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2" r:id="rId3"/>
    <p:sldId id="281" r:id="rId4"/>
    <p:sldId id="297" r:id="rId5"/>
    <p:sldId id="298" r:id="rId6"/>
    <p:sldId id="299" r:id="rId7"/>
    <p:sldId id="303" r:id="rId8"/>
    <p:sldId id="304" r:id="rId9"/>
    <p:sldId id="300" r:id="rId10"/>
    <p:sldId id="306" r:id="rId11"/>
    <p:sldId id="301" r:id="rId12"/>
    <p:sldId id="291" r:id="rId13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-122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340768"/>
            <a:ext cx="768672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 POSTGRESQL</a:t>
            </a:r>
          </a:p>
          <a:p>
            <a:endParaRPr lang="en-US" dirty="0" smtClean="0"/>
          </a:p>
          <a:p>
            <a:r>
              <a:rPr lang="cs-CZ" dirty="0" smtClean="0"/>
              <a:t>1</a:t>
            </a:r>
            <a:r>
              <a:rPr lang="cs-CZ" dirty="0" smtClean="0"/>
              <a:t>) Vytvořit schéma student včetně </a:t>
            </a:r>
            <a:r>
              <a:rPr lang="cs-CZ" dirty="0" err="1" smtClean="0"/>
              <a:t>constraints</a:t>
            </a:r>
            <a:endParaRPr lang="cs-CZ" dirty="0" smtClean="0"/>
          </a:p>
          <a:p>
            <a:r>
              <a:rPr lang="cs-CZ" dirty="0" smtClean="0"/>
              <a:t>2) Vytvořit schéma </a:t>
            </a:r>
            <a:r>
              <a:rPr lang="cs-CZ" dirty="0" err="1" smtClean="0"/>
              <a:t>patients</a:t>
            </a:r>
            <a:r>
              <a:rPr lang="cs-CZ" dirty="0" smtClean="0"/>
              <a:t> včetně </a:t>
            </a:r>
            <a:r>
              <a:rPr lang="cs-CZ" dirty="0" err="1" smtClean="0"/>
              <a:t>constraints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vzoru</a:t>
            </a:r>
            <a:r>
              <a:rPr lang="en-US" dirty="0" smtClean="0"/>
              <a:t> a </a:t>
            </a:r>
            <a:r>
              <a:rPr lang="en-US" dirty="0" err="1" smtClean="0"/>
              <a:t>informac</a:t>
            </a:r>
            <a:r>
              <a:rPr lang="cs-CZ" dirty="0" smtClean="0"/>
              <a:t>í v souboru </a:t>
            </a:r>
            <a:r>
              <a:rPr lang="cs-CZ" dirty="0" err="1" smtClean="0"/>
              <a:t>schema.sql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err="1" smtClean="0"/>
              <a:t>Ignorujte</a:t>
            </a:r>
            <a:r>
              <a:rPr lang="en-US" dirty="0" smtClean="0"/>
              <a:t> </a:t>
            </a:r>
            <a:r>
              <a:rPr lang="en-US" dirty="0" err="1" smtClean="0"/>
              <a:t>odkazy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schematu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project UID a </a:t>
            </a:r>
            <a:r>
              <a:rPr lang="en-US" dirty="0" err="1" smtClean="0"/>
              <a:t>user_id</a:t>
            </a:r>
            <a:r>
              <a:rPr lang="en-US" dirty="0" smtClean="0"/>
              <a:t> v </a:t>
            </a:r>
            <a:r>
              <a:rPr lang="en-US" dirty="0" err="1" smtClean="0"/>
              <a:t>teto</a:t>
            </a:r>
            <a:r>
              <a:rPr lang="en-US" dirty="0" smtClean="0"/>
              <a:t> </a:t>
            </a:r>
            <a:r>
              <a:rPr lang="en-US" dirty="0" err="1" smtClean="0"/>
              <a:t>prezentaci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Poslat upravený skript na </a:t>
            </a: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	STUDY_NAME, rok(DATE_OF_ENROLLMENT)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 jednotlivých  studiích po pracovištích</a:t>
            </a:r>
          </a:p>
          <a:p>
            <a:r>
              <a:rPr lang="cs-CZ" dirty="0" smtClean="0"/>
              <a:t>	STUDY_NAME, SITE, počet pacientů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3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12776"/>
            <a:ext cx="63700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pacienty ze studií study_id 3 a 23</a:t>
            </a:r>
          </a:p>
          <a:p>
            <a:endParaRPr lang="cs-CZ" dirty="0" smtClean="0"/>
          </a:p>
          <a:p>
            <a:r>
              <a:rPr lang="cs-CZ" dirty="0" smtClean="0"/>
              <a:t>Vypište všechny unikátní pacienty ze studií study_id 3 a 23</a:t>
            </a:r>
          </a:p>
          <a:p>
            <a:endParaRPr lang="en-US" dirty="0" smtClean="0"/>
          </a:p>
          <a:p>
            <a:r>
              <a:rPr lang="en-US" dirty="0" err="1" smtClean="0"/>
              <a:t>Vypi</a:t>
            </a:r>
            <a:r>
              <a:rPr lang="cs-CZ" dirty="0" err="1" smtClean="0"/>
              <a:t>šte</a:t>
            </a:r>
            <a:r>
              <a:rPr lang="cs-CZ" dirty="0" smtClean="0"/>
              <a:t> společné pacienty ze studií study_id 3 a 23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Množinové operace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7560C-0600-4DED-8761-D9EF3CAF5BD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8917" name="TextovéPole 4"/>
          <p:cNvSpPr txBox="1">
            <a:spLocks noChangeArrowheads="1"/>
          </p:cNvSpPr>
          <p:nvPr/>
        </p:nvSpPr>
        <p:spPr bwMode="auto">
          <a:xfrm>
            <a:off x="827584" y="2060848"/>
            <a:ext cx="728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UNION   	Sjednocení množin – duplicitní řádky vyloučeny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UNION ALL  	Sjednocení množin včetně duplicit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INTERSECT 	Průnik množin – pouze shodné řádky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MINUS 	Rozdíl množin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052736"/>
            <a:ext cx="7528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Operace s dotazy, které vrací stejnou datovou strukturu (stejné sloupce)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971600" y="3861048"/>
            <a:ext cx="36814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sloupec FROM tabulka</a:t>
            </a:r>
          </a:p>
          <a:p>
            <a:r>
              <a:rPr lang="cs-CZ" dirty="0" smtClean="0"/>
              <a:t>UNION</a:t>
            </a:r>
          </a:p>
          <a:p>
            <a:r>
              <a:rPr lang="cs-CZ" dirty="0" smtClean="0"/>
              <a:t>SELECT sloupec FROM tabulka2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5085184"/>
            <a:ext cx="6058069" cy="646331"/>
          </a:xfrm>
          <a:prstGeom prst="rect">
            <a:avLst/>
          </a:prstGeom>
          <a:solidFill>
            <a:srgbClr val="ECCE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rtlCol="0">
            <a:spAutoFit/>
          </a:bodyPr>
          <a:lstStyle/>
          <a:p>
            <a:r>
              <a:rPr lang="cs-CZ" dirty="0" smtClean="0"/>
              <a:t>Počet s</a:t>
            </a:r>
            <a:r>
              <a:rPr lang="en-US" dirty="0" err="1" smtClean="0"/>
              <a:t>loupc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prvn</a:t>
            </a:r>
            <a:r>
              <a:rPr lang="cs-CZ" dirty="0" err="1" smtClean="0"/>
              <a:t>ího</a:t>
            </a:r>
            <a:r>
              <a:rPr lang="cs-CZ" dirty="0" smtClean="0"/>
              <a:t> a druhého dotazu musí být stejný </a:t>
            </a:r>
          </a:p>
          <a:p>
            <a:r>
              <a:rPr lang="cs-CZ" dirty="0" smtClean="0"/>
              <a:t>a musí být stejného datového typu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23698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tabulka1, tabulka2 WHERE tabulka1.sloupec (PK) = </a:t>
            </a:r>
            <a:r>
              <a:rPr lang="en-US" sz="1600" dirty="0" smtClean="0"/>
              <a:t>tabulka2.sloupec</a:t>
            </a:r>
            <a:r>
              <a:rPr lang="cs-CZ" sz="1600" dirty="0" smtClean="0"/>
              <a:t> (FK)</a:t>
            </a:r>
            <a:endParaRPr lang="en-US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				</a:t>
            </a:r>
            <a:r>
              <a:rPr lang="en-US" sz="1600" dirty="0" err="1" smtClean="0"/>
              <a:t>nebo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VYUKA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268760"/>
            <a:ext cx="586359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Vazba student – </a:t>
            </a:r>
            <a:r>
              <a:rPr lang="cs-CZ" dirty="0" err="1" smtClean="0"/>
              <a:t>predmet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VYUKA</a:t>
            </a:r>
          </a:p>
        </p:txBody>
      </p:sp>
      <p:pic>
        <p:nvPicPr>
          <p:cNvPr id="1028" name="Picture 4" descr="C:\aa\export_vil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1957388"/>
            <a:ext cx="7096125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Zapište své jméno do tabulky STUDENT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80861"/>
            <a:ext cx="6211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Zapište si vybraný předmět/předměty do tabulky VYUKA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5301208"/>
            <a:ext cx="54553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7) </a:t>
            </a:r>
            <a:r>
              <a:rPr lang="cs-CZ" dirty="0" err="1" smtClean="0"/>
              <a:t>Odhlašte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sebe</a:t>
            </a:r>
            <a:r>
              <a:rPr lang="cs-CZ" dirty="0" smtClean="0"/>
              <a:t>  ze všech předmětů</a:t>
            </a:r>
          </a:p>
          <a:p>
            <a:endParaRPr lang="cs-CZ" dirty="0" smtClean="0"/>
          </a:p>
          <a:p>
            <a:r>
              <a:rPr lang="cs-CZ" dirty="0" smtClean="0"/>
              <a:t>8) Přihlaste se jedním příkazem do všech předmětů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804930"/>
            <a:ext cx="6190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1560" y="3428999"/>
            <a:ext cx="6613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053068"/>
            <a:ext cx="6754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5) 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4677137"/>
            <a:ext cx="411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6) Vypište učící učitele a jeho studenty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924944"/>
            <a:ext cx="6385891" cy="280098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2782</TotalTime>
  <Words>623</Words>
  <Application>Microsoft Office PowerPoint</Application>
  <PresentationFormat>Předvádění na obrazovce (4:3)</PresentationFormat>
  <Paragraphs>231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Databázové systémy a SQL</vt:lpstr>
      <vt:lpstr>Práce s více tabulkami</vt:lpstr>
      <vt:lpstr>Množinové operace</vt:lpstr>
      <vt:lpstr>SELECT – více tabulek</vt:lpstr>
      <vt:lpstr>JOIN - syntaxe</vt:lpstr>
      <vt:lpstr>OUTER JOIN – syntaxe  </vt:lpstr>
      <vt:lpstr>VYUKA – datový model</vt:lpstr>
      <vt:lpstr>Cvičení 1</vt:lpstr>
      <vt:lpstr>TRIALDB – datový model</vt:lpstr>
      <vt:lpstr>Domácí úkol</vt:lpstr>
      <vt:lpstr>Cvičení 2</vt:lpstr>
      <vt:lpstr>Cvičení 3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321</cp:revision>
  <dcterms:created xsi:type="dcterms:W3CDTF">2011-01-19T10:31:11Z</dcterms:created>
  <dcterms:modified xsi:type="dcterms:W3CDTF">2014-10-13T16:19:53Z</dcterms:modified>
</cp:coreProperties>
</file>