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Lst>
  <p:sldSz cx="10160000" cy="7620000"/>
  <p:notesSz cx="6858000" cy="9144000"/>
  <p:defaultTextStyle>
    <a:lvl1pPr defTabSz="457200">
      <a:defRPr sz="1200">
        <a:latin typeface="Helvetica"/>
        <a:ea typeface="Helvetica"/>
        <a:cs typeface="Helvetica"/>
        <a:sym typeface="Helvetica"/>
      </a:defRPr>
    </a:lvl1pPr>
    <a:lvl2pPr indent="228600" defTabSz="457200">
      <a:defRPr sz="1200">
        <a:latin typeface="Helvetica"/>
        <a:ea typeface="Helvetica"/>
        <a:cs typeface="Helvetica"/>
        <a:sym typeface="Helvetica"/>
      </a:defRPr>
    </a:lvl2pPr>
    <a:lvl3pPr indent="457200" defTabSz="457200">
      <a:defRPr sz="1200">
        <a:latin typeface="Helvetica"/>
        <a:ea typeface="Helvetica"/>
        <a:cs typeface="Helvetica"/>
        <a:sym typeface="Helvetica"/>
      </a:defRPr>
    </a:lvl3pPr>
    <a:lvl4pPr indent="685800" defTabSz="457200">
      <a:defRPr sz="1200">
        <a:latin typeface="Helvetica"/>
        <a:ea typeface="Helvetica"/>
        <a:cs typeface="Helvetica"/>
        <a:sym typeface="Helvetica"/>
      </a:defRPr>
    </a:lvl4pPr>
    <a:lvl5pPr indent="914400" defTabSz="457200">
      <a:defRPr sz="1200">
        <a:latin typeface="Helvetica"/>
        <a:ea typeface="Helvetica"/>
        <a:cs typeface="Helvetica"/>
        <a:sym typeface="Helvetica"/>
      </a:defRPr>
    </a:lvl5pPr>
    <a:lvl6pPr indent="1143000" defTabSz="457200">
      <a:defRPr sz="1200">
        <a:latin typeface="Helvetica"/>
        <a:ea typeface="Helvetica"/>
        <a:cs typeface="Helvetica"/>
        <a:sym typeface="Helvetica"/>
      </a:defRPr>
    </a:lvl6pPr>
    <a:lvl7pPr indent="1371600" defTabSz="457200">
      <a:defRPr sz="1200">
        <a:latin typeface="Helvetica"/>
        <a:ea typeface="Helvetica"/>
        <a:cs typeface="Helvetica"/>
        <a:sym typeface="Helvetica"/>
      </a:defRPr>
    </a:lvl7pPr>
    <a:lvl8pPr indent="1600200" defTabSz="457200">
      <a:defRPr sz="1200">
        <a:latin typeface="Helvetica"/>
        <a:ea typeface="Helvetica"/>
        <a:cs typeface="Helvetica"/>
        <a:sym typeface="Helvetica"/>
      </a:defRPr>
    </a:lvl8pPr>
    <a:lvl9pPr indent="1828800" defTabSz="457200">
      <a:defRPr sz="1200">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aj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
          <a:latin typeface="Geneva"/>
          <a:ea typeface="Geneva"/>
          <a:cs typeface="Genev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Geneva"/>
          <a:ea typeface="Geneva"/>
          <a:cs typeface="Geneva"/>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eneva"/>
          <a:ea typeface="Geneva"/>
          <a:cs typeface="Genev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eneva"/>
          <a:ea typeface="Geneva"/>
          <a:cs typeface="Genev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DC5C2F9-1CAC-4260-A1DD-9FCDBB877499}"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CBB8FF1-D9AA-43F3-AF6F-95CC898621D3}" styleName="">
    <a:tblBg/>
    <a:wholeTbl>
      <a:tcTxStyle b="off" i="off">
        <a:font>
          <a:latin typeface="Arial"/>
          <a:ea typeface="Arial"/>
          <a:cs typeface="Arial"/>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EFF1F3"/>
          </a:solidFill>
        </a:fill>
      </a:tcStyle>
    </a:band2H>
    <a:firstCol>
      <a:tcTxStyle b="off" i="off">
        <a:font>
          <a:latin typeface="Arial"/>
          <a:ea typeface="Arial"/>
          <a:cs typeface="Arial"/>
        </a:font>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ff" i="off">
        <a:font>
          <a:latin typeface="Arial"/>
          <a:ea typeface="Arial"/>
          <a:cs typeface="Arial"/>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ff" i="off">
        <a:font>
          <a:latin typeface="Arial"/>
          <a:ea typeface="Arial"/>
          <a:cs typeface="Arial"/>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F080D526-3E6D-4DFB-A158-8C5E19999BBF}"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07F33EA-E76A-4213-8B07-46DF543153F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E72B12B-9C79-4721-939A-780774E356D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E53F0180-0C69-4FD8-ADC4-18F234C4D47B}"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310C34F-4596-4AF3-A6D3-D8D917BB0F4F}"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9F01BD81-4793-42EC-835C-933BBC4068C2}"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97B1A1FF-57E4-4ACD-B2BE-520ECF9DBD61}"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934F024F-6C5B-4621-9FB6-594872D93F84}"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aj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EAAE683C-E55C-42A3-B333-4F8996036AA3}"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aj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B9D9DE9-51D5-44E6-8513-BDA0A0713676}"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p:nvPr>
            <p:ph type="sldImg"/>
          </p:nvPr>
        </p:nvSpPr>
        <p:spPr>
          <a:xfrm>
            <a:off x="1143000" y="685800"/>
            <a:ext cx="4572000" cy="3429000"/>
          </a:xfrm>
          <a:prstGeom prst="rect">
            <a:avLst/>
          </a:prstGeom>
        </p:spPr>
        <p:txBody>
          <a:bodyPr/>
          <a:lstStyle/>
          <a:p>
            <a:pPr lvl="0"/>
          </a:p>
        </p:txBody>
      </p:sp>
      <p:sp>
        <p:nvSpPr>
          <p:cNvPr id="376" name="Shape 37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defRPr sz="1600">
        <a:latin typeface="Lucida Grande"/>
        <a:ea typeface="Lucida Grande"/>
        <a:cs typeface="Lucida Grande"/>
        <a:sym typeface="Lucida Grande"/>
      </a:defRPr>
    </a:lvl1pPr>
    <a:lvl2pPr indent="228600" defTabSz="457200">
      <a:defRPr sz="1600">
        <a:latin typeface="Lucida Grande"/>
        <a:ea typeface="Lucida Grande"/>
        <a:cs typeface="Lucida Grande"/>
        <a:sym typeface="Lucida Grande"/>
      </a:defRPr>
    </a:lvl2pPr>
    <a:lvl3pPr indent="457200" defTabSz="457200">
      <a:defRPr sz="1600">
        <a:latin typeface="Lucida Grande"/>
        <a:ea typeface="Lucida Grande"/>
        <a:cs typeface="Lucida Grande"/>
        <a:sym typeface="Lucida Grande"/>
      </a:defRPr>
    </a:lvl3pPr>
    <a:lvl4pPr indent="685800" defTabSz="457200">
      <a:defRPr sz="1600">
        <a:latin typeface="Lucida Grande"/>
        <a:ea typeface="Lucida Grande"/>
        <a:cs typeface="Lucida Grande"/>
        <a:sym typeface="Lucida Grande"/>
      </a:defRPr>
    </a:lvl4pPr>
    <a:lvl5pPr indent="914400" defTabSz="457200">
      <a:defRPr sz="1600">
        <a:latin typeface="Lucida Grande"/>
        <a:ea typeface="Lucida Grande"/>
        <a:cs typeface="Lucida Grande"/>
        <a:sym typeface="Lucida Grande"/>
      </a:defRPr>
    </a:lvl5pPr>
    <a:lvl6pPr indent="1143000" defTabSz="457200">
      <a:defRPr sz="1600">
        <a:latin typeface="Lucida Grande"/>
        <a:ea typeface="Lucida Grande"/>
        <a:cs typeface="Lucida Grande"/>
        <a:sym typeface="Lucida Grande"/>
      </a:defRPr>
    </a:lvl6pPr>
    <a:lvl7pPr indent="1371600" defTabSz="457200">
      <a:defRPr sz="1600">
        <a:latin typeface="Lucida Grande"/>
        <a:ea typeface="Lucida Grande"/>
        <a:cs typeface="Lucida Grande"/>
        <a:sym typeface="Lucida Grande"/>
      </a:defRPr>
    </a:lvl7pPr>
    <a:lvl8pPr indent="1600200" defTabSz="457200">
      <a:defRPr sz="1600">
        <a:latin typeface="Lucida Grande"/>
        <a:ea typeface="Lucida Grande"/>
        <a:cs typeface="Lucida Grande"/>
        <a:sym typeface="Lucida Grande"/>
      </a:defRPr>
    </a:lvl8pPr>
    <a:lvl9pPr indent="1828800" defTabSz="457200">
      <a:defRPr sz="16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p:spTree>
      <p:nvGrpSpPr>
        <p:cNvPr id="1" name=""/>
        <p:cNvGrpSpPr/>
        <p:nvPr/>
      </p:nvGrpSpPr>
      <p:grpSpPr>
        <a:xfrm>
          <a:off x="0" y="0"/>
          <a:ext cx="0" cy="0"/>
          <a:chOff x="0" y="0"/>
          <a:chExt cx="0" cy="0"/>
        </a:xfrm>
      </p:grpSpPr>
      <p:sp>
        <p:nvSpPr>
          <p:cNvPr id="6" name="Shape 6"/>
          <p:cNvSpPr/>
          <p:nvPr>
            <p:ph type="title"/>
          </p:nvPr>
        </p:nvSpPr>
        <p:spPr>
          <a:xfrm>
            <a:off x="762000" y="419100"/>
            <a:ext cx="8636000" cy="1778000"/>
          </a:xfrm>
          <a:prstGeom prst="rect">
            <a:avLst/>
          </a:prstGeom>
        </p:spPr>
        <p:txBody>
          <a:bodyPr/>
          <a:lstStyle>
            <a:lvl1pPr marL="44450" marR="45155" defTabSz="914400">
              <a:defRPr>
                <a:latin typeface="+mj-lt"/>
                <a:ea typeface="+mj-ea"/>
                <a:cs typeface="+mj-cs"/>
                <a:sym typeface="Times Roman"/>
              </a:defRPr>
            </a:lvl1pPr>
          </a:lstStyle>
          <a:p>
            <a:pPr lvl="0">
              <a:defRPr sz="1800">
                <a:uFillTx/>
              </a:defRPr>
            </a:pPr>
            <a:r>
              <a:rPr sz="4800">
                <a:uFill>
                  <a:solidFill/>
                </a:uFill>
              </a:rPr>
              <a:t>Text názvu</a:t>
            </a:r>
          </a:p>
        </p:txBody>
      </p:sp>
      <p:sp>
        <p:nvSpPr>
          <p:cNvPr id="7" name="Shape 7"/>
          <p:cNvSpPr/>
          <p:nvPr>
            <p:ph type="body" idx="1"/>
          </p:nvPr>
        </p:nvSpPr>
        <p:spPr>
          <a:xfrm>
            <a:off x="762000" y="2197100"/>
            <a:ext cx="8636000" cy="5422900"/>
          </a:xfrm>
          <a:prstGeom prst="rect">
            <a:avLst/>
          </a:prstGeom>
        </p:spPr>
        <p:txBody>
          <a:bodyPr/>
          <a:lstStyle>
            <a:lvl1pPr marL="425450" marR="45155" indent="-381000" defTabSz="914400">
              <a:buClr>
                <a:srgbClr val="000000"/>
              </a:buClr>
              <a:buFont typeface="Lucida Grande"/>
              <a:defRPr>
                <a:latin typeface="+mj-lt"/>
                <a:ea typeface="+mj-ea"/>
                <a:cs typeface="+mj-cs"/>
                <a:sym typeface="Times Roman"/>
              </a:defRPr>
            </a:lvl1pPr>
            <a:lvl2pPr marL="819150" marR="45155" indent="-317500" defTabSz="914400">
              <a:buClr>
                <a:srgbClr val="000000"/>
              </a:buClr>
              <a:buFont typeface="Lucida Grande"/>
              <a:buChar char="–"/>
              <a:defRPr sz="3000">
                <a:latin typeface="+mj-lt"/>
                <a:ea typeface="+mj-ea"/>
                <a:cs typeface="+mj-cs"/>
                <a:sym typeface="Times Roman"/>
              </a:defRPr>
            </a:lvl2pPr>
            <a:lvl3pPr marL="1263650" marR="45155" indent="-254000" defTabSz="914400">
              <a:spcBef>
                <a:spcPts val="600"/>
              </a:spcBef>
              <a:buClr>
                <a:srgbClr val="000000"/>
              </a:buClr>
              <a:buFont typeface="Lucida Grande"/>
              <a:defRPr sz="2600">
                <a:latin typeface="+mj-lt"/>
                <a:ea typeface="+mj-ea"/>
                <a:cs typeface="+mj-cs"/>
                <a:sym typeface="Times Roman"/>
              </a:defRPr>
            </a:lvl3pPr>
            <a:lvl4pPr marL="1771650" marR="45155" indent="-254000" defTabSz="914400">
              <a:spcBef>
                <a:spcPts val="500"/>
              </a:spcBef>
              <a:buClr>
                <a:srgbClr val="000000"/>
              </a:buClr>
              <a:buFont typeface="Lucida Grande"/>
              <a:buChar char="–"/>
              <a:defRPr sz="2200">
                <a:latin typeface="+mj-lt"/>
                <a:ea typeface="+mj-ea"/>
                <a:cs typeface="+mj-cs"/>
                <a:sym typeface="Times Roman"/>
              </a:defRPr>
            </a:lvl4pPr>
            <a:lvl5pPr marL="2279650" marR="45155" indent="-254000" defTabSz="914400">
              <a:spcBef>
                <a:spcPts val="500"/>
              </a:spcBef>
              <a:buClr>
                <a:srgbClr val="000000"/>
              </a:buClr>
              <a:buFont typeface="Lucida Grande"/>
              <a:buChar char="»"/>
              <a:defRPr sz="2200">
                <a:latin typeface="+mj-lt"/>
                <a:ea typeface="+mj-ea"/>
                <a:cs typeface="+mj-cs"/>
                <a:sym typeface="Times Roman"/>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1">
    <p:spTree>
      <p:nvGrpSpPr>
        <p:cNvPr id="1" name=""/>
        <p:cNvGrpSpPr/>
        <p:nvPr/>
      </p:nvGrpSpPr>
      <p:grpSpPr>
        <a:xfrm>
          <a:off x="0" y="0"/>
          <a:ext cx="0" cy="0"/>
          <a:chOff x="0" y="0"/>
          <a:chExt cx="0" cy="0"/>
        </a:xfrm>
      </p:grpSpPr>
      <p:sp>
        <p:nvSpPr>
          <p:cNvPr id="36" name="Shape 36"/>
          <p:cNvSpPr/>
          <p:nvPr>
            <p:ph type="title"/>
          </p:nvPr>
        </p:nvSpPr>
        <p:spPr>
          <a:xfrm>
            <a:off x="762000" y="419100"/>
            <a:ext cx="8636000" cy="1778000"/>
          </a:xfrm>
          <a:prstGeom prst="rect">
            <a:avLst/>
          </a:prstGeom>
        </p:spPr>
        <p:txBody>
          <a:bodyPr/>
          <a:lstStyle>
            <a:lvl1pPr marL="44450" marR="45155" defTabSz="914400">
              <a:defRPr>
                <a:latin typeface="+mj-lt"/>
                <a:ea typeface="+mj-ea"/>
                <a:cs typeface="+mj-cs"/>
                <a:sym typeface="Times Roman"/>
              </a:defRPr>
            </a:lvl1pPr>
          </a:lstStyle>
          <a:p>
            <a:pPr lvl="0">
              <a:defRPr sz="1800">
                <a:uFillTx/>
              </a:defRPr>
            </a:pPr>
            <a:r>
              <a:rPr sz="4800">
                <a:uFill>
                  <a:solidFill/>
                </a:uFill>
              </a:rPr>
              <a:t>Text názvu</a:t>
            </a:r>
          </a:p>
        </p:txBody>
      </p:sp>
      <p:sp>
        <p:nvSpPr>
          <p:cNvPr id="37" name="Shape 37"/>
          <p:cNvSpPr/>
          <p:nvPr>
            <p:ph type="body" idx="1"/>
          </p:nvPr>
        </p:nvSpPr>
        <p:spPr>
          <a:xfrm>
            <a:off x="762000" y="2197100"/>
            <a:ext cx="8636000" cy="5422900"/>
          </a:xfrm>
          <a:prstGeom prst="rect">
            <a:avLst/>
          </a:prstGeom>
        </p:spPr>
        <p:txBody>
          <a:bodyPr/>
          <a:lstStyle>
            <a:lvl1pPr marL="425450" marR="45155" indent="-381000" defTabSz="914400">
              <a:buClr>
                <a:srgbClr val="000000"/>
              </a:buClr>
              <a:buFont typeface="Lucida Grande"/>
              <a:defRPr>
                <a:latin typeface="+mj-lt"/>
                <a:ea typeface="+mj-ea"/>
                <a:cs typeface="+mj-cs"/>
                <a:sym typeface="Times Roman"/>
              </a:defRPr>
            </a:lvl1pPr>
            <a:lvl2pPr marL="819150" marR="45155" indent="-317500" defTabSz="914400">
              <a:buClr>
                <a:srgbClr val="000000"/>
              </a:buClr>
              <a:buFont typeface="Lucida Grande"/>
              <a:buChar char="–"/>
              <a:defRPr sz="3000">
                <a:latin typeface="+mj-lt"/>
                <a:ea typeface="+mj-ea"/>
                <a:cs typeface="+mj-cs"/>
                <a:sym typeface="Times Roman"/>
              </a:defRPr>
            </a:lvl2pPr>
            <a:lvl3pPr marL="1263650" marR="45155" indent="-254000" defTabSz="914400">
              <a:spcBef>
                <a:spcPts val="600"/>
              </a:spcBef>
              <a:buClr>
                <a:srgbClr val="000000"/>
              </a:buClr>
              <a:buFont typeface="Lucida Grande"/>
              <a:defRPr sz="2600">
                <a:latin typeface="+mj-lt"/>
                <a:ea typeface="+mj-ea"/>
                <a:cs typeface="+mj-cs"/>
                <a:sym typeface="Times Roman"/>
              </a:defRPr>
            </a:lvl3pPr>
            <a:lvl4pPr marL="1771650" marR="45155" indent="-254000" defTabSz="914400">
              <a:spcBef>
                <a:spcPts val="500"/>
              </a:spcBef>
              <a:buClr>
                <a:srgbClr val="000000"/>
              </a:buClr>
              <a:buFont typeface="Lucida Grande"/>
              <a:buChar char="–"/>
              <a:defRPr sz="2200">
                <a:latin typeface="+mj-lt"/>
                <a:ea typeface="+mj-ea"/>
                <a:cs typeface="+mj-cs"/>
                <a:sym typeface="Times Roman"/>
              </a:defRPr>
            </a:lvl4pPr>
            <a:lvl5pPr marL="2279650" marR="45155" indent="-254000" defTabSz="914400">
              <a:spcBef>
                <a:spcPts val="500"/>
              </a:spcBef>
              <a:buClr>
                <a:srgbClr val="000000"/>
              </a:buClr>
              <a:buFont typeface="Lucida Grande"/>
              <a:buChar char="»"/>
              <a:defRPr sz="2200">
                <a:latin typeface="+mj-lt"/>
                <a:ea typeface="+mj-ea"/>
                <a:cs typeface="+mj-cs"/>
                <a:sym typeface="Times Roman"/>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39" name="Shape 39"/>
          <p:cNvSpPr/>
          <p:nvPr>
            <p:ph type="title"/>
          </p:nvPr>
        </p:nvSpPr>
        <p:spPr>
          <a:xfrm>
            <a:off x="762000" y="685800"/>
            <a:ext cx="8636000" cy="1638300"/>
          </a:xfrm>
          <a:prstGeom prst="rect">
            <a:avLst/>
          </a:prstGeom>
        </p:spPr>
        <p:txBody>
          <a:bodyPr/>
          <a:lstStyle>
            <a:lvl1pPr marL="41275" marR="41682" defTabSz="914400">
              <a:defRPr sz="4400"/>
            </a:lvl1pPr>
          </a:lstStyle>
          <a:p>
            <a:pPr lvl="0">
              <a:defRPr sz="1800">
                <a:uFillTx/>
              </a:defRPr>
            </a:pPr>
            <a:r>
              <a:rPr sz="4400">
                <a:uFill>
                  <a:solidFill/>
                </a:uFill>
              </a:rPr>
              <a:t>Text názvu</a:t>
            </a:r>
          </a:p>
        </p:txBody>
      </p:sp>
      <p:sp>
        <p:nvSpPr>
          <p:cNvPr id="40" name="Shape 40"/>
          <p:cNvSpPr/>
          <p:nvPr>
            <p:ph type="body" idx="1"/>
          </p:nvPr>
        </p:nvSpPr>
        <p:spPr>
          <a:xfrm>
            <a:off x="762000" y="2324100"/>
            <a:ext cx="8636000" cy="5295900"/>
          </a:xfrm>
          <a:prstGeom prst="rect">
            <a:avLst/>
          </a:prstGeom>
        </p:spPr>
        <p:txBody>
          <a:bodyPr/>
          <a:lstStyle>
            <a:lvl1pPr marL="396875" marR="41682" indent="-355600" defTabSz="914400">
              <a:buClr>
                <a:srgbClr val="000000"/>
              </a:buClr>
              <a:buFont typeface="Lucida Grande"/>
              <a:defRPr sz="3200"/>
            </a:lvl1pPr>
            <a:lvl2pPr marL="752475" marR="41682" indent="-293687" defTabSz="914400">
              <a:spcBef>
                <a:spcPts val="700"/>
              </a:spcBef>
              <a:buClr>
                <a:srgbClr val="000000"/>
              </a:buClr>
              <a:buFont typeface="Lucida Grande"/>
              <a:buChar char="–"/>
              <a:defRPr sz="2800"/>
            </a:lvl2pPr>
            <a:lvl3pPr marL="1157287" marR="41682" indent="-228600" defTabSz="914400">
              <a:spcBef>
                <a:spcPts val="600"/>
              </a:spcBef>
              <a:buClr>
                <a:srgbClr val="000000"/>
              </a:buClr>
              <a:buFont typeface="Lucida Grande"/>
              <a:defRPr sz="2400"/>
            </a:lvl3pPr>
            <a:lvl4pPr marL="1625600" marR="41682" indent="-228600" defTabSz="914400">
              <a:spcBef>
                <a:spcPts val="500"/>
              </a:spcBef>
              <a:buClr>
                <a:srgbClr val="000000"/>
              </a:buClr>
              <a:buFont typeface="Lucida Grande"/>
              <a:buChar char="–"/>
              <a:defRPr sz="2000"/>
            </a:lvl4pPr>
            <a:lvl5pPr marL="2093912" marR="41682" indent="-228600" defTabSz="914400">
              <a:spcBef>
                <a:spcPts val="500"/>
              </a:spcBef>
              <a:buClr>
                <a:srgbClr val="000000"/>
              </a:buClr>
              <a:buFont typeface="Lucida Grande"/>
              <a:buChar char="»"/>
              <a:defRPr sz="2000"/>
            </a:lvl5pPr>
          </a:lstStyle>
          <a:p>
            <a:pPr lvl="0">
              <a:defRPr sz="1800">
                <a:uFillTx/>
              </a:defRPr>
            </a:pPr>
            <a:r>
              <a:rPr sz="3200">
                <a:uFill>
                  <a:solidFill/>
                </a:uFill>
              </a:rPr>
              <a:t>Text úrovně 1</a:t>
            </a:r>
            <a:endParaRPr sz="3200">
              <a:uFill>
                <a:solidFill/>
              </a:uFill>
            </a:endParaRPr>
          </a:p>
          <a:p>
            <a:pPr lvl="1">
              <a:defRPr sz="1800">
                <a:uFillTx/>
              </a:defRPr>
            </a:pPr>
            <a:r>
              <a:rPr sz="2800">
                <a:uFill>
                  <a:solidFill/>
                </a:uFill>
              </a:rPr>
              <a:t>Text úrovně 2</a:t>
            </a:r>
            <a:endParaRPr sz="2800">
              <a:uFill>
                <a:solidFill/>
              </a:uFill>
            </a:endParaRPr>
          </a:p>
          <a:p>
            <a:pPr lvl="2">
              <a:defRPr sz="1800">
                <a:uFillTx/>
              </a:defRPr>
            </a:pPr>
            <a:r>
              <a:rPr sz="2400">
                <a:uFill>
                  <a:solidFill/>
                </a:uFill>
              </a:rPr>
              <a:t>Text úrovně 3</a:t>
            </a:r>
            <a:endParaRPr sz="2400">
              <a:uFill>
                <a:solidFill/>
              </a:uFill>
            </a:endParaRPr>
          </a:p>
          <a:p>
            <a:pPr lvl="3">
              <a:defRPr sz="1800">
                <a:uFillTx/>
              </a:defRPr>
            </a:pPr>
            <a:r>
              <a:rPr sz="2000">
                <a:uFill>
                  <a:solidFill/>
                </a:uFill>
              </a:rPr>
              <a:t>Text úrovně 4</a:t>
            </a:r>
            <a:endParaRPr sz="2000">
              <a:uFill>
                <a:solidFill/>
              </a:uFill>
            </a:endParaRPr>
          </a:p>
          <a:p>
            <a:pPr lvl="4">
              <a:defRPr sz="1800">
                <a:uFillTx/>
              </a:defRPr>
            </a:pPr>
            <a:r>
              <a:rPr sz="2000">
                <a:uFill>
                  <a:solidFill/>
                </a:uFill>
              </a:rPr>
              <a:t>Text úrovně 5</a:t>
            </a:r>
          </a:p>
        </p:txBody>
      </p:sp>
      <p:sp>
        <p:nvSpPr>
          <p:cNvPr id="41" name="Shape 41"/>
          <p:cNvSpPr/>
          <p:nvPr>
            <p:ph type="sldNum" sz="quarter" idx="2"/>
          </p:nvPr>
        </p:nvSpPr>
        <p:spPr>
          <a:xfrm>
            <a:off x="8183103" y="6705600"/>
            <a:ext cx="312069" cy="298984"/>
          </a:xfrm>
          <a:prstGeom prst="rect">
            <a:avLst/>
          </a:prstGeom>
        </p:spPr>
        <p:txBody>
          <a:bodyPr/>
          <a:lstStyle>
            <a:lvl1pPr defTabSz="457200"/>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ue Lines.pot copy 11">
    <p:bg>
      <p:bgPr>
        <a:gradFill flip="none" rotWithShape="1">
          <a:gsLst>
            <a:gs pos="0">
              <a:srgbClr val="000000"/>
            </a:gs>
            <a:gs pos="100000">
              <a:srgbClr val="000000"/>
            </a:gs>
          </a:gsLst>
          <a:lin ang="16200000" scaled="0"/>
        </a:gradFill>
      </p:bgPr>
    </p:bg>
    <p:spTree>
      <p:nvGrpSpPr>
        <p:cNvPr id="1" name=""/>
        <p:cNvGrpSpPr/>
        <p:nvPr/>
      </p:nvGrpSpPr>
      <p:grpSpPr>
        <a:xfrm>
          <a:off x="0" y="0"/>
          <a:ext cx="0" cy="0"/>
          <a:chOff x="0" y="0"/>
          <a:chExt cx="0" cy="0"/>
        </a:xfrm>
      </p:grpSpPr>
      <p:sp>
        <p:nvSpPr>
          <p:cNvPr id="43" name="Shape 43"/>
          <p:cNvSpPr/>
          <p:nvPr>
            <p:ph type="title"/>
          </p:nvPr>
        </p:nvSpPr>
        <p:spPr>
          <a:xfrm>
            <a:off x="762000" y="0"/>
            <a:ext cx="8636000" cy="1866900"/>
          </a:xfrm>
          <a:prstGeom prst="rect">
            <a:avLst/>
          </a:prstGeom>
        </p:spPr>
        <p:txBody>
          <a:bodyPr/>
          <a:lstStyle>
            <a:lvl1pPr marL="44450" marR="45861" defTabSz="914400">
              <a:defRPr>
                <a:solidFill>
                  <a:srgbClr val="F9FB1A"/>
                </a:solidFill>
                <a:uFill>
                  <a:solidFill>
                    <a:srgbClr val="F9FB1A"/>
                  </a:solidFill>
                </a:uFill>
                <a:latin typeface="Times New Roman"/>
                <a:ea typeface="Times New Roman"/>
                <a:cs typeface="Times New Roman"/>
                <a:sym typeface="Times New Roman"/>
              </a:defRPr>
            </a:lvl1pPr>
          </a:lstStyle>
          <a:p>
            <a:pPr lvl="0">
              <a:defRPr sz="1800">
                <a:solidFill>
                  <a:srgbClr val="000000"/>
                </a:solidFill>
                <a:uFillTx/>
              </a:defRPr>
            </a:pPr>
            <a:r>
              <a:rPr sz="4800">
                <a:solidFill>
                  <a:srgbClr val="F9FB1A"/>
                </a:solidFill>
                <a:uFill>
                  <a:solidFill>
                    <a:srgbClr val="F9FB1A"/>
                  </a:solidFill>
                </a:uFill>
              </a:rPr>
              <a:t>Text názvu</a:t>
            </a:r>
          </a:p>
        </p:txBody>
      </p:sp>
      <p:sp>
        <p:nvSpPr>
          <p:cNvPr id="44" name="Shape 44"/>
          <p:cNvSpPr/>
          <p:nvPr>
            <p:ph type="body" idx="1"/>
          </p:nvPr>
        </p:nvSpPr>
        <p:spPr>
          <a:xfrm>
            <a:off x="762000" y="1905000"/>
            <a:ext cx="8636000" cy="5715000"/>
          </a:xfrm>
          <a:prstGeom prst="rect">
            <a:avLst/>
          </a:prstGeom>
        </p:spPr>
        <p:txBody>
          <a:bodyPr/>
          <a:lstStyle>
            <a:lvl1pPr marL="425450" marR="45861" indent="-381000" defTabSz="914400">
              <a:buClr>
                <a:srgbClr val="F9FB1A"/>
              </a:buClr>
              <a:buSzPct val="75000"/>
              <a:buFont typeface="Monotype Sorts"/>
              <a:buChar char=""/>
              <a:defRPr>
                <a:solidFill>
                  <a:srgbClr val="FFFFFF"/>
                </a:solidFill>
                <a:uFill>
                  <a:solidFill>
                    <a:srgbClr val="FFFFFF"/>
                  </a:solidFill>
                </a:uFill>
              </a:defRPr>
            </a:lvl1pPr>
            <a:lvl2pPr marL="819150" marR="45861" indent="-317500" defTabSz="914400">
              <a:spcBef>
                <a:spcPts val="700"/>
              </a:spcBef>
              <a:buClr>
                <a:srgbClr val="FFFFFF"/>
              </a:buClr>
              <a:buFont typeface="Arial"/>
              <a:buChar char="–"/>
              <a:defRPr sz="3000">
                <a:solidFill>
                  <a:srgbClr val="FFFFFF"/>
                </a:solidFill>
                <a:uFill>
                  <a:solidFill>
                    <a:srgbClr val="FFFFFF"/>
                  </a:solidFill>
                </a:uFill>
              </a:defRPr>
            </a:lvl2pPr>
            <a:lvl3pPr marL="1263650" marR="45861" indent="-254000" defTabSz="914400">
              <a:spcBef>
                <a:spcPts val="600"/>
              </a:spcBef>
              <a:buClr>
                <a:srgbClr val="F9FB1A"/>
              </a:buClr>
              <a:buSzPct val="75000"/>
              <a:buFont typeface="Monotype Sorts"/>
              <a:buChar char=""/>
              <a:defRPr sz="2600">
                <a:solidFill>
                  <a:srgbClr val="FFFFFF"/>
                </a:solidFill>
                <a:uFill>
                  <a:solidFill>
                    <a:srgbClr val="FFFFFF"/>
                  </a:solidFill>
                </a:uFill>
              </a:defRPr>
            </a:lvl3pPr>
            <a:lvl4pPr marL="1771650" marR="45861" indent="-254000" defTabSz="914400">
              <a:spcBef>
                <a:spcPts val="500"/>
              </a:spcBef>
              <a:buClr>
                <a:srgbClr val="F9FB1A"/>
              </a:buClr>
              <a:buFont typeface="Arial"/>
              <a:buChar char="–"/>
              <a:defRPr sz="2200">
                <a:solidFill>
                  <a:srgbClr val="FFFFFF"/>
                </a:solidFill>
                <a:uFill>
                  <a:solidFill>
                    <a:srgbClr val="FFFFFF"/>
                  </a:solidFill>
                </a:uFill>
              </a:defRPr>
            </a:lvl4pPr>
            <a:lvl5pPr marL="2279650" marR="45861" indent="-254000" defTabSz="914400">
              <a:spcBef>
                <a:spcPts val="500"/>
              </a:spcBef>
              <a:buClr>
                <a:srgbClr val="FFFFFF"/>
              </a:buClr>
              <a:buFont typeface="Arial"/>
              <a:buChar char="–"/>
              <a:defRPr sz="2200">
                <a:solidFill>
                  <a:srgbClr val="FFFFFF"/>
                </a:solidFill>
                <a:uFill>
                  <a:solidFill>
                    <a:srgbClr val="FFFFFF"/>
                  </a:solidFill>
                </a:uFill>
              </a:defRPr>
            </a:lvl5pPr>
          </a:lstStyle>
          <a:p>
            <a:pPr lvl="0">
              <a:defRPr sz="1800">
                <a:solidFill>
                  <a:srgbClr val="000000"/>
                </a:solidFill>
                <a:uFillTx/>
              </a:defRPr>
            </a:pPr>
            <a:r>
              <a:rPr sz="3400">
                <a:solidFill>
                  <a:srgbClr val="FFFFFF"/>
                </a:solidFill>
                <a:uFill>
                  <a:solidFill>
                    <a:srgbClr val="FFFFFF"/>
                  </a:solidFill>
                </a:uFill>
              </a:rPr>
              <a:t>Text úrovně 1</a:t>
            </a:r>
            <a:endParaRPr sz="3400">
              <a:solidFill>
                <a:srgbClr val="FFFFFF"/>
              </a:solidFill>
              <a:uFill>
                <a:solidFill>
                  <a:srgbClr val="FFFFFF"/>
                </a:solidFill>
              </a:uFill>
            </a:endParaRPr>
          </a:p>
          <a:p>
            <a:pPr lvl="1">
              <a:defRPr sz="1800">
                <a:solidFill>
                  <a:srgbClr val="000000"/>
                </a:solidFill>
                <a:uFillTx/>
              </a:defRPr>
            </a:pPr>
            <a:r>
              <a:rPr sz="3000">
                <a:solidFill>
                  <a:srgbClr val="FFFFFF"/>
                </a:solidFill>
                <a:uFill>
                  <a:solidFill>
                    <a:srgbClr val="FFFFFF"/>
                  </a:solidFill>
                </a:uFill>
              </a:rPr>
              <a:t>Text úrovně 2</a:t>
            </a:r>
            <a:endParaRPr sz="3000">
              <a:solidFill>
                <a:srgbClr val="FFFFFF"/>
              </a:solidFill>
              <a:uFill>
                <a:solidFill>
                  <a:srgbClr val="FFFFFF"/>
                </a:solidFill>
              </a:uFill>
            </a:endParaRPr>
          </a:p>
          <a:p>
            <a:pPr lvl="2">
              <a:defRPr sz="1800">
                <a:solidFill>
                  <a:srgbClr val="000000"/>
                </a:solidFill>
                <a:uFillTx/>
              </a:defRPr>
            </a:pPr>
            <a:r>
              <a:rPr sz="2600">
                <a:solidFill>
                  <a:srgbClr val="FFFFFF"/>
                </a:solidFill>
                <a:uFill>
                  <a:solidFill>
                    <a:srgbClr val="FFFFFF"/>
                  </a:solidFill>
                </a:uFill>
              </a:rPr>
              <a:t>Text úrovně 3</a:t>
            </a:r>
            <a:endParaRPr sz="2600">
              <a:solidFill>
                <a:srgbClr val="FFFFFF"/>
              </a:solidFill>
              <a:uFill>
                <a:solidFill>
                  <a:srgbClr val="FFFFFF"/>
                </a:solidFill>
              </a:uFill>
            </a:endParaRPr>
          </a:p>
          <a:p>
            <a:pPr lvl="3">
              <a:defRPr sz="1800">
                <a:solidFill>
                  <a:srgbClr val="000000"/>
                </a:solidFill>
                <a:uFillTx/>
              </a:defRPr>
            </a:pPr>
            <a:r>
              <a:rPr sz="2200">
                <a:solidFill>
                  <a:srgbClr val="FFFFFF"/>
                </a:solidFill>
                <a:uFill>
                  <a:solidFill>
                    <a:srgbClr val="FFFFFF"/>
                  </a:solidFill>
                </a:uFill>
              </a:rPr>
              <a:t>Text úrovně 4</a:t>
            </a:r>
            <a:endParaRPr sz="2200">
              <a:solidFill>
                <a:srgbClr val="FFFFFF"/>
              </a:solidFill>
              <a:uFill>
                <a:solidFill>
                  <a:srgbClr val="FFFFFF"/>
                </a:solidFill>
              </a:uFill>
            </a:endParaRPr>
          </a:p>
          <a:p>
            <a:pPr lvl="4">
              <a:defRPr sz="1800">
                <a:solidFill>
                  <a:srgbClr val="000000"/>
                </a:solidFill>
                <a:uFillTx/>
              </a:defRPr>
            </a:pPr>
            <a:r>
              <a:rPr sz="2200">
                <a:solidFill>
                  <a:srgbClr val="FFFFFF"/>
                </a:solidFill>
                <a:uFill>
                  <a:solidFill>
                    <a:srgbClr val="FFFFFF"/>
                  </a:solidFill>
                </a:uFill>
              </a:rPr>
              <a:t>Text úrovně 5</a:t>
            </a:r>
          </a:p>
        </p:txBody>
      </p:sp>
      <p:sp>
        <p:nvSpPr>
          <p:cNvPr id="45" name="Shape 45"/>
          <p:cNvSpPr/>
          <p:nvPr>
            <p:ph type="sldNum" sz="quarter" idx="2"/>
          </p:nvPr>
        </p:nvSpPr>
        <p:spPr>
          <a:xfrm>
            <a:off x="8196262" y="6946900"/>
            <a:ext cx="292101" cy="297247"/>
          </a:xfrm>
          <a:prstGeom prst="rect">
            <a:avLst/>
          </a:prstGeom>
        </p:spPr>
        <p:txBody>
          <a:bodyPr/>
          <a:lstStyle>
            <a:lvl1pPr defTabSz="457200">
              <a:defRPr>
                <a:solidFill>
                  <a:srgbClr val="FFFFFF"/>
                </a:solidFill>
                <a:uFill>
                  <a:solidFill>
                    <a:srgbClr val="FFFFFF"/>
                  </a:solidFill>
                </a:uFill>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ue Lines.pot">
    <p:bg>
      <p:bgPr>
        <a:gradFill flip="none" rotWithShape="1">
          <a:gsLst>
            <a:gs pos="0">
              <a:srgbClr val="000000"/>
            </a:gs>
            <a:gs pos="100000">
              <a:srgbClr val="000000"/>
            </a:gs>
          </a:gsLst>
          <a:lin ang="16200000" scaled="0"/>
        </a:gradFill>
      </p:bgPr>
    </p:bg>
    <p:spTree>
      <p:nvGrpSpPr>
        <p:cNvPr id="1" name=""/>
        <p:cNvGrpSpPr/>
        <p:nvPr/>
      </p:nvGrpSpPr>
      <p:grpSpPr>
        <a:xfrm>
          <a:off x="0" y="0"/>
          <a:ext cx="0" cy="0"/>
          <a:chOff x="0" y="0"/>
          <a:chExt cx="0" cy="0"/>
        </a:xfrm>
      </p:grpSpPr>
      <p:grpSp>
        <p:nvGrpSpPr>
          <p:cNvPr id="62" name="Group 62"/>
          <p:cNvGrpSpPr/>
          <p:nvPr/>
        </p:nvGrpSpPr>
        <p:grpSpPr>
          <a:xfrm>
            <a:off x="0" y="6440487"/>
            <a:ext cx="10183813" cy="1195388"/>
            <a:chOff x="0" y="0"/>
            <a:chExt cx="10183812" cy="1195387"/>
          </a:xfrm>
        </p:grpSpPr>
        <p:sp>
          <p:nvSpPr>
            <p:cNvPr id="47" name="Shape 47"/>
            <p:cNvSpPr/>
            <p:nvPr/>
          </p:nvSpPr>
          <p:spPr>
            <a:xfrm>
              <a:off x="0" y="41329"/>
              <a:ext cx="10183813" cy="1136573"/>
            </a:xfrm>
            <a:prstGeom prst="rect">
              <a:avLst/>
            </a:prstGeom>
            <a:gradFill flip="none" rotWithShape="1">
              <a:gsLst>
                <a:gs pos="0">
                  <a:srgbClr val="3C33FE"/>
                </a:gs>
                <a:gs pos="100000">
                  <a:srgbClr val="000000"/>
                </a:gs>
              </a:gsLst>
              <a:lin ang="16200000" scaled="0"/>
            </a:gradFill>
            <a:ln w="12700" cap="flat">
              <a:noFill/>
              <a:miter lim="400000"/>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grpSp>
          <p:nvGrpSpPr>
            <p:cNvPr id="61" name="Group 61"/>
            <p:cNvGrpSpPr/>
            <p:nvPr/>
          </p:nvGrpSpPr>
          <p:grpSpPr>
            <a:xfrm>
              <a:off x="0" y="0"/>
              <a:ext cx="10183813" cy="1195388"/>
              <a:chOff x="0" y="0"/>
              <a:chExt cx="10183812" cy="1195387"/>
            </a:xfrm>
          </p:grpSpPr>
          <p:sp>
            <p:nvSpPr>
              <p:cNvPr id="48" name="Shape 48"/>
              <p:cNvSpPr/>
              <p:nvPr/>
            </p:nvSpPr>
            <p:spPr>
              <a:xfrm>
                <a:off x="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49" name="Shape 49"/>
              <p:cNvSpPr/>
              <p:nvPr/>
            </p:nvSpPr>
            <p:spPr>
              <a:xfrm>
                <a:off x="765175"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50" name="Shape 50"/>
              <p:cNvSpPr/>
              <p:nvPr/>
            </p:nvSpPr>
            <p:spPr>
              <a:xfrm>
                <a:off x="1549400" y="0"/>
                <a:ext cx="1022350"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81" y="0"/>
                    </a:lnTo>
                    <a:lnTo>
                      <a:pt x="21600" y="0"/>
                    </a:lnTo>
                    <a:lnTo>
                      <a:pt x="3581"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51" name="Shape 51"/>
              <p:cNvSpPr/>
              <p:nvPr/>
            </p:nvSpPr>
            <p:spPr>
              <a:xfrm>
                <a:off x="23368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52" name="Shape 52"/>
              <p:cNvSpPr/>
              <p:nvPr/>
            </p:nvSpPr>
            <p:spPr>
              <a:xfrm>
                <a:off x="3122612"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53" name="Shape 53"/>
              <p:cNvSpPr/>
              <p:nvPr/>
            </p:nvSpPr>
            <p:spPr>
              <a:xfrm>
                <a:off x="3908425"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81" y="0"/>
                    </a:lnTo>
                    <a:lnTo>
                      <a:pt x="21600" y="0"/>
                    </a:lnTo>
                    <a:lnTo>
                      <a:pt x="3581"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54" name="Shape 54"/>
              <p:cNvSpPr/>
              <p:nvPr/>
            </p:nvSpPr>
            <p:spPr>
              <a:xfrm>
                <a:off x="46736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55" name="Shape 55"/>
              <p:cNvSpPr/>
              <p:nvPr/>
            </p:nvSpPr>
            <p:spPr>
              <a:xfrm>
                <a:off x="54610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56" name="Shape 56"/>
              <p:cNvSpPr/>
              <p:nvPr/>
            </p:nvSpPr>
            <p:spPr>
              <a:xfrm>
                <a:off x="6267450"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57" name="Shape 57"/>
              <p:cNvSpPr/>
              <p:nvPr/>
            </p:nvSpPr>
            <p:spPr>
              <a:xfrm>
                <a:off x="70739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58" name="Shape 58"/>
              <p:cNvSpPr/>
              <p:nvPr/>
            </p:nvSpPr>
            <p:spPr>
              <a:xfrm>
                <a:off x="7902575"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59" name="Shape 59"/>
              <p:cNvSpPr/>
              <p:nvPr/>
            </p:nvSpPr>
            <p:spPr>
              <a:xfrm>
                <a:off x="8710612"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60" name="Shape 60"/>
              <p:cNvSpPr/>
              <p:nvPr/>
            </p:nvSpPr>
            <p:spPr>
              <a:xfrm>
                <a:off x="9547225" y="305204"/>
                <a:ext cx="636588" cy="890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5229"/>
                    </a:lnTo>
                    <a:lnTo>
                      <a:pt x="5744"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grpSp>
      </p:grpSp>
      <p:sp>
        <p:nvSpPr>
          <p:cNvPr id="63" name="Shape 63"/>
          <p:cNvSpPr/>
          <p:nvPr>
            <p:ph type="title"/>
          </p:nvPr>
        </p:nvSpPr>
        <p:spPr>
          <a:xfrm>
            <a:off x="762000" y="0"/>
            <a:ext cx="8636000" cy="1866900"/>
          </a:xfrm>
          <a:prstGeom prst="rect">
            <a:avLst/>
          </a:prstGeom>
        </p:spPr>
        <p:txBody>
          <a:bodyPr/>
          <a:lstStyle>
            <a:lvl1pPr marL="44450" marR="45861" defTabSz="914400">
              <a:defRPr>
                <a:solidFill>
                  <a:srgbClr val="F9FB1A"/>
                </a:solidFill>
                <a:uFill>
                  <a:solidFill>
                    <a:srgbClr val="F9FB1A"/>
                  </a:solidFill>
                </a:uFill>
                <a:latin typeface="Times New Roman"/>
                <a:ea typeface="Times New Roman"/>
                <a:cs typeface="Times New Roman"/>
                <a:sym typeface="Times New Roman"/>
              </a:defRPr>
            </a:lvl1pPr>
          </a:lstStyle>
          <a:p>
            <a:pPr lvl="0">
              <a:defRPr sz="1800">
                <a:solidFill>
                  <a:srgbClr val="000000"/>
                </a:solidFill>
                <a:uFillTx/>
              </a:defRPr>
            </a:pPr>
            <a:r>
              <a:rPr sz="4800">
                <a:solidFill>
                  <a:srgbClr val="F9FB1A"/>
                </a:solidFill>
                <a:uFill>
                  <a:solidFill>
                    <a:srgbClr val="F9FB1A"/>
                  </a:solidFill>
                </a:uFill>
              </a:rPr>
              <a:t>Text názvu</a:t>
            </a:r>
          </a:p>
        </p:txBody>
      </p:sp>
      <p:sp>
        <p:nvSpPr>
          <p:cNvPr id="64" name="Shape 64"/>
          <p:cNvSpPr/>
          <p:nvPr>
            <p:ph type="body" idx="1"/>
          </p:nvPr>
        </p:nvSpPr>
        <p:spPr>
          <a:xfrm>
            <a:off x="762000" y="1905000"/>
            <a:ext cx="8636000" cy="5715000"/>
          </a:xfrm>
          <a:prstGeom prst="rect">
            <a:avLst/>
          </a:prstGeom>
        </p:spPr>
        <p:txBody>
          <a:bodyPr/>
          <a:lstStyle>
            <a:lvl1pPr marL="425450" marR="45861" indent="-381000" defTabSz="914400">
              <a:buClr>
                <a:srgbClr val="F9FB1A"/>
              </a:buClr>
              <a:buSzPct val="75000"/>
              <a:buFont typeface="Monotype Sorts"/>
              <a:buChar char=""/>
              <a:defRPr>
                <a:solidFill>
                  <a:srgbClr val="FFFFFF"/>
                </a:solidFill>
                <a:uFill>
                  <a:solidFill>
                    <a:srgbClr val="FFFFFF"/>
                  </a:solidFill>
                </a:uFill>
              </a:defRPr>
            </a:lvl1pPr>
            <a:lvl2pPr marL="819150" marR="45861" indent="-317500" defTabSz="914400">
              <a:spcBef>
                <a:spcPts val="700"/>
              </a:spcBef>
              <a:buClr>
                <a:srgbClr val="FFFFFF"/>
              </a:buClr>
              <a:buFont typeface="Arial"/>
              <a:buChar char="–"/>
              <a:defRPr sz="3000">
                <a:solidFill>
                  <a:srgbClr val="FFFFFF"/>
                </a:solidFill>
                <a:uFill>
                  <a:solidFill>
                    <a:srgbClr val="FFFFFF"/>
                  </a:solidFill>
                </a:uFill>
              </a:defRPr>
            </a:lvl2pPr>
            <a:lvl3pPr marL="1263650" marR="45861" indent="-254000" defTabSz="914400">
              <a:spcBef>
                <a:spcPts val="600"/>
              </a:spcBef>
              <a:buClr>
                <a:srgbClr val="F9FB1A"/>
              </a:buClr>
              <a:buSzPct val="75000"/>
              <a:buFont typeface="Monotype Sorts"/>
              <a:buChar char=""/>
              <a:defRPr sz="2600">
                <a:solidFill>
                  <a:srgbClr val="FFFFFF"/>
                </a:solidFill>
                <a:uFill>
                  <a:solidFill>
                    <a:srgbClr val="FFFFFF"/>
                  </a:solidFill>
                </a:uFill>
              </a:defRPr>
            </a:lvl3pPr>
            <a:lvl4pPr marL="1771650" marR="45861" indent="-254000" defTabSz="914400">
              <a:spcBef>
                <a:spcPts val="500"/>
              </a:spcBef>
              <a:buClr>
                <a:srgbClr val="F9FB1A"/>
              </a:buClr>
              <a:buFont typeface="Arial"/>
              <a:buChar char="–"/>
              <a:defRPr sz="2200">
                <a:solidFill>
                  <a:srgbClr val="FFFFFF"/>
                </a:solidFill>
                <a:uFill>
                  <a:solidFill>
                    <a:srgbClr val="FFFFFF"/>
                  </a:solidFill>
                </a:uFill>
              </a:defRPr>
            </a:lvl4pPr>
            <a:lvl5pPr marL="2279650" marR="45861" indent="-254000" defTabSz="914400">
              <a:spcBef>
                <a:spcPts val="500"/>
              </a:spcBef>
              <a:buClr>
                <a:srgbClr val="FFFFFF"/>
              </a:buClr>
              <a:buFont typeface="Arial"/>
              <a:buChar char="–"/>
              <a:defRPr sz="2200">
                <a:solidFill>
                  <a:srgbClr val="FFFFFF"/>
                </a:solidFill>
                <a:uFill>
                  <a:solidFill>
                    <a:srgbClr val="FFFFFF"/>
                  </a:solidFill>
                </a:uFill>
              </a:defRPr>
            </a:lvl5pPr>
          </a:lstStyle>
          <a:p>
            <a:pPr lvl="0">
              <a:defRPr sz="1800">
                <a:solidFill>
                  <a:srgbClr val="000000"/>
                </a:solidFill>
                <a:uFillTx/>
              </a:defRPr>
            </a:pPr>
            <a:r>
              <a:rPr sz="3400">
                <a:solidFill>
                  <a:srgbClr val="FFFFFF"/>
                </a:solidFill>
                <a:uFill>
                  <a:solidFill>
                    <a:srgbClr val="FFFFFF"/>
                  </a:solidFill>
                </a:uFill>
              </a:rPr>
              <a:t>Text úrovně 1</a:t>
            </a:r>
            <a:endParaRPr sz="3400">
              <a:solidFill>
                <a:srgbClr val="FFFFFF"/>
              </a:solidFill>
              <a:uFill>
                <a:solidFill>
                  <a:srgbClr val="FFFFFF"/>
                </a:solidFill>
              </a:uFill>
            </a:endParaRPr>
          </a:p>
          <a:p>
            <a:pPr lvl="1">
              <a:defRPr sz="1800">
                <a:solidFill>
                  <a:srgbClr val="000000"/>
                </a:solidFill>
                <a:uFillTx/>
              </a:defRPr>
            </a:pPr>
            <a:r>
              <a:rPr sz="3000">
                <a:solidFill>
                  <a:srgbClr val="FFFFFF"/>
                </a:solidFill>
                <a:uFill>
                  <a:solidFill>
                    <a:srgbClr val="FFFFFF"/>
                  </a:solidFill>
                </a:uFill>
              </a:rPr>
              <a:t>Text úrovně 2</a:t>
            </a:r>
            <a:endParaRPr sz="3000">
              <a:solidFill>
                <a:srgbClr val="FFFFFF"/>
              </a:solidFill>
              <a:uFill>
                <a:solidFill>
                  <a:srgbClr val="FFFFFF"/>
                </a:solidFill>
              </a:uFill>
            </a:endParaRPr>
          </a:p>
          <a:p>
            <a:pPr lvl="2">
              <a:defRPr sz="1800">
                <a:solidFill>
                  <a:srgbClr val="000000"/>
                </a:solidFill>
                <a:uFillTx/>
              </a:defRPr>
            </a:pPr>
            <a:r>
              <a:rPr sz="2600">
                <a:solidFill>
                  <a:srgbClr val="FFFFFF"/>
                </a:solidFill>
                <a:uFill>
                  <a:solidFill>
                    <a:srgbClr val="FFFFFF"/>
                  </a:solidFill>
                </a:uFill>
              </a:rPr>
              <a:t>Text úrovně 3</a:t>
            </a:r>
            <a:endParaRPr sz="2600">
              <a:solidFill>
                <a:srgbClr val="FFFFFF"/>
              </a:solidFill>
              <a:uFill>
                <a:solidFill>
                  <a:srgbClr val="FFFFFF"/>
                </a:solidFill>
              </a:uFill>
            </a:endParaRPr>
          </a:p>
          <a:p>
            <a:pPr lvl="3">
              <a:defRPr sz="1800">
                <a:solidFill>
                  <a:srgbClr val="000000"/>
                </a:solidFill>
                <a:uFillTx/>
              </a:defRPr>
            </a:pPr>
            <a:r>
              <a:rPr sz="2200">
                <a:solidFill>
                  <a:srgbClr val="FFFFFF"/>
                </a:solidFill>
                <a:uFill>
                  <a:solidFill>
                    <a:srgbClr val="FFFFFF"/>
                  </a:solidFill>
                </a:uFill>
              </a:rPr>
              <a:t>Text úrovně 4</a:t>
            </a:r>
            <a:endParaRPr sz="2200">
              <a:solidFill>
                <a:srgbClr val="FFFFFF"/>
              </a:solidFill>
              <a:uFill>
                <a:solidFill>
                  <a:srgbClr val="FFFFFF"/>
                </a:solidFill>
              </a:uFill>
            </a:endParaRPr>
          </a:p>
          <a:p>
            <a:pPr lvl="4">
              <a:defRPr sz="1800">
                <a:solidFill>
                  <a:srgbClr val="000000"/>
                </a:solidFill>
                <a:uFillTx/>
              </a:defRPr>
            </a:pPr>
            <a:r>
              <a:rPr sz="2200">
                <a:solidFill>
                  <a:srgbClr val="FFFFFF"/>
                </a:solidFill>
                <a:uFill>
                  <a:solidFill>
                    <a:srgbClr val="FFFFFF"/>
                  </a:solidFill>
                </a:uFill>
              </a:rPr>
              <a:t>Text úrovně 5</a:t>
            </a:r>
          </a:p>
        </p:txBody>
      </p:sp>
      <p:sp>
        <p:nvSpPr>
          <p:cNvPr id="65" name="Shape 65"/>
          <p:cNvSpPr/>
          <p:nvPr>
            <p:ph type="sldNum" sz="quarter" idx="2"/>
          </p:nvPr>
        </p:nvSpPr>
        <p:spPr>
          <a:xfrm>
            <a:off x="8196262" y="6946900"/>
            <a:ext cx="292101" cy="297247"/>
          </a:xfrm>
          <a:prstGeom prst="rect">
            <a:avLst/>
          </a:prstGeom>
        </p:spPr>
        <p:txBody>
          <a:bodyPr/>
          <a:lstStyle>
            <a:lvl1pPr defTabSz="457200">
              <a:defRPr>
                <a:solidFill>
                  <a:srgbClr val="FFFFFF"/>
                </a:solidFill>
                <a:uFill>
                  <a:solidFill>
                    <a:srgbClr val="FFFFFF"/>
                  </a:solidFill>
                </a:uFill>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ue Lines.pot copy">
    <p:bg>
      <p:bgPr>
        <a:gradFill flip="none" rotWithShape="1">
          <a:gsLst>
            <a:gs pos="0">
              <a:srgbClr val="000000"/>
            </a:gs>
            <a:gs pos="100000">
              <a:srgbClr val="000000"/>
            </a:gs>
          </a:gsLst>
          <a:lin ang="16200000" scaled="0"/>
        </a:gradFill>
      </p:bgPr>
    </p:bg>
    <p:spTree>
      <p:nvGrpSpPr>
        <p:cNvPr id="1" name=""/>
        <p:cNvGrpSpPr/>
        <p:nvPr/>
      </p:nvGrpSpPr>
      <p:grpSpPr>
        <a:xfrm>
          <a:off x="0" y="0"/>
          <a:ext cx="0" cy="0"/>
          <a:chOff x="0" y="0"/>
          <a:chExt cx="0" cy="0"/>
        </a:xfrm>
      </p:grpSpPr>
      <p:grpSp>
        <p:nvGrpSpPr>
          <p:cNvPr id="82" name="Group 82"/>
          <p:cNvGrpSpPr/>
          <p:nvPr/>
        </p:nvGrpSpPr>
        <p:grpSpPr>
          <a:xfrm>
            <a:off x="0" y="6440487"/>
            <a:ext cx="10183813" cy="1195388"/>
            <a:chOff x="0" y="0"/>
            <a:chExt cx="10183812" cy="1195387"/>
          </a:xfrm>
        </p:grpSpPr>
        <p:sp>
          <p:nvSpPr>
            <p:cNvPr id="67" name="Shape 67"/>
            <p:cNvSpPr/>
            <p:nvPr/>
          </p:nvSpPr>
          <p:spPr>
            <a:xfrm>
              <a:off x="0" y="41329"/>
              <a:ext cx="10183813" cy="1136573"/>
            </a:xfrm>
            <a:prstGeom prst="rect">
              <a:avLst/>
            </a:prstGeom>
            <a:gradFill flip="none" rotWithShape="1">
              <a:gsLst>
                <a:gs pos="0">
                  <a:srgbClr val="3C33FE"/>
                </a:gs>
                <a:gs pos="100000">
                  <a:srgbClr val="000000"/>
                </a:gs>
              </a:gsLst>
              <a:lin ang="16200000" scaled="0"/>
            </a:gradFill>
            <a:ln w="12700" cap="flat">
              <a:noFill/>
              <a:miter lim="400000"/>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grpSp>
          <p:nvGrpSpPr>
            <p:cNvPr id="81" name="Group 81"/>
            <p:cNvGrpSpPr/>
            <p:nvPr/>
          </p:nvGrpSpPr>
          <p:grpSpPr>
            <a:xfrm>
              <a:off x="0" y="0"/>
              <a:ext cx="10183813" cy="1195388"/>
              <a:chOff x="0" y="0"/>
              <a:chExt cx="10183812" cy="1195387"/>
            </a:xfrm>
          </p:grpSpPr>
          <p:sp>
            <p:nvSpPr>
              <p:cNvPr id="68" name="Shape 68"/>
              <p:cNvSpPr/>
              <p:nvPr/>
            </p:nvSpPr>
            <p:spPr>
              <a:xfrm>
                <a:off x="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69" name="Shape 69"/>
              <p:cNvSpPr/>
              <p:nvPr/>
            </p:nvSpPr>
            <p:spPr>
              <a:xfrm>
                <a:off x="765175"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70" name="Shape 70"/>
              <p:cNvSpPr/>
              <p:nvPr/>
            </p:nvSpPr>
            <p:spPr>
              <a:xfrm>
                <a:off x="1549400" y="0"/>
                <a:ext cx="1022350"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81" y="0"/>
                    </a:lnTo>
                    <a:lnTo>
                      <a:pt x="21600" y="0"/>
                    </a:lnTo>
                    <a:lnTo>
                      <a:pt x="3581"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71" name="Shape 71"/>
              <p:cNvSpPr/>
              <p:nvPr/>
            </p:nvSpPr>
            <p:spPr>
              <a:xfrm>
                <a:off x="23368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72" name="Shape 72"/>
              <p:cNvSpPr/>
              <p:nvPr/>
            </p:nvSpPr>
            <p:spPr>
              <a:xfrm>
                <a:off x="3122612"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73" name="Shape 73"/>
              <p:cNvSpPr/>
              <p:nvPr/>
            </p:nvSpPr>
            <p:spPr>
              <a:xfrm>
                <a:off x="3908425"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81" y="0"/>
                    </a:lnTo>
                    <a:lnTo>
                      <a:pt x="21600" y="0"/>
                    </a:lnTo>
                    <a:lnTo>
                      <a:pt x="3581"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74" name="Shape 74"/>
              <p:cNvSpPr/>
              <p:nvPr/>
            </p:nvSpPr>
            <p:spPr>
              <a:xfrm>
                <a:off x="46736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75" name="Shape 75"/>
              <p:cNvSpPr/>
              <p:nvPr/>
            </p:nvSpPr>
            <p:spPr>
              <a:xfrm>
                <a:off x="54610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76" name="Shape 76"/>
              <p:cNvSpPr/>
              <p:nvPr/>
            </p:nvSpPr>
            <p:spPr>
              <a:xfrm>
                <a:off x="6267450"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77" name="Shape 77"/>
              <p:cNvSpPr/>
              <p:nvPr/>
            </p:nvSpPr>
            <p:spPr>
              <a:xfrm>
                <a:off x="70739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78" name="Shape 78"/>
              <p:cNvSpPr/>
              <p:nvPr/>
            </p:nvSpPr>
            <p:spPr>
              <a:xfrm>
                <a:off x="7902575"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79" name="Shape 79"/>
              <p:cNvSpPr/>
              <p:nvPr/>
            </p:nvSpPr>
            <p:spPr>
              <a:xfrm>
                <a:off x="8710612"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80" name="Shape 80"/>
              <p:cNvSpPr/>
              <p:nvPr/>
            </p:nvSpPr>
            <p:spPr>
              <a:xfrm>
                <a:off x="9547225" y="305204"/>
                <a:ext cx="636588" cy="890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5229"/>
                    </a:lnTo>
                    <a:lnTo>
                      <a:pt x="5744"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grpSp>
      </p:grpSp>
      <p:sp>
        <p:nvSpPr>
          <p:cNvPr id="83" name="Shape 83"/>
          <p:cNvSpPr/>
          <p:nvPr>
            <p:ph type="title"/>
          </p:nvPr>
        </p:nvSpPr>
        <p:spPr>
          <a:xfrm>
            <a:off x="762000" y="0"/>
            <a:ext cx="8636000" cy="1866900"/>
          </a:xfrm>
          <a:prstGeom prst="rect">
            <a:avLst/>
          </a:prstGeom>
        </p:spPr>
        <p:txBody>
          <a:bodyPr/>
          <a:lstStyle>
            <a:lvl1pPr marL="44450" marR="45861" defTabSz="914400">
              <a:defRPr>
                <a:solidFill>
                  <a:srgbClr val="F9FB1A"/>
                </a:solidFill>
                <a:uFill>
                  <a:solidFill>
                    <a:srgbClr val="F9FB1A"/>
                  </a:solidFill>
                </a:uFill>
                <a:latin typeface="Times New Roman"/>
                <a:ea typeface="Times New Roman"/>
                <a:cs typeface="Times New Roman"/>
                <a:sym typeface="Times New Roman"/>
              </a:defRPr>
            </a:lvl1pPr>
          </a:lstStyle>
          <a:p>
            <a:pPr lvl="0">
              <a:defRPr sz="1800">
                <a:solidFill>
                  <a:srgbClr val="000000"/>
                </a:solidFill>
                <a:uFillTx/>
              </a:defRPr>
            </a:pPr>
            <a:r>
              <a:rPr sz="4800">
                <a:solidFill>
                  <a:srgbClr val="F9FB1A"/>
                </a:solidFill>
                <a:uFill>
                  <a:solidFill>
                    <a:srgbClr val="F9FB1A"/>
                  </a:solidFill>
                </a:uFill>
              </a:rPr>
              <a:t>Text názvu</a:t>
            </a:r>
          </a:p>
        </p:txBody>
      </p:sp>
      <p:sp>
        <p:nvSpPr>
          <p:cNvPr id="84" name="Shape 84"/>
          <p:cNvSpPr/>
          <p:nvPr>
            <p:ph type="body" idx="1"/>
          </p:nvPr>
        </p:nvSpPr>
        <p:spPr>
          <a:xfrm>
            <a:off x="762000" y="1905000"/>
            <a:ext cx="8636000" cy="5715000"/>
          </a:xfrm>
          <a:prstGeom prst="rect">
            <a:avLst/>
          </a:prstGeom>
        </p:spPr>
        <p:txBody>
          <a:bodyPr/>
          <a:lstStyle>
            <a:lvl1pPr marL="425450" marR="45861" indent="-381000" defTabSz="914400">
              <a:buClr>
                <a:srgbClr val="F9FB1A"/>
              </a:buClr>
              <a:buSzPct val="75000"/>
              <a:buFont typeface="Monotype Sorts"/>
              <a:buChar char=""/>
              <a:defRPr>
                <a:solidFill>
                  <a:srgbClr val="FFFFFF"/>
                </a:solidFill>
                <a:uFill>
                  <a:solidFill>
                    <a:srgbClr val="FFFFFF"/>
                  </a:solidFill>
                </a:uFill>
              </a:defRPr>
            </a:lvl1pPr>
            <a:lvl2pPr marL="819150" marR="45861" indent="-317500" defTabSz="914400">
              <a:spcBef>
                <a:spcPts val="700"/>
              </a:spcBef>
              <a:buClr>
                <a:srgbClr val="FFFFFF"/>
              </a:buClr>
              <a:buFont typeface="Arial"/>
              <a:buChar char="–"/>
              <a:defRPr sz="3000">
                <a:solidFill>
                  <a:srgbClr val="FFFFFF"/>
                </a:solidFill>
                <a:uFill>
                  <a:solidFill>
                    <a:srgbClr val="FFFFFF"/>
                  </a:solidFill>
                </a:uFill>
              </a:defRPr>
            </a:lvl2pPr>
            <a:lvl3pPr marL="1263650" marR="45861" indent="-254000" defTabSz="914400">
              <a:spcBef>
                <a:spcPts val="600"/>
              </a:spcBef>
              <a:buClr>
                <a:srgbClr val="F9FB1A"/>
              </a:buClr>
              <a:buSzPct val="75000"/>
              <a:buFont typeface="Monotype Sorts"/>
              <a:buChar char=""/>
              <a:defRPr sz="2600">
                <a:solidFill>
                  <a:srgbClr val="FFFFFF"/>
                </a:solidFill>
                <a:uFill>
                  <a:solidFill>
                    <a:srgbClr val="FFFFFF"/>
                  </a:solidFill>
                </a:uFill>
              </a:defRPr>
            </a:lvl3pPr>
            <a:lvl4pPr marL="1771650" marR="45861" indent="-254000" defTabSz="914400">
              <a:spcBef>
                <a:spcPts val="500"/>
              </a:spcBef>
              <a:buClr>
                <a:srgbClr val="F9FB1A"/>
              </a:buClr>
              <a:buFont typeface="Arial"/>
              <a:buChar char="–"/>
              <a:defRPr sz="2200">
                <a:solidFill>
                  <a:srgbClr val="FFFFFF"/>
                </a:solidFill>
                <a:uFill>
                  <a:solidFill>
                    <a:srgbClr val="FFFFFF"/>
                  </a:solidFill>
                </a:uFill>
              </a:defRPr>
            </a:lvl4pPr>
            <a:lvl5pPr marL="2279650" marR="45861" indent="-254000" defTabSz="914400">
              <a:spcBef>
                <a:spcPts val="500"/>
              </a:spcBef>
              <a:buClr>
                <a:srgbClr val="FFFFFF"/>
              </a:buClr>
              <a:buFont typeface="Arial"/>
              <a:buChar char="–"/>
              <a:defRPr sz="2200">
                <a:solidFill>
                  <a:srgbClr val="FFFFFF"/>
                </a:solidFill>
                <a:uFill>
                  <a:solidFill>
                    <a:srgbClr val="FFFFFF"/>
                  </a:solidFill>
                </a:uFill>
              </a:defRPr>
            </a:lvl5pPr>
          </a:lstStyle>
          <a:p>
            <a:pPr lvl="0">
              <a:defRPr sz="1800">
                <a:solidFill>
                  <a:srgbClr val="000000"/>
                </a:solidFill>
                <a:uFillTx/>
              </a:defRPr>
            </a:pPr>
            <a:r>
              <a:rPr sz="3400">
                <a:solidFill>
                  <a:srgbClr val="FFFFFF"/>
                </a:solidFill>
                <a:uFill>
                  <a:solidFill>
                    <a:srgbClr val="FFFFFF"/>
                  </a:solidFill>
                </a:uFill>
              </a:rPr>
              <a:t>Text úrovně 1</a:t>
            </a:r>
            <a:endParaRPr sz="3400">
              <a:solidFill>
                <a:srgbClr val="FFFFFF"/>
              </a:solidFill>
              <a:uFill>
                <a:solidFill>
                  <a:srgbClr val="FFFFFF"/>
                </a:solidFill>
              </a:uFill>
            </a:endParaRPr>
          </a:p>
          <a:p>
            <a:pPr lvl="1">
              <a:defRPr sz="1800">
                <a:solidFill>
                  <a:srgbClr val="000000"/>
                </a:solidFill>
                <a:uFillTx/>
              </a:defRPr>
            </a:pPr>
            <a:r>
              <a:rPr sz="3000">
                <a:solidFill>
                  <a:srgbClr val="FFFFFF"/>
                </a:solidFill>
                <a:uFill>
                  <a:solidFill>
                    <a:srgbClr val="FFFFFF"/>
                  </a:solidFill>
                </a:uFill>
              </a:rPr>
              <a:t>Text úrovně 2</a:t>
            </a:r>
            <a:endParaRPr sz="3000">
              <a:solidFill>
                <a:srgbClr val="FFFFFF"/>
              </a:solidFill>
              <a:uFill>
                <a:solidFill>
                  <a:srgbClr val="FFFFFF"/>
                </a:solidFill>
              </a:uFill>
            </a:endParaRPr>
          </a:p>
          <a:p>
            <a:pPr lvl="2">
              <a:defRPr sz="1800">
                <a:solidFill>
                  <a:srgbClr val="000000"/>
                </a:solidFill>
                <a:uFillTx/>
              </a:defRPr>
            </a:pPr>
            <a:r>
              <a:rPr sz="2600">
                <a:solidFill>
                  <a:srgbClr val="FFFFFF"/>
                </a:solidFill>
                <a:uFill>
                  <a:solidFill>
                    <a:srgbClr val="FFFFFF"/>
                  </a:solidFill>
                </a:uFill>
              </a:rPr>
              <a:t>Text úrovně 3</a:t>
            </a:r>
            <a:endParaRPr sz="2600">
              <a:solidFill>
                <a:srgbClr val="FFFFFF"/>
              </a:solidFill>
              <a:uFill>
                <a:solidFill>
                  <a:srgbClr val="FFFFFF"/>
                </a:solidFill>
              </a:uFill>
            </a:endParaRPr>
          </a:p>
          <a:p>
            <a:pPr lvl="3">
              <a:defRPr sz="1800">
                <a:solidFill>
                  <a:srgbClr val="000000"/>
                </a:solidFill>
                <a:uFillTx/>
              </a:defRPr>
            </a:pPr>
            <a:r>
              <a:rPr sz="2200">
                <a:solidFill>
                  <a:srgbClr val="FFFFFF"/>
                </a:solidFill>
                <a:uFill>
                  <a:solidFill>
                    <a:srgbClr val="FFFFFF"/>
                  </a:solidFill>
                </a:uFill>
              </a:rPr>
              <a:t>Text úrovně 4</a:t>
            </a:r>
            <a:endParaRPr sz="2200">
              <a:solidFill>
                <a:srgbClr val="FFFFFF"/>
              </a:solidFill>
              <a:uFill>
                <a:solidFill>
                  <a:srgbClr val="FFFFFF"/>
                </a:solidFill>
              </a:uFill>
            </a:endParaRPr>
          </a:p>
          <a:p>
            <a:pPr lvl="4">
              <a:defRPr sz="1800">
                <a:solidFill>
                  <a:srgbClr val="000000"/>
                </a:solidFill>
                <a:uFillTx/>
              </a:defRPr>
            </a:pPr>
            <a:r>
              <a:rPr sz="2200">
                <a:solidFill>
                  <a:srgbClr val="FFFFFF"/>
                </a:solidFill>
                <a:uFill>
                  <a:solidFill>
                    <a:srgbClr val="FFFFFF"/>
                  </a:solidFill>
                </a:uFill>
              </a:rPr>
              <a:t>Text úrovně 5</a:t>
            </a:r>
          </a:p>
        </p:txBody>
      </p:sp>
      <p:sp>
        <p:nvSpPr>
          <p:cNvPr id="85" name="Shape 85"/>
          <p:cNvSpPr/>
          <p:nvPr>
            <p:ph type="sldNum" sz="quarter" idx="2"/>
          </p:nvPr>
        </p:nvSpPr>
        <p:spPr>
          <a:xfrm>
            <a:off x="8196262" y="6946900"/>
            <a:ext cx="292101" cy="297247"/>
          </a:xfrm>
          <a:prstGeom prst="rect">
            <a:avLst/>
          </a:prstGeom>
        </p:spPr>
        <p:txBody>
          <a:bodyPr/>
          <a:lstStyle>
            <a:lvl1pPr defTabSz="457200">
              <a:defRPr>
                <a:solidFill>
                  <a:srgbClr val="FFFFFF"/>
                </a:solidFill>
                <a:uFill>
                  <a:solidFill>
                    <a:srgbClr val="FFFFFF"/>
                  </a:solidFill>
                </a:uFill>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Blue Lines.pot copy 1">
    <p:bg>
      <p:bgPr>
        <a:gradFill flip="none" rotWithShape="1">
          <a:gsLst>
            <a:gs pos="0">
              <a:srgbClr val="000000"/>
            </a:gs>
            <a:gs pos="100000">
              <a:srgbClr val="000000"/>
            </a:gs>
          </a:gsLst>
          <a:lin ang="16200000" scaled="0"/>
        </a:gradFill>
      </p:bgPr>
    </p:bg>
    <p:spTree>
      <p:nvGrpSpPr>
        <p:cNvPr id="1" name=""/>
        <p:cNvGrpSpPr/>
        <p:nvPr/>
      </p:nvGrpSpPr>
      <p:grpSpPr>
        <a:xfrm>
          <a:off x="0" y="0"/>
          <a:ext cx="0" cy="0"/>
          <a:chOff x="0" y="0"/>
          <a:chExt cx="0" cy="0"/>
        </a:xfrm>
      </p:grpSpPr>
      <p:grpSp>
        <p:nvGrpSpPr>
          <p:cNvPr id="102" name="Group 102"/>
          <p:cNvGrpSpPr/>
          <p:nvPr/>
        </p:nvGrpSpPr>
        <p:grpSpPr>
          <a:xfrm>
            <a:off x="0" y="6440487"/>
            <a:ext cx="10183813" cy="1195388"/>
            <a:chOff x="0" y="0"/>
            <a:chExt cx="10183812" cy="1195387"/>
          </a:xfrm>
        </p:grpSpPr>
        <p:sp>
          <p:nvSpPr>
            <p:cNvPr id="87" name="Shape 87"/>
            <p:cNvSpPr/>
            <p:nvPr/>
          </p:nvSpPr>
          <p:spPr>
            <a:xfrm>
              <a:off x="0" y="41329"/>
              <a:ext cx="10183813" cy="1136573"/>
            </a:xfrm>
            <a:prstGeom prst="rect">
              <a:avLst/>
            </a:prstGeom>
            <a:gradFill flip="none" rotWithShape="1">
              <a:gsLst>
                <a:gs pos="0">
                  <a:srgbClr val="3C33FE"/>
                </a:gs>
                <a:gs pos="100000">
                  <a:srgbClr val="000000"/>
                </a:gs>
              </a:gsLst>
              <a:lin ang="16200000" scaled="0"/>
            </a:gradFill>
            <a:ln w="12700" cap="flat">
              <a:noFill/>
              <a:miter lim="400000"/>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grpSp>
          <p:nvGrpSpPr>
            <p:cNvPr id="101" name="Group 101"/>
            <p:cNvGrpSpPr/>
            <p:nvPr/>
          </p:nvGrpSpPr>
          <p:grpSpPr>
            <a:xfrm>
              <a:off x="0" y="0"/>
              <a:ext cx="10183813" cy="1195388"/>
              <a:chOff x="0" y="0"/>
              <a:chExt cx="10183812" cy="1195387"/>
            </a:xfrm>
          </p:grpSpPr>
          <p:sp>
            <p:nvSpPr>
              <p:cNvPr id="88" name="Shape 88"/>
              <p:cNvSpPr/>
              <p:nvPr/>
            </p:nvSpPr>
            <p:spPr>
              <a:xfrm>
                <a:off x="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89" name="Shape 89"/>
              <p:cNvSpPr/>
              <p:nvPr/>
            </p:nvSpPr>
            <p:spPr>
              <a:xfrm>
                <a:off x="765175"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90" name="Shape 90"/>
              <p:cNvSpPr/>
              <p:nvPr/>
            </p:nvSpPr>
            <p:spPr>
              <a:xfrm>
                <a:off x="1549400" y="0"/>
                <a:ext cx="1022350"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81" y="0"/>
                    </a:lnTo>
                    <a:lnTo>
                      <a:pt x="21600" y="0"/>
                    </a:lnTo>
                    <a:lnTo>
                      <a:pt x="3581"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91" name="Shape 91"/>
              <p:cNvSpPr/>
              <p:nvPr/>
            </p:nvSpPr>
            <p:spPr>
              <a:xfrm>
                <a:off x="23368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92" name="Shape 92"/>
              <p:cNvSpPr/>
              <p:nvPr/>
            </p:nvSpPr>
            <p:spPr>
              <a:xfrm>
                <a:off x="3122612"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93" name="Shape 93"/>
              <p:cNvSpPr/>
              <p:nvPr/>
            </p:nvSpPr>
            <p:spPr>
              <a:xfrm>
                <a:off x="3908425"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81" y="0"/>
                    </a:lnTo>
                    <a:lnTo>
                      <a:pt x="21600" y="0"/>
                    </a:lnTo>
                    <a:lnTo>
                      <a:pt x="3581"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94" name="Shape 94"/>
              <p:cNvSpPr/>
              <p:nvPr/>
            </p:nvSpPr>
            <p:spPr>
              <a:xfrm>
                <a:off x="46736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95" name="Shape 95"/>
              <p:cNvSpPr/>
              <p:nvPr/>
            </p:nvSpPr>
            <p:spPr>
              <a:xfrm>
                <a:off x="54610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96" name="Shape 96"/>
              <p:cNvSpPr/>
              <p:nvPr/>
            </p:nvSpPr>
            <p:spPr>
              <a:xfrm>
                <a:off x="6267450"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97" name="Shape 97"/>
              <p:cNvSpPr/>
              <p:nvPr/>
            </p:nvSpPr>
            <p:spPr>
              <a:xfrm>
                <a:off x="70739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98" name="Shape 98"/>
              <p:cNvSpPr/>
              <p:nvPr/>
            </p:nvSpPr>
            <p:spPr>
              <a:xfrm>
                <a:off x="7902575"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99" name="Shape 99"/>
              <p:cNvSpPr/>
              <p:nvPr/>
            </p:nvSpPr>
            <p:spPr>
              <a:xfrm>
                <a:off x="8710612"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00" name="Shape 100"/>
              <p:cNvSpPr/>
              <p:nvPr/>
            </p:nvSpPr>
            <p:spPr>
              <a:xfrm>
                <a:off x="9547225" y="305204"/>
                <a:ext cx="636588" cy="890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5229"/>
                    </a:lnTo>
                    <a:lnTo>
                      <a:pt x="5744"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grpSp>
      </p:grpSp>
      <p:sp>
        <p:nvSpPr>
          <p:cNvPr id="103" name="Shape 103"/>
          <p:cNvSpPr/>
          <p:nvPr>
            <p:ph type="title"/>
          </p:nvPr>
        </p:nvSpPr>
        <p:spPr>
          <a:xfrm>
            <a:off x="762000" y="0"/>
            <a:ext cx="8636000" cy="1866900"/>
          </a:xfrm>
          <a:prstGeom prst="rect">
            <a:avLst/>
          </a:prstGeom>
        </p:spPr>
        <p:txBody>
          <a:bodyPr/>
          <a:lstStyle>
            <a:lvl1pPr marL="44450" marR="45861" defTabSz="914400">
              <a:defRPr>
                <a:solidFill>
                  <a:srgbClr val="F9FB1A"/>
                </a:solidFill>
                <a:uFill>
                  <a:solidFill>
                    <a:srgbClr val="F9FB1A"/>
                  </a:solidFill>
                </a:uFill>
                <a:latin typeface="Times New Roman"/>
                <a:ea typeface="Times New Roman"/>
                <a:cs typeface="Times New Roman"/>
                <a:sym typeface="Times New Roman"/>
              </a:defRPr>
            </a:lvl1pPr>
          </a:lstStyle>
          <a:p>
            <a:pPr lvl="0">
              <a:defRPr sz="1800">
                <a:solidFill>
                  <a:srgbClr val="000000"/>
                </a:solidFill>
                <a:uFillTx/>
              </a:defRPr>
            </a:pPr>
            <a:r>
              <a:rPr sz="4800">
                <a:solidFill>
                  <a:srgbClr val="F9FB1A"/>
                </a:solidFill>
                <a:uFill>
                  <a:solidFill>
                    <a:srgbClr val="F9FB1A"/>
                  </a:solidFill>
                </a:uFill>
              </a:rPr>
              <a:t>Text názvu</a:t>
            </a:r>
          </a:p>
        </p:txBody>
      </p:sp>
      <p:sp>
        <p:nvSpPr>
          <p:cNvPr id="104" name="Shape 104"/>
          <p:cNvSpPr/>
          <p:nvPr>
            <p:ph type="body" idx="1"/>
          </p:nvPr>
        </p:nvSpPr>
        <p:spPr>
          <a:xfrm>
            <a:off x="762000" y="1905000"/>
            <a:ext cx="8636000" cy="5715000"/>
          </a:xfrm>
          <a:prstGeom prst="rect">
            <a:avLst/>
          </a:prstGeom>
        </p:spPr>
        <p:txBody>
          <a:bodyPr/>
          <a:lstStyle>
            <a:lvl1pPr marL="425450" marR="45861" indent="-381000" defTabSz="914400">
              <a:buClr>
                <a:srgbClr val="F9FB1A"/>
              </a:buClr>
              <a:buSzPct val="75000"/>
              <a:buFont typeface="Monotype Sorts"/>
              <a:buChar char=""/>
              <a:defRPr>
                <a:solidFill>
                  <a:srgbClr val="FFFFFF"/>
                </a:solidFill>
                <a:uFill>
                  <a:solidFill>
                    <a:srgbClr val="FFFFFF"/>
                  </a:solidFill>
                </a:uFill>
              </a:defRPr>
            </a:lvl1pPr>
            <a:lvl2pPr marL="819150" marR="45861" indent="-317500" defTabSz="914400">
              <a:spcBef>
                <a:spcPts val="700"/>
              </a:spcBef>
              <a:buClr>
                <a:srgbClr val="FFFFFF"/>
              </a:buClr>
              <a:buFont typeface="Arial"/>
              <a:buChar char="–"/>
              <a:defRPr sz="3000">
                <a:solidFill>
                  <a:srgbClr val="FFFFFF"/>
                </a:solidFill>
                <a:uFill>
                  <a:solidFill>
                    <a:srgbClr val="FFFFFF"/>
                  </a:solidFill>
                </a:uFill>
              </a:defRPr>
            </a:lvl2pPr>
            <a:lvl3pPr marL="1263650" marR="45861" indent="-254000" defTabSz="914400">
              <a:spcBef>
                <a:spcPts val="600"/>
              </a:spcBef>
              <a:buClr>
                <a:srgbClr val="F9FB1A"/>
              </a:buClr>
              <a:buSzPct val="75000"/>
              <a:buFont typeface="Monotype Sorts"/>
              <a:buChar char=""/>
              <a:defRPr sz="2600">
                <a:solidFill>
                  <a:srgbClr val="FFFFFF"/>
                </a:solidFill>
                <a:uFill>
                  <a:solidFill>
                    <a:srgbClr val="FFFFFF"/>
                  </a:solidFill>
                </a:uFill>
              </a:defRPr>
            </a:lvl3pPr>
            <a:lvl4pPr marL="1771650" marR="45861" indent="-254000" defTabSz="914400">
              <a:spcBef>
                <a:spcPts val="500"/>
              </a:spcBef>
              <a:buClr>
                <a:srgbClr val="F9FB1A"/>
              </a:buClr>
              <a:buFont typeface="Arial"/>
              <a:buChar char="–"/>
              <a:defRPr sz="2200">
                <a:solidFill>
                  <a:srgbClr val="FFFFFF"/>
                </a:solidFill>
                <a:uFill>
                  <a:solidFill>
                    <a:srgbClr val="FFFFFF"/>
                  </a:solidFill>
                </a:uFill>
              </a:defRPr>
            </a:lvl4pPr>
            <a:lvl5pPr marL="2279650" marR="45861" indent="-254000" defTabSz="914400">
              <a:spcBef>
                <a:spcPts val="500"/>
              </a:spcBef>
              <a:buClr>
                <a:srgbClr val="FFFFFF"/>
              </a:buClr>
              <a:buFont typeface="Arial"/>
              <a:buChar char="–"/>
              <a:defRPr sz="2200">
                <a:solidFill>
                  <a:srgbClr val="FFFFFF"/>
                </a:solidFill>
                <a:uFill>
                  <a:solidFill>
                    <a:srgbClr val="FFFFFF"/>
                  </a:solidFill>
                </a:uFill>
              </a:defRPr>
            </a:lvl5pPr>
          </a:lstStyle>
          <a:p>
            <a:pPr lvl="0">
              <a:defRPr sz="1800">
                <a:solidFill>
                  <a:srgbClr val="000000"/>
                </a:solidFill>
                <a:uFillTx/>
              </a:defRPr>
            </a:pPr>
            <a:r>
              <a:rPr sz="3400">
                <a:solidFill>
                  <a:srgbClr val="FFFFFF"/>
                </a:solidFill>
                <a:uFill>
                  <a:solidFill>
                    <a:srgbClr val="FFFFFF"/>
                  </a:solidFill>
                </a:uFill>
              </a:rPr>
              <a:t>Text úrovně 1</a:t>
            </a:r>
            <a:endParaRPr sz="3400">
              <a:solidFill>
                <a:srgbClr val="FFFFFF"/>
              </a:solidFill>
              <a:uFill>
                <a:solidFill>
                  <a:srgbClr val="FFFFFF"/>
                </a:solidFill>
              </a:uFill>
            </a:endParaRPr>
          </a:p>
          <a:p>
            <a:pPr lvl="1">
              <a:defRPr sz="1800">
                <a:solidFill>
                  <a:srgbClr val="000000"/>
                </a:solidFill>
                <a:uFillTx/>
              </a:defRPr>
            </a:pPr>
            <a:r>
              <a:rPr sz="3000">
                <a:solidFill>
                  <a:srgbClr val="FFFFFF"/>
                </a:solidFill>
                <a:uFill>
                  <a:solidFill>
                    <a:srgbClr val="FFFFFF"/>
                  </a:solidFill>
                </a:uFill>
              </a:rPr>
              <a:t>Text úrovně 2</a:t>
            </a:r>
            <a:endParaRPr sz="3000">
              <a:solidFill>
                <a:srgbClr val="FFFFFF"/>
              </a:solidFill>
              <a:uFill>
                <a:solidFill>
                  <a:srgbClr val="FFFFFF"/>
                </a:solidFill>
              </a:uFill>
            </a:endParaRPr>
          </a:p>
          <a:p>
            <a:pPr lvl="2">
              <a:defRPr sz="1800">
                <a:solidFill>
                  <a:srgbClr val="000000"/>
                </a:solidFill>
                <a:uFillTx/>
              </a:defRPr>
            </a:pPr>
            <a:r>
              <a:rPr sz="2600">
                <a:solidFill>
                  <a:srgbClr val="FFFFFF"/>
                </a:solidFill>
                <a:uFill>
                  <a:solidFill>
                    <a:srgbClr val="FFFFFF"/>
                  </a:solidFill>
                </a:uFill>
              </a:rPr>
              <a:t>Text úrovně 3</a:t>
            </a:r>
            <a:endParaRPr sz="2600">
              <a:solidFill>
                <a:srgbClr val="FFFFFF"/>
              </a:solidFill>
              <a:uFill>
                <a:solidFill>
                  <a:srgbClr val="FFFFFF"/>
                </a:solidFill>
              </a:uFill>
            </a:endParaRPr>
          </a:p>
          <a:p>
            <a:pPr lvl="3">
              <a:defRPr sz="1800">
                <a:solidFill>
                  <a:srgbClr val="000000"/>
                </a:solidFill>
                <a:uFillTx/>
              </a:defRPr>
            </a:pPr>
            <a:r>
              <a:rPr sz="2200">
                <a:solidFill>
                  <a:srgbClr val="FFFFFF"/>
                </a:solidFill>
                <a:uFill>
                  <a:solidFill>
                    <a:srgbClr val="FFFFFF"/>
                  </a:solidFill>
                </a:uFill>
              </a:rPr>
              <a:t>Text úrovně 4</a:t>
            </a:r>
            <a:endParaRPr sz="2200">
              <a:solidFill>
                <a:srgbClr val="FFFFFF"/>
              </a:solidFill>
              <a:uFill>
                <a:solidFill>
                  <a:srgbClr val="FFFFFF"/>
                </a:solidFill>
              </a:uFill>
            </a:endParaRPr>
          </a:p>
          <a:p>
            <a:pPr lvl="4">
              <a:defRPr sz="1800">
                <a:solidFill>
                  <a:srgbClr val="000000"/>
                </a:solidFill>
                <a:uFillTx/>
              </a:defRPr>
            </a:pPr>
            <a:r>
              <a:rPr sz="2200">
                <a:solidFill>
                  <a:srgbClr val="FFFFFF"/>
                </a:solidFill>
                <a:uFill>
                  <a:solidFill>
                    <a:srgbClr val="FFFFFF"/>
                  </a:solidFill>
                </a:uFill>
              </a:rPr>
              <a:t>Text úrovně 5</a:t>
            </a:r>
          </a:p>
        </p:txBody>
      </p:sp>
      <p:sp>
        <p:nvSpPr>
          <p:cNvPr id="105" name="Shape 105"/>
          <p:cNvSpPr/>
          <p:nvPr>
            <p:ph type="sldNum" sz="quarter" idx="2"/>
          </p:nvPr>
        </p:nvSpPr>
        <p:spPr>
          <a:xfrm>
            <a:off x="8196262" y="6946900"/>
            <a:ext cx="292101" cy="297247"/>
          </a:xfrm>
          <a:prstGeom prst="rect">
            <a:avLst/>
          </a:prstGeom>
        </p:spPr>
        <p:txBody>
          <a:bodyPr/>
          <a:lstStyle>
            <a:lvl1pPr defTabSz="457200">
              <a:defRPr>
                <a:solidFill>
                  <a:srgbClr val="FFFFFF"/>
                </a:solidFill>
                <a:uFill>
                  <a:solidFill>
                    <a:srgbClr val="FFFFFF"/>
                  </a:solidFill>
                </a:uFill>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ue Lines.pot copy 2">
    <p:bg>
      <p:bgPr>
        <a:gradFill flip="none" rotWithShape="1">
          <a:gsLst>
            <a:gs pos="0">
              <a:srgbClr val="000000"/>
            </a:gs>
            <a:gs pos="100000">
              <a:srgbClr val="000000"/>
            </a:gs>
          </a:gsLst>
          <a:lin ang="16200000" scaled="0"/>
        </a:gradFill>
      </p:bgPr>
    </p:bg>
    <p:spTree>
      <p:nvGrpSpPr>
        <p:cNvPr id="1" name=""/>
        <p:cNvGrpSpPr/>
        <p:nvPr/>
      </p:nvGrpSpPr>
      <p:grpSpPr>
        <a:xfrm>
          <a:off x="0" y="0"/>
          <a:ext cx="0" cy="0"/>
          <a:chOff x="0" y="0"/>
          <a:chExt cx="0" cy="0"/>
        </a:xfrm>
      </p:grpSpPr>
      <p:grpSp>
        <p:nvGrpSpPr>
          <p:cNvPr id="122" name="Group 122"/>
          <p:cNvGrpSpPr/>
          <p:nvPr/>
        </p:nvGrpSpPr>
        <p:grpSpPr>
          <a:xfrm>
            <a:off x="0" y="6440487"/>
            <a:ext cx="10183813" cy="1195388"/>
            <a:chOff x="0" y="0"/>
            <a:chExt cx="10183812" cy="1195387"/>
          </a:xfrm>
        </p:grpSpPr>
        <p:sp>
          <p:nvSpPr>
            <p:cNvPr id="107" name="Shape 107"/>
            <p:cNvSpPr/>
            <p:nvPr/>
          </p:nvSpPr>
          <p:spPr>
            <a:xfrm>
              <a:off x="0" y="41329"/>
              <a:ext cx="10183813" cy="1136573"/>
            </a:xfrm>
            <a:prstGeom prst="rect">
              <a:avLst/>
            </a:prstGeom>
            <a:gradFill flip="none" rotWithShape="1">
              <a:gsLst>
                <a:gs pos="0">
                  <a:srgbClr val="3C33FE"/>
                </a:gs>
                <a:gs pos="100000">
                  <a:srgbClr val="000000"/>
                </a:gs>
              </a:gsLst>
              <a:lin ang="16200000" scaled="0"/>
            </a:gradFill>
            <a:ln w="12700" cap="flat">
              <a:noFill/>
              <a:miter lim="400000"/>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grpSp>
          <p:nvGrpSpPr>
            <p:cNvPr id="121" name="Group 121"/>
            <p:cNvGrpSpPr/>
            <p:nvPr/>
          </p:nvGrpSpPr>
          <p:grpSpPr>
            <a:xfrm>
              <a:off x="0" y="0"/>
              <a:ext cx="10183813" cy="1195388"/>
              <a:chOff x="0" y="0"/>
              <a:chExt cx="10183812" cy="1195387"/>
            </a:xfrm>
          </p:grpSpPr>
          <p:sp>
            <p:nvSpPr>
              <p:cNvPr id="108" name="Shape 108"/>
              <p:cNvSpPr/>
              <p:nvPr/>
            </p:nvSpPr>
            <p:spPr>
              <a:xfrm>
                <a:off x="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09" name="Shape 109"/>
              <p:cNvSpPr/>
              <p:nvPr/>
            </p:nvSpPr>
            <p:spPr>
              <a:xfrm>
                <a:off x="765175"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10" name="Shape 110"/>
              <p:cNvSpPr/>
              <p:nvPr/>
            </p:nvSpPr>
            <p:spPr>
              <a:xfrm>
                <a:off x="1549400" y="0"/>
                <a:ext cx="1022350"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81" y="0"/>
                    </a:lnTo>
                    <a:lnTo>
                      <a:pt x="21600" y="0"/>
                    </a:lnTo>
                    <a:lnTo>
                      <a:pt x="3581"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11" name="Shape 111"/>
              <p:cNvSpPr/>
              <p:nvPr/>
            </p:nvSpPr>
            <p:spPr>
              <a:xfrm>
                <a:off x="23368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12" name="Shape 112"/>
              <p:cNvSpPr/>
              <p:nvPr/>
            </p:nvSpPr>
            <p:spPr>
              <a:xfrm>
                <a:off x="3122612"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13" name="Shape 113"/>
              <p:cNvSpPr/>
              <p:nvPr/>
            </p:nvSpPr>
            <p:spPr>
              <a:xfrm>
                <a:off x="3908425"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81" y="0"/>
                    </a:lnTo>
                    <a:lnTo>
                      <a:pt x="21600" y="0"/>
                    </a:lnTo>
                    <a:lnTo>
                      <a:pt x="3581"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14" name="Shape 114"/>
              <p:cNvSpPr/>
              <p:nvPr/>
            </p:nvSpPr>
            <p:spPr>
              <a:xfrm>
                <a:off x="46736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15" name="Shape 115"/>
              <p:cNvSpPr/>
              <p:nvPr/>
            </p:nvSpPr>
            <p:spPr>
              <a:xfrm>
                <a:off x="54610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16" name="Shape 116"/>
              <p:cNvSpPr/>
              <p:nvPr/>
            </p:nvSpPr>
            <p:spPr>
              <a:xfrm>
                <a:off x="6267450"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17" name="Shape 117"/>
              <p:cNvSpPr/>
              <p:nvPr/>
            </p:nvSpPr>
            <p:spPr>
              <a:xfrm>
                <a:off x="70739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18" name="Shape 118"/>
              <p:cNvSpPr/>
              <p:nvPr/>
            </p:nvSpPr>
            <p:spPr>
              <a:xfrm>
                <a:off x="7902575"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19" name="Shape 119"/>
              <p:cNvSpPr/>
              <p:nvPr/>
            </p:nvSpPr>
            <p:spPr>
              <a:xfrm>
                <a:off x="8710612"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20" name="Shape 120"/>
              <p:cNvSpPr/>
              <p:nvPr/>
            </p:nvSpPr>
            <p:spPr>
              <a:xfrm>
                <a:off x="9547225" y="305204"/>
                <a:ext cx="636588" cy="890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5229"/>
                    </a:lnTo>
                    <a:lnTo>
                      <a:pt x="5744"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grpSp>
      </p:grpSp>
      <p:sp>
        <p:nvSpPr>
          <p:cNvPr id="123" name="Shape 123"/>
          <p:cNvSpPr/>
          <p:nvPr>
            <p:ph type="title"/>
          </p:nvPr>
        </p:nvSpPr>
        <p:spPr>
          <a:xfrm>
            <a:off x="762000" y="0"/>
            <a:ext cx="8636000" cy="1866900"/>
          </a:xfrm>
          <a:prstGeom prst="rect">
            <a:avLst/>
          </a:prstGeom>
        </p:spPr>
        <p:txBody>
          <a:bodyPr/>
          <a:lstStyle>
            <a:lvl1pPr marL="44450" marR="45861" defTabSz="914400">
              <a:defRPr>
                <a:solidFill>
                  <a:srgbClr val="F9FB1A"/>
                </a:solidFill>
                <a:uFill>
                  <a:solidFill>
                    <a:srgbClr val="F9FB1A"/>
                  </a:solidFill>
                </a:uFill>
                <a:latin typeface="Times New Roman"/>
                <a:ea typeface="Times New Roman"/>
                <a:cs typeface="Times New Roman"/>
                <a:sym typeface="Times New Roman"/>
              </a:defRPr>
            </a:lvl1pPr>
          </a:lstStyle>
          <a:p>
            <a:pPr lvl="0">
              <a:defRPr sz="1800">
                <a:solidFill>
                  <a:srgbClr val="000000"/>
                </a:solidFill>
                <a:uFillTx/>
              </a:defRPr>
            </a:pPr>
            <a:r>
              <a:rPr sz="4800">
                <a:solidFill>
                  <a:srgbClr val="F9FB1A"/>
                </a:solidFill>
                <a:uFill>
                  <a:solidFill>
                    <a:srgbClr val="F9FB1A"/>
                  </a:solidFill>
                </a:uFill>
              </a:rPr>
              <a:t>Text názvu</a:t>
            </a:r>
          </a:p>
        </p:txBody>
      </p:sp>
      <p:sp>
        <p:nvSpPr>
          <p:cNvPr id="124" name="Shape 124"/>
          <p:cNvSpPr/>
          <p:nvPr>
            <p:ph type="body" idx="1"/>
          </p:nvPr>
        </p:nvSpPr>
        <p:spPr>
          <a:xfrm>
            <a:off x="762000" y="1905000"/>
            <a:ext cx="8636000" cy="5715000"/>
          </a:xfrm>
          <a:prstGeom prst="rect">
            <a:avLst/>
          </a:prstGeom>
        </p:spPr>
        <p:txBody>
          <a:bodyPr/>
          <a:lstStyle>
            <a:lvl1pPr marL="425450" marR="45861" indent="-381000" defTabSz="914400">
              <a:buClr>
                <a:srgbClr val="F9FB1A"/>
              </a:buClr>
              <a:buSzPct val="75000"/>
              <a:buFont typeface="Monotype Sorts"/>
              <a:buChar char=""/>
              <a:defRPr>
                <a:solidFill>
                  <a:srgbClr val="FFFFFF"/>
                </a:solidFill>
                <a:uFill>
                  <a:solidFill>
                    <a:srgbClr val="FFFFFF"/>
                  </a:solidFill>
                </a:uFill>
              </a:defRPr>
            </a:lvl1pPr>
            <a:lvl2pPr marL="819150" marR="45861" indent="-317500" defTabSz="914400">
              <a:spcBef>
                <a:spcPts val="700"/>
              </a:spcBef>
              <a:buClr>
                <a:srgbClr val="FFFFFF"/>
              </a:buClr>
              <a:buFont typeface="Arial"/>
              <a:buChar char="–"/>
              <a:defRPr sz="3000">
                <a:solidFill>
                  <a:srgbClr val="FFFFFF"/>
                </a:solidFill>
                <a:uFill>
                  <a:solidFill>
                    <a:srgbClr val="FFFFFF"/>
                  </a:solidFill>
                </a:uFill>
              </a:defRPr>
            </a:lvl2pPr>
            <a:lvl3pPr marL="1263650" marR="45861" indent="-254000" defTabSz="914400">
              <a:spcBef>
                <a:spcPts val="600"/>
              </a:spcBef>
              <a:buClr>
                <a:srgbClr val="F9FB1A"/>
              </a:buClr>
              <a:buSzPct val="75000"/>
              <a:buFont typeface="Monotype Sorts"/>
              <a:buChar char=""/>
              <a:defRPr sz="2600">
                <a:solidFill>
                  <a:srgbClr val="FFFFFF"/>
                </a:solidFill>
                <a:uFill>
                  <a:solidFill>
                    <a:srgbClr val="FFFFFF"/>
                  </a:solidFill>
                </a:uFill>
              </a:defRPr>
            </a:lvl3pPr>
            <a:lvl4pPr marL="1771650" marR="45861" indent="-254000" defTabSz="914400">
              <a:spcBef>
                <a:spcPts val="500"/>
              </a:spcBef>
              <a:buClr>
                <a:srgbClr val="F9FB1A"/>
              </a:buClr>
              <a:buFont typeface="Arial"/>
              <a:buChar char="–"/>
              <a:defRPr sz="2200">
                <a:solidFill>
                  <a:srgbClr val="FFFFFF"/>
                </a:solidFill>
                <a:uFill>
                  <a:solidFill>
                    <a:srgbClr val="FFFFFF"/>
                  </a:solidFill>
                </a:uFill>
              </a:defRPr>
            </a:lvl4pPr>
            <a:lvl5pPr marL="2279650" marR="45861" indent="-254000" defTabSz="914400">
              <a:spcBef>
                <a:spcPts val="500"/>
              </a:spcBef>
              <a:buClr>
                <a:srgbClr val="FFFFFF"/>
              </a:buClr>
              <a:buFont typeface="Arial"/>
              <a:buChar char="–"/>
              <a:defRPr sz="2200">
                <a:solidFill>
                  <a:srgbClr val="FFFFFF"/>
                </a:solidFill>
                <a:uFill>
                  <a:solidFill>
                    <a:srgbClr val="FFFFFF"/>
                  </a:solidFill>
                </a:uFill>
              </a:defRPr>
            </a:lvl5pPr>
          </a:lstStyle>
          <a:p>
            <a:pPr lvl="0">
              <a:defRPr sz="1800">
                <a:solidFill>
                  <a:srgbClr val="000000"/>
                </a:solidFill>
                <a:uFillTx/>
              </a:defRPr>
            </a:pPr>
            <a:r>
              <a:rPr sz="3400">
                <a:solidFill>
                  <a:srgbClr val="FFFFFF"/>
                </a:solidFill>
                <a:uFill>
                  <a:solidFill>
                    <a:srgbClr val="FFFFFF"/>
                  </a:solidFill>
                </a:uFill>
              </a:rPr>
              <a:t>Text úrovně 1</a:t>
            </a:r>
            <a:endParaRPr sz="3400">
              <a:solidFill>
                <a:srgbClr val="FFFFFF"/>
              </a:solidFill>
              <a:uFill>
                <a:solidFill>
                  <a:srgbClr val="FFFFFF"/>
                </a:solidFill>
              </a:uFill>
            </a:endParaRPr>
          </a:p>
          <a:p>
            <a:pPr lvl="1">
              <a:defRPr sz="1800">
                <a:solidFill>
                  <a:srgbClr val="000000"/>
                </a:solidFill>
                <a:uFillTx/>
              </a:defRPr>
            </a:pPr>
            <a:r>
              <a:rPr sz="3000">
                <a:solidFill>
                  <a:srgbClr val="FFFFFF"/>
                </a:solidFill>
                <a:uFill>
                  <a:solidFill>
                    <a:srgbClr val="FFFFFF"/>
                  </a:solidFill>
                </a:uFill>
              </a:rPr>
              <a:t>Text úrovně 2</a:t>
            </a:r>
            <a:endParaRPr sz="3000">
              <a:solidFill>
                <a:srgbClr val="FFFFFF"/>
              </a:solidFill>
              <a:uFill>
                <a:solidFill>
                  <a:srgbClr val="FFFFFF"/>
                </a:solidFill>
              </a:uFill>
            </a:endParaRPr>
          </a:p>
          <a:p>
            <a:pPr lvl="2">
              <a:defRPr sz="1800">
                <a:solidFill>
                  <a:srgbClr val="000000"/>
                </a:solidFill>
                <a:uFillTx/>
              </a:defRPr>
            </a:pPr>
            <a:r>
              <a:rPr sz="2600">
                <a:solidFill>
                  <a:srgbClr val="FFFFFF"/>
                </a:solidFill>
                <a:uFill>
                  <a:solidFill>
                    <a:srgbClr val="FFFFFF"/>
                  </a:solidFill>
                </a:uFill>
              </a:rPr>
              <a:t>Text úrovně 3</a:t>
            </a:r>
            <a:endParaRPr sz="2600">
              <a:solidFill>
                <a:srgbClr val="FFFFFF"/>
              </a:solidFill>
              <a:uFill>
                <a:solidFill>
                  <a:srgbClr val="FFFFFF"/>
                </a:solidFill>
              </a:uFill>
            </a:endParaRPr>
          </a:p>
          <a:p>
            <a:pPr lvl="3">
              <a:defRPr sz="1800">
                <a:solidFill>
                  <a:srgbClr val="000000"/>
                </a:solidFill>
                <a:uFillTx/>
              </a:defRPr>
            </a:pPr>
            <a:r>
              <a:rPr sz="2200">
                <a:solidFill>
                  <a:srgbClr val="FFFFFF"/>
                </a:solidFill>
                <a:uFill>
                  <a:solidFill>
                    <a:srgbClr val="FFFFFF"/>
                  </a:solidFill>
                </a:uFill>
              </a:rPr>
              <a:t>Text úrovně 4</a:t>
            </a:r>
            <a:endParaRPr sz="2200">
              <a:solidFill>
                <a:srgbClr val="FFFFFF"/>
              </a:solidFill>
              <a:uFill>
                <a:solidFill>
                  <a:srgbClr val="FFFFFF"/>
                </a:solidFill>
              </a:uFill>
            </a:endParaRPr>
          </a:p>
          <a:p>
            <a:pPr lvl="4">
              <a:defRPr sz="1800">
                <a:solidFill>
                  <a:srgbClr val="000000"/>
                </a:solidFill>
                <a:uFillTx/>
              </a:defRPr>
            </a:pPr>
            <a:r>
              <a:rPr sz="2200">
                <a:solidFill>
                  <a:srgbClr val="FFFFFF"/>
                </a:solidFill>
                <a:uFill>
                  <a:solidFill>
                    <a:srgbClr val="FFFFFF"/>
                  </a:solidFill>
                </a:uFill>
              </a:rPr>
              <a:t>Text úrovně 5</a:t>
            </a:r>
          </a:p>
        </p:txBody>
      </p:sp>
      <p:sp>
        <p:nvSpPr>
          <p:cNvPr id="125" name="Shape 125"/>
          <p:cNvSpPr/>
          <p:nvPr>
            <p:ph type="sldNum" sz="quarter" idx="2"/>
          </p:nvPr>
        </p:nvSpPr>
        <p:spPr>
          <a:xfrm>
            <a:off x="8196262" y="6946900"/>
            <a:ext cx="292101" cy="297247"/>
          </a:xfrm>
          <a:prstGeom prst="rect">
            <a:avLst/>
          </a:prstGeom>
        </p:spPr>
        <p:txBody>
          <a:bodyPr/>
          <a:lstStyle>
            <a:lvl1pPr defTabSz="457200">
              <a:defRPr>
                <a:solidFill>
                  <a:srgbClr val="FFFFFF"/>
                </a:solidFill>
                <a:uFill>
                  <a:solidFill>
                    <a:srgbClr val="FFFFFF"/>
                  </a:solidFill>
                </a:uFill>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Blue Lines.pot copy 3">
    <p:bg>
      <p:bgPr>
        <a:gradFill flip="none" rotWithShape="1">
          <a:gsLst>
            <a:gs pos="0">
              <a:srgbClr val="000000"/>
            </a:gs>
            <a:gs pos="100000">
              <a:srgbClr val="000000"/>
            </a:gs>
          </a:gsLst>
          <a:lin ang="16200000" scaled="0"/>
        </a:gradFill>
      </p:bgPr>
    </p:bg>
    <p:spTree>
      <p:nvGrpSpPr>
        <p:cNvPr id="1" name=""/>
        <p:cNvGrpSpPr/>
        <p:nvPr/>
      </p:nvGrpSpPr>
      <p:grpSpPr>
        <a:xfrm>
          <a:off x="0" y="0"/>
          <a:ext cx="0" cy="0"/>
          <a:chOff x="0" y="0"/>
          <a:chExt cx="0" cy="0"/>
        </a:xfrm>
      </p:grpSpPr>
      <p:grpSp>
        <p:nvGrpSpPr>
          <p:cNvPr id="142" name="Group 142"/>
          <p:cNvGrpSpPr/>
          <p:nvPr/>
        </p:nvGrpSpPr>
        <p:grpSpPr>
          <a:xfrm>
            <a:off x="0" y="6440487"/>
            <a:ext cx="10183813" cy="1195388"/>
            <a:chOff x="0" y="0"/>
            <a:chExt cx="10183812" cy="1195387"/>
          </a:xfrm>
        </p:grpSpPr>
        <p:sp>
          <p:nvSpPr>
            <p:cNvPr id="127" name="Shape 127"/>
            <p:cNvSpPr/>
            <p:nvPr/>
          </p:nvSpPr>
          <p:spPr>
            <a:xfrm>
              <a:off x="0" y="41329"/>
              <a:ext cx="10183813" cy="1136573"/>
            </a:xfrm>
            <a:prstGeom prst="rect">
              <a:avLst/>
            </a:prstGeom>
            <a:gradFill flip="none" rotWithShape="1">
              <a:gsLst>
                <a:gs pos="0">
                  <a:srgbClr val="3C33FE"/>
                </a:gs>
                <a:gs pos="100000">
                  <a:srgbClr val="000000"/>
                </a:gs>
              </a:gsLst>
              <a:lin ang="16200000" scaled="0"/>
            </a:gradFill>
            <a:ln w="12700" cap="flat">
              <a:noFill/>
              <a:miter lim="400000"/>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grpSp>
          <p:nvGrpSpPr>
            <p:cNvPr id="141" name="Group 141"/>
            <p:cNvGrpSpPr/>
            <p:nvPr/>
          </p:nvGrpSpPr>
          <p:grpSpPr>
            <a:xfrm>
              <a:off x="0" y="0"/>
              <a:ext cx="10183813" cy="1195388"/>
              <a:chOff x="0" y="0"/>
              <a:chExt cx="10183812" cy="1195387"/>
            </a:xfrm>
          </p:grpSpPr>
          <p:sp>
            <p:nvSpPr>
              <p:cNvPr id="128" name="Shape 128"/>
              <p:cNvSpPr/>
              <p:nvPr/>
            </p:nvSpPr>
            <p:spPr>
              <a:xfrm>
                <a:off x="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29" name="Shape 129"/>
              <p:cNvSpPr/>
              <p:nvPr/>
            </p:nvSpPr>
            <p:spPr>
              <a:xfrm>
                <a:off x="765175"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30" name="Shape 130"/>
              <p:cNvSpPr/>
              <p:nvPr/>
            </p:nvSpPr>
            <p:spPr>
              <a:xfrm>
                <a:off x="1549400" y="0"/>
                <a:ext cx="1022350"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81" y="0"/>
                    </a:lnTo>
                    <a:lnTo>
                      <a:pt x="21600" y="0"/>
                    </a:lnTo>
                    <a:lnTo>
                      <a:pt x="3581"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31" name="Shape 131"/>
              <p:cNvSpPr/>
              <p:nvPr/>
            </p:nvSpPr>
            <p:spPr>
              <a:xfrm>
                <a:off x="23368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32" name="Shape 132"/>
              <p:cNvSpPr/>
              <p:nvPr/>
            </p:nvSpPr>
            <p:spPr>
              <a:xfrm>
                <a:off x="3122612"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33" name="Shape 133"/>
              <p:cNvSpPr/>
              <p:nvPr/>
            </p:nvSpPr>
            <p:spPr>
              <a:xfrm>
                <a:off x="3908425"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81" y="0"/>
                    </a:lnTo>
                    <a:lnTo>
                      <a:pt x="21600" y="0"/>
                    </a:lnTo>
                    <a:lnTo>
                      <a:pt x="3581"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34" name="Shape 134"/>
              <p:cNvSpPr/>
              <p:nvPr/>
            </p:nvSpPr>
            <p:spPr>
              <a:xfrm>
                <a:off x="46736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35" name="Shape 135"/>
              <p:cNvSpPr/>
              <p:nvPr/>
            </p:nvSpPr>
            <p:spPr>
              <a:xfrm>
                <a:off x="54610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36" name="Shape 136"/>
              <p:cNvSpPr/>
              <p:nvPr/>
            </p:nvSpPr>
            <p:spPr>
              <a:xfrm>
                <a:off x="6267450"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37" name="Shape 137"/>
              <p:cNvSpPr/>
              <p:nvPr/>
            </p:nvSpPr>
            <p:spPr>
              <a:xfrm>
                <a:off x="70739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38" name="Shape 138"/>
              <p:cNvSpPr/>
              <p:nvPr/>
            </p:nvSpPr>
            <p:spPr>
              <a:xfrm>
                <a:off x="7902575"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39" name="Shape 139"/>
              <p:cNvSpPr/>
              <p:nvPr/>
            </p:nvSpPr>
            <p:spPr>
              <a:xfrm>
                <a:off x="8710612"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40" name="Shape 140"/>
              <p:cNvSpPr/>
              <p:nvPr/>
            </p:nvSpPr>
            <p:spPr>
              <a:xfrm>
                <a:off x="9547225" y="305204"/>
                <a:ext cx="636588" cy="890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5229"/>
                    </a:lnTo>
                    <a:lnTo>
                      <a:pt x="5744"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grpSp>
      </p:grpSp>
      <p:sp>
        <p:nvSpPr>
          <p:cNvPr id="143" name="Shape 143"/>
          <p:cNvSpPr/>
          <p:nvPr>
            <p:ph type="title"/>
          </p:nvPr>
        </p:nvSpPr>
        <p:spPr>
          <a:xfrm>
            <a:off x="762000" y="0"/>
            <a:ext cx="8636000" cy="1866900"/>
          </a:xfrm>
          <a:prstGeom prst="rect">
            <a:avLst/>
          </a:prstGeom>
        </p:spPr>
        <p:txBody>
          <a:bodyPr/>
          <a:lstStyle>
            <a:lvl1pPr marL="44450" marR="45861" defTabSz="914400">
              <a:defRPr>
                <a:solidFill>
                  <a:srgbClr val="F9FB1A"/>
                </a:solidFill>
                <a:uFill>
                  <a:solidFill>
                    <a:srgbClr val="F9FB1A"/>
                  </a:solidFill>
                </a:uFill>
                <a:latin typeface="Times New Roman"/>
                <a:ea typeface="Times New Roman"/>
                <a:cs typeface="Times New Roman"/>
                <a:sym typeface="Times New Roman"/>
              </a:defRPr>
            </a:lvl1pPr>
          </a:lstStyle>
          <a:p>
            <a:pPr lvl="0">
              <a:defRPr sz="1800">
                <a:solidFill>
                  <a:srgbClr val="000000"/>
                </a:solidFill>
                <a:uFillTx/>
              </a:defRPr>
            </a:pPr>
            <a:r>
              <a:rPr sz="4800">
                <a:solidFill>
                  <a:srgbClr val="F9FB1A"/>
                </a:solidFill>
                <a:uFill>
                  <a:solidFill>
                    <a:srgbClr val="F9FB1A"/>
                  </a:solidFill>
                </a:uFill>
              </a:rPr>
              <a:t>Text názvu</a:t>
            </a:r>
          </a:p>
        </p:txBody>
      </p:sp>
      <p:sp>
        <p:nvSpPr>
          <p:cNvPr id="144" name="Shape 144"/>
          <p:cNvSpPr/>
          <p:nvPr>
            <p:ph type="body" idx="1"/>
          </p:nvPr>
        </p:nvSpPr>
        <p:spPr>
          <a:xfrm>
            <a:off x="762000" y="1905000"/>
            <a:ext cx="8636000" cy="5715000"/>
          </a:xfrm>
          <a:prstGeom prst="rect">
            <a:avLst/>
          </a:prstGeom>
        </p:spPr>
        <p:txBody>
          <a:bodyPr/>
          <a:lstStyle>
            <a:lvl1pPr marL="425450" marR="45861" indent="-381000" defTabSz="914400">
              <a:buClr>
                <a:srgbClr val="F9FB1A"/>
              </a:buClr>
              <a:buSzPct val="75000"/>
              <a:buFont typeface="Monotype Sorts"/>
              <a:buChar char=""/>
              <a:defRPr>
                <a:solidFill>
                  <a:srgbClr val="FFFFFF"/>
                </a:solidFill>
                <a:uFill>
                  <a:solidFill>
                    <a:srgbClr val="FFFFFF"/>
                  </a:solidFill>
                </a:uFill>
              </a:defRPr>
            </a:lvl1pPr>
            <a:lvl2pPr marL="819150" marR="45861" indent="-317500" defTabSz="914400">
              <a:spcBef>
                <a:spcPts val="700"/>
              </a:spcBef>
              <a:buClr>
                <a:srgbClr val="FFFFFF"/>
              </a:buClr>
              <a:buFont typeface="Arial"/>
              <a:buChar char="–"/>
              <a:defRPr sz="3000">
                <a:solidFill>
                  <a:srgbClr val="FFFFFF"/>
                </a:solidFill>
                <a:uFill>
                  <a:solidFill>
                    <a:srgbClr val="FFFFFF"/>
                  </a:solidFill>
                </a:uFill>
              </a:defRPr>
            </a:lvl2pPr>
            <a:lvl3pPr marL="1263650" marR="45861" indent="-254000" defTabSz="914400">
              <a:spcBef>
                <a:spcPts val="600"/>
              </a:spcBef>
              <a:buClr>
                <a:srgbClr val="F9FB1A"/>
              </a:buClr>
              <a:buSzPct val="75000"/>
              <a:buFont typeface="Monotype Sorts"/>
              <a:buChar char=""/>
              <a:defRPr sz="2600">
                <a:solidFill>
                  <a:srgbClr val="FFFFFF"/>
                </a:solidFill>
                <a:uFill>
                  <a:solidFill>
                    <a:srgbClr val="FFFFFF"/>
                  </a:solidFill>
                </a:uFill>
              </a:defRPr>
            </a:lvl3pPr>
            <a:lvl4pPr marL="1771650" marR="45861" indent="-254000" defTabSz="914400">
              <a:spcBef>
                <a:spcPts val="500"/>
              </a:spcBef>
              <a:buClr>
                <a:srgbClr val="F9FB1A"/>
              </a:buClr>
              <a:buFont typeface="Arial"/>
              <a:buChar char="–"/>
              <a:defRPr sz="2200">
                <a:solidFill>
                  <a:srgbClr val="FFFFFF"/>
                </a:solidFill>
                <a:uFill>
                  <a:solidFill>
                    <a:srgbClr val="FFFFFF"/>
                  </a:solidFill>
                </a:uFill>
              </a:defRPr>
            </a:lvl4pPr>
            <a:lvl5pPr marL="2279650" marR="45861" indent="-254000" defTabSz="914400">
              <a:spcBef>
                <a:spcPts val="500"/>
              </a:spcBef>
              <a:buClr>
                <a:srgbClr val="FFFFFF"/>
              </a:buClr>
              <a:buFont typeface="Arial"/>
              <a:buChar char="–"/>
              <a:defRPr sz="2200">
                <a:solidFill>
                  <a:srgbClr val="FFFFFF"/>
                </a:solidFill>
                <a:uFill>
                  <a:solidFill>
                    <a:srgbClr val="FFFFFF"/>
                  </a:solidFill>
                </a:uFill>
              </a:defRPr>
            </a:lvl5pPr>
          </a:lstStyle>
          <a:p>
            <a:pPr lvl="0">
              <a:defRPr sz="1800">
                <a:solidFill>
                  <a:srgbClr val="000000"/>
                </a:solidFill>
                <a:uFillTx/>
              </a:defRPr>
            </a:pPr>
            <a:r>
              <a:rPr sz="3400">
                <a:solidFill>
                  <a:srgbClr val="FFFFFF"/>
                </a:solidFill>
                <a:uFill>
                  <a:solidFill>
                    <a:srgbClr val="FFFFFF"/>
                  </a:solidFill>
                </a:uFill>
              </a:rPr>
              <a:t>Text úrovně 1</a:t>
            </a:r>
            <a:endParaRPr sz="3400">
              <a:solidFill>
                <a:srgbClr val="FFFFFF"/>
              </a:solidFill>
              <a:uFill>
                <a:solidFill>
                  <a:srgbClr val="FFFFFF"/>
                </a:solidFill>
              </a:uFill>
            </a:endParaRPr>
          </a:p>
          <a:p>
            <a:pPr lvl="1">
              <a:defRPr sz="1800">
                <a:solidFill>
                  <a:srgbClr val="000000"/>
                </a:solidFill>
                <a:uFillTx/>
              </a:defRPr>
            </a:pPr>
            <a:r>
              <a:rPr sz="3000">
                <a:solidFill>
                  <a:srgbClr val="FFFFFF"/>
                </a:solidFill>
                <a:uFill>
                  <a:solidFill>
                    <a:srgbClr val="FFFFFF"/>
                  </a:solidFill>
                </a:uFill>
              </a:rPr>
              <a:t>Text úrovně 2</a:t>
            </a:r>
            <a:endParaRPr sz="3000">
              <a:solidFill>
                <a:srgbClr val="FFFFFF"/>
              </a:solidFill>
              <a:uFill>
                <a:solidFill>
                  <a:srgbClr val="FFFFFF"/>
                </a:solidFill>
              </a:uFill>
            </a:endParaRPr>
          </a:p>
          <a:p>
            <a:pPr lvl="2">
              <a:defRPr sz="1800">
                <a:solidFill>
                  <a:srgbClr val="000000"/>
                </a:solidFill>
                <a:uFillTx/>
              </a:defRPr>
            </a:pPr>
            <a:r>
              <a:rPr sz="2600">
                <a:solidFill>
                  <a:srgbClr val="FFFFFF"/>
                </a:solidFill>
                <a:uFill>
                  <a:solidFill>
                    <a:srgbClr val="FFFFFF"/>
                  </a:solidFill>
                </a:uFill>
              </a:rPr>
              <a:t>Text úrovně 3</a:t>
            </a:r>
            <a:endParaRPr sz="2600">
              <a:solidFill>
                <a:srgbClr val="FFFFFF"/>
              </a:solidFill>
              <a:uFill>
                <a:solidFill>
                  <a:srgbClr val="FFFFFF"/>
                </a:solidFill>
              </a:uFill>
            </a:endParaRPr>
          </a:p>
          <a:p>
            <a:pPr lvl="3">
              <a:defRPr sz="1800">
                <a:solidFill>
                  <a:srgbClr val="000000"/>
                </a:solidFill>
                <a:uFillTx/>
              </a:defRPr>
            </a:pPr>
            <a:r>
              <a:rPr sz="2200">
                <a:solidFill>
                  <a:srgbClr val="FFFFFF"/>
                </a:solidFill>
                <a:uFill>
                  <a:solidFill>
                    <a:srgbClr val="FFFFFF"/>
                  </a:solidFill>
                </a:uFill>
              </a:rPr>
              <a:t>Text úrovně 4</a:t>
            </a:r>
            <a:endParaRPr sz="2200">
              <a:solidFill>
                <a:srgbClr val="FFFFFF"/>
              </a:solidFill>
              <a:uFill>
                <a:solidFill>
                  <a:srgbClr val="FFFFFF"/>
                </a:solidFill>
              </a:uFill>
            </a:endParaRPr>
          </a:p>
          <a:p>
            <a:pPr lvl="4">
              <a:defRPr sz="1800">
                <a:solidFill>
                  <a:srgbClr val="000000"/>
                </a:solidFill>
                <a:uFillTx/>
              </a:defRPr>
            </a:pPr>
            <a:r>
              <a:rPr sz="2200">
                <a:solidFill>
                  <a:srgbClr val="FFFFFF"/>
                </a:solidFill>
                <a:uFill>
                  <a:solidFill>
                    <a:srgbClr val="FFFFFF"/>
                  </a:solidFill>
                </a:uFill>
              </a:rPr>
              <a:t>Text úrovně 5</a:t>
            </a:r>
          </a:p>
        </p:txBody>
      </p:sp>
      <p:sp>
        <p:nvSpPr>
          <p:cNvPr id="145" name="Shape 145"/>
          <p:cNvSpPr/>
          <p:nvPr>
            <p:ph type="sldNum" sz="quarter" idx="2"/>
          </p:nvPr>
        </p:nvSpPr>
        <p:spPr>
          <a:xfrm>
            <a:off x="8196262" y="6946900"/>
            <a:ext cx="292101" cy="297247"/>
          </a:xfrm>
          <a:prstGeom prst="rect">
            <a:avLst/>
          </a:prstGeom>
        </p:spPr>
        <p:txBody>
          <a:bodyPr/>
          <a:lstStyle>
            <a:lvl1pPr defTabSz="457200">
              <a:defRPr>
                <a:solidFill>
                  <a:srgbClr val="FFFFFF"/>
                </a:solidFill>
                <a:uFill>
                  <a:solidFill>
                    <a:srgbClr val="FFFFFF"/>
                  </a:solidFill>
                </a:uFill>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lue Lines.pot copy 4">
    <p:bg>
      <p:bgPr>
        <a:gradFill flip="none" rotWithShape="1">
          <a:gsLst>
            <a:gs pos="0">
              <a:srgbClr val="000000"/>
            </a:gs>
            <a:gs pos="100000">
              <a:srgbClr val="000000"/>
            </a:gs>
          </a:gsLst>
          <a:lin ang="16200000" scaled="0"/>
        </a:gradFill>
      </p:bgPr>
    </p:bg>
    <p:spTree>
      <p:nvGrpSpPr>
        <p:cNvPr id="1" name=""/>
        <p:cNvGrpSpPr/>
        <p:nvPr/>
      </p:nvGrpSpPr>
      <p:grpSpPr>
        <a:xfrm>
          <a:off x="0" y="0"/>
          <a:ext cx="0" cy="0"/>
          <a:chOff x="0" y="0"/>
          <a:chExt cx="0" cy="0"/>
        </a:xfrm>
      </p:grpSpPr>
      <p:grpSp>
        <p:nvGrpSpPr>
          <p:cNvPr id="162" name="Group 162"/>
          <p:cNvGrpSpPr/>
          <p:nvPr/>
        </p:nvGrpSpPr>
        <p:grpSpPr>
          <a:xfrm>
            <a:off x="0" y="6440487"/>
            <a:ext cx="10183813" cy="1195388"/>
            <a:chOff x="0" y="0"/>
            <a:chExt cx="10183812" cy="1195387"/>
          </a:xfrm>
        </p:grpSpPr>
        <p:sp>
          <p:nvSpPr>
            <p:cNvPr id="147" name="Shape 147"/>
            <p:cNvSpPr/>
            <p:nvPr/>
          </p:nvSpPr>
          <p:spPr>
            <a:xfrm>
              <a:off x="0" y="41329"/>
              <a:ext cx="10183813" cy="1136573"/>
            </a:xfrm>
            <a:prstGeom prst="rect">
              <a:avLst/>
            </a:prstGeom>
            <a:gradFill flip="none" rotWithShape="1">
              <a:gsLst>
                <a:gs pos="0">
                  <a:srgbClr val="3C33FE"/>
                </a:gs>
                <a:gs pos="100000">
                  <a:srgbClr val="000000"/>
                </a:gs>
              </a:gsLst>
              <a:lin ang="16200000" scaled="0"/>
            </a:gradFill>
            <a:ln w="12700" cap="flat">
              <a:noFill/>
              <a:miter lim="400000"/>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grpSp>
          <p:nvGrpSpPr>
            <p:cNvPr id="161" name="Group 161"/>
            <p:cNvGrpSpPr/>
            <p:nvPr/>
          </p:nvGrpSpPr>
          <p:grpSpPr>
            <a:xfrm>
              <a:off x="0" y="0"/>
              <a:ext cx="10183813" cy="1195388"/>
              <a:chOff x="0" y="0"/>
              <a:chExt cx="10183812" cy="1195387"/>
            </a:xfrm>
          </p:grpSpPr>
          <p:sp>
            <p:nvSpPr>
              <p:cNvPr id="148" name="Shape 148"/>
              <p:cNvSpPr/>
              <p:nvPr/>
            </p:nvSpPr>
            <p:spPr>
              <a:xfrm>
                <a:off x="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49" name="Shape 149"/>
              <p:cNvSpPr/>
              <p:nvPr/>
            </p:nvSpPr>
            <p:spPr>
              <a:xfrm>
                <a:off x="765175"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50" name="Shape 150"/>
              <p:cNvSpPr/>
              <p:nvPr/>
            </p:nvSpPr>
            <p:spPr>
              <a:xfrm>
                <a:off x="1549400" y="0"/>
                <a:ext cx="1022350"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81" y="0"/>
                    </a:lnTo>
                    <a:lnTo>
                      <a:pt x="21600" y="0"/>
                    </a:lnTo>
                    <a:lnTo>
                      <a:pt x="3581"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51" name="Shape 151"/>
              <p:cNvSpPr/>
              <p:nvPr/>
            </p:nvSpPr>
            <p:spPr>
              <a:xfrm>
                <a:off x="23368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52" name="Shape 152"/>
              <p:cNvSpPr/>
              <p:nvPr/>
            </p:nvSpPr>
            <p:spPr>
              <a:xfrm>
                <a:off x="3122612"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53" name="Shape 153"/>
              <p:cNvSpPr/>
              <p:nvPr/>
            </p:nvSpPr>
            <p:spPr>
              <a:xfrm>
                <a:off x="3908425"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81" y="0"/>
                    </a:lnTo>
                    <a:lnTo>
                      <a:pt x="21600" y="0"/>
                    </a:lnTo>
                    <a:lnTo>
                      <a:pt x="3581"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54" name="Shape 154"/>
              <p:cNvSpPr/>
              <p:nvPr/>
            </p:nvSpPr>
            <p:spPr>
              <a:xfrm>
                <a:off x="46736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55" name="Shape 155"/>
              <p:cNvSpPr/>
              <p:nvPr/>
            </p:nvSpPr>
            <p:spPr>
              <a:xfrm>
                <a:off x="54610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56" name="Shape 156"/>
              <p:cNvSpPr/>
              <p:nvPr/>
            </p:nvSpPr>
            <p:spPr>
              <a:xfrm>
                <a:off x="6267450"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57" name="Shape 157"/>
              <p:cNvSpPr/>
              <p:nvPr/>
            </p:nvSpPr>
            <p:spPr>
              <a:xfrm>
                <a:off x="70739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58" name="Shape 158"/>
              <p:cNvSpPr/>
              <p:nvPr/>
            </p:nvSpPr>
            <p:spPr>
              <a:xfrm>
                <a:off x="7902575"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59" name="Shape 159"/>
              <p:cNvSpPr/>
              <p:nvPr/>
            </p:nvSpPr>
            <p:spPr>
              <a:xfrm>
                <a:off x="8710612"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60" name="Shape 160"/>
              <p:cNvSpPr/>
              <p:nvPr/>
            </p:nvSpPr>
            <p:spPr>
              <a:xfrm>
                <a:off x="9547225" y="305204"/>
                <a:ext cx="636588" cy="890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5229"/>
                    </a:lnTo>
                    <a:lnTo>
                      <a:pt x="5744"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grpSp>
      </p:grpSp>
      <p:sp>
        <p:nvSpPr>
          <p:cNvPr id="163" name="Shape 163"/>
          <p:cNvSpPr/>
          <p:nvPr>
            <p:ph type="title"/>
          </p:nvPr>
        </p:nvSpPr>
        <p:spPr>
          <a:xfrm>
            <a:off x="762000" y="0"/>
            <a:ext cx="8636000" cy="1866900"/>
          </a:xfrm>
          <a:prstGeom prst="rect">
            <a:avLst/>
          </a:prstGeom>
        </p:spPr>
        <p:txBody>
          <a:bodyPr/>
          <a:lstStyle>
            <a:lvl1pPr marL="44450" marR="45861" defTabSz="914400">
              <a:defRPr>
                <a:solidFill>
                  <a:srgbClr val="F9FB1A"/>
                </a:solidFill>
                <a:uFill>
                  <a:solidFill>
                    <a:srgbClr val="F9FB1A"/>
                  </a:solidFill>
                </a:uFill>
                <a:latin typeface="Times New Roman"/>
                <a:ea typeface="Times New Roman"/>
                <a:cs typeface="Times New Roman"/>
                <a:sym typeface="Times New Roman"/>
              </a:defRPr>
            </a:lvl1pPr>
          </a:lstStyle>
          <a:p>
            <a:pPr lvl="0">
              <a:defRPr sz="1800">
                <a:solidFill>
                  <a:srgbClr val="000000"/>
                </a:solidFill>
                <a:uFillTx/>
              </a:defRPr>
            </a:pPr>
            <a:r>
              <a:rPr sz="4800">
                <a:solidFill>
                  <a:srgbClr val="F9FB1A"/>
                </a:solidFill>
                <a:uFill>
                  <a:solidFill>
                    <a:srgbClr val="F9FB1A"/>
                  </a:solidFill>
                </a:uFill>
              </a:rPr>
              <a:t>Text názvu</a:t>
            </a:r>
          </a:p>
        </p:txBody>
      </p:sp>
      <p:sp>
        <p:nvSpPr>
          <p:cNvPr id="164" name="Shape 164"/>
          <p:cNvSpPr/>
          <p:nvPr>
            <p:ph type="body" idx="1"/>
          </p:nvPr>
        </p:nvSpPr>
        <p:spPr>
          <a:xfrm>
            <a:off x="762000" y="1905000"/>
            <a:ext cx="8636000" cy="5715000"/>
          </a:xfrm>
          <a:prstGeom prst="rect">
            <a:avLst/>
          </a:prstGeom>
        </p:spPr>
        <p:txBody>
          <a:bodyPr/>
          <a:lstStyle>
            <a:lvl1pPr marL="425450" marR="45861" indent="-381000" defTabSz="914400">
              <a:buClr>
                <a:srgbClr val="F9FB1A"/>
              </a:buClr>
              <a:buSzPct val="75000"/>
              <a:buFont typeface="Monotype Sorts"/>
              <a:buChar char=""/>
              <a:defRPr>
                <a:solidFill>
                  <a:srgbClr val="FFFFFF"/>
                </a:solidFill>
                <a:uFill>
                  <a:solidFill>
                    <a:srgbClr val="FFFFFF"/>
                  </a:solidFill>
                </a:uFill>
              </a:defRPr>
            </a:lvl1pPr>
            <a:lvl2pPr marL="819150" marR="45861" indent="-317500" defTabSz="914400">
              <a:spcBef>
                <a:spcPts val="700"/>
              </a:spcBef>
              <a:buClr>
                <a:srgbClr val="FFFFFF"/>
              </a:buClr>
              <a:buFont typeface="Arial"/>
              <a:buChar char="–"/>
              <a:defRPr sz="3000">
                <a:solidFill>
                  <a:srgbClr val="FFFFFF"/>
                </a:solidFill>
                <a:uFill>
                  <a:solidFill>
                    <a:srgbClr val="FFFFFF"/>
                  </a:solidFill>
                </a:uFill>
              </a:defRPr>
            </a:lvl2pPr>
            <a:lvl3pPr marL="1263650" marR="45861" indent="-254000" defTabSz="914400">
              <a:spcBef>
                <a:spcPts val="600"/>
              </a:spcBef>
              <a:buClr>
                <a:srgbClr val="F9FB1A"/>
              </a:buClr>
              <a:buSzPct val="75000"/>
              <a:buFont typeface="Monotype Sorts"/>
              <a:buChar char=""/>
              <a:defRPr sz="2600">
                <a:solidFill>
                  <a:srgbClr val="FFFFFF"/>
                </a:solidFill>
                <a:uFill>
                  <a:solidFill>
                    <a:srgbClr val="FFFFFF"/>
                  </a:solidFill>
                </a:uFill>
              </a:defRPr>
            </a:lvl3pPr>
            <a:lvl4pPr marL="1771650" marR="45861" indent="-254000" defTabSz="914400">
              <a:spcBef>
                <a:spcPts val="500"/>
              </a:spcBef>
              <a:buClr>
                <a:srgbClr val="F9FB1A"/>
              </a:buClr>
              <a:buFont typeface="Arial"/>
              <a:buChar char="–"/>
              <a:defRPr sz="2200">
                <a:solidFill>
                  <a:srgbClr val="FFFFFF"/>
                </a:solidFill>
                <a:uFill>
                  <a:solidFill>
                    <a:srgbClr val="FFFFFF"/>
                  </a:solidFill>
                </a:uFill>
              </a:defRPr>
            </a:lvl4pPr>
            <a:lvl5pPr marL="2279650" marR="45861" indent="-254000" defTabSz="914400">
              <a:spcBef>
                <a:spcPts val="500"/>
              </a:spcBef>
              <a:buClr>
                <a:srgbClr val="FFFFFF"/>
              </a:buClr>
              <a:buFont typeface="Arial"/>
              <a:buChar char="–"/>
              <a:defRPr sz="2200">
                <a:solidFill>
                  <a:srgbClr val="FFFFFF"/>
                </a:solidFill>
                <a:uFill>
                  <a:solidFill>
                    <a:srgbClr val="FFFFFF"/>
                  </a:solidFill>
                </a:uFill>
              </a:defRPr>
            </a:lvl5pPr>
          </a:lstStyle>
          <a:p>
            <a:pPr lvl="0">
              <a:defRPr sz="1800">
                <a:solidFill>
                  <a:srgbClr val="000000"/>
                </a:solidFill>
                <a:uFillTx/>
              </a:defRPr>
            </a:pPr>
            <a:r>
              <a:rPr sz="3400">
                <a:solidFill>
                  <a:srgbClr val="FFFFFF"/>
                </a:solidFill>
                <a:uFill>
                  <a:solidFill>
                    <a:srgbClr val="FFFFFF"/>
                  </a:solidFill>
                </a:uFill>
              </a:rPr>
              <a:t>Text úrovně 1</a:t>
            </a:r>
            <a:endParaRPr sz="3400">
              <a:solidFill>
                <a:srgbClr val="FFFFFF"/>
              </a:solidFill>
              <a:uFill>
                <a:solidFill>
                  <a:srgbClr val="FFFFFF"/>
                </a:solidFill>
              </a:uFill>
            </a:endParaRPr>
          </a:p>
          <a:p>
            <a:pPr lvl="1">
              <a:defRPr sz="1800">
                <a:solidFill>
                  <a:srgbClr val="000000"/>
                </a:solidFill>
                <a:uFillTx/>
              </a:defRPr>
            </a:pPr>
            <a:r>
              <a:rPr sz="3000">
                <a:solidFill>
                  <a:srgbClr val="FFFFFF"/>
                </a:solidFill>
                <a:uFill>
                  <a:solidFill>
                    <a:srgbClr val="FFFFFF"/>
                  </a:solidFill>
                </a:uFill>
              </a:rPr>
              <a:t>Text úrovně 2</a:t>
            </a:r>
            <a:endParaRPr sz="3000">
              <a:solidFill>
                <a:srgbClr val="FFFFFF"/>
              </a:solidFill>
              <a:uFill>
                <a:solidFill>
                  <a:srgbClr val="FFFFFF"/>
                </a:solidFill>
              </a:uFill>
            </a:endParaRPr>
          </a:p>
          <a:p>
            <a:pPr lvl="2">
              <a:defRPr sz="1800">
                <a:solidFill>
                  <a:srgbClr val="000000"/>
                </a:solidFill>
                <a:uFillTx/>
              </a:defRPr>
            </a:pPr>
            <a:r>
              <a:rPr sz="2600">
                <a:solidFill>
                  <a:srgbClr val="FFFFFF"/>
                </a:solidFill>
                <a:uFill>
                  <a:solidFill>
                    <a:srgbClr val="FFFFFF"/>
                  </a:solidFill>
                </a:uFill>
              </a:rPr>
              <a:t>Text úrovně 3</a:t>
            </a:r>
            <a:endParaRPr sz="2600">
              <a:solidFill>
                <a:srgbClr val="FFFFFF"/>
              </a:solidFill>
              <a:uFill>
                <a:solidFill>
                  <a:srgbClr val="FFFFFF"/>
                </a:solidFill>
              </a:uFill>
            </a:endParaRPr>
          </a:p>
          <a:p>
            <a:pPr lvl="3">
              <a:defRPr sz="1800">
                <a:solidFill>
                  <a:srgbClr val="000000"/>
                </a:solidFill>
                <a:uFillTx/>
              </a:defRPr>
            </a:pPr>
            <a:r>
              <a:rPr sz="2200">
                <a:solidFill>
                  <a:srgbClr val="FFFFFF"/>
                </a:solidFill>
                <a:uFill>
                  <a:solidFill>
                    <a:srgbClr val="FFFFFF"/>
                  </a:solidFill>
                </a:uFill>
              </a:rPr>
              <a:t>Text úrovně 4</a:t>
            </a:r>
            <a:endParaRPr sz="2200">
              <a:solidFill>
                <a:srgbClr val="FFFFFF"/>
              </a:solidFill>
              <a:uFill>
                <a:solidFill>
                  <a:srgbClr val="FFFFFF"/>
                </a:solidFill>
              </a:uFill>
            </a:endParaRPr>
          </a:p>
          <a:p>
            <a:pPr lvl="4">
              <a:defRPr sz="1800">
                <a:solidFill>
                  <a:srgbClr val="000000"/>
                </a:solidFill>
                <a:uFillTx/>
              </a:defRPr>
            </a:pPr>
            <a:r>
              <a:rPr sz="2200">
                <a:solidFill>
                  <a:srgbClr val="FFFFFF"/>
                </a:solidFill>
                <a:uFill>
                  <a:solidFill>
                    <a:srgbClr val="FFFFFF"/>
                  </a:solidFill>
                </a:uFill>
              </a:rPr>
              <a:t>Text úrovně 5</a:t>
            </a:r>
          </a:p>
        </p:txBody>
      </p:sp>
      <p:sp>
        <p:nvSpPr>
          <p:cNvPr id="165" name="Shape 165"/>
          <p:cNvSpPr/>
          <p:nvPr>
            <p:ph type="sldNum" sz="quarter" idx="2"/>
          </p:nvPr>
        </p:nvSpPr>
        <p:spPr>
          <a:xfrm>
            <a:off x="8196262" y="6946900"/>
            <a:ext cx="292101" cy="297247"/>
          </a:xfrm>
          <a:prstGeom prst="rect">
            <a:avLst/>
          </a:prstGeom>
        </p:spPr>
        <p:txBody>
          <a:bodyPr/>
          <a:lstStyle>
            <a:lvl1pPr defTabSz="457200">
              <a:defRPr>
                <a:solidFill>
                  <a:srgbClr val="FFFFFF"/>
                </a:solidFill>
                <a:uFill>
                  <a:solidFill>
                    <a:srgbClr val="FFFFFF"/>
                  </a:solidFill>
                </a:uFill>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lue Lines.pot copy 5">
    <p:bg>
      <p:bgPr>
        <a:gradFill flip="none" rotWithShape="1">
          <a:gsLst>
            <a:gs pos="0">
              <a:srgbClr val="000000"/>
            </a:gs>
            <a:gs pos="100000">
              <a:srgbClr val="000000"/>
            </a:gs>
          </a:gsLst>
          <a:lin ang="16200000" scaled="0"/>
        </a:gradFill>
      </p:bgPr>
    </p:bg>
    <p:spTree>
      <p:nvGrpSpPr>
        <p:cNvPr id="1" name=""/>
        <p:cNvGrpSpPr/>
        <p:nvPr/>
      </p:nvGrpSpPr>
      <p:grpSpPr>
        <a:xfrm>
          <a:off x="0" y="0"/>
          <a:ext cx="0" cy="0"/>
          <a:chOff x="0" y="0"/>
          <a:chExt cx="0" cy="0"/>
        </a:xfrm>
      </p:grpSpPr>
      <p:grpSp>
        <p:nvGrpSpPr>
          <p:cNvPr id="182" name="Group 182"/>
          <p:cNvGrpSpPr/>
          <p:nvPr/>
        </p:nvGrpSpPr>
        <p:grpSpPr>
          <a:xfrm>
            <a:off x="0" y="6440487"/>
            <a:ext cx="10183813" cy="1195388"/>
            <a:chOff x="0" y="0"/>
            <a:chExt cx="10183812" cy="1195387"/>
          </a:xfrm>
        </p:grpSpPr>
        <p:sp>
          <p:nvSpPr>
            <p:cNvPr id="167" name="Shape 167"/>
            <p:cNvSpPr/>
            <p:nvPr/>
          </p:nvSpPr>
          <p:spPr>
            <a:xfrm>
              <a:off x="0" y="41329"/>
              <a:ext cx="10183813" cy="1136573"/>
            </a:xfrm>
            <a:prstGeom prst="rect">
              <a:avLst/>
            </a:prstGeom>
            <a:gradFill flip="none" rotWithShape="1">
              <a:gsLst>
                <a:gs pos="0">
                  <a:srgbClr val="3C33FE"/>
                </a:gs>
                <a:gs pos="100000">
                  <a:srgbClr val="000000"/>
                </a:gs>
              </a:gsLst>
              <a:lin ang="16200000" scaled="0"/>
            </a:gradFill>
            <a:ln w="12700" cap="flat">
              <a:noFill/>
              <a:miter lim="400000"/>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grpSp>
          <p:nvGrpSpPr>
            <p:cNvPr id="181" name="Group 181"/>
            <p:cNvGrpSpPr/>
            <p:nvPr/>
          </p:nvGrpSpPr>
          <p:grpSpPr>
            <a:xfrm>
              <a:off x="0" y="0"/>
              <a:ext cx="10183813" cy="1195388"/>
              <a:chOff x="0" y="0"/>
              <a:chExt cx="10183812" cy="1195387"/>
            </a:xfrm>
          </p:grpSpPr>
          <p:sp>
            <p:nvSpPr>
              <p:cNvPr id="168" name="Shape 168"/>
              <p:cNvSpPr/>
              <p:nvPr/>
            </p:nvSpPr>
            <p:spPr>
              <a:xfrm>
                <a:off x="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69" name="Shape 169"/>
              <p:cNvSpPr/>
              <p:nvPr/>
            </p:nvSpPr>
            <p:spPr>
              <a:xfrm>
                <a:off x="765175"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70" name="Shape 170"/>
              <p:cNvSpPr/>
              <p:nvPr/>
            </p:nvSpPr>
            <p:spPr>
              <a:xfrm>
                <a:off x="1549400" y="0"/>
                <a:ext cx="1022350"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81" y="0"/>
                    </a:lnTo>
                    <a:lnTo>
                      <a:pt x="21600" y="0"/>
                    </a:lnTo>
                    <a:lnTo>
                      <a:pt x="3581"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71" name="Shape 171"/>
              <p:cNvSpPr/>
              <p:nvPr/>
            </p:nvSpPr>
            <p:spPr>
              <a:xfrm>
                <a:off x="23368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72" name="Shape 172"/>
              <p:cNvSpPr/>
              <p:nvPr/>
            </p:nvSpPr>
            <p:spPr>
              <a:xfrm>
                <a:off x="3122612"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73" name="Shape 173"/>
              <p:cNvSpPr/>
              <p:nvPr/>
            </p:nvSpPr>
            <p:spPr>
              <a:xfrm>
                <a:off x="3908425"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81" y="0"/>
                    </a:lnTo>
                    <a:lnTo>
                      <a:pt x="21600" y="0"/>
                    </a:lnTo>
                    <a:lnTo>
                      <a:pt x="3581"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74" name="Shape 174"/>
              <p:cNvSpPr/>
              <p:nvPr/>
            </p:nvSpPr>
            <p:spPr>
              <a:xfrm>
                <a:off x="46736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75" name="Shape 175"/>
              <p:cNvSpPr/>
              <p:nvPr/>
            </p:nvSpPr>
            <p:spPr>
              <a:xfrm>
                <a:off x="54610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76" name="Shape 176"/>
              <p:cNvSpPr/>
              <p:nvPr/>
            </p:nvSpPr>
            <p:spPr>
              <a:xfrm>
                <a:off x="6267450"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77" name="Shape 177"/>
              <p:cNvSpPr/>
              <p:nvPr/>
            </p:nvSpPr>
            <p:spPr>
              <a:xfrm>
                <a:off x="70739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78" name="Shape 178"/>
              <p:cNvSpPr/>
              <p:nvPr/>
            </p:nvSpPr>
            <p:spPr>
              <a:xfrm>
                <a:off x="7902575"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79" name="Shape 179"/>
              <p:cNvSpPr/>
              <p:nvPr/>
            </p:nvSpPr>
            <p:spPr>
              <a:xfrm>
                <a:off x="8710612"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80" name="Shape 180"/>
              <p:cNvSpPr/>
              <p:nvPr/>
            </p:nvSpPr>
            <p:spPr>
              <a:xfrm>
                <a:off x="9547225" y="305204"/>
                <a:ext cx="636588" cy="890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5229"/>
                    </a:lnTo>
                    <a:lnTo>
                      <a:pt x="5744"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grpSp>
      </p:grpSp>
      <p:sp>
        <p:nvSpPr>
          <p:cNvPr id="183" name="Shape 183"/>
          <p:cNvSpPr/>
          <p:nvPr>
            <p:ph type="title"/>
          </p:nvPr>
        </p:nvSpPr>
        <p:spPr>
          <a:xfrm>
            <a:off x="762000" y="0"/>
            <a:ext cx="8636000" cy="1866900"/>
          </a:xfrm>
          <a:prstGeom prst="rect">
            <a:avLst/>
          </a:prstGeom>
        </p:spPr>
        <p:txBody>
          <a:bodyPr/>
          <a:lstStyle>
            <a:lvl1pPr marL="44450" marR="45861" defTabSz="914400">
              <a:defRPr>
                <a:solidFill>
                  <a:srgbClr val="F9FB1A"/>
                </a:solidFill>
                <a:uFill>
                  <a:solidFill>
                    <a:srgbClr val="F9FB1A"/>
                  </a:solidFill>
                </a:uFill>
                <a:latin typeface="Times New Roman"/>
                <a:ea typeface="Times New Roman"/>
                <a:cs typeface="Times New Roman"/>
                <a:sym typeface="Times New Roman"/>
              </a:defRPr>
            </a:lvl1pPr>
          </a:lstStyle>
          <a:p>
            <a:pPr lvl="0">
              <a:defRPr sz="1800">
                <a:solidFill>
                  <a:srgbClr val="000000"/>
                </a:solidFill>
                <a:uFillTx/>
              </a:defRPr>
            </a:pPr>
            <a:r>
              <a:rPr sz="4800">
                <a:solidFill>
                  <a:srgbClr val="F9FB1A"/>
                </a:solidFill>
                <a:uFill>
                  <a:solidFill>
                    <a:srgbClr val="F9FB1A"/>
                  </a:solidFill>
                </a:uFill>
              </a:rPr>
              <a:t>Text názvu</a:t>
            </a:r>
          </a:p>
        </p:txBody>
      </p:sp>
      <p:sp>
        <p:nvSpPr>
          <p:cNvPr id="184" name="Shape 184"/>
          <p:cNvSpPr/>
          <p:nvPr>
            <p:ph type="body" idx="1"/>
          </p:nvPr>
        </p:nvSpPr>
        <p:spPr>
          <a:xfrm>
            <a:off x="762000" y="1905000"/>
            <a:ext cx="8636000" cy="5715000"/>
          </a:xfrm>
          <a:prstGeom prst="rect">
            <a:avLst/>
          </a:prstGeom>
        </p:spPr>
        <p:txBody>
          <a:bodyPr/>
          <a:lstStyle>
            <a:lvl1pPr marL="425450" marR="45861" indent="-381000" defTabSz="914400">
              <a:buClr>
                <a:srgbClr val="F9FB1A"/>
              </a:buClr>
              <a:buSzPct val="75000"/>
              <a:buFont typeface="Monotype Sorts"/>
              <a:buChar char=""/>
              <a:defRPr>
                <a:solidFill>
                  <a:srgbClr val="FFFFFF"/>
                </a:solidFill>
                <a:uFill>
                  <a:solidFill>
                    <a:srgbClr val="FFFFFF"/>
                  </a:solidFill>
                </a:uFill>
              </a:defRPr>
            </a:lvl1pPr>
            <a:lvl2pPr marL="819150" marR="45861" indent="-317500" defTabSz="914400">
              <a:spcBef>
                <a:spcPts val="700"/>
              </a:spcBef>
              <a:buClr>
                <a:srgbClr val="FFFFFF"/>
              </a:buClr>
              <a:buFont typeface="Arial"/>
              <a:buChar char="–"/>
              <a:defRPr sz="3000">
                <a:solidFill>
                  <a:srgbClr val="FFFFFF"/>
                </a:solidFill>
                <a:uFill>
                  <a:solidFill>
                    <a:srgbClr val="FFFFFF"/>
                  </a:solidFill>
                </a:uFill>
              </a:defRPr>
            </a:lvl2pPr>
            <a:lvl3pPr marL="1263650" marR="45861" indent="-254000" defTabSz="914400">
              <a:spcBef>
                <a:spcPts val="600"/>
              </a:spcBef>
              <a:buClr>
                <a:srgbClr val="F9FB1A"/>
              </a:buClr>
              <a:buSzPct val="75000"/>
              <a:buFont typeface="Monotype Sorts"/>
              <a:buChar char=""/>
              <a:defRPr sz="2600">
                <a:solidFill>
                  <a:srgbClr val="FFFFFF"/>
                </a:solidFill>
                <a:uFill>
                  <a:solidFill>
                    <a:srgbClr val="FFFFFF"/>
                  </a:solidFill>
                </a:uFill>
              </a:defRPr>
            </a:lvl3pPr>
            <a:lvl4pPr marL="1771650" marR="45861" indent="-254000" defTabSz="914400">
              <a:spcBef>
                <a:spcPts val="500"/>
              </a:spcBef>
              <a:buClr>
                <a:srgbClr val="F9FB1A"/>
              </a:buClr>
              <a:buFont typeface="Arial"/>
              <a:buChar char="–"/>
              <a:defRPr sz="2200">
                <a:solidFill>
                  <a:srgbClr val="FFFFFF"/>
                </a:solidFill>
                <a:uFill>
                  <a:solidFill>
                    <a:srgbClr val="FFFFFF"/>
                  </a:solidFill>
                </a:uFill>
              </a:defRPr>
            </a:lvl4pPr>
            <a:lvl5pPr marL="2279650" marR="45861" indent="-254000" defTabSz="914400">
              <a:spcBef>
                <a:spcPts val="500"/>
              </a:spcBef>
              <a:buClr>
                <a:srgbClr val="FFFFFF"/>
              </a:buClr>
              <a:buFont typeface="Arial"/>
              <a:buChar char="–"/>
              <a:defRPr sz="2200">
                <a:solidFill>
                  <a:srgbClr val="FFFFFF"/>
                </a:solidFill>
                <a:uFill>
                  <a:solidFill>
                    <a:srgbClr val="FFFFFF"/>
                  </a:solidFill>
                </a:uFill>
              </a:defRPr>
            </a:lvl5pPr>
          </a:lstStyle>
          <a:p>
            <a:pPr lvl="0">
              <a:defRPr sz="1800">
                <a:solidFill>
                  <a:srgbClr val="000000"/>
                </a:solidFill>
                <a:uFillTx/>
              </a:defRPr>
            </a:pPr>
            <a:r>
              <a:rPr sz="3400">
                <a:solidFill>
                  <a:srgbClr val="FFFFFF"/>
                </a:solidFill>
                <a:uFill>
                  <a:solidFill>
                    <a:srgbClr val="FFFFFF"/>
                  </a:solidFill>
                </a:uFill>
              </a:rPr>
              <a:t>Text úrovně 1</a:t>
            </a:r>
            <a:endParaRPr sz="3400">
              <a:solidFill>
                <a:srgbClr val="FFFFFF"/>
              </a:solidFill>
              <a:uFill>
                <a:solidFill>
                  <a:srgbClr val="FFFFFF"/>
                </a:solidFill>
              </a:uFill>
            </a:endParaRPr>
          </a:p>
          <a:p>
            <a:pPr lvl="1">
              <a:defRPr sz="1800">
                <a:solidFill>
                  <a:srgbClr val="000000"/>
                </a:solidFill>
                <a:uFillTx/>
              </a:defRPr>
            </a:pPr>
            <a:r>
              <a:rPr sz="3000">
                <a:solidFill>
                  <a:srgbClr val="FFFFFF"/>
                </a:solidFill>
                <a:uFill>
                  <a:solidFill>
                    <a:srgbClr val="FFFFFF"/>
                  </a:solidFill>
                </a:uFill>
              </a:rPr>
              <a:t>Text úrovně 2</a:t>
            </a:r>
            <a:endParaRPr sz="3000">
              <a:solidFill>
                <a:srgbClr val="FFFFFF"/>
              </a:solidFill>
              <a:uFill>
                <a:solidFill>
                  <a:srgbClr val="FFFFFF"/>
                </a:solidFill>
              </a:uFill>
            </a:endParaRPr>
          </a:p>
          <a:p>
            <a:pPr lvl="2">
              <a:defRPr sz="1800">
                <a:solidFill>
                  <a:srgbClr val="000000"/>
                </a:solidFill>
                <a:uFillTx/>
              </a:defRPr>
            </a:pPr>
            <a:r>
              <a:rPr sz="2600">
                <a:solidFill>
                  <a:srgbClr val="FFFFFF"/>
                </a:solidFill>
                <a:uFill>
                  <a:solidFill>
                    <a:srgbClr val="FFFFFF"/>
                  </a:solidFill>
                </a:uFill>
              </a:rPr>
              <a:t>Text úrovně 3</a:t>
            </a:r>
            <a:endParaRPr sz="2600">
              <a:solidFill>
                <a:srgbClr val="FFFFFF"/>
              </a:solidFill>
              <a:uFill>
                <a:solidFill>
                  <a:srgbClr val="FFFFFF"/>
                </a:solidFill>
              </a:uFill>
            </a:endParaRPr>
          </a:p>
          <a:p>
            <a:pPr lvl="3">
              <a:defRPr sz="1800">
                <a:solidFill>
                  <a:srgbClr val="000000"/>
                </a:solidFill>
                <a:uFillTx/>
              </a:defRPr>
            </a:pPr>
            <a:r>
              <a:rPr sz="2200">
                <a:solidFill>
                  <a:srgbClr val="FFFFFF"/>
                </a:solidFill>
                <a:uFill>
                  <a:solidFill>
                    <a:srgbClr val="FFFFFF"/>
                  </a:solidFill>
                </a:uFill>
              </a:rPr>
              <a:t>Text úrovně 4</a:t>
            </a:r>
            <a:endParaRPr sz="2200">
              <a:solidFill>
                <a:srgbClr val="FFFFFF"/>
              </a:solidFill>
              <a:uFill>
                <a:solidFill>
                  <a:srgbClr val="FFFFFF"/>
                </a:solidFill>
              </a:uFill>
            </a:endParaRPr>
          </a:p>
          <a:p>
            <a:pPr lvl="4">
              <a:defRPr sz="1800">
                <a:solidFill>
                  <a:srgbClr val="000000"/>
                </a:solidFill>
                <a:uFillTx/>
              </a:defRPr>
            </a:pPr>
            <a:r>
              <a:rPr sz="2200">
                <a:solidFill>
                  <a:srgbClr val="FFFFFF"/>
                </a:solidFill>
                <a:uFill>
                  <a:solidFill>
                    <a:srgbClr val="FFFFFF"/>
                  </a:solidFill>
                </a:uFill>
              </a:rPr>
              <a:t>Text úrovně 5</a:t>
            </a:r>
          </a:p>
        </p:txBody>
      </p:sp>
      <p:sp>
        <p:nvSpPr>
          <p:cNvPr id="185" name="Shape 185"/>
          <p:cNvSpPr/>
          <p:nvPr>
            <p:ph type="sldNum" sz="quarter" idx="2"/>
          </p:nvPr>
        </p:nvSpPr>
        <p:spPr>
          <a:xfrm>
            <a:off x="8196262" y="6946900"/>
            <a:ext cx="292101" cy="297247"/>
          </a:xfrm>
          <a:prstGeom prst="rect">
            <a:avLst/>
          </a:prstGeom>
        </p:spPr>
        <p:txBody>
          <a:bodyPr/>
          <a:lstStyle>
            <a:lvl1pPr defTabSz="457200">
              <a:defRPr>
                <a:solidFill>
                  <a:srgbClr val="FFFFFF"/>
                </a:solidFill>
                <a:uFill>
                  <a:solidFill>
                    <a:srgbClr val="FFFFFF"/>
                  </a:solidFill>
                </a:uFill>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p:spTree>
      <p:nvGrpSpPr>
        <p:cNvPr id="1" name=""/>
        <p:cNvGrpSpPr/>
        <p:nvPr/>
      </p:nvGrpSpPr>
      <p:grpSpPr>
        <a:xfrm>
          <a:off x="0" y="0"/>
          <a:ext cx="0" cy="0"/>
          <a:chOff x="0" y="0"/>
          <a:chExt cx="0" cy="0"/>
        </a:xfrm>
      </p:grpSpPr>
      <p:sp>
        <p:nvSpPr>
          <p:cNvPr id="9" name="Shape 9"/>
          <p:cNvSpPr/>
          <p:nvPr>
            <p:ph type="title"/>
          </p:nvPr>
        </p:nvSpPr>
        <p:spPr>
          <a:xfrm>
            <a:off x="762000" y="419100"/>
            <a:ext cx="8636000" cy="1778000"/>
          </a:xfrm>
          <a:prstGeom prst="rect">
            <a:avLst/>
          </a:prstGeom>
        </p:spPr>
        <p:txBody>
          <a:bodyPr/>
          <a:lstStyle>
            <a:lvl1pPr marL="44450" marR="45155" defTabSz="914400">
              <a:defRPr>
                <a:latin typeface="+mj-lt"/>
                <a:ea typeface="+mj-ea"/>
                <a:cs typeface="+mj-cs"/>
                <a:sym typeface="Times Roman"/>
              </a:defRPr>
            </a:lvl1pPr>
          </a:lstStyle>
          <a:p>
            <a:pPr lvl="0">
              <a:defRPr sz="1800">
                <a:uFillTx/>
              </a:defRPr>
            </a:pPr>
            <a:r>
              <a:rPr sz="4800">
                <a:uFill>
                  <a:solidFill/>
                </a:uFill>
              </a:rPr>
              <a:t>Text názvu</a:t>
            </a:r>
          </a:p>
        </p:txBody>
      </p:sp>
      <p:sp>
        <p:nvSpPr>
          <p:cNvPr id="10" name="Shape 10"/>
          <p:cNvSpPr/>
          <p:nvPr>
            <p:ph type="body" idx="1"/>
          </p:nvPr>
        </p:nvSpPr>
        <p:spPr>
          <a:xfrm>
            <a:off x="762000" y="2197100"/>
            <a:ext cx="8636000" cy="5422900"/>
          </a:xfrm>
          <a:prstGeom prst="rect">
            <a:avLst/>
          </a:prstGeom>
        </p:spPr>
        <p:txBody>
          <a:bodyPr/>
          <a:lstStyle>
            <a:lvl1pPr marL="425450" marR="45155" indent="-381000" defTabSz="914400">
              <a:buClr>
                <a:srgbClr val="000000"/>
              </a:buClr>
              <a:buFont typeface="Lucida Grande"/>
              <a:defRPr>
                <a:latin typeface="+mj-lt"/>
                <a:ea typeface="+mj-ea"/>
                <a:cs typeface="+mj-cs"/>
                <a:sym typeface="Times Roman"/>
              </a:defRPr>
            </a:lvl1pPr>
            <a:lvl2pPr marL="819150" marR="45155" indent="-317500" defTabSz="914400">
              <a:buClr>
                <a:srgbClr val="000000"/>
              </a:buClr>
              <a:buFont typeface="Lucida Grande"/>
              <a:buChar char="–"/>
              <a:defRPr sz="3000">
                <a:latin typeface="+mj-lt"/>
                <a:ea typeface="+mj-ea"/>
                <a:cs typeface="+mj-cs"/>
                <a:sym typeface="Times Roman"/>
              </a:defRPr>
            </a:lvl2pPr>
            <a:lvl3pPr marL="1263650" marR="45155" indent="-254000" defTabSz="914400">
              <a:spcBef>
                <a:spcPts val="600"/>
              </a:spcBef>
              <a:buClr>
                <a:srgbClr val="000000"/>
              </a:buClr>
              <a:buFont typeface="Lucida Grande"/>
              <a:defRPr sz="2600">
                <a:latin typeface="+mj-lt"/>
                <a:ea typeface="+mj-ea"/>
                <a:cs typeface="+mj-cs"/>
                <a:sym typeface="Times Roman"/>
              </a:defRPr>
            </a:lvl3pPr>
            <a:lvl4pPr marL="1771650" marR="45155" indent="-254000" defTabSz="914400">
              <a:spcBef>
                <a:spcPts val="500"/>
              </a:spcBef>
              <a:buClr>
                <a:srgbClr val="000000"/>
              </a:buClr>
              <a:buFont typeface="Lucida Grande"/>
              <a:buChar char="–"/>
              <a:defRPr sz="2200">
                <a:latin typeface="+mj-lt"/>
                <a:ea typeface="+mj-ea"/>
                <a:cs typeface="+mj-cs"/>
                <a:sym typeface="Times Roman"/>
              </a:defRPr>
            </a:lvl4pPr>
            <a:lvl5pPr marL="2279650" marR="45155" indent="-254000" defTabSz="914400">
              <a:spcBef>
                <a:spcPts val="500"/>
              </a:spcBef>
              <a:buClr>
                <a:srgbClr val="000000"/>
              </a:buClr>
              <a:buFont typeface="Lucida Grande"/>
              <a:buChar char="»"/>
              <a:defRPr sz="2200">
                <a:latin typeface="+mj-lt"/>
                <a:ea typeface="+mj-ea"/>
                <a:cs typeface="+mj-cs"/>
                <a:sym typeface="Times Roman"/>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lue Lines.pot copy 6">
    <p:bg>
      <p:bgPr>
        <a:gradFill flip="none" rotWithShape="1">
          <a:gsLst>
            <a:gs pos="0">
              <a:srgbClr val="000000"/>
            </a:gs>
            <a:gs pos="100000">
              <a:srgbClr val="000000"/>
            </a:gs>
          </a:gsLst>
          <a:lin ang="16200000" scaled="0"/>
        </a:gradFill>
      </p:bgPr>
    </p:bg>
    <p:spTree>
      <p:nvGrpSpPr>
        <p:cNvPr id="1" name=""/>
        <p:cNvGrpSpPr/>
        <p:nvPr/>
      </p:nvGrpSpPr>
      <p:grpSpPr>
        <a:xfrm>
          <a:off x="0" y="0"/>
          <a:ext cx="0" cy="0"/>
          <a:chOff x="0" y="0"/>
          <a:chExt cx="0" cy="0"/>
        </a:xfrm>
      </p:grpSpPr>
      <p:grpSp>
        <p:nvGrpSpPr>
          <p:cNvPr id="202" name="Group 202"/>
          <p:cNvGrpSpPr/>
          <p:nvPr/>
        </p:nvGrpSpPr>
        <p:grpSpPr>
          <a:xfrm>
            <a:off x="0" y="6440487"/>
            <a:ext cx="10183813" cy="1195388"/>
            <a:chOff x="0" y="0"/>
            <a:chExt cx="10183812" cy="1195387"/>
          </a:xfrm>
        </p:grpSpPr>
        <p:sp>
          <p:nvSpPr>
            <p:cNvPr id="187" name="Shape 187"/>
            <p:cNvSpPr/>
            <p:nvPr/>
          </p:nvSpPr>
          <p:spPr>
            <a:xfrm>
              <a:off x="0" y="41329"/>
              <a:ext cx="10183813" cy="1136573"/>
            </a:xfrm>
            <a:prstGeom prst="rect">
              <a:avLst/>
            </a:prstGeom>
            <a:gradFill flip="none" rotWithShape="1">
              <a:gsLst>
                <a:gs pos="0">
                  <a:srgbClr val="3C33FE"/>
                </a:gs>
                <a:gs pos="100000">
                  <a:srgbClr val="000000"/>
                </a:gs>
              </a:gsLst>
              <a:lin ang="16200000" scaled="0"/>
            </a:gradFill>
            <a:ln w="12700" cap="flat">
              <a:noFill/>
              <a:miter lim="400000"/>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grpSp>
          <p:nvGrpSpPr>
            <p:cNvPr id="201" name="Group 201"/>
            <p:cNvGrpSpPr/>
            <p:nvPr/>
          </p:nvGrpSpPr>
          <p:grpSpPr>
            <a:xfrm>
              <a:off x="0" y="0"/>
              <a:ext cx="10183813" cy="1195388"/>
              <a:chOff x="0" y="0"/>
              <a:chExt cx="10183812" cy="1195387"/>
            </a:xfrm>
          </p:grpSpPr>
          <p:sp>
            <p:nvSpPr>
              <p:cNvPr id="188" name="Shape 188"/>
              <p:cNvSpPr/>
              <p:nvPr/>
            </p:nvSpPr>
            <p:spPr>
              <a:xfrm>
                <a:off x="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89" name="Shape 189"/>
              <p:cNvSpPr/>
              <p:nvPr/>
            </p:nvSpPr>
            <p:spPr>
              <a:xfrm>
                <a:off x="765175"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90" name="Shape 190"/>
              <p:cNvSpPr/>
              <p:nvPr/>
            </p:nvSpPr>
            <p:spPr>
              <a:xfrm>
                <a:off x="1549400" y="0"/>
                <a:ext cx="1022350"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81" y="0"/>
                    </a:lnTo>
                    <a:lnTo>
                      <a:pt x="21600" y="0"/>
                    </a:lnTo>
                    <a:lnTo>
                      <a:pt x="3581"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91" name="Shape 191"/>
              <p:cNvSpPr/>
              <p:nvPr/>
            </p:nvSpPr>
            <p:spPr>
              <a:xfrm>
                <a:off x="23368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92" name="Shape 192"/>
              <p:cNvSpPr/>
              <p:nvPr/>
            </p:nvSpPr>
            <p:spPr>
              <a:xfrm>
                <a:off x="3122612"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93" name="Shape 193"/>
              <p:cNvSpPr/>
              <p:nvPr/>
            </p:nvSpPr>
            <p:spPr>
              <a:xfrm>
                <a:off x="3908425"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81" y="0"/>
                    </a:lnTo>
                    <a:lnTo>
                      <a:pt x="21600" y="0"/>
                    </a:lnTo>
                    <a:lnTo>
                      <a:pt x="3581"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94" name="Shape 194"/>
              <p:cNvSpPr/>
              <p:nvPr/>
            </p:nvSpPr>
            <p:spPr>
              <a:xfrm>
                <a:off x="46736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95" name="Shape 195"/>
              <p:cNvSpPr/>
              <p:nvPr/>
            </p:nvSpPr>
            <p:spPr>
              <a:xfrm>
                <a:off x="54610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96" name="Shape 196"/>
              <p:cNvSpPr/>
              <p:nvPr/>
            </p:nvSpPr>
            <p:spPr>
              <a:xfrm>
                <a:off x="6267450"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97" name="Shape 197"/>
              <p:cNvSpPr/>
              <p:nvPr/>
            </p:nvSpPr>
            <p:spPr>
              <a:xfrm>
                <a:off x="70739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98" name="Shape 198"/>
              <p:cNvSpPr/>
              <p:nvPr/>
            </p:nvSpPr>
            <p:spPr>
              <a:xfrm>
                <a:off x="7902575"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199" name="Shape 199"/>
              <p:cNvSpPr/>
              <p:nvPr/>
            </p:nvSpPr>
            <p:spPr>
              <a:xfrm>
                <a:off x="8710612"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00" name="Shape 200"/>
              <p:cNvSpPr/>
              <p:nvPr/>
            </p:nvSpPr>
            <p:spPr>
              <a:xfrm>
                <a:off x="9547225" y="305204"/>
                <a:ext cx="636588" cy="890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5229"/>
                    </a:lnTo>
                    <a:lnTo>
                      <a:pt x="5744"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grpSp>
      </p:grpSp>
      <p:sp>
        <p:nvSpPr>
          <p:cNvPr id="203" name="Shape 203"/>
          <p:cNvSpPr/>
          <p:nvPr>
            <p:ph type="title"/>
          </p:nvPr>
        </p:nvSpPr>
        <p:spPr>
          <a:xfrm>
            <a:off x="762000" y="0"/>
            <a:ext cx="8636000" cy="1866900"/>
          </a:xfrm>
          <a:prstGeom prst="rect">
            <a:avLst/>
          </a:prstGeom>
        </p:spPr>
        <p:txBody>
          <a:bodyPr/>
          <a:lstStyle>
            <a:lvl1pPr marL="44450" marR="45861" defTabSz="914400">
              <a:defRPr>
                <a:solidFill>
                  <a:srgbClr val="F9FB1A"/>
                </a:solidFill>
                <a:uFill>
                  <a:solidFill>
                    <a:srgbClr val="F9FB1A"/>
                  </a:solidFill>
                </a:uFill>
                <a:latin typeface="Times New Roman"/>
                <a:ea typeface="Times New Roman"/>
                <a:cs typeface="Times New Roman"/>
                <a:sym typeface="Times New Roman"/>
              </a:defRPr>
            </a:lvl1pPr>
          </a:lstStyle>
          <a:p>
            <a:pPr lvl="0">
              <a:defRPr sz="1800">
                <a:solidFill>
                  <a:srgbClr val="000000"/>
                </a:solidFill>
                <a:uFillTx/>
              </a:defRPr>
            </a:pPr>
            <a:r>
              <a:rPr sz="4800">
                <a:solidFill>
                  <a:srgbClr val="F9FB1A"/>
                </a:solidFill>
                <a:uFill>
                  <a:solidFill>
                    <a:srgbClr val="F9FB1A"/>
                  </a:solidFill>
                </a:uFill>
              </a:rPr>
              <a:t>Text názvu</a:t>
            </a:r>
          </a:p>
        </p:txBody>
      </p:sp>
      <p:sp>
        <p:nvSpPr>
          <p:cNvPr id="204" name="Shape 204"/>
          <p:cNvSpPr/>
          <p:nvPr>
            <p:ph type="body" idx="1"/>
          </p:nvPr>
        </p:nvSpPr>
        <p:spPr>
          <a:xfrm>
            <a:off x="762000" y="1905000"/>
            <a:ext cx="8636000" cy="5715000"/>
          </a:xfrm>
          <a:prstGeom prst="rect">
            <a:avLst/>
          </a:prstGeom>
        </p:spPr>
        <p:txBody>
          <a:bodyPr/>
          <a:lstStyle>
            <a:lvl1pPr marL="425450" marR="45861" indent="-381000" defTabSz="914400">
              <a:buClr>
                <a:srgbClr val="F9FB1A"/>
              </a:buClr>
              <a:buSzPct val="75000"/>
              <a:buFont typeface="Monotype Sorts"/>
              <a:buChar char=""/>
              <a:defRPr>
                <a:solidFill>
                  <a:srgbClr val="FFFFFF"/>
                </a:solidFill>
                <a:uFill>
                  <a:solidFill>
                    <a:srgbClr val="FFFFFF"/>
                  </a:solidFill>
                </a:uFill>
              </a:defRPr>
            </a:lvl1pPr>
            <a:lvl2pPr marL="819150" marR="45861" indent="-317500" defTabSz="914400">
              <a:spcBef>
                <a:spcPts val="700"/>
              </a:spcBef>
              <a:buClr>
                <a:srgbClr val="FFFFFF"/>
              </a:buClr>
              <a:buFont typeface="Arial"/>
              <a:buChar char="–"/>
              <a:defRPr sz="3000">
                <a:solidFill>
                  <a:srgbClr val="FFFFFF"/>
                </a:solidFill>
                <a:uFill>
                  <a:solidFill>
                    <a:srgbClr val="FFFFFF"/>
                  </a:solidFill>
                </a:uFill>
              </a:defRPr>
            </a:lvl2pPr>
            <a:lvl3pPr marL="1263650" marR="45861" indent="-254000" defTabSz="914400">
              <a:spcBef>
                <a:spcPts val="600"/>
              </a:spcBef>
              <a:buClr>
                <a:srgbClr val="F9FB1A"/>
              </a:buClr>
              <a:buSzPct val="75000"/>
              <a:buFont typeface="Monotype Sorts"/>
              <a:buChar char=""/>
              <a:defRPr sz="2600">
                <a:solidFill>
                  <a:srgbClr val="FFFFFF"/>
                </a:solidFill>
                <a:uFill>
                  <a:solidFill>
                    <a:srgbClr val="FFFFFF"/>
                  </a:solidFill>
                </a:uFill>
              </a:defRPr>
            </a:lvl3pPr>
            <a:lvl4pPr marL="1771650" marR="45861" indent="-254000" defTabSz="914400">
              <a:spcBef>
                <a:spcPts val="500"/>
              </a:spcBef>
              <a:buClr>
                <a:srgbClr val="F9FB1A"/>
              </a:buClr>
              <a:buFont typeface="Arial"/>
              <a:buChar char="–"/>
              <a:defRPr sz="2200">
                <a:solidFill>
                  <a:srgbClr val="FFFFFF"/>
                </a:solidFill>
                <a:uFill>
                  <a:solidFill>
                    <a:srgbClr val="FFFFFF"/>
                  </a:solidFill>
                </a:uFill>
              </a:defRPr>
            </a:lvl4pPr>
            <a:lvl5pPr marL="2279650" marR="45861" indent="-254000" defTabSz="914400">
              <a:spcBef>
                <a:spcPts val="500"/>
              </a:spcBef>
              <a:buClr>
                <a:srgbClr val="FFFFFF"/>
              </a:buClr>
              <a:buFont typeface="Arial"/>
              <a:buChar char="–"/>
              <a:defRPr sz="2200">
                <a:solidFill>
                  <a:srgbClr val="FFFFFF"/>
                </a:solidFill>
                <a:uFill>
                  <a:solidFill>
                    <a:srgbClr val="FFFFFF"/>
                  </a:solidFill>
                </a:uFill>
              </a:defRPr>
            </a:lvl5pPr>
          </a:lstStyle>
          <a:p>
            <a:pPr lvl="0">
              <a:defRPr sz="1800">
                <a:solidFill>
                  <a:srgbClr val="000000"/>
                </a:solidFill>
                <a:uFillTx/>
              </a:defRPr>
            </a:pPr>
            <a:r>
              <a:rPr sz="3400">
                <a:solidFill>
                  <a:srgbClr val="FFFFFF"/>
                </a:solidFill>
                <a:uFill>
                  <a:solidFill>
                    <a:srgbClr val="FFFFFF"/>
                  </a:solidFill>
                </a:uFill>
              </a:rPr>
              <a:t>Text úrovně 1</a:t>
            </a:r>
            <a:endParaRPr sz="3400">
              <a:solidFill>
                <a:srgbClr val="FFFFFF"/>
              </a:solidFill>
              <a:uFill>
                <a:solidFill>
                  <a:srgbClr val="FFFFFF"/>
                </a:solidFill>
              </a:uFill>
            </a:endParaRPr>
          </a:p>
          <a:p>
            <a:pPr lvl="1">
              <a:defRPr sz="1800">
                <a:solidFill>
                  <a:srgbClr val="000000"/>
                </a:solidFill>
                <a:uFillTx/>
              </a:defRPr>
            </a:pPr>
            <a:r>
              <a:rPr sz="3000">
                <a:solidFill>
                  <a:srgbClr val="FFFFFF"/>
                </a:solidFill>
                <a:uFill>
                  <a:solidFill>
                    <a:srgbClr val="FFFFFF"/>
                  </a:solidFill>
                </a:uFill>
              </a:rPr>
              <a:t>Text úrovně 2</a:t>
            </a:r>
            <a:endParaRPr sz="3000">
              <a:solidFill>
                <a:srgbClr val="FFFFFF"/>
              </a:solidFill>
              <a:uFill>
                <a:solidFill>
                  <a:srgbClr val="FFFFFF"/>
                </a:solidFill>
              </a:uFill>
            </a:endParaRPr>
          </a:p>
          <a:p>
            <a:pPr lvl="2">
              <a:defRPr sz="1800">
                <a:solidFill>
                  <a:srgbClr val="000000"/>
                </a:solidFill>
                <a:uFillTx/>
              </a:defRPr>
            </a:pPr>
            <a:r>
              <a:rPr sz="2600">
                <a:solidFill>
                  <a:srgbClr val="FFFFFF"/>
                </a:solidFill>
                <a:uFill>
                  <a:solidFill>
                    <a:srgbClr val="FFFFFF"/>
                  </a:solidFill>
                </a:uFill>
              </a:rPr>
              <a:t>Text úrovně 3</a:t>
            </a:r>
            <a:endParaRPr sz="2600">
              <a:solidFill>
                <a:srgbClr val="FFFFFF"/>
              </a:solidFill>
              <a:uFill>
                <a:solidFill>
                  <a:srgbClr val="FFFFFF"/>
                </a:solidFill>
              </a:uFill>
            </a:endParaRPr>
          </a:p>
          <a:p>
            <a:pPr lvl="3">
              <a:defRPr sz="1800">
                <a:solidFill>
                  <a:srgbClr val="000000"/>
                </a:solidFill>
                <a:uFillTx/>
              </a:defRPr>
            </a:pPr>
            <a:r>
              <a:rPr sz="2200">
                <a:solidFill>
                  <a:srgbClr val="FFFFFF"/>
                </a:solidFill>
                <a:uFill>
                  <a:solidFill>
                    <a:srgbClr val="FFFFFF"/>
                  </a:solidFill>
                </a:uFill>
              </a:rPr>
              <a:t>Text úrovně 4</a:t>
            </a:r>
            <a:endParaRPr sz="2200">
              <a:solidFill>
                <a:srgbClr val="FFFFFF"/>
              </a:solidFill>
              <a:uFill>
                <a:solidFill>
                  <a:srgbClr val="FFFFFF"/>
                </a:solidFill>
              </a:uFill>
            </a:endParaRPr>
          </a:p>
          <a:p>
            <a:pPr lvl="4">
              <a:defRPr sz="1800">
                <a:solidFill>
                  <a:srgbClr val="000000"/>
                </a:solidFill>
                <a:uFillTx/>
              </a:defRPr>
            </a:pPr>
            <a:r>
              <a:rPr sz="2200">
                <a:solidFill>
                  <a:srgbClr val="FFFFFF"/>
                </a:solidFill>
                <a:uFill>
                  <a:solidFill>
                    <a:srgbClr val="FFFFFF"/>
                  </a:solidFill>
                </a:uFill>
              </a:rPr>
              <a:t>Text úrovně 5</a:t>
            </a:r>
          </a:p>
        </p:txBody>
      </p:sp>
      <p:sp>
        <p:nvSpPr>
          <p:cNvPr id="205" name="Shape 205"/>
          <p:cNvSpPr/>
          <p:nvPr>
            <p:ph type="sldNum" sz="quarter" idx="2"/>
          </p:nvPr>
        </p:nvSpPr>
        <p:spPr>
          <a:xfrm>
            <a:off x="8196262" y="6946900"/>
            <a:ext cx="292101" cy="297247"/>
          </a:xfrm>
          <a:prstGeom prst="rect">
            <a:avLst/>
          </a:prstGeom>
        </p:spPr>
        <p:txBody>
          <a:bodyPr/>
          <a:lstStyle>
            <a:lvl1pPr defTabSz="457200">
              <a:defRPr>
                <a:solidFill>
                  <a:srgbClr val="FFFFFF"/>
                </a:solidFill>
                <a:uFill>
                  <a:solidFill>
                    <a:srgbClr val="FFFFFF"/>
                  </a:solidFill>
                </a:uFill>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Blue Lines.pot copy 7">
    <p:bg>
      <p:bgPr>
        <a:gradFill flip="none" rotWithShape="1">
          <a:gsLst>
            <a:gs pos="0">
              <a:srgbClr val="000000"/>
            </a:gs>
            <a:gs pos="100000">
              <a:srgbClr val="000000"/>
            </a:gs>
          </a:gsLst>
          <a:lin ang="16200000" scaled="0"/>
        </a:gradFill>
      </p:bgPr>
    </p:bg>
    <p:spTree>
      <p:nvGrpSpPr>
        <p:cNvPr id="1" name=""/>
        <p:cNvGrpSpPr/>
        <p:nvPr/>
      </p:nvGrpSpPr>
      <p:grpSpPr>
        <a:xfrm>
          <a:off x="0" y="0"/>
          <a:ext cx="0" cy="0"/>
          <a:chOff x="0" y="0"/>
          <a:chExt cx="0" cy="0"/>
        </a:xfrm>
      </p:grpSpPr>
      <p:grpSp>
        <p:nvGrpSpPr>
          <p:cNvPr id="222" name="Group 222"/>
          <p:cNvGrpSpPr/>
          <p:nvPr/>
        </p:nvGrpSpPr>
        <p:grpSpPr>
          <a:xfrm>
            <a:off x="0" y="6440487"/>
            <a:ext cx="10183813" cy="1195388"/>
            <a:chOff x="0" y="0"/>
            <a:chExt cx="10183812" cy="1195387"/>
          </a:xfrm>
        </p:grpSpPr>
        <p:sp>
          <p:nvSpPr>
            <p:cNvPr id="207" name="Shape 207"/>
            <p:cNvSpPr/>
            <p:nvPr/>
          </p:nvSpPr>
          <p:spPr>
            <a:xfrm>
              <a:off x="0" y="41329"/>
              <a:ext cx="10183813" cy="1136573"/>
            </a:xfrm>
            <a:prstGeom prst="rect">
              <a:avLst/>
            </a:prstGeom>
            <a:gradFill flip="none" rotWithShape="1">
              <a:gsLst>
                <a:gs pos="0">
                  <a:srgbClr val="3C33FE"/>
                </a:gs>
                <a:gs pos="100000">
                  <a:srgbClr val="000000"/>
                </a:gs>
              </a:gsLst>
              <a:lin ang="16200000" scaled="0"/>
            </a:gradFill>
            <a:ln w="12700" cap="flat">
              <a:noFill/>
              <a:miter lim="400000"/>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grpSp>
          <p:nvGrpSpPr>
            <p:cNvPr id="221" name="Group 221"/>
            <p:cNvGrpSpPr/>
            <p:nvPr/>
          </p:nvGrpSpPr>
          <p:grpSpPr>
            <a:xfrm>
              <a:off x="0" y="0"/>
              <a:ext cx="10183813" cy="1195388"/>
              <a:chOff x="0" y="0"/>
              <a:chExt cx="10183812" cy="1195387"/>
            </a:xfrm>
          </p:grpSpPr>
          <p:sp>
            <p:nvSpPr>
              <p:cNvPr id="208" name="Shape 208"/>
              <p:cNvSpPr/>
              <p:nvPr/>
            </p:nvSpPr>
            <p:spPr>
              <a:xfrm>
                <a:off x="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09" name="Shape 209"/>
              <p:cNvSpPr/>
              <p:nvPr/>
            </p:nvSpPr>
            <p:spPr>
              <a:xfrm>
                <a:off x="765175"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10" name="Shape 210"/>
              <p:cNvSpPr/>
              <p:nvPr/>
            </p:nvSpPr>
            <p:spPr>
              <a:xfrm>
                <a:off x="1549400" y="0"/>
                <a:ext cx="1022350"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81" y="0"/>
                    </a:lnTo>
                    <a:lnTo>
                      <a:pt x="21600" y="0"/>
                    </a:lnTo>
                    <a:lnTo>
                      <a:pt x="3581"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11" name="Shape 211"/>
              <p:cNvSpPr/>
              <p:nvPr/>
            </p:nvSpPr>
            <p:spPr>
              <a:xfrm>
                <a:off x="23368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12" name="Shape 212"/>
              <p:cNvSpPr/>
              <p:nvPr/>
            </p:nvSpPr>
            <p:spPr>
              <a:xfrm>
                <a:off x="3122612"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13" name="Shape 213"/>
              <p:cNvSpPr/>
              <p:nvPr/>
            </p:nvSpPr>
            <p:spPr>
              <a:xfrm>
                <a:off x="3908425"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81" y="0"/>
                    </a:lnTo>
                    <a:lnTo>
                      <a:pt x="21600" y="0"/>
                    </a:lnTo>
                    <a:lnTo>
                      <a:pt x="3581"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14" name="Shape 214"/>
              <p:cNvSpPr/>
              <p:nvPr/>
            </p:nvSpPr>
            <p:spPr>
              <a:xfrm>
                <a:off x="46736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15" name="Shape 215"/>
              <p:cNvSpPr/>
              <p:nvPr/>
            </p:nvSpPr>
            <p:spPr>
              <a:xfrm>
                <a:off x="54610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16" name="Shape 216"/>
              <p:cNvSpPr/>
              <p:nvPr/>
            </p:nvSpPr>
            <p:spPr>
              <a:xfrm>
                <a:off x="6267450"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17" name="Shape 217"/>
              <p:cNvSpPr/>
              <p:nvPr/>
            </p:nvSpPr>
            <p:spPr>
              <a:xfrm>
                <a:off x="70739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18" name="Shape 218"/>
              <p:cNvSpPr/>
              <p:nvPr/>
            </p:nvSpPr>
            <p:spPr>
              <a:xfrm>
                <a:off x="7902575"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19" name="Shape 219"/>
              <p:cNvSpPr/>
              <p:nvPr/>
            </p:nvSpPr>
            <p:spPr>
              <a:xfrm>
                <a:off x="8710612"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20" name="Shape 220"/>
              <p:cNvSpPr/>
              <p:nvPr/>
            </p:nvSpPr>
            <p:spPr>
              <a:xfrm>
                <a:off x="9547225" y="305204"/>
                <a:ext cx="636588" cy="890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5229"/>
                    </a:lnTo>
                    <a:lnTo>
                      <a:pt x="5744"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grpSp>
      </p:grpSp>
      <p:sp>
        <p:nvSpPr>
          <p:cNvPr id="223" name="Shape 223"/>
          <p:cNvSpPr/>
          <p:nvPr>
            <p:ph type="title"/>
          </p:nvPr>
        </p:nvSpPr>
        <p:spPr>
          <a:xfrm>
            <a:off x="762000" y="0"/>
            <a:ext cx="8636000" cy="1866900"/>
          </a:xfrm>
          <a:prstGeom prst="rect">
            <a:avLst/>
          </a:prstGeom>
        </p:spPr>
        <p:txBody>
          <a:bodyPr/>
          <a:lstStyle>
            <a:lvl1pPr marL="44450" marR="45861" defTabSz="914400">
              <a:defRPr>
                <a:solidFill>
                  <a:srgbClr val="F9FB1A"/>
                </a:solidFill>
                <a:uFill>
                  <a:solidFill>
                    <a:srgbClr val="F9FB1A"/>
                  </a:solidFill>
                </a:uFill>
                <a:latin typeface="Times New Roman"/>
                <a:ea typeface="Times New Roman"/>
                <a:cs typeface="Times New Roman"/>
                <a:sym typeface="Times New Roman"/>
              </a:defRPr>
            </a:lvl1pPr>
          </a:lstStyle>
          <a:p>
            <a:pPr lvl="0">
              <a:defRPr sz="1800">
                <a:solidFill>
                  <a:srgbClr val="000000"/>
                </a:solidFill>
                <a:uFillTx/>
              </a:defRPr>
            </a:pPr>
            <a:r>
              <a:rPr sz="4800">
                <a:solidFill>
                  <a:srgbClr val="F9FB1A"/>
                </a:solidFill>
                <a:uFill>
                  <a:solidFill>
                    <a:srgbClr val="F9FB1A"/>
                  </a:solidFill>
                </a:uFill>
              </a:rPr>
              <a:t>Text názvu</a:t>
            </a:r>
          </a:p>
        </p:txBody>
      </p:sp>
      <p:sp>
        <p:nvSpPr>
          <p:cNvPr id="224" name="Shape 224"/>
          <p:cNvSpPr/>
          <p:nvPr>
            <p:ph type="body" idx="1"/>
          </p:nvPr>
        </p:nvSpPr>
        <p:spPr>
          <a:xfrm>
            <a:off x="762000" y="1905000"/>
            <a:ext cx="8636000" cy="5715000"/>
          </a:xfrm>
          <a:prstGeom prst="rect">
            <a:avLst/>
          </a:prstGeom>
        </p:spPr>
        <p:txBody>
          <a:bodyPr/>
          <a:lstStyle>
            <a:lvl1pPr marL="425450" marR="45861" indent="-381000" defTabSz="914400">
              <a:buClr>
                <a:srgbClr val="F9FB1A"/>
              </a:buClr>
              <a:buSzPct val="75000"/>
              <a:buFont typeface="Monotype Sorts"/>
              <a:buChar char=""/>
              <a:defRPr>
                <a:solidFill>
                  <a:srgbClr val="FFFFFF"/>
                </a:solidFill>
                <a:uFill>
                  <a:solidFill>
                    <a:srgbClr val="FFFFFF"/>
                  </a:solidFill>
                </a:uFill>
              </a:defRPr>
            </a:lvl1pPr>
            <a:lvl2pPr marL="819150" marR="45861" indent="-317500" defTabSz="914400">
              <a:spcBef>
                <a:spcPts val="700"/>
              </a:spcBef>
              <a:buClr>
                <a:srgbClr val="FFFFFF"/>
              </a:buClr>
              <a:buFont typeface="Arial"/>
              <a:buChar char="–"/>
              <a:defRPr sz="3000">
                <a:solidFill>
                  <a:srgbClr val="FFFFFF"/>
                </a:solidFill>
                <a:uFill>
                  <a:solidFill>
                    <a:srgbClr val="FFFFFF"/>
                  </a:solidFill>
                </a:uFill>
              </a:defRPr>
            </a:lvl2pPr>
            <a:lvl3pPr marL="1263650" marR="45861" indent="-254000" defTabSz="914400">
              <a:spcBef>
                <a:spcPts val="600"/>
              </a:spcBef>
              <a:buClr>
                <a:srgbClr val="F9FB1A"/>
              </a:buClr>
              <a:buSzPct val="75000"/>
              <a:buFont typeface="Monotype Sorts"/>
              <a:buChar char=""/>
              <a:defRPr sz="2600">
                <a:solidFill>
                  <a:srgbClr val="FFFFFF"/>
                </a:solidFill>
                <a:uFill>
                  <a:solidFill>
                    <a:srgbClr val="FFFFFF"/>
                  </a:solidFill>
                </a:uFill>
              </a:defRPr>
            </a:lvl3pPr>
            <a:lvl4pPr marL="1771650" marR="45861" indent="-254000" defTabSz="914400">
              <a:spcBef>
                <a:spcPts val="500"/>
              </a:spcBef>
              <a:buClr>
                <a:srgbClr val="F9FB1A"/>
              </a:buClr>
              <a:buFont typeface="Arial"/>
              <a:buChar char="–"/>
              <a:defRPr sz="2200">
                <a:solidFill>
                  <a:srgbClr val="FFFFFF"/>
                </a:solidFill>
                <a:uFill>
                  <a:solidFill>
                    <a:srgbClr val="FFFFFF"/>
                  </a:solidFill>
                </a:uFill>
              </a:defRPr>
            </a:lvl4pPr>
            <a:lvl5pPr marL="2279650" marR="45861" indent="-254000" defTabSz="914400">
              <a:spcBef>
                <a:spcPts val="500"/>
              </a:spcBef>
              <a:buClr>
                <a:srgbClr val="FFFFFF"/>
              </a:buClr>
              <a:buFont typeface="Arial"/>
              <a:buChar char="–"/>
              <a:defRPr sz="2200">
                <a:solidFill>
                  <a:srgbClr val="FFFFFF"/>
                </a:solidFill>
                <a:uFill>
                  <a:solidFill>
                    <a:srgbClr val="FFFFFF"/>
                  </a:solidFill>
                </a:uFill>
              </a:defRPr>
            </a:lvl5pPr>
          </a:lstStyle>
          <a:p>
            <a:pPr lvl="0">
              <a:defRPr sz="1800">
                <a:solidFill>
                  <a:srgbClr val="000000"/>
                </a:solidFill>
                <a:uFillTx/>
              </a:defRPr>
            </a:pPr>
            <a:r>
              <a:rPr sz="3400">
                <a:solidFill>
                  <a:srgbClr val="FFFFFF"/>
                </a:solidFill>
                <a:uFill>
                  <a:solidFill>
                    <a:srgbClr val="FFFFFF"/>
                  </a:solidFill>
                </a:uFill>
              </a:rPr>
              <a:t>Text úrovně 1</a:t>
            </a:r>
            <a:endParaRPr sz="3400">
              <a:solidFill>
                <a:srgbClr val="FFFFFF"/>
              </a:solidFill>
              <a:uFill>
                <a:solidFill>
                  <a:srgbClr val="FFFFFF"/>
                </a:solidFill>
              </a:uFill>
            </a:endParaRPr>
          </a:p>
          <a:p>
            <a:pPr lvl="1">
              <a:defRPr sz="1800">
                <a:solidFill>
                  <a:srgbClr val="000000"/>
                </a:solidFill>
                <a:uFillTx/>
              </a:defRPr>
            </a:pPr>
            <a:r>
              <a:rPr sz="3000">
                <a:solidFill>
                  <a:srgbClr val="FFFFFF"/>
                </a:solidFill>
                <a:uFill>
                  <a:solidFill>
                    <a:srgbClr val="FFFFFF"/>
                  </a:solidFill>
                </a:uFill>
              </a:rPr>
              <a:t>Text úrovně 2</a:t>
            </a:r>
            <a:endParaRPr sz="3000">
              <a:solidFill>
                <a:srgbClr val="FFFFFF"/>
              </a:solidFill>
              <a:uFill>
                <a:solidFill>
                  <a:srgbClr val="FFFFFF"/>
                </a:solidFill>
              </a:uFill>
            </a:endParaRPr>
          </a:p>
          <a:p>
            <a:pPr lvl="2">
              <a:defRPr sz="1800">
                <a:solidFill>
                  <a:srgbClr val="000000"/>
                </a:solidFill>
                <a:uFillTx/>
              </a:defRPr>
            </a:pPr>
            <a:r>
              <a:rPr sz="2600">
                <a:solidFill>
                  <a:srgbClr val="FFFFFF"/>
                </a:solidFill>
                <a:uFill>
                  <a:solidFill>
                    <a:srgbClr val="FFFFFF"/>
                  </a:solidFill>
                </a:uFill>
              </a:rPr>
              <a:t>Text úrovně 3</a:t>
            </a:r>
            <a:endParaRPr sz="2600">
              <a:solidFill>
                <a:srgbClr val="FFFFFF"/>
              </a:solidFill>
              <a:uFill>
                <a:solidFill>
                  <a:srgbClr val="FFFFFF"/>
                </a:solidFill>
              </a:uFill>
            </a:endParaRPr>
          </a:p>
          <a:p>
            <a:pPr lvl="3">
              <a:defRPr sz="1800">
                <a:solidFill>
                  <a:srgbClr val="000000"/>
                </a:solidFill>
                <a:uFillTx/>
              </a:defRPr>
            </a:pPr>
            <a:r>
              <a:rPr sz="2200">
                <a:solidFill>
                  <a:srgbClr val="FFFFFF"/>
                </a:solidFill>
                <a:uFill>
                  <a:solidFill>
                    <a:srgbClr val="FFFFFF"/>
                  </a:solidFill>
                </a:uFill>
              </a:rPr>
              <a:t>Text úrovně 4</a:t>
            </a:r>
            <a:endParaRPr sz="2200">
              <a:solidFill>
                <a:srgbClr val="FFFFFF"/>
              </a:solidFill>
              <a:uFill>
                <a:solidFill>
                  <a:srgbClr val="FFFFFF"/>
                </a:solidFill>
              </a:uFill>
            </a:endParaRPr>
          </a:p>
          <a:p>
            <a:pPr lvl="4">
              <a:defRPr sz="1800">
                <a:solidFill>
                  <a:srgbClr val="000000"/>
                </a:solidFill>
                <a:uFillTx/>
              </a:defRPr>
            </a:pPr>
            <a:r>
              <a:rPr sz="2200">
                <a:solidFill>
                  <a:srgbClr val="FFFFFF"/>
                </a:solidFill>
                <a:uFill>
                  <a:solidFill>
                    <a:srgbClr val="FFFFFF"/>
                  </a:solidFill>
                </a:uFill>
              </a:rPr>
              <a:t>Text úrovně 5</a:t>
            </a:r>
          </a:p>
        </p:txBody>
      </p:sp>
      <p:sp>
        <p:nvSpPr>
          <p:cNvPr id="225" name="Shape 225"/>
          <p:cNvSpPr/>
          <p:nvPr>
            <p:ph type="sldNum" sz="quarter" idx="2"/>
          </p:nvPr>
        </p:nvSpPr>
        <p:spPr>
          <a:xfrm>
            <a:off x="8196262" y="6946900"/>
            <a:ext cx="292101" cy="297247"/>
          </a:xfrm>
          <a:prstGeom prst="rect">
            <a:avLst/>
          </a:prstGeom>
        </p:spPr>
        <p:txBody>
          <a:bodyPr/>
          <a:lstStyle>
            <a:lvl1pPr defTabSz="457200">
              <a:defRPr>
                <a:solidFill>
                  <a:srgbClr val="FFFFFF"/>
                </a:solidFill>
                <a:uFill>
                  <a:solidFill>
                    <a:srgbClr val="FFFFFF"/>
                  </a:solidFill>
                </a:uFill>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Blue Lines.pot copy 9">
    <p:bg>
      <p:bgPr>
        <a:gradFill flip="none" rotWithShape="1">
          <a:gsLst>
            <a:gs pos="0">
              <a:srgbClr val="000000"/>
            </a:gs>
            <a:gs pos="100000">
              <a:srgbClr val="000000"/>
            </a:gs>
          </a:gsLst>
          <a:lin ang="16200000" scaled="0"/>
        </a:gradFill>
      </p:bgPr>
    </p:bg>
    <p:spTree>
      <p:nvGrpSpPr>
        <p:cNvPr id="1" name=""/>
        <p:cNvGrpSpPr/>
        <p:nvPr/>
      </p:nvGrpSpPr>
      <p:grpSpPr>
        <a:xfrm>
          <a:off x="0" y="0"/>
          <a:ext cx="0" cy="0"/>
          <a:chOff x="0" y="0"/>
          <a:chExt cx="0" cy="0"/>
        </a:xfrm>
      </p:grpSpPr>
      <p:grpSp>
        <p:nvGrpSpPr>
          <p:cNvPr id="242" name="Group 242"/>
          <p:cNvGrpSpPr/>
          <p:nvPr/>
        </p:nvGrpSpPr>
        <p:grpSpPr>
          <a:xfrm>
            <a:off x="0" y="6440487"/>
            <a:ext cx="10183813" cy="1195388"/>
            <a:chOff x="0" y="0"/>
            <a:chExt cx="10183812" cy="1195387"/>
          </a:xfrm>
        </p:grpSpPr>
        <p:sp>
          <p:nvSpPr>
            <p:cNvPr id="227" name="Shape 227"/>
            <p:cNvSpPr/>
            <p:nvPr/>
          </p:nvSpPr>
          <p:spPr>
            <a:xfrm>
              <a:off x="0" y="41329"/>
              <a:ext cx="10183813" cy="1136573"/>
            </a:xfrm>
            <a:prstGeom prst="rect">
              <a:avLst/>
            </a:prstGeom>
            <a:gradFill flip="none" rotWithShape="1">
              <a:gsLst>
                <a:gs pos="0">
                  <a:srgbClr val="3C33FE"/>
                </a:gs>
                <a:gs pos="100000">
                  <a:srgbClr val="000000"/>
                </a:gs>
              </a:gsLst>
              <a:lin ang="16200000" scaled="0"/>
            </a:gradFill>
            <a:ln w="12700" cap="flat">
              <a:noFill/>
              <a:miter lim="400000"/>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grpSp>
          <p:nvGrpSpPr>
            <p:cNvPr id="241" name="Group 241"/>
            <p:cNvGrpSpPr/>
            <p:nvPr/>
          </p:nvGrpSpPr>
          <p:grpSpPr>
            <a:xfrm>
              <a:off x="0" y="0"/>
              <a:ext cx="10183813" cy="1195388"/>
              <a:chOff x="0" y="0"/>
              <a:chExt cx="10183812" cy="1195387"/>
            </a:xfrm>
          </p:grpSpPr>
          <p:sp>
            <p:nvSpPr>
              <p:cNvPr id="228" name="Shape 228"/>
              <p:cNvSpPr/>
              <p:nvPr/>
            </p:nvSpPr>
            <p:spPr>
              <a:xfrm>
                <a:off x="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29" name="Shape 229"/>
              <p:cNvSpPr/>
              <p:nvPr/>
            </p:nvSpPr>
            <p:spPr>
              <a:xfrm>
                <a:off x="765175"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30" name="Shape 230"/>
              <p:cNvSpPr/>
              <p:nvPr/>
            </p:nvSpPr>
            <p:spPr>
              <a:xfrm>
                <a:off x="1549400" y="0"/>
                <a:ext cx="1022350"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81" y="0"/>
                    </a:lnTo>
                    <a:lnTo>
                      <a:pt x="21600" y="0"/>
                    </a:lnTo>
                    <a:lnTo>
                      <a:pt x="3581"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31" name="Shape 231"/>
              <p:cNvSpPr/>
              <p:nvPr/>
            </p:nvSpPr>
            <p:spPr>
              <a:xfrm>
                <a:off x="23368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32" name="Shape 232"/>
              <p:cNvSpPr/>
              <p:nvPr/>
            </p:nvSpPr>
            <p:spPr>
              <a:xfrm>
                <a:off x="3122612"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33" name="Shape 233"/>
              <p:cNvSpPr/>
              <p:nvPr/>
            </p:nvSpPr>
            <p:spPr>
              <a:xfrm>
                <a:off x="3908425"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81" y="0"/>
                    </a:lnTo>
                    <a:lnTo>
                      <a:pt x="21600" y="0"/>
                    </a:lnTo>
                    <a:lnTo>
                      <a:pt x="3581"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34" name="Shape 234"/>
              <p:cNvSpPr/>
              <p:nvPr/>
            </p:nvSpPr>
            <p:spPr>
              <a:xfrm>
                <a:off x="46736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35" name="Shape 235"/>
              <p:cNvSpPr/>
              <p:nvPr/>
            </p:nvSpPr>
            <p:spPr>
              <a:xfrm>
                <a:off x="54610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36" name="Shape 236"/>
              <p:cNvSpPr/>
              <p:nvPr/>
            </p:nvSpPr>
            <p:spPr>
              <a:xfrm>
                <a:off x="6267450"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37" name="Shape 237"/>
              <p:cNvSpPr/>
              <p:nvPr/>
            </p:nvSpPr>
            <p:spPr>
              <a:xfrm>
                <a:off x="7073900" y="0"/>
                <a:ext cx="1019175"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38" name="Shape 238"/>
              <p:cNvSpPr/>
              <p:nvPr/>
            </p:nvSpPr>
            <p:spPr>
              <a:xfrm>
                <a:off x="7902575"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39" name="Shape 239"/>
              <p:cNvSpPr/>
              <p:nvPr/>
            </p:nvSpPr>
            <p:spPr>
              <a:xfrm>
                <a:off x="8710612" y="0"/>
                <a:ext cx="1020763" cy="119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975" y="0"/>
                    </a:lnTo>
                    <a:lnTo>
                      <a:pt x="21600" y="0"/>
                    </a:lnTo>
                    <a:lnTo>
                      <a:pt x="3588"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sp>
            <p:nvSpPr>
              <p:cNvPr id="240" name="Shape 240"/>
              <p:cNvSpPr/>
              <p:nvPr/>
            </p:nvSpPr>
            <p:spPr>
              <a:xfrm>
                <a:off x="9547225" y="305204"/>
                <a:ext cx="636588" cy="890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5229"/>
                    </a:lnTo>
                    <a:lnTo>
                      <a:pt x="5744" y="21600"/>
                    </a:lnTo>
                    <a:lnTo>
                      <a:pt x="0" y="21600"/>
                    </a:lnTo>
                  </a:path>
                </a:pathLst>
              </a:custGeom>
              <a:gradFill flip="none" rotWithShape="1">
                <a:gsLst>
                  <a:gs pos="0">
                    <a:srgbClr val="FFAD45"/>
                  </a:gs>
                  <a:gs pos="100000">
                    <a:srgbClr val="FFFFFF"/>
                  </a:gs>
                </a:gsLst>
                <a:lin ang="16200000" scaled="0"/>
              </a:gradFill>
              <a:ln w="12700" cap="flat">
                <a:noFill/>
                <a:round/>
              </a:ln>
              <a:effectLst/>
            </p:spPr>
            <p:txBody>
              <a:bodyPr wrap="square" lIns="0" tIns="0" rIns="0" bIns="0" numCol="1" anchor="ctr">
                <a:noAutofit/>
              </a:bodyPr>
              <a:lstStyle/>
              <a:p>
                <a:pPr lvl="0" marL="40639" marR="40639" defTabSz="914400">
                  <a:defRPr>
                    <a:solidFill>
                      <a:srgbClr val="FFFFFF"/>
                    </a:solidFill>
                    <a:uFill>
                      <a:solidFill>
                        <a:srgbClr val="FFFFFF"/>
                      </a:solidFill>
                    </a:uFill>
                    <a:latin typeface="+mn-lt"/>
                    <a:ea typeface="+mn-ea"/>
                    <a:cs typeface="+mn-cs"/>
                    <a:sym typeface="Gill Sans"/>
                  </a:defRPr>
                </a:pPr>
              </a:p>
            </p:txBody>
          </p:sp>
        </p:grpSp>
      </p:grpSp>
      <p:sp>
        <p:nvSpPr>
          <p:cNvPr id="243" name="Shape 243"/>
          <p:cNvSpPr/>
          <p:nvPr>
            <p:ph type="title"/>
          </p:nvPr>
        </p:nvSpPr>
        <p:spPr>
          <a:xfrm>
            <a:off x="762000" y="0"/>
            <a:ext cx="8636000" cy="1866900"/>
          </a:xfrm>
          <a:prstGeom prst="rect">
            <a:avLst/>
          </a:prstGeom>
        </p:spPr>
        <p:txBody>
          <a:bodyPr/>
          <a:lstStyle>
            <a:lvl1pPr marL="44450" marR="45861" defTabSz="914400">
              <a:defRPr>
                <a:solidFill>
                  <a:srgbClr val="F9FB1A"/>
                </a:solidFill>
                <a:uFill>
                  <a:solidFill>
                    <a:srgbClr val="F9FB1A"/>
                  </a:solidFill>
                </a:uFill>
                <a:latin typeface="Times New Roman"/>
                <a:ea typeface="Times New Roman"/>
                <a:cs typeface="Times New Roman"/>
                <a:sym typeface="Times New Roman"/>
              </a:defRPr>
            </a:lvl1pPr>
          </a:lstStyle>
          <a:p>
            <a:pPr lvl="0">
              <a:defRPr sz="1800">
                <a:solidFill>
                  <a:srgbClr val="000000"/>
                </a:solidFill>
                <a:uFillTx/>
              </a:defRPr>
            </a:pPr>
            <a:r>
              <a:rPr sz="4800">
                <a:solidFill>
                  <a:srgbClr val="F9FB1A"/>
                </a:solidFill>
                <a:uFill>
                  <a:solidFill>
                    <a:srgbClr val="F9FB1A"/>
                  </a:solidFill>
                </a:uFill>
              </a:rPr>
              <a:t>Text názvu</a:t>
            </a:r>
          </a:p>
        </p:txBody>
      </p:sp>
      <p:sp>
        <p:nvSpPr>
          <p:cNvPr id="244" name="Shape 244"/>
          <p:cNvSpPr/>
          <p:nvPr>
            <p:ph type="body" idx="1"/>
          </p:nvPr>
        </p:nvSpPr>
        <p:spPr>
          <a:xfrm>
            <a:off x="762000" y="1905000"/>
            <a:ext cx="8636000" cy="5715000"/>
          </a:xfrm>
          <a:prstGeom prst="rect">
            <a:avLst/>
          </a:prstGeom>
        </p:spPr>
        <p:txBody>
          <a:bodyPr/>
          <a:lstStyle>
            <a:lvl1pPr marL="425450" marR="45861" indent="-381000" defTabSz="914400">
              <a:buClr>
                <a:srgbClr val="F9FB1A"/>
              </a:buClr>
              <a:buSzPct val="75000"/>
              <a:buFont typeface="Monotype Sorts"/>
              <a:buChar char=""/>
              <a:defRPr>
                <a:solidFill>
                  <a:srgbClr val="FFFFFF"/>
                </a:solidFill>
                <a:uFill>
                  <a:solidFill>
                    <a:srgbClr val="FFFFFF"/>
                  </a:solidFill>
                </a:uFill>
              </a:defRPr>
            </a:lvl1pPr>
            <a:lvl2pPr marL="819150" marR="45861" indent="-317500" defTabSz="914400">
              <a:spcBef>
                <a:spcPts val="700"/>
              </a:spcBef>
              <a:buClr>
                <a:srgbClr val="FFFFFF"/>
              </a:buClr>
              <a:buFont typeface="Arial"/>
              <a:buChar char="–"/>
              <a:defRPr sz="3000">
                <a:solidFill>
                  <a:srgbClr val="FFFFFF"/>
                </a:solidFill>
                <a:uFill>
                  <a:solidFill>
                    <a:srgbClr val="FFFFFF"/>
                  </a:solidFill>
                </a:uFill>
              </a:defRPr>
            </a:lvl2pPr>
            <a:lvl3pPr marL="1263650" marR="45861" indent="-254000" defTabSz="914400">
              <a:spcBef>
                <a:spcPts val="600"/>
              </a:spcBef>
              <a:buClr>
                <a:srgbClr val="F9FB1A"/>
              </a:buClr>
              <a:buSzPct val="75000"/>
              <a:buFont typeface="Monotype Sorts"/>
              <a:buChar char=""/>
              <a:defRPr sz="2600">
                <a:solidFill>
                  <a:srgbClr val="FFFFFF"/>
                </a:solidFill>
                <a:uFill>
                  <a:solidFill>
                    <a:srgbClr val="FFFFFF"/>
                  </a:solidFill>
                </a:uFill>
              </a:defRPr>
            </a:lvl3pPr>
            <a:lvl4pPr marL="1771650" marR="45861" indent="-254000" defTabSz="914400">
              <a:spcBef>
                <a:spcPts val="500"/>
              </a:spcBef>
              <a:buClr>
                <a:srgbClr val="F9FB1A"/>
              </a:buClr>
              <a:buFont typeface="Arial"/>
              <a:buChar char="–"/>
              <a:defRPr sz="2200">
                <a:solidFill>
                  <a:srgbClr val="FFFFFF"/>
                </a:solidFill>
                <a:uFill>
                  <a:solidFill>
                    <a:srgbClr val="FFFFFF"/>
                  </a:solidFill>
                </a:uFill>
              </a:defRPr>
            </a:lvl4pPr>
            <a:lvl5pPr marL="2279650" marR="45861" indent="-254000" defTabSz="914400">
              <a:spcBef>
                <a:spcPts val="500"/>
              </a:spcBef>
              <a:buClr>
                <a:srgbClr val="FFFFFF"/>
              </a:buClr>
              <a:buFont typeface="Arial"/>
              <a:buChar char="–"/>
              <a:defRPr sz="2200">
                <a:solidFill>
                  <a:srgbClr val="FFFFFF"/>
                </a:solidFill>
                <a:uFill>
                  <a:solidFill>
                    <a:srgbClr val="FFFFFF"/>
                  </a:solidFill>
                </a:uFill>
              </a:defRPr>
            </a:lvl5pPr>
          </a:lstStyle>
          <a:p>
            <a:pPr lvl="0">
              <a:defRPr sz="1800">
                <a:solidFill>
                  <a:srgbClr val="000000"/>
                </a:solidFill>
                <a:uFillTx/>
              </a:defRPr>
            </a:pPr>
            <a:r>
              <a:rPr sz="3400">
                <a:solidFill>
                  <a:srgbClr val="FFFFFF"/>
                </a:solidFill>
                <a:uFill>
                  <a:solidFill>
                    <a:srgbClr val="FFFFFF"/>
                  </a:solidFill>
                </a:uFill>
              </a:rPr>
              <a:t>Text úrovně 1</a:t>
            </a:r>
            <a:endParaRPr sz="3400">
              <a:solidFill>
                <a:srgbClr val="FFFFFF"/>
              </a:solidFill>
              <a:uFill>
                <a:solidFill>
                  <a:srgbClr val="FFFFFF"/>
                </a:solidFill>
              </a:uFill>
            </a:endParaRPr>
          </a:p>
          <a:p>
            <a:pPr lvl="1">
              <a:defRPr sz="1800">
                <a:solidFill>
                  <a:srgbClr val="000000"/>
                </a:solidFill>
                <a:uFillTx/>
              </a:defRPr>
            </a:pPr>
            <a:r>
              <a:rPr sz="3000">
                <a:solidFill>
                  <a:srgbClr val="FFFFFF"/>
                </a:solidFill>
                <a:uFill>
                  <a:solidFill>
                    <a:srgbClr val="FFFFFF"/>
                  </a:solidFill>
                </a:uFill>
              </a:rPr>
              <a:t>Text úrovně 2</a:t>
            </a:r>
            <a:endParaRPr sz="3000">
              <a:solidFill>
                <a:srgbClr val="FFFFFF"/>
              </a:solidFill>
              <a:uFill>
                <a:solidFill>
                  <a:srgbClr val="FFFFFF"/>
                </a:solidFill>
              </a:uFill>
            </a:endParaRPr>
          </a:p>
          <a:p>
            <a:pPr lvl="2">
              <a:defRPr sz="1800">
                <a:solidFill>
                  <a:srgbClr val="000000"/>
                </a:solidFill>
                <a:uFillTx/>
              </a:defRPr>
            </a:pPr>
            <a:r>
              <a:rPr sz="2600">
                <a:solidFill>
                  <a:srgbClr val="FFFFFF"/>
                </a:solidFill>
                <a:uFill>
                  <a:solidFill>
                    <a:srgbClr val="FFFFFF"/>
                  </a:solidFill>
                </a:uFill>
              </a:rPr>
              <a:t>Text úrovně 3</a:t>
            </a:r>
            <a:endParaRPr sz="2600">
              <a:solidFill>
                <a:srgbClr val="FFFFFF"/>
              </a:solidFill>
              <a:uFill>
                <a:solidFill>
                  <a:srgbClr val="FFFFFF"/>
                </a:solidFill>
              </a:uFill>
            </a:endParaRPr>
          </a:p>
          <a:p>
            <a:pPr lvl="3">
              <a:defRPr sz="1800">
                <a:solidFill>
                  <a:srgbClr val="000000"/>
                </a:solidFill>
                <a:uFillTx/>
              </a:defRPr>
            </a:pPr>
            <a:r>
              <a:rPr sz="2200">
                <a:solidFill>
                  <a:srgbClr val="FFFFFF"/>
                </a:solidFill>
                <a:uFill>
                  <a:solidFill>
                    <a:srgbClr val="FFFFFF"/>
                  </a:solidFill>
                </a:uFill>
              </a:rPr>
              <a:t>Text úrovně 4</a:t>
            </a:r>
            <a:endParaRPr sz="2200">
              <a:solidFill>
                <a:srgbClr val="FFFFFF"/>
              </a:solidFill>
              <a:uFill>
                <a:solidFill>
                  <a:srgbClr val="FFFFFF"/>
                </a:solidFill>
              </a:uFill>
            </a:endParaRPr>
          </a:p>
          <a:p>
            <a:pPr lvl="4">
              <a:defRPr sz="1800">
                <a:solidFill>
                  <a:srgbClr val="000000"/>
                </a:solidFill>
                <a:uFillTx/>
              </a:defRPr>
            </a:pPr>
            <a:r>
              <a:rPr sz="2200">
                <a:solidFill>
                  <a:srgbClr val="FFFFFF"/>
                </a:solidFill>
                <a:uFill>
                  <a:solidFill>
                    <a:srgbClr val="FFFFFF"/>
                  </a:solidFill>
                </a:uFill>
              </a:rPr>
              <a:t>Text úrovně 5</a:t>
            </a:r>
          </a:p>
        </p:txBody>
      </p:sp>
      <p:sp>
        <p:nvSpPr>
          <p:cNvPr id="245" name="Shape 245"/>
          <p:cNvSpPr/>
          <p:nvPr>
            <p:ph type="sldNum" sz="quarter" idx="2"/>
          </p:nvPr>
        </p:nvSpPr>
        <p:spPr>
          <a:xfrm>
            <a:off x="8196262" y="6946900"/>
            <a:ext cx="292101" cy="297247"/>
          </a:xfrm>
          <a:prstGeom prst="rect">
            <a:avLst/>
          </a:prstGeom>
        </p:spPr>
        <p:txBody>
          <a:bodyPr/>
          <a:lstStyle>
            <a:lvl1pPr defTabSz="457200">
              <a:defRPr>
                <a:solidFill>
                  <a:srgbClr val="FFFFFF"/>
                </a:solidFill>
                <a:uFill>
                  <a:solidFill>
                    <a:srgbClr val="FFFFFF"/>
                  </a:solidFill>
                </a:uFill>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Blue Lines.pot copy 10">
    <p:bg>
      <p:bgPr>
        <a:gradFill flip="none" rotWithShape="1">
          <a:gsLst>
            <a:gs pos="0">
              <a:srgbClr val="000000"/>
            </a:gs>
            <a:gs pos="100000">
              <a:srgbClr val="000000"/>
            </a:gs>
          </a:gsLst>
          <a:lin ang="16200000" scaled="0"/>
        </a:gradFill>
      </p:bgPr>
    </p:bg>
    <p:spTree>
      <p:nvGrpSpPr>
        <p:cNvPr id="1" name=""/>
        <p:cNvGrpSpPr/>
        <p:nvPr/>
      </p:nvGrpSpPr>
      <p:grpSpPr>
        <a:xfrm>
          <a:off x="0" y="0"/>
          <a:ext cx="0" cy="0"/>
          <a:chOff x="0" y="0"/>
          <a:chExt cx="0" cy="0"/>
        </a:xfrm>
      </p:grpSpPr>
      <p:sp>
        <p:nvSpPr>
          <p:cNvPr id="247" name="Shape 247"/>
          <p:cNvSpPr/>
          <p:nvPr>
            <p:ph type="title"/>
          </p:nvPr>
        </p:nvSpPr>
        <p:spPr>
          <a:xfrm>
            <a:off x="762000" y="0"/>
            <a:ext cx="8636000" cy="1866900"/>
          </a:xfrm>
          <a:prstGeom prst="rect">
            <a:avLst/>
          </a:prstGeom>
        </p:spPr>
        <p:txBody>
          <a:bodyPr/>
          <a:lstStyle>
            <a:lvl1pPr marL="44450" marR="45861" defTabSz="914400">
              <a:defRPr>
                <a:solidFill>
                  <a:srgbClr val="F9FB1A"/>
                </a:solidFill>
                <a:uFill>
                  <a:solidFill>
                    <a:srgbClr val="F9FB1A"/>
                  </a:solidFill>
                </a:uFill>
                <a:latin typeface="Times New Roman"/>
                <a:ea typeface="Times New Roman"/>
                <a:cs typeface="Times New Roman"/>
                <a:sym typeface="Times New Roman"/>
              </a:defRPr>
            </a:lvl1pPr>
          </a:lstStyle>
          <a:p>
            <a:pPr lvl="0">
              <a:defRPr sz="1800">
                <a:solidFill>
                  <a:srgbClr val="000000"/>
                </a:solidFill>
                <a:uFillTx/>
              </a:defRPr>
            </a:pPr>
            <a:r>
              <a:rPr sz="4800">
                <a:solidFill>
                  <a:srgbClr val="F9FB1A"/>
                </a:solidFill>
                <a:uFill>
                  <a:solidFill>
                    <a:srgbClr val="F9FB1A"/>
                  </a:solidFill>
                </a:uFill>
              </a:rPr>
              <a:t>Text názvu</a:t>
            </a:r>
          </a:p>
        </p:txBody>
      </p:sp>
      <p:sp>
        <p:nvSpPr>
          <p:cNvPr id="248" name="Shape 248"/>
          <p:cNvSpPr/>
          <p:nvPr>
            <p:ph type="body" idx="1"/>
          </p:nvPr>
        </p:nvSpPr>
        <p:spPr>
          <a:xfrm>
            <a:off x="762000" y="1905000"/>
            <a:ext cx="8636000" cy="5715000"/>
          </a:xfrm>
          <a:prstGeom prst="rect">
            <a:avLst/>
          </a:prstGeom>
        </p:spPr>
        <p:txBody>
          <a:bodyPr/>
          <a:lstStyle>
            <a:lvl1pPr marL="425450" marR="45861" indent="-381000" defTabSz="914400">
              <a:buClr>
                <a:srgbClr val="F9FB1A"/>
              </a:buClr>
              <a:buSzPct val="75000"/>
              <a:buFont typeface="Monotype Sorts"/>
              <a:buChar char=""/>
              <a:defRPr>
                <a:solidFill>
                  <a:srgbClr val="FFFFFF"/>
                </a:solidFill>
                <a:uFill>
                  <a:solidFill>
                    <a:srgbClr val="FFFFFF"/>
                  </a:solidFill>
                </a:uFill>
              </a:defRPr>
            </a:lvl1pPr>
            <a:lvl2pPr marL="819150" marR="45861" indent="-317500" defTabSz="914400">
              <a:spcBef>
                <a:spcPts val="700"/>
              </a:spcBef>
              <a:buClr>
                <a:srgbClr val="FFFFFF"/>
              </a:buClr>
              <a:buFont typeface="Arial"/>
              <a:buChar char="–"/>
              <a:defRPr sz="3000">
                <a:solidFill>
                  <a:srgbClr val="FFFFFF"/>
                </a:solidFill>
                <a:uFill>
                  <a:solidFill>
                    <a:srgbClr val="FFFFFF"/>
                  </a:solidFill>
                </a:uFill>
              </a:defRPr>
            </a:lvl2pPr>
            <a:lvl3pPr marL="1263650" marR="45861" indent="-254000" defTabSz="914400">
              <a:spcBef>
                <a:spcPts val="600"/>
              </a:spcBef>
              <a:buClr>
                <a:srgbClr val="F9FB1A"/>
              </a:buClr>
              <a:buSzPct val="75000"/>
              <a:buFont typeface="Monotype Sorts"/>
              <a:buChar char=""/>
              <a:defRPr sz="2600">
                <a:solidFill>
                  <a:srgbClr val="FFFFFF"/>
                </a:solidFill>
                <a:uFill>
                  <a:solidFill>
                    <a:srgbClr val="FFFFFF"/>
                  </a:solidFill>
                </a:uFill>
              </a:defRPr>
            </a:lvl3pPr>
            <a:lvl4pPr marL="1771650" marR="45861" indent="-254000" defTabSz="914400">
              <a:spcBef>
                <a:spcPts val="500"/>
              </a:spcBef>
              <a:buClr>
                <a:srgbClr val="F9FB1A"/>
              </a:buClr>
              <a:buFont typeface="Arial"/>
              <a:buChar char="–"/>
              <a:defRPr sz="2200">
                <a:solidFill>
                  <a:srgbClr val="FFFFFF"/>
                </a:solidFill>
                <a:uFill>
                  <a:solidFill>
                    <a:srgbClr val="FFFFFF"/>
                  </a:solidFill>
                </a:uFill>
              </a:defRPr>
            </a:lvl4pPr>
            <a:lvl5pPr marL="2279650" marR="45861" indent="-254000" defTabSz="914400">
              <a:spcBef>
                <a:spcPts val="500"/>
              </a:spcBef>
              <a:buClr>
                <a:srgbClr val="FFFFFF"/>
              </a:buClr>
              <a:buFont typeface="Arial"/>
              <a:buChar char="–"/>
              <a:defRPr sz="2200">
                <a:solidFill>
                  <a:srgbClr val="FFFFFF"/>
                </a:solidFill>
                <a:uFill>
                  <a:solidFill>
                    <a:srgbClr val="FFFFFF"/>
                  </a:solidFill>
                </a:uFill>
              </a:defRPr>
            </a:lvl5pPr>
          </a:lstStyle>
          <a:p>
            <a:pPr lvl="0">
              <a:defRPr sz="1800">
                <a:solidFill>
                  <a:srgbClr val="000000"/>
                </a:solidFill>
                <a:uFillTx/>
              </a:defRPr>
            </a:pPr>
            <a:r>
              <a:rPr sz="3400">
                <a:solidFill>
                  <a:srgbClr val="FFFFFF"/>
                </a:solidFill>
                <a:uFill>
                  <a:solidFill>
                    <a:srgbClr val="FFFFFF"/>
                  </a:solidFill>
                </a:uFill>
              </a:rPr>
              <a:t>Text úrovně 1</a:t>
            </a:r>
            <a:endParaRPr sz="3400">
              <a:solidFill>
                <a:srgbClr val="FFFFFF"/>
              </a:solidFill>
              <a:uFill>
                <a:solidFill>
                  <a:srgbClr val="FFFFFF"/>
                </a:solidFill>
              </a:uFill>
            </a:endParaRPr>
          </a:p>
          <a:p>
            <a:pPr lvl="1">
              <a:defRPr sz="1800">
                <a:solidFill>
                  <a:srgbClr val="000000"/>
                </a:solidFill>
                <a:uFillTx/>
              </a:defRPr>
            </a:pPr>
            <a:r>
              <a:rPr sz="3000">
                <a:solidFill>
                  <a:srgbClr val="FFFFFF"/>
                </a:solidFill>
                <a:uFill>
                  <a:solidFill>
                    <a:srgbClr val="FFFFFF"/>
                  </a:solidFill>
                </a:uFill>
              </a:rPr>
              <a:t>Text úrovně 2</a:t>
            </a:r>
            <a:endParaRPr sz="3000">
              <a:solidFill>
                <a:srgbClr val="FFFFFF"/>
              </a:solidFill>
              <a:uFill>
                <a:solidFill>
                  <a:srgbClr val="FFFFFF"/>
                </a:solidFill>
              </a:uFill>
            </a:endParaRPr>
          </a:p>
          <a:p>
            <a:pPr lvl="2">
              <a:defRPr sz="1800">
                <a:solidFill>
                  <a:srgbClr val="000000"/>
                </a:solidFill>
                <a:uFillTx/>
              </a:defRPr>
            </a:pPr>
            <a:r>
              <a:rPr sz="2600">
                <a:solidFill>
                  <a:srgbClr val="FFFFFF"/>
                </a:solidFill>
                <a:uFill>
                  <a:solidFill>
                    <a:srgbClr val="FFFFFF"/>
                  </a:solidFill>
                </a:uFill>
              </a:rPr>
              <a:t>Text úrovně 3</a:t>
            </a:r>
            <a:endParaRPr sz="2600">
              <a:solidFill>
                <a:srgbClr val="FFFFFF"/>
              </a:solidFill>
              <a:uFill>
                <a:solidFill>
                  <a:srgbClr val="FFFFFF"/>
                </a:solidFill>
              </a:uFill>
            </a:endParaRPr>
          </a:p>
          <a:p>
            <a:pPr lvl="3">
              <a:defRPr sz="1800">
                <a:solidFill>
                  <a:srgbClr val="000000"/>
                </a:solidFill>
                <a:uFillTx/>
              </a:defRPr>
            </a:pPr>
            <a:r>
              <a:rPr sz="2200">
                <a:solidFill>
                  <a:srgbClr val="FFFFFF"/>
                </a:solidFill>
                <a:uFill>
                  <a:solidFill>
                    <a:srgbClr val="FFFFFF"/>
                  </a:solidFill>
                </a:uFill>
              </a:rPr>
              <a:t>Text úrovně 4</a:t>
            </a:r>
            <a:endParaRPr sz="2200">
              <a:solidFill>
                <a:srgbClr val="FFFFFF"/>
              </a:solidFill>
              <a:uFill>
                <a:solidFill>
                  <a:srgbClr val="FFFFFF"/>
                </a:solidFill>
              </a:uFill>
            </a:endParaRPr>
          </a:p>
          <a:p>
            <a:pPr lvl="4">
              <a:defRPr sz="1800">
                <a:solidFill>
                  <a:srgbClr val="000000"/>
                </a:solidFill>
                <a:uFillTx/>
              </a:defRPr>
            </a:pPr>
            <a:r>
              <a:rPr sz="2200">
                <a:solidFill>
                  <a:srgbClr val="FFFFFF"/>
                </a:solidFill>
                <a:uFill>
                  <a:solidFill>
                    <a:srgbClr val="FFFFFF"/>
                  </a:solidFill>
                </a:uFill>
              </a:rPr>
              <a:t>Text úrovně 5</a:t>
            </a:r>
          </a:p>
        </p:txBody>
      </p:sp>
      <p:sp>
        <p:nvSpPr>
          <p:cNvPr id="249" name="Shape 249"/>
          <p:cNvSpPr/>
          <p:nvPr>
            <p:ph type="sldNum" sz="quarter" idx="2"/>
          </p:nvPr>
        </p:nvSpPr>
        <p:spPr>
          <a:xfrm>
            <a:off x="8196262" y="6946900"/>
            <a:ext cx="292101" cy="297247"/>
          </a:xfrm>
          <a:prstGeom prst="rect">
            <a:avLst/>
          </a:prstGeom>
        </p:spPr>
        <p:txBody>
          <a:bodyPr/>
          <a:lstStyle>
            <a:lvl1pPr defTabSz="457200">
              <a:defRPr>
                <a:solidFill>
                  <a:srgbClr val="FFFFFF"/>
                </a:solidFill>
                <a:uFill>
                  <a:solidFill>
                    <a:srgbClr val="FFFFFF"/>
                  </a:solidFill>
                </a:uFill>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2">
    <p:spTree>
      <p:nvGrpSpPr>
        <p:cNvPr id="1" name=""/>
        <p:cNvGrpSpPr/>
        <p:nvPr/>
      </p:nvGrpSpPr>
      <p:grpSpPr>
        <a:xfrm>
          <a:off x="0" y="0"/>
          <a:ext cx="0" cy="0"/>
          <a:chOff x="0" y="0"/>
          <a:chExt cx="0" cy="0"/>
        </a:xfrm>
      </p:grpSpPr>
      <p:sp>
        <p:nvSpPr>
          <p:cNvPr id="251" name="Shape 251"/>
          <p:cNvSpPr/>
          <p:nvPr>
            <p:ph type="title"/>
          </p:nvPr>
        </p:nvSpPr>
        <p:spPr>
          <a:xfrm>
            <a:off x="762000" y="419100"/>
            <a:ext cx="8636000" cy="1778000"/>
          </a:xfrm>
          <a:prstGeom prst="rect">
            <a:avLst/>
          </a:prstGeom>
        </p:spPr>
        <p:txBody>
          <a:bodyPr/>
          <a:lstStyle>
            <a:lvl1pPr marL="44450" marR="45155" defTabSz="914400">
              <a:defRPr>
                <a:latin typeface="+mj-lt"/>
                <a:ea typeface="+mj-ea"/>
                <a:cs typeface="+mj-cs"/>
                <a:sym typeface="Times Roman"/>
              </a:defRPr>
            </a:lvl1pPr>
          </a:lstStyle>
          <a:p>
            <a:pPr lvl="0">
              <a:defRPr sz="1800">
                <a:uFillTx/>
              </a:defRPr>
            </a:pPr>
            <a:r>
              <a:rPr sz="4800">
                <a:uFill>
                  <a:solidFill/>
                </a:uFill>
              </a:rPr>
              <a:t>Text názvu</a:t>
            </a:r>
          </a:p>
        </p:txBody>
      </p:sp>
      <p:sp>
        <p:nvSpPr>
          <p:cNvPr id="252" name="Shape 252"/>
          <p:cNvSpPr/>
          <p:nvPr>
            <p:ph type="body" idx="1"/>
          </p:nvPr>
        </p:nvSpPr>
        <p:spPr>
          <a:xfrm>
            <a:off x="762000" y="2197100"/>
            <a:ext cx="8636000" cy="5422900"/>
          </a:xfrm>
          <a:prstGeom prst="rect">
            <a:avLst/>
          </a:prstGeom>
        </p:spPr>
        <p:txBody>
          <a:bodyPr/>
          <a:lstStyle>
            <a:lvl1pPr marL="425450" marR="45155" indent="-381000" defTabSz="914400">
              <a:buClr>
                <a:srgbClr val="000000"/>
              </a:buClr>
              <a:buFont typeface="Lucida Grande"/>
              <a:defRPr>
                <a:latin typeface="+mj-lt"/>
                <a:ea typeface="+mj-ea"/>
                <a:cs typeface="+mj-cs"/>
                <a:sym typeface="Times Roman"/>
              </a:defRPr>
            </a:lvl1pPr>
            <a:lvl2pPr marL="819150" marR="45155" indent="-317500" defTabSz="914400">
              <a:buClr>
                <a:srgbClr val="000000"/>
              </a:buClr>
              <a:buFont typeface="Lucida Grande"/>
              <a:buChar char="–"/>
              <a:defRPr sz="3000">
                <a:latin typeface="+mj-lt"/>
                <a:ea typeface="+mj-ea"/>
                <a:cs typeface="+mj-cs"/>
                <a:sym typeface="Times Roman"/>
              </a:defRPr>
            </a:lvl2pPr>
            <a:lvl3pPr marL="1263650" marR="45155" indent="-254000" defTabSz="914400">
              <a:spcBef>
                <a:spcPts val="600"/>
              </a:spcBef>
              <a:buClr>
                <a:srgbClr val="000000"/>
              </a:buClr>
              <a:buFont typeface="Lucida Grande"/>
              <a:defRPr sz="2600">
                <a:latin typeface="+mj-lt"/>
                <a:ea typeface="+mj-ea"/>
                <a:cs typeface="+mj-cs"/>
                <a:sym typeface="Times Roman"/>
              </a:defRPr>
            </a:lvl3pPr>
            <a:lvl4pPr marL="1771650" marR="45155" indent="-254000" defTabSz="914400">
              <a:spcBef>
                <a:spcPts val="500"/>
              </a:spcBef>
              <a:buClr>
                <a:srgbClr val="000000"/>
              </a:buClr>
              <a:buFont typeface="Lucida Grande"/>
              <a:buChar char="–"/>
              <a:defRPr sz="2200">
                <a:latin typeface="+mj-lt"/>
                <a:ea typeface="+mj-ea"/>
                <a:cs typeface="+mj-cs"/>
                <a:sym typeface="Times Roman"/>
              </a:defRPr>
            </a:lvl4pPr>
            <a:lvl5pPr marL="2279650" marR="45155" indent="-254000" defTabSz="914400">
              <a:spcBef>
                <a:spcPts val="500"/>
              </a:spcBef>
              <a:buClr>
                <a:srgbClr val="000000"/>
              </a:buClr>
              <a:buFont typeface="Lucida Grande"/>
              <a:buChar char="»"/>
              <a:defRPr sz="2200">
                <a:latin typeface="+mj-lt"/>
                <a:ea typeface="+mj-ea"/>
                <a:cs typeface="+mj-cs"/>
                <a:sym typeface="Times Roman"/>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Tree>
  </p:cSld>
  <p:clrMapOvr>
    <a:masterClrMapping/>
  </p:clrMapOvr>
  <p:transitio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7">
    <p:spTree>
      <p:nvGrpSpPr>
        <p:cNvPr id="1" name=""/>
        <p:cNvGrpSpPr/>
        <p:nvPr/>
      </p:nvGrpSpPr>
      <p:grpSpPr>
        <a:xfrm>
          <a:off x="0" y="0"/>
          <a:ext cx="0" cy="0"/>
          <a:chOff x="0" y="0"/>
          <a:chExt cx="0" cy="0"/>
        </a:xfrm>
      </p:grpSpPr>
      <p:sp>
        <p:nvSpPr>
          <p:cNvPr id="254" name="Shape 254"/>
          <p:cNvSpPr/>
          <p:nvPr>
            <p:ph type="title"/>
          </p:nvPr>
        </p:nvSpPr>
        <p:spPr>
          <a:xfrm>
            <a:off x="762000" y="419100"/>
            <a:ext cx="8636000" cy="1778000"/>
          </a:xfrm>
          <a:prstGeom prst="rect">
            <a:avLst/>
          </a:prstGeom>
        </p:spPr>
        <p:txBody>
          <a:bodyPr/>
          <a:lstStyle>
            <a:lvl1pPr marL="44450" marR="45155" defTabSz="914400">
              <a:defRPr>
                <a:latin typeface="+mj-lt"/>
                <a:ea typeface="+mj-ea"/>
                <a:cs typeface="+mj-cs"/>
                <a:sym typeface="Times Roman"/>
              </a:defRPr>
            </a:lvl1pPr>
          </a:lstStyle>
          <a:p>
            <a:pPr lvl="0">
              <a:defRPr sz="1800">
                <a:uFillTx/>
              </a:defRPr>
            </a:pPr>
            <a:r>
              <a:rPr sz="4800">
                <a:uFill>
                  <a:solidFill/>
                </a:uFill>
              </a:rPr>
              <a:t>Text názvu</a:t>
            </a:r>
          </a:p>
        </p:txBody>
      </p:sp>
      <p:sp>
        <p:nvSpPr>
          <p:cNvPr id="255" name="Shape 255"/>
          <p:cNvSpPr/>
          <p:nvPr>
            <p:ph type="body" idx="1"/>
          </p:nvPr>
        </p:nvSpPr>
        <p:spPr>
          <a:xfrm>
            <a:off x="762000" y="2197100"/>
            <a:ext cx="8636000" cy="5422900"/>
          </a:xfrm>
          <a:prstGeom prst="rect">
            <a:avLst/>
          </a:prstGeom>
        </p:spPr>
        <p:txBody>
          <a:bodyPr/>
          <a:lstStyle>
            <a:lvl1pPr marL="425450" marR="45155" indent="-381000" defTabSz="914400">
              <a:buClr>
                <a:srgbClr val="000000"/>
              </a:buClr>
              <a:buFont typeface="Lucida Grande"/>
              <a:defRPr>
                <a:latin typeface="+mj-lt"/>
                <a:ea typeface="+mj-ea"/>
                <a:cs typeface="+mj-cs"/>
                <a:sym typeface="Times Roman"/>
              </a:defRPr>
            </a:lvl1pPr>
            <a:lvl2pPr marL="819150" marR="45155" indent="-317500" defTabSz="914400">
              <a:buClr>
                <a:srgbClr val="000000"/>
              </a:buClr>
              <a:buFont typeface="Lucida Grande"/>
              <a:buChar char="–"/>
              <a:defRPr sz="3000">
                <a:latin typeface="+mj-lt"/>
                <a:ea typeface="+mj-ea"/>
                <a:cs typeface="+mj-cs"/>
                <a:sym typeface="Times Roman"/>
              </a:defRPr>
            </a:lvl2pPr>
            <a:lvl3pPr marL="1263650" marR="45155" indent="-254000" defTabSz="914400">
              <a:spcBef>
                <a:spcPts val="600"/>
              </a:spcBef>
              <a:buClr>
                <a:srgbClr val="000000"/>
              </a:buClr>
              <a:buFont typeface="Lucida Grande"/>
              <a:defRPr sz="2600">
                <a:latin typeface="+mj-lt"/>
                <a:ea typeface="+mj-ea"/>
                <a:cs typeface="+mj-cs"/>
                <a:sym typeface="Times Roman"/>
              </a:defRPr>
            </a:lvl3pPr>
            <a:lvl4pPr marL="1771650" marR="45155" indent="-254000" defTabSz="914400">
              <a:spcBef>
                <a:spcPts val="500"/>
              </a:spcBef>
              <a:buClr>
                <a:srgbClr val="000000"/>
              </a:buClr>
              <a:buFont typeface="Lucida Grande"/>
              <a:buChar char="–"/>
              <a:defRPr sz="2200">
                <a:latin typeface="+mj-lt"/>
                <a:ea typeface="+mj-ea"/>
                <a:cs typeface="+mj-cs"/>
                <a:sym typeface="Times Roman"/>
              </a:defRPr>
            </a:lvl4pPr>
            <a:lvl5pPr marL="2279650" marR="45155" indent="-254000" defTabSz="914400">
              <a:spcBef>
                <a:spcPts val="500"/>
              </a:spcBef>
              <a:buClr>
                <a:srgbClr val="000000"/>
              </a:buClr>
              <a:buFont typeface="Lucida Grande"/>
              <a:buChar char="»"/>
              <a:defRPr sz="2200">
                <a:latin typeface="+mj-lt"/>
                <a:ea typeface="+mj-ea"/>
                <a:cs typeface="+mj-cs"/>
                <a:sym typeface="Times Roman"/>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Tree>
  </p:cSld>
  <p:clrMapOvr>
    <a:masterClrMapping/>
  </p:clrMapOvr>
  <p:transitio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8">
    <p:spTree>
      <p:nvGrpSpPr>
        <p:cNvPr id="1" name=""/>
        <p:cNvGrpSpPr/>
        <p:nvPr/>
      </p:nvGrpSpPr>
      <p:grpSpPr>
        <a:xfrm>
          <a:off x="0" y="0"/>
          <a:ext cx="0" cy="0"/>
          <a:chOff x="0" y="0"/>
          <a:chExt cx="0" cy="0"/>
        </a:xfrm>
      </p:grpSpPr>
      <p:sp>
        <p:nvSpPr>
          <p:cNvPr id="257" name="Shape 257"/>
          <p:cNvSpPr/>
          <p:nvPr>
            <p:ph type="title"/>
          </p:nvPr>
        </p:nvSpPr>
        <p:spPr>
          <a:xfrm>
            <a:off x="762000" y="419100"/>
            <a:ext cx="8636000" cy="1778000"/>
          </a:xfrm>
          <a:prstGeom prst="rect">
            <a:avLst/>
          </a:prstGeom>
        </p:spPr>
        <p:txBody>
          <a:bodyPr/>
          <a:lstStyle>
            <a:lvl1pPr marL="44450" marR="45155" defTabSz="914400">
              <a:defRPr>
                <a:latin typeface="+mj-lt"/>
                <a:ea typeface="+mj-ea"/>
                <a:cs typeface="+mj-cs"/>
                <a:sym typeface="Times Roman"/>
              </a:defRPr>
            </a:lvl1pPr>
          </a:lstStyle>
          <a:p>
            <a:pPr lvl="0">
              <a:defRPr sz="1800">
                <a:uFillTx/>
              </a:defRPr>
            </a:pPr>
            <a:r>
              <a:rPr sz="4800">
                <a:uFill>
                  <a:solidFill/>
                </a:uFill>
              </a:rPr>
              <a:t>Text názvu</a:t>
            </a:r>
          </a:p>
        </p:txBody>
      </p:sp>
      <p:sp>
        <p:nvSpPr>
          <p:cNvPr id="258" name="Shape 258"/>
          <p:cNvSpPr/>
          <p:nvPr>
            <p:ph type="body" idx="1"/>
          </p:nvPr>
        </p:nvSpPr>
        <p:spPr>
          <a:xfrm>
            <a:off x="762000" y="2197100"/>
            <a:ext cx="8636000" cy="5422900"/>
          </a:xfrm>
          <a:prstGeom prst="rect">
            <a:avLst/>
          </a:prstGeom>
        </p:spPr>
        <p:txBody>
          <a:bodyPr/>
          <a:lstStyle>
            <a:lvl1pPr marL="425450" marR="45155" indent="-381000" defTabSz="914400">
              <a:buClr>
                <a:srgbClr val="000000"/>
              </a:buClr>
              <a:buFont typeface="Lucida Grande"/>
              <a:defRPr>
                <a:latin typeface="+mj-lt"/>
                <a:ea typeface="+mj-ea"/>
                <a:cs typeface="+mj-cs"/>
                <a:sym typeface="Times Roman"/>
              </a:defRPr>
            </a:lvl1pPr>
            <a:lvl2pPr marL="819150" marR="45155" indent="-317500" defTabSz="914400">
              <a:buClr>
                <a:srgbClr val="000000"/>
              </a:buClr>
              <a:buFont typeface="Lucida Grande"/>
              <a:buChar char="–"/>
              <a:defRPr sz="3000">
                <a:latin typeface="+mj-lt"/>
                <a:ea typeface="+mj-ea"/>
                <a:cs typeface="+mj-cs"/>
                <a:sym typeface="Times Roman"/>
              </a:defRPr>
            </a:lvl2pPr>
            <a:lvl3pPr marL="1263650" marR="45155" indent="-254000" defTabSz="914400">
              <a:spcBef>
                <a:spcPts val="600"/>
              </a:spcBef>
              <a:buClr>
                <a:srgbClr val="000000"/>
              </a:buClr>
              <a:buFont typeface="Lucida Grande"/>
              <a:defRPr sz="2600">
                <a:latin typeface="+mj-lt"/>
                <a:ea typeface="+mj-ea"/>
                <a:cs typeface="+mj-cs"/>
                <a:sym typeface="Times Roman"/>
              </a:defRPr>
            </a:lvl3pPr>
            <a:lvl4pPr marL="1771650" marR="45155" indent="-254000" defTabSz="914400">
              <a:spcBef>
                <a:spcPts val="500"/>
              </a:spcBef>
              <a:buClr>
                <a:srgbClr val="000000"/>
              </a:buClr>
              <a:buFont typeface="Lucida Grande"/>
              <a:buChar char="–"/>
              <a:defRPr sz="2200">
                <a:latin typeface="+mj-lt"/>
                <a:ea typeface="+mj-ea"/>
                <a:cs typeface="+mj-cs"/>
                <a:sym typeface="Times Roman"/>
              </a:defRPr>
            </a:lvl4pPr>
            <a:lvl5pPr marL="2279650" marR="45155" indent="-254000" defTabSz="914400">
              <a:spcBef>
                <a:spcPts val="500"/>
              </a:spcBef>
              <a:buClr>
                <a:srgbClr val="000000"/>
              </a:buClr>
              <a:buFont typeface="Lucida Grande"/>
              <a:buChar char="»"/>
              <a:defRPr sz="2200">
                <a:latin typeface="+mj-lt"/>
                <a:ea typeface="+mj-ea"/>
                <a:cs typeface="+mj-cs"/>
                <a:sym typeface="Times Roman"/>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Tree>
  </p:cSld>
  <p:clrMapOvr>
    <a:masterClrMapping/>
  </p:clrMapOvr>
  <p:transitio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13">
    <p:spTree>
      <p:nvGrpSpPr>
        <p:cNvPr id="1" name=""/>
        <p:cNvGrpSpPr/>
        <p:nvPr/>
      </p:nvGrpSpPr>
      <p:grpSpPr>
        <a:xfrm>
          <a:off x="0" y="0"/>
          <a:ext cx="0" cy="0"/>
          <a:chOff x="0" y="0"/>
          <a:chExt cx="0" cy="0"/>
        </a:xfrm>
      </p:grpSpPr>
      <p:sp>
        <p:nvSpPr>
          <p:cNvPr id="260" name="Shape 260"/>
          <p:cNvSpPr/>
          <p:nvPr>
            <p:ph type="title"/>
          </p:nvPr>
        </p:nvSpPr>
        <p:spPr>
          <a:xfrm>
            <a:off x="762000" y="419100"/>
            <a:ext cx="8636000" cy="1778000"/>
          </a:xfrm>
          <a:prstGeom prst="rect">
            <a:avLst/>
          </a:prstGeom>
        </p:spPr>
        <p:txBody>
          <a:bodyPr/>
          <a:lstStyle>
            <a:lvl1pPr marL="44450" marR="45155" defTabSz="914400">
              <a:defRPr>
                <a:latin typeface="+mj-lt"/>
                <a:ea typeface="+mj-ea"/>
                <a:cs typeface="+mj-cs"/>
                <a:sym typeface="Times Roman"/>
              </a:defRPr>
            </a:lvl1pPr>
          </a:lstStyle>
          <a:p>
            <a:pPr lvl="0">
              <a:defRPr sz="1800">
                <a:uFillTx/>
              </a:defRPr>
            </a:pPr>
            <a:r>
              <a:rPr sz="4800">
                <a:uFill>
                  <a:solidFill/>
                </a:uFill>
              </a:rPr>
              <a:t>Text názvu</a:t>
            </a:r>
          </a:p>
        </p:txBody>
      </p:sp>
      <p:sp>
        <p:nvSpPr>
          <p:cNvPr id="261" name="Shape 261"/>
          <p:cNvSpPr/>
          <p:nvPr>
            <p:ph type="body" idx="1"/>
          </p:nvPr>
        </p:nvSpPr>
        <p:spPr>
          <a:xfrm>
            <a:off x="762000" y="2197100"/>
            <a:ext cx="8636000" cy="5422900"/>
          </a:xfrm>
          <a:prstGeom prst="rect">
            <a:avLst/>
          </a:prstGeom>
        </p:spPr>
        <p:txBody>
          <a:bodyPr/>
          <a:lstStyle>
            <a:lvl1pPr marL="425450" marR="45155" indent="-381000" defTabSz="914400">
              <a:buClr>
                <a:srgbClr val="000000"/>
              </a:buClr>
              <a:buFont typeface="Lucida Grande"/>
              <a:defRPr>
                <a:latin typeface="+mj-lt"/>
                <a:ea typeface="+mj-ea"/>
                <a:cs typeface="+mj-cs"/>
                <a:sym typeface="Times Roman"/>
              </a:defRPr>
            </a:lvl1pPr>
            <a:lvl2pPr marL="819150" marR="45155" indent="-317500" defTabSz="914400">
              <a:buClr>
                <a:srgbClr val="000000"/>
              </a:buClr>
              <a:buFont typeface="Lucida Grande"/>
              <a:buChar char="–"/>
              <a:defRPr sz="3000">
                <a:latin typeface="+mj-lt"/>
                <a:ea typeface="+mj-ea"/>
                <a:cs typeface="+mj-cs"/>
                <a:sym typeface="Times Roman"/>
              </a:defRPr>
            </a:lvl2pPr>
            <a:lvl3pPr marL="1263650" marR="45155" indent="-254000" defTabSz="914400">
              <a:spcBef>
                <a:spcPts val="600"/>
              </a:spcBef>
              <a:buClr>
                <a:srgbClr val="000000"/>
              </a:buClr>
              <a:buFont typeface="Lucida Grande"/>
              <a:defRPr sz="2600">
                <a:latin typeface="+mj-lt"/>
                <a:ea typeface="+mj-ea"/>
                <a:cs typeface="+mj-cs"/>
                <a:sym typeface="Times Roman"/>
              </a:defRPr>
            </a:lvl3pPr>
            <a:lvl4pPr marL="1771650" marR="45155" indent="-254000" defTabSz="914400">
              <a:spcBef>
                <a:spcPts val="500"/>
              </a:spcBef>
              <a:buClr>
                <a:srgbClr val="000000"/>
              </a:buClr>
              <a:buFont typeface="Lucida Grande"/>
              <a:buChar char="–"/>
              <a:defRPr sz="2200">
                <a:latin typeface="+mj-lt"/>
                <a:ea typeface="+mj-ea"/>
                <a:cs typeface="+mj-cs"/>
                <a:sym typeface="Times Roman"/>
              </a:defRPr>
            </a:lvl4pPr>
            <a:lvl5pPr marL="2279650" marR="45155" indent="-254000" defTabSz="914400">
              <a:spcBef>
                <a:spcPts val="500"/>
              </a:spcBef>
              <a:buClr>
                <a:srgbClr val="000000"/>
              </a:buClr>
              <a:buFont typeface="Lucida Grande"/>
              <a:buChar char="»"/>
              <a:defRPr sz="2200">
                <a:latin typeface="+mj-lt"/>
                <a:ea typeface="+mj-ea"/>
                <a:cs typeface="+mj-cs"/>
                <a:sym typeface="Times Roman"/>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Tree>
  </p:cSld>
  <p:clrMapOvr>
    <a:masterClrMapping/>
  </p:clrMapOvr>
  <p:transitio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Blank copy 2">
    <p:spTree>
      <p:nvGrpSpPr>
        <p:cNvPr id="1" name=""/>
        <p:cNvGrpSpPr/>
        <p:nvPr/>
      </p:nvGrpSpPr>
      <p:grpSpPr>
        <a:xfrm>
          <a:off x="0" y="0"/>
          <a:ext cx="0" cy="0"/>
          <a:chOff x="0" y="0"/>
          <a:chExt cx="0" cy="0"/>
        </a:xfrm>
      </p:grpSpPr>
      <p:sp>
        <p:nvSpPr>
          <p:cNvPr id="263" name="Shape 263"/>
          <p:cNvSpPr/>
          <p:nvPr>
            <p:ph type="title"/>
          </p:nvPr>
        </p:nvSpPr>
        <p:spPr>
          <a:xfrm>
            <a:off x="762000" y="419100"/>
            <a:ext cx="8636000" cy="1778000"/>
          </a:xfrm>
          <a:prstGeom prst="rect">
            <a:avLst/>
          </a:prstGeom>
        </p:spPr>
        <p:txBody>
          <a:bodyPr/>
          <a:lstStyle>
            <a:lvl1pPr marL="44450" marR="45155" defTabSz="914400">
              <a:defRPr>
                <a:latin typeface="+mj-lt"/>
                <a:ea typeface="+mj-ea"/>
                <a:cs typeface="+mj-cs"/>
                <a:sym typeface="Times Roman"/>
              </a:defRPr>
            </a:lvl1pPr>
          </a:lstStyle>
          <a:p>
            <a:pPr lvl="0">
              <a:defRPr sz="1800">
                <a:uFillTx/>
              </a:defRPr>
            </a:pPr>
            <a:r>
              <a:rPr sz="4800">
                <a:uFill>
                  <a:solidFill/>
                </a:uFill>
              </a:rPr>
              <a:t>Text názvu</a:t>
            </a:r>
          </a:p>
        </p:txBody>
      </p:sp>
      <p:sp>
        <p:nvSpPr>
          <p:cNvPr id="264" name="Shape 264"/>
          <p:cNvSpPr/>
          <p:nvPr>
            <p:ph type="body" idx="1"/>
          </p:nvPr>
        </p:nvSpPr>
        <p:spPr>
          <a:xfrm>
            <a:off x="762000" y="2197100"/>
            <a:ext cx="8636000" cy="5422900"/>
          </a:xfrm>
          <a:prstGeom prst="rect">
            <a:avLst/>
          </a:prstGeom>
        </p:spPr>
        <p:txBody>
          <a:bodyPr/>
          <a:lstStyle>
            <a:lvl1pPr marL="425450" marR="45155" indent="-381000" defTabSz="914400">
              <a:buClr>
                <a:srgbClr val="000000"/>
              </a:buClr>
              <a:buFont typeface="Lucida Grande"/>
              <a:defRPr>
                <a:latin typeface="+mj-lt"/>
                <a:ea typeface="+mj-ea"/>
                <a:cs typeface="+mj-cs"/>
                <a:sym typeface="Times Roman"/>
              </a:defRPr>
            </a:lvl1pPr>
            <a:lvl2pPr marL="819150" marR="45155" indent="-317500" defTabSz="914400">
              <a:buClr>
                <a:srgbClr val="000000"/>
              </a:buClr>
              <a:buFont typeface="Lucida Grande"/>
              <a:buChar char="–"/>
              <a:defRPr sz="3000">
                <a:latin typeface="+mj-lt"/>
                <a:ea typeface="+mj-ea"/>
                <a:cs typeface="+mj-cs"/>
                <a:sym typeface="Times Roman"/>
              </a:defRPr>
            </a:lvl2pPr>
            <a:lvl3pPr marL="1263650" marR="45155" indent="-254000" defTabSz="914400">
              <a:spcBef>
                <a:spcPts val="600"/>
              </a:spcBef>
              <a:buClr>
                <a:srgbClr val="000000"/>
              </a:buClr>
              <a:buFont typeface="Lucida Grande"/>
              <a:defRPr sz="2600">
                <a:latin typeface="+mj-lt"/>
                <a:ea typeface="+mj-ea"/>
                <a:cs typeface="+mj-cs"/>
                <a:sym typeface="Times Roman"/>
              </a:defRPr>
            </a:lvl3pPr>
            <a:lvl4pPr marL="1771650" marR="45155" indent="-254000" defTabSz="914400">
              <a:spcBef>
                <a:spcPts val="500"/>
              </a:spcBef>
              <a:buClr>
                <a:srgbClr val="000000"/>
              </a:buClr>
              <a:buFont typeface="Lucida Grande"/>
              <a:buChar char="–"/>
              <a:defRPr sz="2200">
                <a:latin typeface="+mj-lt"/>
                <a:ea typeface="+mj-ea"/>
                <a:cs typeface="+mj-cs"/>
                <a:sym typeface="Times Roman"/>
              </a:defRPr>
            </a:lvl4pPr>
            <a:lvl5pPr marL="2279650" marR="45155" indent="-254000" defTabSz="914400">
              <a:spcBef>
                <a:spcPts val="500"/>
              </a:spcBef>
              <a:buClr>
                <a:srgbClr val="000000"/>
              </a:buClr>
              <a:buFont typeface="Lucida Grande"/>
              <a:buChar char="»"/>
              <a:defRPr sz="2200">
                <a:latin typeface="+mj-lt"/>
                <a:ea typeface="+mj-ea"/>
                <a:cs typeface="+mj-cs"/>
                <a:sym typeface="Times Roman"/>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
        <p:nvSpPr>
          <p:cNvPr id="265" name="Shape 265"/>
          <p:cNvSpPr/>
          <p:nvPr>
            <p:ph type="sldNum" sz="quarter" idx="2"/>
          </p:nvPr>
        </p:nvSpPr>
        <p:spPr>
          <a:xfrm>
            <a:off x="8196262" y="6946900"/>
            <a:ext cx="292101" cy="330200"/>
          </a:xfrm>
          <a:prstGeom prst="rect">
            <a:avLst/>
          </a:prstGeom>
        </p:spPr>
        <p:txBody>
          <a:bodyPr/>
          <a:lstStyle>
            <a:lvl1pPr defTabSz="457200">
              <a:defRPr>
                <a:latin typeface="+mj-lt"/>
                <a:ea typeface="+mj-ea"/>
                <a:cs typeface="+mj-cs"/>
                <a:sym typeface="Times Roman"/>
              </a:defRPr>
            </a:lvl1pPr>
          </a:lstStyle>
          <a:p>
            <a:pPr lvl="0"/>
            <a:fld id="{86CB4B4D-7CA3-9044-876B-883B54F8677D}" type="slidenum"/>
          </a:p>
        </p:txBody>
      </p:sp>
    </p:spTree>
  </p:cSld>
  <p:clrMapOvr>
    <a:masterClrMapping/>
  </p:clrMapOvr>
  <p:transitio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10">
    <p:spTree>
      <p:nvGrpSpPr>
        <p:cNvPr id="1" name=""/>
        <p:cNvGrpSpPr/>
        <p:nvPr/>
      </p:nvGrpSpPr>
      <p:grpSpPr>
        <a:xfrm>
          <a:off x="0" y="0"/>
          <a:ext cx="0" cy="0"/>
          <a:chOff x="0" y="0"/>
          <a:chExt cx="0" cy="0"/>
        </a:xfrm>
      </p:grpSpPr>
      <p:sp>
        <p:nvSpPr>
          <p:cNvPr id="267" name="Shape 267"/>
          <p:cNvSpPr/>
          <p:nvPr>
            <p:ph type="title"/>
          </p:nvPr>
        </p:nvSpPr>
        <p:spPr>
          <a:xfrm>
            <a:off x="762000" y="419100"/>
            <a:ext cx="8636000" cy="1778000"/>
          </a:xfrm>
          <a:prstGeom prst="rect">
            <a:avLst/>
          </a:prstGeom>
        </p:spPr>
        <p:txBody>
          <a:bodyPr/>
          <a:lstStyle>
            <a:lvl1pPr marL="44450" marR="45155" defTabSz="914400">
              <a:defRPr>
                <a:latin typeface="+mj-lt"/>
                <a:ea typeface="+mj-ea"/>
                <a:cs typeface="+mj-cs"/>
                <a:sym typeface="Times Roman"/>
              </a:defRPr>
            </a:lvl1pPr>
          </a:lstStyle>
          <a:p>
            <a:pPr lvl="0">
              <a:defRPr sz="1800">
                <a:uFillTx/>
              </a:defRPr>
            </a:pPr>
            <a:r>
              <a:rPr sz="4800">
                <a:uFill>
                  <a:solidFill/>
                </a:uFill>
              </a:rPr>
              <a:t>Text názvu</a:t>
            </a:r>
          </a:p>
        </p:txBody>
      </p:sp>
      <p:sp>
        <p:nvSpPr>
          <p:cNvPr id="268" name="Shape 268"/>
          <p:cNvSpPr/>
          <p:nvPr>
            <p:ph type="body" idx="1"/>
          </p:nvPr>
        </p:nvSpPr>
        <p:spPr>
          <a:xfrm>
            <a:off x="762000" y="2197100"/>
            <a:ext cx="8636000" cy="5422900"/>
          </a:xfrm>
          <a:prstGeom prst="rect">
            <a:avLst/>
          </a:prstGeom>
        </p:spPr>
        <p:txBody>
          <a:bodyPr/>
          <a:lstStyle>
            <a:lvl1pPr marL="425450" marR="45155" indent="-381000" defTabSz="914400">
              <a:buClr>
                <a:srgbClr val="000000"/>
              </a:buClr>
              <a:buFont typeface="Lucida Grande"/>
              <a:defRPr>
                <a:latin typeface="+mj-lt"/>
                <a:ea typeface="+mj-ea"/>
                <a:cs typeface="+mj-cs"/>
                <a:sym typeface="Times Roman"/>
              </a:defRPr>
            </a:lvl1pPr>
            <a:lvl2pPr marL="819150" marR="45155" indent="-317500" defTabSz="914400">
              <a:buClr>
                <a:srgbClr val="000000"/>
              </a:buClr>
              <a:buFont typeface="Lucida Grande"/>
              <a:buChar char="–"/>
              <a:defRPr sz="3000">
                <a:latin typeface="+mj-lt"/>
                <a:ea typeface="+mj-ea"/>
                <a:cs typeface="+mj-cs"/>
                <a:sym typeface="Times Roman"/>
              </a:defRPr>
            </a:lvl2pPr>
            <a:lvl3pPr marL="1263650" marR="45155" indent="-254000" defTabSz="914400">
              <a:spcBef>
                <a:spcPts val="600"/>
              </a:spcBef>
              <a:buClr>
                <a:srgbClr val="000000"/>
              </a:buClr>
              <a:buFont typeface="Lucida Grande"/>
              <a:defRPr sz="2600">
                <a:latin typeface="+mj-lt"/>
                <a:ea typeface="+mj-ea"/>
                <a:cs typeface="+mj-cs"/>
                <a:sym typeface="Times Roman"/>
              </a:defRPr>
            </a:lvl3pPr>
            <a:lvl4pPr marL="1771650" marR="45155" indent="-254000" defTabSz="914400">
              <a:spcBef>
                <a:spcPts val="500"/>
              </a:spcBef>
              <a:buClr>
                <a:srgbClr val="000000"/>
              </a:buClr>
              <a:buFont typeface="Lucida Grande"/>
              <a:buChar char="–"/>
              <a:defRPr sz="2200">
                <a:latin typeface="+mj-lt"/>
                <a:ea typeface="+mj-ea"/>
                <a:cs typeface="+mj-cs"/>
                <a:sym typeface="Times Roman"/>
              </a:defRPr>
            </a:lvl4pPr>
            <a:lvl5pPr marL="2279650" marR="45155" indent="-254000" defTabSz="914400">
              <a:spcBef>
                <a:spcPts val="500"/>
              </a:spcBef>
              <a:buClr>
                <a:srgbClr val="000000"/>
              </a:buClr>
              <a:buFont typeface="Lucida Grande"/>
              <a:buChar char="»"/>
              <a:defRPr sz="2200">
                <a:latin typeface="+mj-lt"/>
                <a:ea typeface="+mj-ea"/>
                <a:cs typeface="+mj-cs"/>
                <a:sym typeface="Times Roman"/>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9">
    <p:spTree>
      <p:nvGrpSpPr>
        <p:cNvPr id="1" name=""/>
        <p:cNvGrpSpPr/>
        <p:nvPr/>
      </p:nvGrpSpPr>
      <p:grpSpPr>
        <a:xfrm>
          <a:off x="0" y="0"/>
          <a:ext cx="0" cy="0"/>
          <a:chOff x="0" y="0"/>
          <a:chExt cx="0" cy="0"/>
        </a:xfrm>
      </p:grpSpPr>
      <p:sp>
        <p:nvSpPr>
          <p:cNvPr id="12" name="Shape 12"/>
          <p:cNvSpPr/>
          <p:nvPr>
            <p:ph type="title"/>
          </p:nvPr>
        </p:nvSpPr>
        <p:spPr>
          <a:xfrm>
            <a:off x="762000" y="419100"/>
            <a:ext cx="8636000" cy="1778000"/>
          </a:xfrm>
          <a:prstGeom prst="rect">
            <a:avLst/>
          </a:prstGeom>
        </p:spPr>
        <p:txBody>
          <a:bodyPr/>
          <a:lstStyle>
            <a:lvl1pPr marL="44450" marR="45155" defTabSz="914400">
              <a:defRPr>
                <a:latin typeface="+mj-lt"/>
                <a:ea typeface="+mj-ea"/>
                <a:cs typeface="+mj-cs"/>
                <a:sym typeface="Times Roman"/>
              </a:defRPr>
            </a:lvl1pPr>
          </a:lstStyle>
          <a:p>
            <a:pPr lvl="0">
              <a:defRPr sz="1800">
                <a:uFillTx/>
              </a:defRPr>
            </a:pPr>
            <a:r>
              <a:rPr sz="4800">
                <a:uFill>
                  <a:solidFill/>
                </a:uFill>
              </a:rPr>
              <a:t>Text názvu</a:t>
            </a:r>
          </a:p>
        </p:txBody>
      </p:sp>
      <p:sp>
        <p:nvSpPr>
          <p:cNvPr id="13" name="Shape 13"/>
          <p:cNvSpPr/>
          <p:nvPr>
            <p:ph type="body" idx="1"/>
          </p:nvPr>
        </p:nvSpPr>
        <p:spPr>
          <a:xfrm>
            <a:off x="762000" y="2197100"/>
            <a:ext cx="8636000" cy="5422900"/>
          </a:xfrm>
          <a:prstGeom prst="rect">
            <a:avLst/>
          </a:prstGeom>
        </p:spPr>
        <p:txBody>
          <a:bodyPr/>
          <a:lstStyle>
            <a:lvl1pPr marL="425450" marR="45155" indent="-381000" defTabSz="914400">
              <a:buClr>
                <a:srgbClr val="000000"/>
              </a:buClr>
              <a:buFont typeface="Lucida Grande"/>
              <a:defRPr>
                <a:latin typeface="+mj-lt"/>
                <a:ea typeface="+mj-ea"/>
                <a:cs typeface="+mj-cs"/>
                <a:sym typeface="Times Roman"/>
              </a:defRPr>
            </a:lvl1pPr>
            <a:lvl2pPr marL="819150" marR="45155" indent="-317500" defTabSz="914400">
              <a:buClr>
                <a:srgbClr val="000000"/>
              </a:buClr>
              <a:buFont typeface="Lucida Grande"/>
              <a:buChar char="–"/>
              <a:defRPr sz="3000">
                <a:latin typeface="+mj-lt"/>
                <a:ea typeface="+mj-ea"/>
                <a:cs typeface="+mj-cs"/>
                <a:sym typeface="Times Roman"/>
              </a:defRPr>
            </a:lvl2pPr>
            <a:lvl3pPr marL="1263650" marR="45155" indent="-254000" defTabSz="914400">
              <a:spcBef>
                <a:spcPts val="600"/>
              </a:spcBef>
              <a:buClr>
                <a:srgbClr val="000000"/>
              </a:buClr>
              <a:buFont typeface="Lucida Grande"/>
              <a:defRPr sz="2600">
                <a:latin typeface="+mj-lt"/>
                <a:ea typeface="+mj-ea"/>
                <a:cs typeface="+mj-cs"/>
                <a:sym typeface="Times Roman"/>
              </a:defRPr>
            </a:lvl3pPr>
            <a:lvl4pPr marL="1771650" marR="45155" indent="-254000" defTabSz="914400">
              <a:spcBef>
                <a:spcPts val="500"/>
              </a:spcBef>
              <a:buClr>
                <a:srgbClr val="000000"/>
              </a:buClr>
              <a:buFont typeface="Lucida Grande"/>
              <a:buChar char="–"/>
              <a:defRPr sz="2200">
                <a:latin typeface="+mj-lt"/>
                <a:ea typeface="+mj-ea"/>
                <a:cs typeface="+mj-cs"/>
                <a:sym typeface="Times Roman"/>
              </a:defRPr>
            </a:lvl4pPr>
            <a:lvl5pPr marL="2279650" marR="45155" indent="-254000" defTabSz="914400">
              <a:spcBef>
                <a:spcPts val="500"/>
              </a:spcBef>
              <a:buClr>
                <a:srgbClr val="000000"/>
              </a:buClr>
              <a:buFont typeface="Lucida Grande"/>
              <a:buChar char="»"/>
              <a:defRPr sz="2200">
                <a:latin typeface="+mj-lt"/>
                <a:ea typeface="+mj-ea"/>
                <a:cs typeface="+mj-cs"/>
                <a:sym typeface="Times Roman"/>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Tree>
  </p:cSld>
  <p:clrMapOvr>
    <a:masterClrMapping/>
  </p:clrMapOvr>
  <p:transitio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3">
    <p:spTree>
      <p:nvGrpSpPr>
        <p:cNvPr id="1" name=""/>
        <p:cNvGrpSpPr/>
        <p:nvPr/>
      </p:nvGrpSpPr>
      <p:grpSpPr>
        <a:xfrm>
          <a:off x="0" y="0"/>
          <a:ext cx="0" cy="0"/>
          <a:chOff x="0" y="0"/>
          <a:chExt cx="0" cy="0"/>
        </a:xfrm>
      </p:grpSpPr>
      <p:sp>
        <p:nvSpPr>
          <p:cNvPr id="270" name="Shape 270"/>
          <p:cNvSpPr/>
          <p:nvPr>
            <p:ph type="title"/>
          </p:nvPr>
        </p:nvSpPr>
        <p:spPr>
          <a:xfrm>
            <a:off x="762000" y="419100"/>
            <a:ext cx="8636000" cy="1778000"/>
          </a:xfrm>
          <a:prstGeom prst="rect">
            <a:avLst/>
          </a:prstGeom>
        </p:spPr>
        <p:txBody>
          <a:bodyPr/>
          <a:lstStyle>
            <a:lvl1pPr marL="44450" marR="45155" defTabSz="914400">
              <a:defRPr>
                <a:latin typeface="+mj-lt"/>
                <a:ea typeface="+mj-ea"/>
                <a:cs typeface="+mj-cs"/>
                <a:sym typeface="Times Roman"/>
              </a:defRPr>
            </a:lvl1pPr>
          </a:lstStyle>
          <a:p>
            <a:pPr lvl="0">
              <a:defRPr sz="1800">
                <a:uFillTx/>
              </a:defRPr>
            </a:pPr>
            <a:r>
              <a:rPr sz="4800">
                <a:uFill>
                  <a:solidFill/>
                </a:uFill>
              </a:rPr>
              <a:t>Text názvu</a:t>
            </a:r>
          </a:p>
        </p:txBody>
      </p:sp>
      <p:sp>
        <p:nvSpPr>
          <p:cNvPr id="271" name="Shape 271"/>
          <p:cNvSpPr/>
          <p:nvPr>
            <p:ph type="body" idx="1"/>
          </p:nvPr>
        </p:nvSpPr>
        <p:spPr>
          <a:xfrm>
            <a:off x="762000" y="2197100"/>
            <a:ext cx="8636000" cy="5422900"/>
          </a:xfrm>
          <a:prstGeom prst="rect">
            <a:avLst/>
          </a:prstGeom>
        </p:spPr>
        <p:txBody>
          <a:bodyPr/>
          <a:lstStyle>
            <a:lvl1pPr marL="425450" marR="45155" indent="-381000" defTabSz="914400">
              <a:buClr>
                <a:srgbClr val="000000"/>
              </a:buClr>
              <a:buFont typeface="Lucida Grande"/>
              <a:defRPr>
                <a:latin typeface="+mj-lt"/>
                <a:ea typeface="+mj-ea"/>
                <a:cs typeface="+mj-cs"/>
                <a:sym typeface="Times Roman"/>
              </a:defRPr>
            </a:lvl1pPr>
            <a:lvl2pPr marL="819150" marR="45155" indent="-317500" defTabSz="914400">
              <a:buClr>
                <a:srgbClr val="000000"/>
              </a:buClr>
              <a:buFont typeface="Lucida Grande"/>
              <a:buChar char="–"/>
              <a:defRPr sz="3000">
                <a:latin typeface="+mj-lt"/>
                <a:ea typeface="+mj-ea"/>
                <a:cs typeface="+mj-cs"/>
                <a:sym typeface="Times Roman"/>
              </a:defRPr>
            </a:lvl2pPr>
            <a:lvl3pPr marL="1263650" marR="45155" indent="-254000" defTabSz="914400">
              <a:spcBef>
                <a:spcPts val="600"/>
              </a:spcBef>
              <a:buClr>
                <a:srgbClr val="000000"/>
              </a:buClr>
              <a:buFont typeface="Lucida Grande"/>
              <a:defRPr sz="2600">
                <a:latin typeface="+mj-lt"/>
                <a:ea typeface="+mj-ea"/>
                <a:cs typeface="+mj-cs"/>
                <a:sym typeface="Times Roman"/>
              </a:defRPr>
            </a:lvl3pPr>
            <a:lvl4pPr marL="1771650" marR="45155" indent="-254000" defTabSz="914400">
              <a:spcBef>
                <a:spcPts val="500"/>
              </a:spcBef>
              <a:buClr>
                <a:srgbClr val="000000"/>
              </a:buClr>
              <a:buFont typeface="Lucida Grande"/>
              <a:buChar char="–"/>
              <a:defRPr sz="2200">
                <a:latin typeface="+mj-lt"/>
                <a:ea typeface="+mj-ea"/>
                <a:cs typeface="+mj-cs"/>
                <a:sym typeface="Times Roman"/>
              </a:defRPr>
            </a:lvl4pPr>
            <a:lvl5pPr marL="2279650" marR="45155" indent="-254000" defTabSz="914400">
              <a:spcBef>
                <a:spcPts val="500"/>
              </a:spcBef>
              <a:buClr>
                <a:srgbClr val="000000"/>
              </a:buClr>
              <a:buFont typeface="Lucida Grande"/>
              <a:buChar char="»"/>
              <a:defRPr sz="2200">
                <a:latin typeface="+mj-lt"/>
                <a:ea typeface="+mj-ea"/>
                <a:cs typeface="+mj-cs"/>
                <a:sym typeface="Times Roman"/>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Tree>
  </p:cSld>
  <p:clrMapOvr>
    <a:masterClrMapping/>
  </p:clrMapOvr>
  <p:transitio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4">
    <p:spTree>
      <p:nvGrpSpPr>
        <p:cNvPr id="1" name=""/>
        <p:cNvGrpSpPr/>
        <p:nvPr/>
      </p:nvGrpSpPr>
      <p:grpSpPr>
        <a:xfrm>
          <a:off x="0" y="0"/>
          <a:ext cx="0" cy="0"/>
          <a:chOff x="0" y="0"/>
          <a:chExt cx="0" cy="0"/>
        </a:xfrm>
      </p:grpSpPr>
      <p:sp>
        <p:nvSpPr>
          <p:cNvPr id="273" name="Shape 273"/>
          <p:cNvSpPr/>
          <p:nvPr>
            <p:ph type="title"/>
          </p:nvPr>
        </p:nvSpPr>
        <p:spPr>
          <a:xfrm>
            <a:off x="762000" y="419100"/>
            <a:ext cx="8636000" cy="1778000"/>
          </a:xfrm>
          <a:prstGeom prst="rect">
            <a:avLst/>
          </a:prstGeom>
        </p:spPr>
        <p:txBody>
          <a:bodyPr/>
          <a:lstStyle>
            <a:lvl1pPr marL="44450" marR="45155" defTabSz="914400">
              <a:defRPr>
                <a:latin typeface="+mj-lt"/>
                <a:ea typeface="+mj-ea"/>
                <a:cs typeface="+mj-cs"/>
                <a:sym typeface="Times Roman"/>
              </a:defRPr>
            </a:lvl1pPr>
          </a:lstStyle>
          <a:p>
            <a:pPr lvl="0">
              <a:defRPr sz="1800">
                <a:uFillTx/>
              </a:defRPr>
            </a:pPr>
            <a:r>
              <a:rPr sz="4800">
                <a:uFill>
                  <a:solidFill/>
                </a:uFill>
              </a:rPr>
              <a:t>Text názvu</a:t>
            </a:r>
          </a:p>
        </p:txBody>
      </p:sp>
      <p:sp>
        <p:nvSpPr>
          <p:cNvPr id="274" name="Shape 274"/>
          <p:cNvSpPr/>
          <p:nvPr>
            <p:ph type="body" idx="1"/>
          </p:nvPr>
        </p:nvSpPr>
        <p:spPr>
          <a:xfrm>
            <a:off x="762000" y="2197100"/>
            <a:ext cx="8636000" cy="5422900"/>
          </a:xfrm>
          <a:prstGeom prst="rect">
            <a:avLst/>
          </a:prstGeom>
        </p:spPr>
        <p:txBody>
          <a:bodyPr/>
          <a:lstStyle>
            <a:lvl1pPr marL="425450" marR="45155" indent="-381000" defTabSz="914400">
              <a:buClr>
                <a:srgbClr val="000000"/>
              </a:buClr>
              <a:buFont typeface="Lucida Grande"/>
              <a:defRPr>
                <a:latin typeface="+mj-lt"/>
                <a:ea typeface="+mj-ea"/>
                <a:cs typeface="+mj-cs"/>
                <a:sym typeface="Times Roman"/>
              </a:defRPr>
            </a:lvl1pPr>
            <a:lvl2pPr marL="819150" marR="45155" indent="-317500" defTabSz="914400">
              <a:buClr>
                <a:srgbClr val="000000"/>
              </a:buClr>
              <a:buFont typeface="Lucida Grande"/>
              <a:buChar char="–"/>
              <a:defRPr sz="3000">
                <a:latin typeface="+mj-lt"/>
                <a:ea typeface="+mj-ea"/>
                <a:cs typeface="+mj-cs"/>
                <a:sym typeface="Times Roman"/>
              </a:defRPr>
            </a:lvl2pPr>
            <a:lvl3pPr marL="1263650" marR="45155" indent="-254000" defTabSz="914400">
              <a:spcBef>
                <a:spcPts val="600"/>
              </a:spcBef>
              <a:buClr>
                <a:srgbClr val="000000"/>
              </a:buClr>
              <a:buFont typeface="Lucida Grande"/>
              <a:defRPr sz="2600">
                <a:latin typeface="+mj-lt"/>
                <a:ea typeface="+mj-ea"/>
                <a:cs typeface="+mj-cs"/>
                <a:sym typeface="Times Roman"/>
              </a:defRPr>
            </a:lvl3pPr>
            <a:lvl4pPr marL="1771650" marR="45155" indent="-254000" defTabSz="914400">
              <a:spcBef>
                <a:spcPts val="500"/>
              </a:spcBef>
              <a:buClr>
                <a:srgbClr val="000000"/>
              </a:buClr>
              <a:buFont typeface="Lucida Grande"/>
              <a:buChar char="–"/>
              <a:defRPr sz="2200">
                <a:latin typeface="+mj-lt"/>
                <a:ea typeface="+mj-ea"/>
                <a:cs typeface="+mj-cs"/>
                <a:sym typeface="Times Roman"/>
              </a:defRPr>
            </a:lvl4pPr>
            <a:lvl5pPr marL="2279650" marR="45155" indent="-254000" defTabSz="914400">
              <a:spcBef>
                <a:spcPts val="500"/>
              </a:spcBef>
              <a:buClr>
                <a:srgbClr val="000000"/>
              </a:buClr>
              <a:buFont typeface="Lucida Grande"/>
              <a:buChar char="»"/>
              <a:defRPr sz="2200">
                <a:latin typeface="+mj-lt"/>
                <a:ea typeface="+mj-ea"/>
                <a:cs typeface="+mj-cs"/>
                <a:sym typeface="Times Roman"/>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Tree>
  </p:cSld>
  <p:clrMapOvr>
    <a:masterClrMapping/>
  </p:clrMapOvr>
  <p:transitio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5">
    <p:spTree>
      <p:nvGrpSpPr>
        <p:cNvPr id="1" name=""/>
        <p:cNvGrpSpPr/>
        <p:nvPr/>
      </p:nvGrpSpPr>
      <p:grpSpPr>
        <a:xfrm>
          <a:off x="0" y="0"/>
          <a:ext cx="0" cy="0"/>
          <a:chOff x="0" y="0"/>
          <a:chExt cx="0" cy="0"/>
        </a:xfrm>
      </p:grpSpPr>
      <p:sp>
        <p:nvSpPr>
          <p:cNvPr id="276" name="Shape 276"/>
          <p:cNvSpPr/>
          <p:nvPr>
            <p:ph type="title"/>
          </p:nvPr>
        </p:nvSpPr>
        <p:spPr>
          <a:xfrm>
            <a:off x="762000" y="419100"/>
            <a:ext cx="8636000" cy="1778000"/>
          </a:xfrm>
          <a:prstGeom prst="rect">
            <a:avLst/>
          </a:prstGeom>
        </p:spPr>
        <p:txBody>
          <a:bodyPr/>
          <a:lstStyle>
            <a:lvl1pPr marL="44450" marR="45155" defTabSz="914400">
              <a:defRPr>
                <a:latin typeface="+mj-lt"/>
                <a:ea typeface="+mj-ea"/>
                <a:cs typeface="+mj-cs"/>
                <a:sym typeface="Times Roman"/>
              </a:defRPr>
            </a:lvl1pPr>
          </a:lstStyle>
          <a:p>
            <a:pPr lvl="0">
              <a:defRPr sz="1800">
                <a:uFillTx/>
              </a:defRPr>
            </a:pPr>
            <a:r>
              <a:rPr sz="4800">
                <a:uFill>
                  <a:solidFill/>
                </a:uFill>
              </a:rPr>
              <a:t>Text názvu</a:t>
            </a:r>
          </a:p>
        </p:txBody>
      </p:sp>
      <p:sp>
        <p:nvSpPr>
          <p:cNvPr id="277" name="Shape 277"/>
          <p:cNvSpPr/>
          <p:nvPr>
            <p:ph type="body" idx="1"/>
          </p:nvPr>
        </p:nvSpPr>
        <p:spPr>
          <a:xfrm>
            <a:off x="762000" y="2197100"/>
            <a:ext cx="8636000" cy="5422900"/>
          </a:xfrm>
          <a:prstGeom prst="rect">
            <a:avLst/>
          </a:prstGeom>
        </p:spPr>
        <p:txBody>
          <a:bodyPr/>
          <a:lstStyle>
            <a:lvl1pPr marL="425450" marR="45155" indent="-381000" defTabSz="914400">
              <a:buClr>
                <a:srgbClr val="000000"/>
              </a:buClr>
              <a:buFont typeface="Lucida Grande"/>
              <a:defRPr>
                <a:latin typeface="+mj-lt"/>
                <a:ea typeface="+mj-ea"/>
                <a:cs typeface="+mj-cs"/>
                <a:sym typeface="Times Roman"/>
              </a:defRPr>
            </a:lvl1pPr>
            <a:lvl2pPr marL="819150" marR="45155" indent="-317500" defTabSz="914400">
              <a:buClr>
                <a:srgbClr val="000000"/>
              </a:buClr>
              <a:buFont typeface="Lucida Grande"/>
              <a:buChar char="–"/>
              <a:defRPr sz="3000">
                <a:latin typeface="+mj-lt"/>
                <a:ea typeface="+mj-ea"/>
                <a:cs typeface="+mj-cs"/>
                <a:sym typeface="Times Roman"/>
              </a:defRPr>
            </a:lvl2pPr>
            <a:lvl3pPr marL="1263650" marR="45155" indent="-254000" defTabSz="914400">
              <a:spcBef>
                <a:spcPts val="600"/>
              </a:spcBef>
              <a:buClr>
                <a:srgbClr val="000000"/>
              </a:buClr>
              <a:buFont typeface="Lucida Grande"/>
              <a:defRPr sz="2600">
                <a:latin typeface="+mj-lt"/>
                <a:ea typeface="+mj-ea"/>
                <a:cs typeface="+mj-cs"/>
                <a:sym typeface="Times Roman"/>
              </a:defRPr>
            </a:lvl3pPr>
            <a:lvl4pPr marL="1771650" marR="45155" indent="-254000" defTabSz="914400">
              <a:spcBef>
                <a:spcPts val="500"/>
              </a:spcBef>
              <a:buClr>
                <a:srgbClr val="000000"/>
              </a:buClr>
              <a:buFont typeface="Lucida Grande"/>
              <a:buChar char="–"/>
              <a:defRPr sz="2200">
                <a:latin typeface="+mj-lt"/>
                <a:ea typeface="+mj-ea"/>
                <a:cs typeface="+mj-cs"/>
                <a:sym typeface="Times Roman"/>
              </a:defRPr>
            </a:lvl4pPr>
            <a:lvl5pPr marL="2279650" marR="45155" indent="-254000" defTabSz="914400">
              <a:spcBef>
                <a:spcPts val="500"/>
              </a:spcBef>
              <a:buClr>
                <a:srgbClr val="000000"/>
              </a:buClr>
              <a:buFont typeface="Lucida Grande"/>
              <a:buChar char="»"/>
              <a:defRPr sz="2200">
                <a:latin typeface="+mj-lt"/>
                <a:ea typeface="+mj-ea"/>
                <a:cs typeface="+mj-cs"/>
                <a:sym typeface="Times Roman"/>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Tree>
  </p:cSld>
  <p:clrMapOvr>
    <a:masterClrMapping/>
  </p:clrMapOvr>
  <p:transitio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11">
    <p:spTree>
      <p:nvGrpSpPr>
        <p:cNvPr id="1" name=""/>
        <p:cNvGrpSpPr/>
        <p:nvPr/>
      </p:nvGrpSpPr>
      <p:grpSpPr>
        <a:xfrm>
          <a:off x="0" y="0"/>
          <a:ext cx="0" cy="0"/>
          <a:chOff x="0" y="0"/>
          <a:chExt cx="0" cy="0"/>
        </a:xfrm>
      </p:grpSpPr>
      <p:sp>
        <p:nvSpPr>
          <p:cNvPr id="279" name="Shape 279"/>
          <p:cNvSpPr/>
          <p:nvPr>
            <p:ph type="title"/>
          </p:nvPr>
        </p:nvSpPr>
        <p:spPr>
          <a:xfrm>
            <a:off x="762000" y="419100"/>
            <a:ext cx="8636000" cy="1778000"/>
          </a:xfrm>
          <a:prstGeom prst="rect">
            <a:avLst/>
          </a:prstGeom>
        </p:spPr>
        <p:txBody>
          <a:bodyPr/>
          <a:lstStyle>
            <a:lvl1pPr marL="44450" marR="45155" defTabSz="914400">
              <a:defRPr>
                <a:latin typeface="+mj-lt"/>
                <a:ea typeface="+mj-ea"/>
                <a:cs typeface="+mj-cs"/>
                <a:sym typeface="Times Roman"/>
              </a:defRPr>
            </a:lvl1pPr>
          </a:lstStyle>
          <a:p>
            <a:pPr lvl="0">
              <a:defRPr sz="1800">
                <a:uFillTx/>
              </a:defRPr>
            </a:pPr>
            <a:r>
              <a:rPr sz="4800">
                <a:uFill>
                  <a:solidFill/>
                </a:uFill>
              </a:rPr>
              <a:t>Text názvu</a:t>
            </a:r>
          </a:p>
        </p:txBody>
      </p:sp>
      <p:sp>
        <p:nvSpPr>
          <p:cNvPr id="280" name="Shape 280"/>
          <p:cNvSpPr/>
          <p:nvPr>
            <p:ph type="body" idx="1"/>
          </p:nvPr>
        </p:nvSpPr>
        <p:spPr>
          <a:xfrm>
            <a:off x="762000" y="2197100"/>
            <a:ext cx="8636000" cy="5422900"/>
          </a:xfrm>
          <a:prstGeom prst="rect">
            <a:avLst/>
          </a:prstGeom>
        </p:spPr>
        <p:txBody>
          <a:bodyPr/>
          <a:lstStyle>
            <a:lvl1pPr marL="425450" marR="45155" indent="-381000" defTabSz="914400">
              <a:buClr>
                <a:srgbClr val="000000"/>
              </a:buClr>
              <a:buFont typeface="Lucida Grande"/>
              <a:defRPr>
                <a:latin typeface="+mj-lt"/>
                <a:ea typeface="+mj-ea"/>
                <a:cs typeface="+mj-cs"/>
                <a:sym typeface="Times Roman"/>
              </a:defRPr>
            </a:lvl1pPr>
            <a:lvl2pPr marL="819150" marR="45155" indent="-317500" defTabSz="914400">
              <a:buClr>
                <a:srgbClr val="000000"/>
              </a:buClr>
              <a:buFont typeface="Lucida Grande"/>
              <a:buChar char="–"/>
              <a:defRPr sz="3000">
                <a:latin typeface="+mj-lt"/>
                <a:ea typeface="+mj-ea"/>
                <a:cs typeface="+mj-cs"/>
                <a:sym typeface="Times Roman"/>
              </a:defRPr>
            </a:lvl2pPr>
            <a:lvl3pPr marL="1263650" marR="45155" indent="-254000" defTabSz="914400">
              <a:spcBef>
                <a:spcPts val="600"/>
              </a:spcBef>
              <a:buClr>
                <a:srgbClr val="000000"/>
              </a:buClr>
              <a:buFont typeface="Lucida Grande"/>
              <a:defRPr sz="2600">
                <a:latin typeface="+mj-lt"/>
                <a:ea typeface="+mj-ea"/>
                <a:cs typeface="+mj-cs"/>
                <a:sym typeface="Times Roman"/>
              </a:defRPr>
            </a:lvl3pPr>
            <a:lvl4pPr marL="1771650" marR="45155" indent="-254000" defTabSz="914400">
              <a:spcBef>
                <a:spcPts val="500"/>
              </a:spcBef>
              <a:buClr>
                <a:srgbClr val="000000"/>
              </a:buClr>
              <a:buFont typeface="Lucida Grande"/>
              <a:buChar char="–"/>
              <a:defRPr sz="2200">
                <a:latin typeface="+mj-lt"/>
                <a:ea typeface="+mj-ea"/>
                <a:cs typeface="+mj-cs"/>
                <a:sym typeface="Times Roman"/>
              </a:defRPr>
            </a:lvl4pPr>
            <a:lvl5pPr marL="2279650" marR="45155" indent="-254000" defTabSz="914400">
              <a:spcBef>
                <a:spcPts val="500"/>
              </a:spcBef>
              <a:buClr>
                <a:srgbClr val="000000"/>
              </a:buClr>
              <a:buFont typeface="Lucida Grande"/>
              <a:buChar char="»"/>
              <a:defRPr sz="2200">
                <a:latin typeface="+mj-lt"/>
                <a:ea typeface="+mj-ea"/>
                <a:cs typeface="+mj-cs"/>
                <a:sym typeface="Times Roman"/>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Tree>
  </p:cSld>
  <p:clrMapOvr>
    <a:masterClrMapping/>
  </p:clrMapOvr>
  <p:transitio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12">
    <p:spTree>
      <p:nvGrpSpPr>
        <p:cNvPr id="1" name=""/>
        <p:cNvGrpSpPr/>
        <p:nvPr/>
      </p:nvGrpSpPr>
      <p:grpSpPr>
        <a:xfrm>
          <a:off x="0" y="0"/>
          <a:ext cx="0" cy="0"/>
          <a:chOff x="0" y="0"/>
          <a:chExt cx="0" cy="0"/>
        </a:xfrm>
      </p:grpSpPr>
      <p:sp>
        <p:nvSpPr>
          <p:cNvPr id="282" name="Shape 282"/>
          <p:cNvSpPr/>
          <p:nvPr>
            <p:ph type="title"/>
          </p:nvPr>
        </p:nvSpPr>
        <p:spPr>
          <a:xfrm>
            <a:off x="762000" y="419100"/>
            <a:ext cx="8636000" cy="1778000"/>
          </a:xfrm>
          <a:prstGeom prst="rect">
            <a:avLst/>
          </a:prstGeom>
        </p:spPr>
        <p:txBody>
          <a:bodyPr/>
          <a:lstStyle>
            <a:lvl1pPr marL="44450" marR="45155" defTabSz="914400">
              <a:defRPr>
                <a:latin typeface="+mj-lt"/>
                <a:ea typeface="+mj-ea"/>
                <a:cs typeface="+mj-cs"/>
                <a:sym typeface="Times Roman"/>
              </a:defRPr>
            </a:lvl1pPr>
          </a:lstStyle>
          <a:p>
            <a:pPr lvl="0">
              <a:defRPr sz="1800">
                <a:uFillTx/>
              </a:defRPr>
            </a:pPr>
            <a:r>
              <a:rPr sz="4800">
                <a:uFill>
                  <a:solidFill/>
                </a:uFill>
              </a:rPr>
              <a:t>Text názvu</a:t>
            </a:r>
          </a:p>
        </p:txBody>
      </p:sp>
      <p:sp>
        <p:nvSpPr>
          <p:cNvPr id="283" name="Shape 283"/>
          <p:cNvSpPr/>
          <p:nvPr>
            <p:ph type="body" idx="1"/>
          </p:nvPr>
        </p:nvSpPr>
        <p:spPr>
          <a:xfrm>
            <a:off x="762000" y="2197100"/>
            <a:ext cx="8636000" cy="5422900"/>
          </a:xfrm>
          <a:prstGeom prst="rect">
            <a:avLst/>
          </a:prstGeom>
        </p:spPr>
        <p:txBody>
          <a:bodyPr/>
          <a:lstStyle>
            <a:lvl1pPr marL="425450" marR="45155" indent="-381000" defTabSz="914400">
              <a:buClr>
                <a:srgbClr val="000000"/>
              </a:buClr>
              <a:buFont typeface="Lucida Grande"/>
              <a:defRPr>
                <a:latin typeface="+mj-lt"/>
                <a:ea typeface="+mj-ea"/>
                <a:cs typeface="+mj-cs"/>
                <a:sym typeface="Times Roman"/>
              </a:defRPr>
            </a:lvl1pPr>
            <a:lvl2pPr marL="819150" marR="45155" indent="-317500" defTabSz="914400">
              <a:buClr>
                <a:srgbClr val="000000"/>
              </a:buClr>
              <a:buFont typeface="Lucida Grande"/>
              <a:buChar char="–"/>
              <a:defRPr sz="3000">
                <a:latin typeface="+mj-lt"/>
                <a:ea typeface="+mj-ea"/>
                <a:cs typeface="+mj-cs"/>
                <a:sym typeface="Times Roman"/>
              </a:defRPr>
            </a:lvl2pPr>
            <a:lvl3pPr marL="1263650" marR="45155" indent="-254000" defTabSz="914400">
              <a:spcBef>
                <a:spcPts val="600"/>
              </a:spcBef>
              <a:buClr>
                <a:srgbClr val="000000"/>
              </a:buClr>
              <a:buFont typeface="Lucida Grande"/>
              <a:defRPr sz="2600">
                <a:latin typeface="+mj-lt"/>
                <a:ea typeface="+mj-ea"/>
                <a:cs typeface="+mj-cs"/>
                <a:sym typeface="Times Roman"/>
              </a:defRPr>
            </a:lvl3pPr>
            <a:lvl4pPr marL="1771650" marR="45155" indent="-254000" defTabSz="914400">
              <a:spcBef>
                <a:spcPts val="500"/>
              </a:spcBef>
              <a:buClr>
                <a:srgbClr val="000000"/>
              </a:buClr>
              <a:buFont typeface="Lucida Grande"/>
              <a:buChar char="–"/>
              <a:defRPr sz="2200">
                <a:latin typeface="+mj-lt"/>
                <a:ea typeface="+mj-ea"/>
                <a:cs typeface="+mj-cs"/>
                <a:sym typeface="Times Roman"/>
              </a:defRPr>
            </a:lvl4pPr>
            <a:lvl5pPr marL="2279650" marR="45155" indent="-254000" defTabSz="914400">
              <a:spcBef>
                <a:spcPts val="500"/>
              </a:spcBef>
              <a:buClr>
                <a:srgbClr val="000000"/>
              </a:buClr>
              <a:buFont typeface="Lucida Grande"/>
              <a:buChar char="»"/>
              <a:defRPr sz="2200">
                <a:latin typeface="+mj-lt"/>
                <a:ea typeface="+mj-ea"/>
                <a:cs typeface="+mj-cs"/>
                <a:sym typeface="Times Roman"/>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Tree>
  </p:cSld>
  <p:clrMapOvr>
    <a:masterClrMapping/>
  </p:clrMapOvr>
  <p:transitio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285" name="Shape 285"/>
          <p:cNvSpPr/>
          <p:nvPr>
            <p:ph type="title"/>
          </p:nvPr>
        </p:nvSpPr>
        <p:spPr>
          <a:xfrm>
            <a:off x="762000" y="419100"/>
            <a:ext cx="8636000" cy="1778000"/>
          </a:xfrm>
          <a:prstGeom prst="rect">
            <a:avLst/>
          </a:prstGeom>
        </p:spPr>
        <p:txBody>
          <a:bodyPr/>
          <a:lstStyle>
            <a:lvl1pPr marL="44450" marR="45155" defTabSz="914400">
              <a:defRPr>
                <a:latin typeface="+mj-lt"/>
                <a:ea typeface="+mj-ea"/>
                <a:cs typeface="+mj-cs"/>
                <a:sym typeface="Times Roman"/>
              </a:defRPr>
            </a:lvl1pPr>
          </a:lstStyle>
          <a:p>
            <a:pPr lvl="0">
              <a:defRPr sz="1800">
                <a:uFillTx/>
              </a:defRPr>
            </a:pPr>
            <a:r>
              <a:rPr sz="4800">
                <a:uFill>
                  <a:solidFill/>
                </a:uFill>
              </a:rPr>
              <a:t>Text názvu</a:t>
            </a:r>
          </a:p>
        </p:txBody>
      </p:sp>
      <p:sp>
        <p:nvSpPr>
          <p:cNvPr id="286" name="Shape 286"/>
          <p:cNvSpPr/>
          <p:nvPr>
            <p:ph type="body" idx="1"/>
          </p:nvPr>
        </p:nvSpPr>
        <p:spPr>
          <a:xfrm>
            <a:off x="762000" y="2197100"/>
            <a:ext cx="8636000" cy="5422900"/>
          </a:xfrm>
          <a:prstGeom prst="rect">
            <a:avLst/>
          </a:prstGeom>
        </p:spPr>
        <p:txBody>
          <a:bodyPr/>
          <a:lstStyle>
            <a:lvl1pPr marL="425450" marR="45155" indent="-381000" defTabSz="914400">
              <a:buClr>
                <a:srgbClr val="000000"/>
              </a:buClr>
              <a:buFont typeface="Lucida Grande"/>
              <a:defRPr>
                <a:latin typeface="+mj-lt"/>
                <a:ea typeface="+mj-ea"/>
                <a:cs typeface="+mj-cs"/>
                <a:sym typeface="Times Roman"/>
              </a:defRPr>
            </a:lvl1pPr>
            <a:lvl2pPr marL="819150" marR="45155" indent="-317500" defTabSz="914400">
              <a:buClr>
                <a:srgbClr val="000000"/>
              </a:buClr>
              <a:buFont typeface="Lucida Grande"/>
              <a:buChar char="–"/>
              <a:defRPr sz="3000">
                <a:latin typeface="+mj-lt"/>
                <a:ea typeface="+mj-ea"/>
                <a:cs typeface="+mj-cs"/>
                <a:sym typeface="Times Roman"/>
              </a:defRPr>
            </a:lvl2pPr>
            <a:lvl3pPr marL="1263650" marR="45155" indent="-254000" defTabSz="914400">
              <a:spcBef>
                <a:spcPts val="600"/>
              </a:spcBef>
              <a:buClr>
                <a:srgbClr val="000000"/>
              </a:buClr>
              <a:buFont typeface="Lucida Grande"/>
              <a:defRPr sz="2600">
                <a:latin typeface="+mj-lt"/>
                <a:ea typeface="+mj-ea"/>
                <a:cs typeface="+mj-cs"/>
                <a:sym typeface="Times Roman"/>
              </a:defRPr>
            </a:lvl3pPr>
            <a:lvl4pPr marL="1771650" marR="45155" indent="-254000" defTabSz="914400">
              <a:spcBef>
                <a:spcPts val="500"/>
              </a:spcBef>
              <a:buClr>
                <a:srgbClr val="000000"/>
              </a:buClr>
              <a:buFont typeface="Lucida Grande"/>
              <a:buChar char="–"/>
              <a:defRPr sz="2200">
                <a:latin typeface="+mj-lt"/>
                <a:ea typeface="+mj-ea"/>
                <a:cs typeface="+mj-cs"/>
                <a:sym typeface="Times Roman"/>
              </a:defRPr>
            </a:lvl4pPr>
            <a:lvl5pPr marL="2279650" marR="45155" indent="-254000" defTabSz="914400">
              <a:spcBef>
                <a:spcPts val="500"/>
              </a:spcBef>
              <a:buClr>
                <a:srgbClr val="000000"/>
              </a:buClr>
              <a:buFont typeface="Lucida Grande"/>
              <a:buChar char="»"/>
              <a:defRPr sz="2200">
                <a:latin typeface="+mj-lt"/>
                <a:ea typeface="+mj-ea"/>
                <a:cs typeface="+mj-cs"/>
                <a:sym typeface="Times Roman"/>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
        <p:nvSpPr>
          <p:cNvPr id="287" name="Shape 287"/>
          <p:cNvSpPr/>
          <p:nvPr>
            <p:ph type="sldNum" sz="quarter" idx="2"/>
          </p:nvPr>
        </p:nvSpPr>
        <p:spPr>
          <a:xfrm>
            <a:off x="8196262" y="6946900"/>
            <a:ext cx="292101" cy="330200"/>
          </a:xfrm>
          <a:prstGeom prst="rect">
            <a:avLst/>
          </a:prstGeom>
        </p:spPr>
        <p:txBody>
          <a:bodyPr/>
          <a:lstStyle>
            <a:lvl1pPr defTabSz="457200">
              <a:defRPr>
                <a:latin typeface="+mj-lt"/>
                <a:ea typeface="+mj-ea"/>
                <a:cs typeface="+mj-cs"/>
                <a:sym typeface="Times Roman"/>
              </a:defRPr>
            </a:lvl1pPr>
          </a:lstStyle>
          <a:p>
            <a:pPr lvl="0"/>
            <a:fld id="{86CB4B4D-7CA3-9044-876B-883B54F8677D}" type="slidenum"/>
          </a:p>
        </p:txBody>
      </p:sp>
    </p:spTree>
  </p:cSld>
  <p:clrMapOvr>
    <a:masterClrMapping/>
  </p:clrMapOvr>
  <p:transitio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89" name="Shape 289"/>
          <p:cNvSpPr/>
          <p:nvPr>
            <p:ph type="title"/>
          </p:nvPr>
        </p:nvSpPr>
        <p:spPr>
          <a:xfrm>
            <a:off x="990600" y="194268"/>
            <a:ext cx="8178800" cy="1922864"/>
          </a:xfrm>
          <a:prstGeom prst="rect">
            <a:avLst/>
          </a:prstGeom>
        </p:spPr>
        <p:txBody>
          <a:bodyPr lIns="38100" tIns="38100" rIns="38100" bIns="38100"/>
          <a:lstStyle>
            <a:lvl1pPr marL="0" marR="0" defTabSz="914400">
              <a:defRPr sz="6400">
                <a:latin typeface="+mn-lt"/>
                <a:ea typeface="+mn-ea"/>
                <a:cs typeface="+mn-cs"/>
                <a:sym typeface="Gill Sans"/>
              </a:defRPr>
            </a:lvl1pPr>
          </a:lstStyle>
          <a:p>
            <a:pPr lvl="0">
              <a:defRPr sz="1800">
                <a:uFillTx/>
              </a:defRPr>
            </a:pPr>
            <a:r>
              <a:rPr sz="6400">
                <a:uFill>
                  <a:solidFill/>
                </a:uFill>
              </a:rPr>
              <a:t>Text názvu</a:t>
            </a:r>
          </a:p>
        </p:txBody>
      </p:sp>
      <p:sp>
        <p:nvSpPr>
          <p:cNvPr id="290" name="Shape 290"/>
          <p:cNvSpPr/>
          <p:nvPr>
            <p:ph type="body" idx="1"/>
          </p:nvPr>
        </p:nvSpPr>
        <p:spPr>
          <a:xfrm>
            <a:off x="990600" y="2117131"/>
            <a:ext cx="8178800" cy="4554137"/>
          </a:xfrm>
          <a:prstGeom prst="rect">
            <a:avLst/>
          </a:prstGeom>
        </p:spPr>
        <p:txBody>
          <a:bodyPr lIns="38100" tIns="38100" rIns="38100" bIns="38100" anchor="ctr"/>
          <a:lstStyle>
            <a:lvl1pPr marL="660400" marR="0" indent="-444500" defTabSz="914400">
              <a:spcBef>
                <a:spcPts val="1800"/>
              </a:spcBef>
              <a:buClr>
                <a:srgbClr val="000000"/>
              </a:buClr>
              <a:buSzPct val="171000"/>
              <a:buFont typeface="Lucida Grande"/>
              <a:defRPr sz="3200">
                <a:latin typeface="+mn-lt"/>
                <a:ea typeface="+mn-ea"/>
                <a:cs typeface="+mn-cs"/>
                <a:sym typeface="Gill Sans"/>
              </a:defRPr>
            </a:lvl1pPr>
            <a:lvl2pPr marL="1003300" marR="0" indent="-444500" defTabSz="914400">
              <a:spcBef>
                <a:spcPts val="1800"/>
              </a:spcBef>
              <a:buClr>
                <a:srgbClr val="000000"/>
              </a:buClr>
              <a:buSzPct val="171000"/>
              <a:buFont typeface="Lucida Grande"/>
              <a:defRPr sz="3200">
                <a:latin typeface="+mn-lt"/>
                <a:ea typeface="+mn-ea"/>
                <a:cs typeface="+mn-cs"/>
                <a:sym typeface="Gill Sans"/>
              </a:defRPr>
            </a:lvl2pPr>
            <a:lvl3pPr marL="1346200" marR="0" indent="-444500" defTabSz="914400">
              <a:spcBef>
                <a:spcPts val="1800"/>
              </a:spcBef>
              <a:buClr>
                <a:srgbClr val="000000"/>
              </a:buClr>
              <a:buSzPct val="171000"/>
              <a:buFont typeface="Lucida Grande"/>
              <a:defRPr sz="3200">
                <a:latin typeface="+mn-lt"/>
                <a:ea typeface="+mn-ea"/>
                <a:cs typeface="+mn-cs"/>
                <a:sym typeface="Gill Sans"/>
              </a:defRPr>
            </a:lvl3pPr>
            <a:lvl4pPr marL="1701800" marR="0" indent="-444500" defTabSz="914400">
              <a:spcBef>
                <a:spcPts val="1800"/>
              </a:spcBef>
              <a:buClr>
                <a:srgbClr val="000000"/>
              </a:buClr>
              <a:buSzPct val="171000"/>
              <a:buFont typeface="Lucida Grande"/>
              <a:defRPr sz="3200">
                <a:latin typeface="+mn-lt"/>
                <a:ea typeface="+mn-ea"/>
                <a:cs typeface="+mn-cs"/>
                <a:sym typeface="Gill Sans"/>
              </a:defRPr>
            </a:lvl4pPr>
            <a:lvl5pPr marL="2044700" marR="0" indent="-444500" defTabSz="914400">
              <a:spcBef>
                <a:spcPts val="1800"/>
              </a:spcBef>
              <a:buClr>
                <a:srgbClr val="000000"/>
              </a:buClr>
              <a:buSzPct val="171000"/>
              <a:buFont typeface="Lucida Grande"/>
              <a:defRPr sz="3200">
                <a:latin typeface="+mn-lt"/>
                <a:ea typeface="+mn-ea"/>
                <a:cs typeface="+mn-cs"/>
                <a:sym typeface="Gill Sans"/>
              </a:defRPr>
            </a:lvl5pPr>
          </a:lstStyle>
          <a:p>
            <a:pPr lvl="0">
              <a:defRPr sz="1800">
                <a:uFillTx/>
              </a:defRPr>
            </a:pPr>
            <a:r>
              <a:rPr sz="3200">
                <a:uFill>
                  <a:solidFill/>
                </a:uFill>
              </a:rPr>
              <a:t>Text úrovně 1</a:t>
            </a:r>
            <a:endParaRPr sz="3200">
              <a:uFill>
                <a:solidFill/>
              </a:uFill>
            </a:endParaRPr>
          </a:p>
          <a:p>
            <a:pPr lvl="1">
              <a:defRPr sz="1800">
                <a:uFillTx/>
              </a:defRPr>
            </a:pPr>
            <a:r>
              <a:rPr sz="3200">
                <a:uFill>
                  <a:solidFill/>
                </a:uFill>
              </a:rPr>
              <a:t>Text úrovně 2</a:t>
            </a:r>
            <a:endParaRPr sz="3200">
              <a:uFill>
                <a:solidFill/>
              </a:uFill>
            </a:endParaRPr>
          </a:p>
          <a:p>
            <a:pPr lvl="2">
              <a:defRPr sz="1800">
                <a:uFillTx/>
              </a:defRPr>
            </a:pPr>
            <a:r>
              <a:rPr sz="3200">
                <a:uFill>
                  <a:solidFill/>
                </a:uFill>
              </a:rPr>
              <a:t>Text úrovně 3</a:t>
            </a:r>
            <a:endParaRPr sz="3200">
              <a:uFill>
                <a:solidFill/>
              </a:uFill>
            </a:endParaRPr>
          </a:p>
          <a:p>
            <a:pPr lvl="3">
              <a:defRPr sz="1800">
                <a:uFillTx/>
              </a:defRPr>
            </a:pPr>
            <a:r>
              <a:rPr sz="3200">
                <a:uFill>
                  <a:solidFill/>
                </a:uFill>
              </a:rPr>
              <a:t>Text úrovně 4</a:t>
            </a:r>
            <a:endParaRPr sz="3200">
              <a:uFill>
                <a:solidFill/>
              </a:uFill>
            </a:endParaRPr>
          </a:p>
          <a:p>
            <a:pPr lvl="4">
              <a:defRPr sz="1800">
                <a:uFillTx/>
              </a:defRPr>
            </a:pPr>
            <a:r>
              <a:rPr sz="3200">
                <a:uFill>
                  <a:solidFill/>
                </a:uFill>
              </a:rPr>
              <a:t>Text úrovně 5</a:t>
            </a:r>
          </a:p>
        </p:txBody>
      </p:sp>
    </p:spTree>
  </p:cSld>
  <p:clrMapOvr>
    <a:masterClrMapping/>
  </p:clrMapOvr>
  <p:transitio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93" name="Shape 293"/>
          <p:cNvSpPr/>
          <p:nvPr>
            <p:ph type="body" idx="1"/>
          </p:nvPr>
        </p:nvSpPr>
        <p:spPr>
          <a:xfrm>
            <a:off x="990600" y="990600"/>
            <a:ext cx="8178800" cy="5638800"/>
          </a:xfrm>
          <a:prstGeom prst="rect">
            <a:avLst/>
          </a:prstGeom>
        </p:spPr>
        <p:txBody>
          <a:bodyPr lIns="38100" tIns="38100" rIns="38100" bIns="38100" anchor="ctr"/>
          <a:lstStyle>
            <a:lvl1pPr marL="660400" marR="0" indent="-444500" defTabSz="914400">
              <a:spcBef>
                <a:spcPts val="3700"/>
              </a:spcBef>
              <a:buClr>
                <a:srgbClr val="000000"/>
              </a:buClr>
              <a:buSzPct val="171000"/>
              <a:buFont typeface="Lucida Grande"/>
              <a:defRPr sz="3200">
                <a:latin typeface="+mn-lt"/>
                <a:ea typeface="+mn-ea"/>
                <a:cs typeface="+mn-cs"/>
                <a:sym typeface="Gill Sans"/>
              </a:defRPr>
            </a:lvl1pPr>
            <a:lvl2pPr marL="1003300" marR="0" indent="-444500" defTabSz="914400">
              <a:spcBef>
                <a:spcPts val="3700"/>
              </a:spcBef>
              <a:buClr>
                <a:srgbClr val="000000"/>
              </a:buClr>
              <a:buSzPct val="171000"/>
              <a:buFont typeface="Lucida Grande"/>
              <a:defRPr sz="3200">
                <a:latin typeface="+mn-lt"/>
                <a:ea typeface="+mn-ea"/>
                <a:cs typeface="+mn-cs"/>
                <a:sym typeface="Gill Sans"/>
              </a:defRPr>
            </a:lvl2pPr>
            <a:lvl3pPr marL="1346200" marR="0" indent="-444500" defTabSz="914400">
              <a:spcBef>
                <a:spcPts val="3700"/>
              </a:spcBef>
              <a:buClr>
                <a:srgbClr val="000000"/>
              </a:buClr>
              <a:buSzPct val="171000"/>
              <a:buFont typeface="Lucida Grande"/>
              <a:defRPr sz="3200">
                <a:latin typeface="+mn-lt"/>
                <a:ea typeface="+mn-ea"/>
                <a:cs typeface="+mn-cs"/>
                <a:sym typeface="Gill Sans"/>
              </a:defRPr>
            </a:lvl3pPr>
            <a:lvl4pPr marL="1701800" marR="0" indent="-444500" defTabSz="914400">
              <a:spcBef>
                <a:spcPts val="3700"/>
              </a:spcBef>
              <a:buClr>
                <a:srgbClr val="000000"/>
              </a:buClr>
              <a:buSzPct val="171000"/>
              <a:buFont typeface="Lucida Grande"/>
              <a:defRPr sz="3200">
                <a:latin typeface="+mn-lt"/>
                <a:ea typeface="+mn-ea"/>
                <a:cs typeface="+mn-cs"/>
                <a:sym typeface="Gill Sans"/>
              </a:defRPr>
            </a:lvl4pPr>
            <a:lvl5pPr marL="2044700" marR="0" indent="-444500" defTabSz="914400">
              <a:spcBef>
                <a:spcPts val="3700"/>
              </a:spcBef>
              <a:buClr>
                <a:srgbClr val="000000"/>
              </a:buClr>
              <a:buSzPct val="171000"/>
              <a:buFont typeface="Lucida Grande"/>
              <a:defRPr sz="3200">
                <a:latin typeface="+mn-lt"/>
                <a:ea typeface="+mn-ea"/>
                <a:cs typeface="+mn-cs"/>
                <a:sym typeface="Gill Sans"/>
              </a:defRPr>
            </a:lvl5pPr>
          </a:lstStyle>
          <a:p>
            <a:pPr lvl="0">
              <a:defRPr sz="1800">
                <a:uFillTx/>
              </a:defRPr>
            </a:pPr>
            <a:r>
              <a:rPr sz="3200">
                <a:uFill>
                  <a:solidFill/>
                </a:uFill>
              </a:rPr>
              <a:t>Text úrovně 1</a:t>
            </a:r>
            <a:endParaRPr sz="3200">
              <a:uFill>
                <a:solidFill/>
              </a:uFill>
            </a:endParaRPr>
          </a:p>
          <a:p>
            <a:pPr lvl="1">
              <a:defRPr sz="1800">
                <a:uFillTx/>
              </a:defRPr>
            </a:pPr>
            <a:r>
              <a:rPr sz="3200">
                <a:uFill>
                  <a:solidFill/>
                </a:uFill>
              </a:rPr>
              <a:t>Text úrovně 2</a:t>
            </a:r>
            <a:endParaRPr sz="3200">
              <a:uFill>
                <a:solidFill/>
              </a:uFill>
            </a:endParaRPr>
          </a:p>
          <a:p>
            <a:pPr lvl="2">
              <a:defRPr sz="1800">
                <a:uFillTx/>
              </a:defRPr>
            </a:pPr>
            <a:r>
              <a:rPr sz="3200">
                <a:uFill>
                  <a:solidFill/>
                </a:uFill>
              </a:rPr>
              <a:t>Text úrovně 3</a:t>
            </a:r>
            <a:endParaRPr sz="3200">
              <a:uFill>
                <a:solidFill/>
              </a:uFill>
            </a:endParaRPr>
          </a:p>
          <a:p>
            <a:pPr lvl="3">
              <a:defRPr sz="1800">
                <a:uFillTx/>
              </a:defRPr>
            </a:pPr>
            <a:r>
              <a:rPr sz="3200">
                <a:uFill>
                  <a:solidFill/>
                </a:uFill>
              </a:rPr>
              <a:t>Text úrovně 4</a:t>
            </a:r>
            <a:endParaRPr sz="3200">
              <a:uFill>
                <a:solidFill/>
              </a:uFill>
            </a:endParaRPr>
          </a:p>
          <a:p>
            <a:pPr lvl="4">
              <a:defRPr sz="1800">
                <a:uFillTx/>
              </a:defRPr>
            </a:pPr>
            <a:r>
              <a:rPr sz="3200">
                <a:uFill>
                  <a:solidFill/>
                </a:uFill>
              </a:rPr>
              <a:t>Text úrovně 5</a:t>
            </a:r>
          </a:p>
        </p:txBody>
      </p:sp>
    </p:spTree>
  </p:cSld>
  <p:clrMapOvr>
    <a:masterClrMapping/>
  </p:clrMapOvr>
  <p:transitio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p:spTree>
      <p:nvGrpSpPr>
        <p:cNvPr id="1" name=""/>
        <p:cNvGrpSpPr/>
        <p:nvPr/>
      </p:nvGrpSpPr>
      <p:grpSpPr>
        <a:xfrm>
          <a:off x="0" y="0"/>
          <a:ext cx="0" cy="0"/>
          <a:chOff x="0" y="0"/>
          <a:chExt cx="0" cy="0"/>
        </a:xfrm>
      </p:grpSpPr>
      <p:sp>
        <p:nvSpPr>
          <p:cNvPr id="295" name="Shape 295"/>
          <p:cNvSpPr/>
          <p:nvPr>
            <p:ph type="title"/>
          </p:nvPr>
        </p:nvSpPr>
        <p:spPr>
          <a:xfrm>
            <a:off x="762000" y="419100"/>
            <a:ext cx="8636000" cy="1778000"/>
          </a:xfrm>
          <a:prstGeom prst="rect">
            <a:avLst/>
          </a:prstGeom>
        </p:spPr>
        <p:txBody>
          <a:bodyPr/>
          <a:lstStyle>
            <a:lvl1pPr marL="44450" marR="45155" defTabSz="914400">
              <a:defRPr>
                <a:latin typeface="+mj-lt"/>
                <a:ea typeface="+mj-ea"/>
                <a:cs typeface="+mj-cs"/>
                <a:sym typeface="Times Roman"/>
              </a:defRPr>
            </a:lvl1pPr>
          </a:lstStyle>
          <a:p>
            <a:pPr lvl="0">
              <a:defRPr sz="1800">
                <a:uFillTx/>
              </a:defRPr>
            </a:pPr>
            <a:r>
              <a:rPr sz="4800">
                <a:uFill>
                  <a:solidFill/>
                </a:uFill>
              </a:rPr>
              <a:t>Text názvu</a:t>
            </a:r>
          </a:p>
        </p:txBody>
      </p:sp>
      <p:sp>
        <p:nvSpPr>
          <p:cNvPr id="296" name="Shape 296"/>
          <p:cNvSpPr/>
          <p:nvPr>
            <p:ph type="body" idx="1"/>
          </p:nvPr>
        </p:nvSpPr>
        <p:spPr>
          <a:xfrm>
            <a:off x="762000" y="2197100"/>
            <a:ext cx="8636000" cy="5422900"/>
          </a:xfrm>
          <a:prstGeom prst="rect">
            <a:avLst/>
          </a:prstGeom>
        </p:spPr>
        <p:txBody>
          <a:bodyPr/>
          <a:lstStyle>
            <a:lvl1pPr marL="425450" marR="45155" indent="-381000" defTabSz="914400">
              <a:buClr>
                <a:srgbClr val="000000"/>
              </a:buClr>
              <a:buFont typeface="Lucida Grande"/>
              <a:defRPr>
                <a:latin typeface="+mj-lt"/>
                <a:ea typeface="+mj-ea"/>
                <a:cs typeface="+mj-cs"/>
                <a:sym typeface="Times Roman"/>
              </a:defRPr>
            </a:lvl1pPr>
            <a:lvl2pPr marL="819150" marR="45155" indent="-317500" defTabSz="914400">
              <a:buClr>
                <a:srgbClr val="000000"/>
              </a:buClr>
              <a:buFont typeface="Lucida Grande"/>
              <a:buChar char="–"/>
              <a:defRPr sz="3000">
                <a:latin typeface="+mj-lt"/>
                <a:ea typeface="+mj-ea"/>
                <a:cs typeface="+mj-cs"/>
                <a:sym typeface="Times Roman"/>
              </a:defRPr>
            </a:lvl2pPr>
            <a:lvl3pPr marL="1263650" marR="45155" indent="-254000" defTabSz="914400">
              <a:spcBef>
                <a:spcPts val="600"/>
              </a:spcBef>
              <a:buClr>
                <a:srgbClr val="000000"/>
              </a:buClr>
              <a:buFont typeface="Lucida Grande"/>
              <a:defRPr sz="2600">
                <a:latin typeface="+mj-lt"/>
                <a:ea typeface="+mj-ea"/>
                <a:cs typeface="+mj-cs"/>
                <a:sym typeface="Times Roman"/>
              </a:defRPr>
            </a:lvl3pPr>
            <a:lvl4pPr marL="1771650" marR="45155" indent="-254000" defTabSz="914400">
              <a:spcBef>
                <a:spcPts val="500"/>
              </a:spcBef>
              <a:buClr>
                <a:srgbClr val="000000"/>
              </a:buClr>
              <a:buFont typeface="Lucida Grande"/>
              <a:buChar char="–"/>
              <a:defRPr sz="2200">
                <a:latin typeface="+mj-lt"/>
                <a:ea typeface="+mj-ea"/>
                <a:cs typeface="+mj-cs"/>
                <a:sym typeface="Times Roman"/>
              </a:defRPr>
            </a:lvl4pPr>
            <a:lvl5pPr marL="2279650" marR="45155" indent="-254000" defTabSz="914400">
              <a:spcBef>
                <a:spcPts val="500"/>
              </a:spcBef>
              <a:buClr>
                <a:srgbClr val="000000"/>
              </a:buClr>
              <a:buFont typeface="Lucida Grande"/>
              <a:buChar char="»"/>
              <a:defRPr sz="2200">
                <a:latin typeface="+mj-lt"/>
                <a:ea typeface="+mj-ea"/>
                <a:cs typeface="+mj-cs"/>
                <a:sym typeface="Times Roman"/>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15" name="Shape 15"/>
          <p:cNvSpPr/>
          <p:nvPr>
            <p:ph type="title"/>
          </p:nvPr>
        </p:nvSpPr>
        <p:spPr>
          <a:xfrm>
            <a:off x="990600" y="0"/>
            <a:ext cx="8178800" cy="3860800"/>
          </a:xfrm>
          <a:prstGeom prst="rect">
            <a:avLst/>
          </a:prstGeom>
        </p:spPr>
        <p:txBody>
          <a:bodyPr lIns="38100" tIns="38100" rIns="38100" bIns="38100" anchor="b"/>
          <a:lstStyle>
            <a:lvl1pPr marL="0" marR="0" defTabSz="914400">
              <a:defRPr sz="6400">
                <a:latin typeface="+mn-lt"/>
                <a:ea typeface="+mn-ea"/>
                <a:cs typeface="+mn-cs"/>
                <a:sym typeface="Gill Sans"/>
              </a:defRPr>
            </a:lvl1pPr>
          </a:lstStyle>
          <a:p>
            <a:pPr lvl="0">
              <a:defRPr sz="1800">
                <a:uFillTx/>
              </a:defRPr>
            </a:pPr>
            <a:r>
              <a:rPr sz="6400">
                <a:uFill>
                  <a:solidFill/>
                </a:uFill>
              </a:rPr>
              <a:t>Text názvu</a:t>
            </a:r>
          </a:p>
        </p:txBody>
      </p:sp>
      <p:sp>
        <p:nvSpPr>
          <p:cNvPr id="16" name="Shape 16"/>
          <p:cNvSpPr/>
          <p:nvPr>
            <p:ph type="body" idx="1"/>
          </p:nvPr>
        </p:nvSpPr>
        <p:spPr>
          <a:xfrm>
            <a:off x="990600" y="3924300"/>
            <a:ext cx="8178800" cy="3695700"/>
          </a:xfrm>
          <a:prstGeom prst="rect">
            <a:avLst/>
          </a:prstGeom>
        </p:spPr>
        <p:txBody>
          <a:bodyPr lIns="38100" tIns="38100" rIns="38100" bIns="38100"/>
          <a:lstStyle>
            <a:lvl1pPr marL="0" marR="0" indent="0" algn="ctr" defTabSz="914400">
              <a:spcBef>
                <a:spcPts val="0"/>
              </a:spcBef>
              <a:buSzTx/>
              <a:buNone/>
              <a:defRPr sz="2800">
                <a:latin typeface="+mn-lt"/>
                <a:ea typeface="+mn-ea"/>
                <a:cs typeface="+mn-cs"/>
                <a:sym typeface="Gill Sans"/>
              </a:defRPr>
            </a:lvl1pPr>
            <a:lvl2pPr marL="0" marR="0" indent="0" algn="ctr" defTabSz="914400">
              <a:spcBef>
                <a:spcPts val="0"/>
              </a:spcBef>
              <a:buSzTx/>
              <a:buNone/>
              <a:defRPr sz="2800">
                <a:latin typeface="+mn-lt"/>
                <a:ea typeface="+mn-ea"/>
                <a:cs typeface="+mn-cs"/>
                <a:sym typeface="Gill Sans"/>
              </a:defRPr>
            </a:lvl2pPr>
            <a:lvl3pPr marL="0" marR="0" indent="0" algn="ctr" defTabSz="914400">
              <a:spcBef>
                <a:spcPts val="0"/>
              </a:spcBef>
              <a:buSzTx/>
              <a:buNone/>
              <a:defRPr sz="2800">
                <a:latin typeface="+mn-lt"/>
                <a:ea typeface="+mn-ea"/>
                <a:cs typeface="+mn-cs"/>
                <a:sym typeface="Gill Sans"/>
              </a:defRPr>
            </a:lvl3pPr>
            <a:lvl4pPr marL="0" marR="0" indent="0" algn="ctr" defTabSz="914400">
              <a:spcBef>
                <a:spcPts val="0"/>
              </a:spcBef>
              <a:buSzTx/>
              <a:buNone/>
              <a:defRPr sz="2800">
                <a:latin typeface="+mn-lt"/>
                <a:ea typeface="+mn-ea"/>
                <a:cs typeface="+mn-cs"/>
                <a:sym typeface="Gill Sans"/>
              </a:defRPr>
            </a:lvl4pPr>
            <a:lvl5pPr marL="0" marR="0" indent="0" algn="ctr" defTabSz="914400">
              <a:spcBef>
                <a:spcPts val="0"/>
              </a:spcBef>
              <a:buSzTx/>
              <a:buNone/>
              <a:defRPr sz="2800">
                <a:latin typeface="+mn-lt"/>
                <a:ea typeface="+mn-ea"/>
                <a:cs typeface="+mn-cs"/>
                <a:sym typeface="Gill Sans"/>
              </a:defRPr>
            </a:lvl5pPr>
          </a:lstStyle>
          <a:p>
            <a:pPr lvl="0">
              <a:defRPr sz="1800">
                <a:uFillTx/>
              </a:defRPr>
            </a:pPr>
            <a:r>
              <a:rPr sz="2800">
                <a:uFill>
                  <a:solidFill/>
                </a:uFill>
              </a:rPr>
              <a:t>Text úrovně 1</a:t>
            </a:r>
            <a:endParaRPr sz="2800">
              <a:uFill>
                <a:solidFill/>
              </a:uFill>
            </a:endParaRPr>
          </a:p>
          <a:p>
            <a:pPr lvl="1">
              <a:defRPr sz="1800">
                <a:uFillTx/>
              </a:defRPr>
            </a:pPr>
            <a:r>
              <a:rPr sz="2800">
                <a:uFill>
                  <a:solidFill/>
                </a:uFill>
              </a:rPr>
              <a:t>Text úrovně 2</a:t>
            </a:r>
            <a:endParaRPr sz="2800">
              <a:uFill>
                <a:solidFill/>
              </a:uFill>
            </a:endParaRPr>
          </a:p>
          <a:p>
            <a:pPr lvl="2">
              <a:defRPr sz="1800">
                <a:uFillTx/>
              </a:defRPr>
            </a:pPr>
            <a:r>
              <a:rPr sz="2800">
                <a:uFill>
                  <a:solidFill/>
                </a:uFill>
              </a:rPr>
              <a:t>Text úrovně 3</a:t>
            </a:r>
            <a:endParaRPr sz="2800">
              <a:uFill>
                <a:solidFill/>
              </a:uFill>
            </a:endParaRPr>
          </a:p>
          <a:p>
            <a:pPr lvl="3">
              <a:defRPr sz="1800">
                <a:uFillTx/>
              </a:defRPr>
            </a:pPr>
            <a:r>
              <a:rPr sz="2800">
                <a:uFill>
                  <a:solidFill/>
                </a:uFill>
              </a:rPr>
              <a:t>Text úrovně 4</a:t>
            </a:r>
            <a:endParaRPr sz="2800">
              <a:uFill>
                <a:solidFill/>
              </a:uFill>
            </a:endParaRPr>
          </a:p>
          <a:p>
            <a:pPr lvl="4">
              <a:defRPr sz="1800">
                <a:uFillTx/>
              </a:defRPr>
            </a:pPr>
            <a:r>
              <a:rPr sz="2800">
                <a:uFill>
                  <a:solidFill/>
                </a:uFill>
              </a:rPr>
              <a:t>Text úrovně 5</a:t>
            </a:r>
          </a:p>
        </p:txBody>
      </p:sp>
    </p:spTree>
  </p:cSld>
  <p:clrMapOvr>
    <a:masterClrMapping/>
  </p:clrMapOvr>
  <p:transitio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298" name="Shape 298"/>
          <p:cNvSpPr/>
          <p:nvPr>
            <p:ph type="title"/>
          </p:nvPr>
        </p:nvSpPr>
        <p:spPr>
          <a:xfrm>
            <a:off x="990600" y="2324100"/>
            <a:ext cx="8178800" cy="2971800"/>
          </a:xfrm>
          <a:prstGeom prst="rect">
            <a:avLst/>
          </a:prstGeom>
        </p:spPr>
        <p:txBody>
          <a:bodyPr lIns="38100" tIns="38100" rIns="38100" bIns="38100"/>
          <a:lstStyle>
            <a:lvl1pPr marL="0" marR="0" defTabSz="914400">
              <a:defRPr sz="6400">
                <a:latin typeface="+mn-lt"/>
                <a:ea typeface="+mn-ea"/>
                <a:cs typeface="+mn-cs"/>
                <a:sym typeface="Gill Sans"/>
              </a:defRPr>
            </a:lvl1pPr>
          </a:lstStyle>
          <a:p>
            <a:pPr lvl="0">
              <a:defRPr sz="1800">
                <a:uFillTx/>
              </a:defRPr>
            </a:pPr>
            <a:r>
              <a:rPr sz="6400">
                <a:uFill>
                  <a:solidFill/>
                </a:uFill>
              </a:rPr>
              <a:t>Text názvu</a:t>
            </a:r>
          </a:p>
        </p:txBody>
      </p:sp>
    </p:spTree>
  </p:cSld>
  <p:clrMapOvr>
    <a:masterClrMapping/>
  </p:clrMapOvr>
  <p:transitio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300" name="Shape 300"/>
          <p:cNvSpPr/>
          <p:nvPr>
            <p:ph type="title"/>
          </p:nvPr>
        </p:nvSpPr>
        <p:spPr>
          <a:xfrm>
            <a:off x="990600" y="194268"/>
            <a:ext cx="8178800" cy="1922864"/>
          </a:xfrm>
          <a:prstGeom prst="rect">
            <a:avLst/>
          </a:prstGeom>
        </p:spPr>
        <p:txBody>
          <a:bodyPr lIns="38100" tIns="38100" rIns="38100" bIns="38100"/>
          <a:lstStyle>
            <a:lvl1pPr marL="0" marR="0" defTabSz="914400">
              <a:defRPr sz="6400">
                <a:latin typeface="+mn-lt"/>
                <a:ea typeface="+mn-ea"/>
                <a:cs typeface="+mn-cs"/>
                <a:sym typeface="Gill Sans"/>
              </a:defRPr>
            </a:lvl1pPr>
          </a:lstStyle>
          <a:p>
            <a:pPr lvl="0">
              <a:defRPr sz="1800">
                <a:uFillTx/>
              </a:defRPr>
            </a:pPr>
            <a:r>
              <a:rPr sz="6400">
                <a:uFill>
                  <a:solidFill/>
                </a:uFill>
              </a:rPr>
              <a:t>Text názvu</a:t>
            </a:r>
          </a:p>
        </p:txBody>
      </p:sp>
      <p:sp>
        <p:nvSpPr>
          <p:cNvPr id="301" name="Shape 301"/>
          <p:cNvSpPr/>
          <p:nvPr>
            <p:ph type="body" idx="1"/>
          </p:nvPr>
        </p:nvSpPr>
        <p:spPr>
          <a:xfrm>
            <a:off x="6070600" y="2117131"/>
            <a:ext cx="3098800" cy="4554137"/>
          </a:xfrm>
          <a:prstGeom prst="rect">
            <a:avLst/>
          </a:prstGeom>
        </p:spPr>
        <p:txBody>
          <a:bodyPr lIns="38100" tIns="38100" rIns="38100" bIns="38100" anchor="ctr"/>
          <a:lstStyle>
            <a:lvl1pPr marL="601662" marR="0" indent="-385762" defTabSz="914400">
              <a:spcBef>
                <a:spcPts val="3000"/>
              </a:spcBef>
              <a:buClr>
                <a:srgbClr val="000000"/>
              </a:buClr>
              <a:buSzPct val="171000"/>
              <a:buFont typeface="Lucida Grande"/>
              <a:defRPr sz="2400">
                <a:latin typeface="+mn-lt"/>
                <a:ea typeface="+mn-ea"/>
                <a:cs typeface="+mn-cs"/>
                <a:sym typeface="Gill Sans"/>
              </a:defRPr>
            </a:lvl1pPr>
            <a:lvl2pPr marL="944562" marR="0" indent="-385762" defTabSz="914400">
              <a:spcBef>
                <a:spcPts val="3000"/>
              </a:spcBef>
              <a:buClr>
                <a:srgbClr val="000000"/>
              </a:buClr>
              <a:buSzPct val="171000"/>
              <a:buFont typeface="Lucida Grande"/>
              <a:defRPr sz="2400">
                <a:latin typeface="+mn-lt"/>
                <a:ea typeface="+mn-ea"/>
                <a:cs typeface="+mn-cs"/>
                <a:sym typeface="Gill Sans"/>
              </a:defRPr>
            </a:lvl2pPr>
            <a:lvl3pPr marL="1287462" marR="0" indent="-385762" defTabSz="914400">
              <a:spcBef>
                <a:spcPts val="3000"/>
              </a:spcBef>
              <a:buClr>
                <a:srgbClr val="000000"/>
              </a:buClr>
              <a:buSzPct val="171000"/>
              <a:buFont typeface="Lucida Grande"/>
              <a:defRPr sz="2400">
                <a:latin typeface="+mn-lt"/>
                <a:ea typeface="+mn-ea"/>
                <a:cs typeface="+mn-cs"/>
                <a:sym typeface="Gill Sans"/>
              </a:defRPr>
            </a:lvl3pPr>
            <a:lvl4pPr marL="1643062" marR="0" indent="-385762" defTabSz="914400">
              <a:spcBef>
                <a:spcPts val="3000"/>
              </a:spcBef>
              <a:buClr>
                <a:srgbClr val="000000"/>
              </a:buClr>
              <a:buSzPct val="171000"/>
              <a:buFont typeface="Lucida Grande"/>
              <a:defRPr sz="2400">
                <a:latin typeface="+mn-lt"/>
                <a:ea typeface="+mn-ea"/>
                <a:cs typeface="+mn-cs"/>
                <a:sym typeface="Gill Sans"/>
              </a:defRPr>
            </a:lvl4pPr>
            <a:lvl5pPr marL="1985962" marR="0" indent="-385762" defTabSz="914400">
              <a:spcBef>
                <a:spcPts val="3000"/>
              </a:spcBef>
              <a:buClr>
                <a:srgbClr val="000000"/>
              </a:buClr>
              <a:buSzPct val="171000"/>
              <a:buFont typeface="Lucida Grande"/>
              <a:defRPr sz="2400">
                <a:latin typeface="+mn-lt"/>
                <a:ea typeface="+mn-ea"/>
                <a:cs typeface="+mn-cs"/>
                <a:sym typeface="Gill Sans"/>
              </a:defRPr>
            </a:lvl5pPr>
          </a:lstStyle>
          <a:p>
            <a:pPr lvl="0">
              <a:defRPr sz="1800">
                <a:uFillTx/>
              </a:defRPr>
            </a:pPr>
            <a:r>
              <a:rPr sz="2400">
                <a:uFill>
                  <a:solidFill/>
                </a:uFill>
              </a:rPr>
              <a:t>Text úrovně 1</a:t>
            </a:r>
            <a:endParaRPr sz="2400">
              <a:uFill>
                <a:solidFill/>
              </a:uFill>
            </a:endParaRPr>
          </a:p>
          <a:p>
            <a:pPr lvl="1">
              <a:defRPr sz="1800">
                <a:uFillTx/>
              </a:defRPr>
            </a:pPr>
            <a:r>
              <a:rPr sz="2400">
                <a:uFill>
                  <a:solidFill/>
                </a:uFill>
              </a:rPr>
              <a:t>Text úrovně 2</a:t>
            </a:r>
            <a:endParaRPr sz="2400">
              <a:uFill>
                <a:solidFill/>
              </a:uFill>
            </a:endParaRPr>
          </a:p>
          <a:p>
            <a:pPr lvl="2">
              <a:defRPr sz="1800">
                <a:uFillTx/>
              </a:defRPr>
            </a:pPr>
            <a:r>
              <a:rPr sz="2400">
                <a:uFill>
                  <a:solidFill/>
                </a:uFill>
              </a:rPr>
              <a:t>Text úrovně 3</a:t>
            </a:r>
            <a:endParaRPr sz="2400">
              <a:uFill>
                <a:solidFill/>
              </a:uFill>
            </a:endParaRPr>
          </a:p>
          <a:p>
            <a:pPr lvl="3">
              <a:defRPr sz="1800">
                <a:uFillTx/>
              </a:defRPr>
            </a:pPr>
            <a:r>
              <a:rPr sz="2400">
                <a:uFill>
                  <a:solidFill/>
                </a:uFill>
              </a:rPr>
              <a:t>Text úrovně 4</a:t>
            </a:r>
            <a:endParaRPr sz="2400">
              <a:uFill>
                <a:solidFill/>
              </a:uFill>
            </a:endParaRPr>
          </a:p>
          <a:p>
            <a:pPr lvl="4">
              <a:defRPr sz="1800">
                <a:uFillTx/>
              </a:defRPr>
            </a:pPr>
            <a:r>
              <a:rPr sz="2400">
                <a:uFill>
                  <a:solidFill/>
                </a:uFill>
              </a:rPr>
              <a:t>Text úrovně 5</a:t>
            </a:r>
          </a:p>
        </p:txBody>
      </p:sp>
    </p:spTree>
  </p:cSld>
  <p:clrMapOvr>
    <a:masterClrMapping/>
  </p:clrMapOvr>
  <p:transitio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EAEAEA"/>
        </a:solidFill>
      </p:bgPr>
    </p:bg>
    <p:spTree>
      <p:nvGrpSpPr>
        <p:cNvPr id="1" name=""/>
        <p:cNvGrpSpPr/>
        <p:nvPr/>
      </p:nvGrpSpPr>
      <p:grpSpPr>
        <a:xfrm>
          <a:off x="0" y="0"/>
          <a:ext cx="0" cy="0"/>
          <a:chOff x="0" y="0"/>
          <a:chExt cx="0" cy="0"/>
        </a:xfrm>
      </p:grpSpPr>
      <p:sp>
        <p:nvSpPr>
          <p:cNvPr id="303" name="Shape 303"/>
          <p:cNvSpPr/>
          <p:nvPr>
            <p:ph type="title"/>
          </p:nvPr>
        </p:nvSpPr>
        <p:spPr>
          <a:xfrm>
            <a:off x="990600" y="194268"/>
            <a:ext cx="8178800" cy="1922864"/>
          </a:xfrm>
          <a:prstGeom prst="rect">
            <a:avLst/>
          </a:prstGeom>
        </p:spPr>
        <p:txBody>
          <a:bodyPr lIns="38100" tIns="38100" rIns="38100" bIns="38100"/>
          <a:lstStyle>
            <a:lvl1pPr marL="0" marR="0" defTabSz="914400">
              <a:defRPr sz="6400">
                <a:latin typeface="+mn-lt"/>
                <a:ea typeface="+mn-ea"/>
                <a:cs typeface="+mn-cs"/>
                <a:sym typeface="Gill Sans"/>
              </a:defRPr>
            </a:lvl1pPr>
          </a:lstStyle>
          <a:p>
            <a:pPr lvl="0">
              <a:defRPr sz="1800">
                <a:uFillTx/>
              </a:defRPr>
            </a:pPr>
            <a:r>
              <a:rPr sz="6400">
                <a:uFill>
                  <a:solidFill/>
                </a:uFill>
              </a:rPr>
              <a:t>Text názvu</a:t>
            </a:r>
          </a:p>
        </p:txBody>
      </p:sp>
      <p:sp>
        <p:nvSpPr>
          <p:cNvPr id="304" name="Shape 304"/>
          <p:cNvSpPr/>
          <p:nvPr>
            <p:ph type="body" idx="1"/>
          </p:nvPr>
        </p:nvSpPr>
        <p:spPr>
          <a:xfrm>
            <a:off x="990600" y="2117131"/>
            <a:ext cx="3937000" cy="4554137"/>
          </a:xfrm>
          <a:prstGeom prst="rect">
            <a:avLst/>
          </a:prstGeom>
        </p:spPr>
        <p:txBody>
          <a:bodyPr lIns="38100" tIns="38100" rIns="38100" bIns="38100" anchor="ctr"/>
          <a:lstStyle>
            <a:lvl1pPr marL="601662" marR="0" indent="-385762" defTabSz="914400">
              <a:spcBef>
                <a:spcPts val="3000"/>
              </a:spcBef>
              <a:buClr>
                <a:srgbClr val="000000"/>
              </a:buClr>
              <a:buSzPct val="171000"/>
              <a:buFont typeface="Lucida Grande"/>
              <a:defRPr sz="2400">
                <a:latin typeface="+mn-lt"/>
                <a:ea typeface="+mn-ea"/>
                <a:cs typeface="+mn-cs"/>
                <a:sym typeface="Gill Sans"/>
              </a:defRPr>
            </a:lvl1pPr>
            <a:lvl2pPr marL="944562" marR="0" indent="-385762" defTabSz="914400">
              <a:spcBef>
                <a:spcPts val="3000"/>
              </a:spcBef>
              <a:buClr>
                <a:srgbClr val="000000"/>
              </a:buClr>
              <a:buSzPct val="171000"/>
              <a:buFont typeface="Lucida Grande"/>
              <a:defRPr sz="2400">
                <a:latin typeface="+mn-lt"/>
                <a:ea typeface="+mn-ea"/>
                <a:cs typeface="+mn-cs"/>
                <a:sym typeface="Gill Sans"/>
              </a:defRPr>
            </a:lvl2pPr>
            <a:lvl3pPr marL="1287462" marR="0" indent="-385762" defTabSz="914400">
              <a:spcBef>
                <a:spcPts val="3000"/>
              </a:spcBef>
              <a:buClr>
                <a:srgbClr val="000000"/>
              </a:buClr>
              <a:buSzPct val="171000"/>
              <a:buFont typeface="Lucida Grande"/>
              <a:defRPr sz="2400">
                <a:latin typeface="+mn-lt"/>
                <a:ea typeface="+mn-ea"/>
                <a:cs typeface="+mn-cs"/>
                <a:sym typeface="Gill Sans"/>
              </a:defRPr>
            </a:lvl3pPr>
            <a:lvl4pPr marL="1643062" marR="0" indent="-385762" defTabSz="914400">
              <a:spcBef>
                <a:spcPts val="3000"/>
              </a:spcBef>
              <a:buClr>
                <a:srgbClr val="000000"/>
              </a:buClr>
              <a:buSzPct val="171000"/>
              <a:buFont typeface="Lucida Grande"/>
              <a:defRPr sz="2400">
                <a:latin typeface="+mn-lt"/>
                <a:ea typeface="+mn-ea"/>
                <a:cs typeface="+mn-cs"/>
                <a:sym typeface="Gill Sans"/>
              </a:defRPr>
            </a:lvl4pPr>
            <a:lvl5pPr marL="1985962" marR="0" indent="-385762" defTabSz="914400">
              <a:spcBef>
                <a:spcPts val="3000"/>
              </a:spcBef>
              <a:buClr>
                <a:srgbClr val="000000"/>
              </a:buClr>
              <a:buSzPct val="171000"/>
              <a:buFont typeface="Lucida Grande"/>
              <a:defRPr sz="2400">
                <a:latin typeface="+mn-lt"/>
                <a:ea typeface="+mn-ea"/>
                <a:cs typeface="+mn-cs"/>
                <a:sym typeface="Gill Sans"/>
              </a:defRPr>
            </a:lvl5pPr>
          </a:lstStyle>
          <a:p>
            <a:pPr lvl="0">
              <a:defRPr sz="1800">
                <a:uFillTx/>
              </a:defRPr>
            </a:pPr>
            <a:r>
              <a:rPr sz="2400">
                <a:uFill>
                  <a:solidFill/>
                </a:uFill>
              </a:rPr>
              <a:t>Text úrovně 1</a:t>
            </a:r>
            <a:endParaRPr sz="2400">
              <a:uFill>
                <a:solidFill/>
              </a:uFill>
            </a:endParaRPr>
          </a:p>
          <a:p>
            <a:pPr lvl="1">
              <a:defRPr sz="1800">
                <a:uFillTx/>
              </a:defRPr>
            </a:pPr>
            <a:r>
              <a:rPr sz="2400">
                <a:uFill>
                  <a:solidFill/>
                </a:uFill>
              </a:rPr>
              <a:t>Text úrovně 2</a:t>
            </a:r>
            <a:endParaRPr sz="2400">
              <a:uFill>
                <a:solidFill/>
              </a:uFill>
            </a:endParaRPr>
          </a:p>
          <a:p>
            <a:pPr lvl="2">
              <a:defRPr sz="1800">
                <a:uFillTx/>
              </a:defRPr>
            </a:pPr>
            <a:r>
              <a:rPr sz="2400">
                <a:uFill>
                  <a:solidFill/>
                </a:uFill>
              </a:rPr>
              <a:t>Text úrovně 3</a:t>
            </a:r>
            <a:endParaRPr sz="2400">
              <a:uFill>
                <a:solidFill/>
              </a:uFill>
            </a:endParaRPr>
          </a:p>
          <a:p>
            <a:pPr lvl="3">
              <a:defRPr sz="1800">
                <a:uFillTx/>
              </a:defRPr>
            </a:pPr>
            <a:r>
              <a:rPr sz="2400">
                <a:uFill>
                  <a:solidFill/>
                </a:uFill>
              </a:rPr>
              <a:t>Text úrovně 4</a:t>
            </a:r>
            <a:endParaRPr sz="2400">
              <a:uFill>
                <a:solidFill/>
              </a:uFill>
            </a:endParaRPr>
          </a:p>
          <a:p>
            <a:pPr lvl="4">
              <a:defRPr sz="1800">
                <a:uFillTx/>
              </a:defRPr>
            </a:pPr>
            <a:r>
              <a:rPr sz="2400">
                <a:uFill>
                  <a:solidFill/>
                </a:uFill>
              </a:rPr>
              <a:t>Text úrovně 5</a:t>
            </a:r>
          </a:p>
        </p:txBody>
      </p:sp>
    </p:spTree>
  </p:cSld>
  <p:clrMapOvr>
    <a:masterClrMapping/>
  </p:clrMapOvr>
  <p:transitio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306" name="Shape 306"/>
          <p:cNvSpPr/>
          <p:nvPr>
            <p:ph type="title"/>
          </p:nvPr>
        </p:nvSpPr>
        <p:spPr>
          <a:xfrm>
            <a:off x="990600" y="203200"/>
            <a:ext cx="8178800" cy="1905000"/>
          </a:xfrm>
          <a:prstGeom prst="rect">
            <a:avLst/>
          </a:prstGeom>
        </p:spPr>
        <p:txBody>
          <a:bodyPr lIns="38100" tIns="38100" rIns="38100" bIns="38100"/>
          <a:lstStyle>
            <a:lvl1pPr marL="0" marR="0" defTabSz="914400">
              <a:defRPr sz="6400">
                <a:latin typeface="+mn-lt"/>
                <a:ea typeface="+mn-ea"/>
                <a:cs typeface="+mn-cs"/>
                <a:sym typeface="Gill Sans"/>
              </a:defRPr>
            </a:lvl1pPr>
          </a:lstStyle>
          <a:p>
            <a:pPr lvl="0">
              <a:defRPr sz="1800">
                <a:uFillTx/>
              </a:defRPr>
            </a:pPr>
            <a:r>
              <a:rPr sz="6400">
                <a:uFill>
                  <a:solidFill/>
                </a:uFill>
              </a:rPr>
              <a:t>Text názvu</a:t>
            </a:r>
          </a:p>
        </p:txBody>
      </p:sp>
    </p:spTree>
  </p:cSld>
  <p:clrMapOvr>
    <a:masterClrMapping/>
  </p:clrMapOvr>
  <p:transitio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308" name="Shape 308"/>
          <p:cNvSpPr/>
          <p:nvPr>
            <p:ph type="title"/>
          </p:nvPr>
        </p:nvSpPr>
        <p:spPr>
          <a:xfrm>
            <a:off x="990600" y="152400"/>
            <a:ext cx="8178800" cy="2006600"/>
          </a:xfrm>
          <a:prstGeom prst="rect">
            <a:avLst/>
          </a:prstGeom>
        </p:spPr>
        <p:txBody>
          <a:bodyPr lIns="38100" tIns="38100" rIns="38100" bIns="38100"/>
          <a:lstStyle>
            <a:lvl1pPr marL="0" marR="0" defTabSz="914400">
              <a:defRPr sz="6400">
                <a:latin typeface="+mn-lt"/>
                <a:ea typeface="+mn-ea"/>
                <a:cs typeface="+mn-cs"/>
                <a:sym typeface="Gill Sans"/>
              </a:defRPr>
            </a:lvl1pPr>
          </a:lstStyle>
          <a:p>
            <a:pPr lvl="0">
              <a:defRPr sz="1800">
                <a:uFillTx/>
              </a:defRPr>
            </a:pPr>
            <a:r>
              <a:rPr sz="6400">
                <a:uFill>
                  <a:solidFill/>
                </a:uFill>
              </a:rPr>
              <a:t>Text názvu</a:t>
            </a:r>
          </a:p>
        </p:txBody>
      </p:sp>
      <p:sp>
        <p:nvSpPr>
          <p:cNvPr id="309" name="Shape 309"/>
          <p:cNvSpPr/>
          <p:nvPr>
            <p:ph type="body" idx="1"/>
          </p:nvPr>
        </p:nvSpPr>
        <p:spPr>
          <a:xfrm>
            <a:off x="990600" y="2159000"/>
            <a:ext cx="8178800" cy="5461000"/>
          </a:xfrm>
          <a:prstGeom prst="rect">
            <a:avLst/>
          </a:prstGeom>
        </p:spPr>
        <p:txBody>
          <a:bodyPr lIns="38100" tIns="38100" rIns="38100" bIns="38100"/>
          <a:lstStyle>
            <a:lvl1pPr marL="601662" marR="0" indent="-385762" defTabSz="914400">
              <a:spcBef>
                <a:spcPts val="3000"/>
              </a:spcBef>
              <a:buClr>
                <a:srgbClr val="000000"/>
              </a:buClr>
              <a:buSzPct val="171000"/>
              <a:buFont typeface="Lucida Grande"/>
              <a:defRPr sz="2400">
                <a:latin typeface="+mn-lt"/>
                <a:ea typeface="+mn-ea"/>
                <a:cs typeface="+mn-cs"/>
                <a:sym typeface="Gill Sans"/>
              </a:defRPr>
            </a:lvl1pPr>
            <a:lvl2pPr marL="944562" marR="0" indent="-385762" defTabSz="914400">
              <a:spcBef>
                <a:spcPts val="3000"/>
              </a:spcBef>
              <a:buClr>
                <a:srgbClr val="000000"/>
              </a:buClr>
              <a:buSzPct val="171000"/>
              <a:buFont typeface="Lucida Grande"/>
              <a:defRPr sz="2400">
                <a:latin typeface="+mn-lt"/>
                <a:ea typeface="+mn-ea"/>
                <a:cs typeface="+mn-cs"/>
                <a:sym typeface="Gill Sans"/>
              </a:defRPr>
            </a:lvl2pPr>
            <a:lvl3pPr marL="1287462" marR="0" indent="-385762" defTabSz="914400">
              <a:spcBef>
                <a:spcPts val="3000"/>
              </a:spcBef>
              <a:buClr>
                <a:srgbClr val="000000"/>
              </a:buClr>
              <a:buSzPct val="171000"/>
              <a:buFont typeface="Lucida Grande"/>
              <a:defRPr sz="2400">
                <a:latin typeface="+mn-lt"/>
                <a:ea typeface="+mn-ea"/>
                <a:cs typeface="+mn-cs"/>
                <a:sym typeface="Gill Sans"/>
              </a:defRPr>
            </a:lvl3pPr>
            <a:lvl4pPr marL="1643062" marR="0" indent="-385762" defTabSz="914400">
              <a:spcBef>
                <a:spcPts val="3000"/>
              </a:spcBef>
              <a:buClr>
                <a:srgbClr val="000000"/>
              </a:buClr>
              <a:buSzPct val="171000"/>
              <a:buFont typeface="Lucida Grande"/>
              <a:defRPr sz="2400">
                <a:latin typeface="+mn-lt"/>
                <a:ea typeface="+mn-ea"/>
                <a:cs typeface="+mn-cs"/>
                <a:sym typeface="Gill Sans"/>
              </a:defRPr>
            </a:lvl4pPr>
            <a:lvl5pPr marL="1985962" marR="0" indent="-385762" defTabSz="914400">
              <a:spcBef>
                <a:spcPts val="3000"/>
              </a:spcBef>
              <a:buClr>
                <a:srgbClr val="000000"/>
              </a:buClr>
              <a:buSzPct val="171000"/>
              <a:buFont typeface="Lucida Grande"/>
              <a:defRPr sz="2400">
                <a:latin typeface="+mn-lt"/>
                <a:ea typeface="+mn-ea"/>
                <a:cs typeface="+mn-cs"/>
                <a:sym typeface="Gill Sans"/>
              </a:defRPr>
            </a:lvl5pPr>
          </a:lstStyle>
          <a:p>
            <a:pPr lvl="0">
              <a:defRPr sz="1800">
                <a:uFillTx/>
              </a:defRPr>
            </a:pPr>
            <a:r>
              <a:rPr sz="2400">
                <a:uFill>
                  <a:solidFill/>
                </a:uFill>
              </a:rPr>
              <a:t>Text úrovně 1</a:t>
            </a:r>
            <a:endParaRPr sz="2400">
              <a:uFill>
                <a:solidFill/>
              </a:uFill>
            </a:endParaRPr>
          </a:p>
          <a:p>
            <a:pPr lvl="1">
              <a:defRPr sz="1800">
                <a:uFillTx/>
              </a:defRPr>
            </a:pPr>
            <a:r>
              <a:rPr sz="2400">
                <a:uFill>
                  <a:solidFill/>
                </a:uFill>
              </a:rPr>
              <a:t>Text úrovně 2</a:t>
            </a:r>
            <a:endParaRPr sz="2400">
              <a:uFill>
                <a:solidFill/>
              </a:uFill>
            </a:endParaRPr>
          </a:p>
          <a:p>
            <a:pPr lvl="2">
              <a:defRPr sz="1800">
                <a:uFillTx/>
              </a:defRPr>
            </a:pPr>
            <a:r>
              <a:rPr sz="2400">
                <a:uFill>
                  <a:solidFill/>
                </a:uFill>
              </a:rPr>
              <a:t>Text úrovně 3</a:t>
            </a:r>
            <a:endParaRPr sz="2400">
              <a:uFill>
                <a:solidFill/>
              </a:uFill>
            </a:endParaRPr>
          </a:p>
          <a:p>
            <a:pPr lvl="3">
              <a:defRPr sz="1800">
                <a:uFillTx/>
              </a:defRPr>
            </a:pPr>
            <a:r>
              <a:rPr sz="2400">
                <a:uFill>
                  <a:solidFill/>
                </a:uFill>
              </a:rPr>
              <a:t>Text úrovně 4</a:t>
            </a:r>
            <a:endParaRPr sz="2400">
              <a:uFill>
                <a:solidFill/>
              </a:uFill>
            </a:endParaRPr>
          </a:p>
          <a:p>
            <a:pPr lvl="4">
              <a:defRPr sz="1800">
                <a:uFillTx/>
              </a:defRPr>
            </a:pPr>
            <a:r>
              <a:rPr sz="2400">
                <a:uFill>
                  <a:solidFill/>
                </a:uFill>
              </a:rPr>
              <a:t>Text úrovně 5</a:t>
            </a:r>
          </a:p>
        </p:txBody>
      </p:sp>
    </p:spTree>
  </p:cSld>
  <p:clrMapOvr>
    <a:masterClrMapping/>
  </p:clrMapOvr>
  <p:transitio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311" name="Shape 311"/>
          <p:cNvSpPr/>
          <p:nvPr>
            <p:ph type="title"/>
          </p:nvPr>
        </p:nvSpPr>
        <p:spPr>
          <a:xfrm>
            <a:off x="990600" y="0"/>
            <a:ext cx="8178800" cy="3860800"/>
          </a:xfrm>
          <a:prstGeom prst="rect">
            <a:avLst/>
          </a:prstGeom>
        </p:spPr>
        <p:txBody>
          <a:bodyPr lIns="38100" tIns="38100" rIns="38100" bIns="38100" anchor="b"/>
          <a:lstStyle>
            <a:lvl1pPr marL="0" marR="0" defTabSz="914400">
              <a:defRPr sz="6400">
                <a:latin typeface="+mn-lt"/>
                <a:ea typeface="+mn-ea"/>
                <a:cs typeface="+mn-cs"/>
                <a:sym typeface="Gill Sans"/>
              </a:defRPr>
            </a:lvl1pPr>
          </a:lstStyle>
          <a:p>
            <a:pPr lvl="0">
              <a:defRPr sz="1800">
                <a:uFillTx/>
              </a:defRPr>
            </a:pPr>
            <a:r>
              <a:rPr sz="6400">
                <a:uFill>
                  <a:solidFill/>
                </a:uFill>
              </a:rPr>
              <a:t>Text názvu</a:t>
            </a:r>
          </a:p>
        </p:txBody>
      </p:sp>
      <p:sp>
        <p:nvSpPr>
          <p:cNvPr id="312" name="Shape 312"/>
          <p:cNvSpPr/>
          <p:nvPr>
            <p:ph type="body" idx="1"/>
          </p:nvPr>
        </p:nvSpPr>
        <p:spPr>
          <a:xfrm>
            <a:off x="990600" y="3924300"/>
            <a:ext cx="8178800" cy="2794000"/>
          </a:xfrm>
          <a:prstGeom prst="rect">
            <a:avLst/>
          </a:prstGeom>
        </p:spPr>
        <p:txBody>
          <a:bodyPr lIns="38100" tIns="38100" rIns="38100" bIns="38100"/>
          <a:lstStyle>
            <a:lvl1pPr marL="0" marR="0" indent="0" algn="ctr" defTabSz="914400">
              <a:spcBef>
                <a:spcPts val="0"/>
              </a:spcBef>
              <a:buSzTx/>
              <a:buNone/>
              <a:defRPr sz="2800">
                <a:latin typeface="+mn-lt"/>
                <a:ea typeface="+mn-ea"/>
                <a:cs typeface="+mn-cs"/>
                <a:sym typeface="Gill Sans"/>
              </a:defRPr>
            </a:lvl1pPr>
            <a:lvl2pPr marL="0" marR="0" indent="0" algn="ctr" defTabSz="914400">
              <a:spcBef>
                <a:spcPts val="0"/>
              </a:spcBef>
              <a:buSzTx/>
              <a:buNone/>
              <a:defRPr sz="2800">
                <a:latin typeface="+mn-lt"/>
                <a:ea typeface="+mn-ea"/>
                <a:cs typeface="+mn-cs"/>
                <a:sym typeface="Gill Sans"/>
              </a:defRPr>
            </a:lvl2pPr>
            <a:lvl3pPr marL="0" marR="0" indent="0" algn="ctr" defTabSz="914400">
              <a:spcBef>
                <a:spcPts val="0"/>
              </a:spcBef>
              <a:buSzTx/>
              <a:buNone/>
              <a:defRPr sz="2800">
                <a:latin typeface="+mn-lt"/>
                <a:ea typeface="+mn-ea"/>
                <a:cs typeface="+mn-cs"/>
                <a:sym typeface="Gill Sans"/>
              </a:defRPr>
            </a:lvl3pPr>
            <a:lvl4pPr marL="0" marR="0" indent="0" algn="ctr" defTabSz="914400">
              <a:spcBef>
                <a:spcPts val="0"/>
              </a:spcBef>
              <a:buSzTx/>
              <a:buNone/>
              <a:defRPr sz="2800">
                <a:latin typeface="+mn-lt"/>
                <a:ea typeface="+mn-ea"/>
                <a:cs typeface="+mn-cs"/>
                <a:sym typeface="Gill Sans"/>
              </a:defRPr>
            </a:lvl4pPr>
            <a:lvl5pPr marL="0" marR="0" indent="0" algn="ctr" defTabSz="914400">
              <a:spcBef>
                <a:spcPts val="0"/>
              </a:spcBef>
              <a:buSzTx/>
              <a:buNone/>
              <a:defRPr sz="2800">
                <a:latin typeface="+mn-lt"/>
                <a:ea typeface="+mn-ea"/>
                <a:cs typeface="+mn-cs"/>
                <a:sym typeface="Gill Sans"/>
              </a:defRPr>
            </a:lvl5pPr>
          </a:lstStyle>
          <a:p>
            <a:pPr lvl="0">
              <a:defRPr sz="1800">
                <a:uFillTx/>
              </a:defRPr>
            </a:pPr>
            <a:r>
              <a:rPr sz="2800">
                <a:uFill>
                  <a:solidFill/>
                </a:uFill>
              </a:rPr>
              <a:t>Text úrovně 1</a:t>
            </a:r>
            <a:endParaRPr sz="2800">
              <a:uFill>
                <a:solidFill/>
              </a:uFill>
            </a:endParaRPr>
          </a:p>
          <a:p>
            <a:pPr lvl="1">
              <a:defRPr sz="1800">
                <a:uFillTx/>
              </a:defRPr>
            </a:pPr>
            <a:r>
              <a:rPr sz="2800">
                <a:uFill>
                  <a:solidFill/>
                </a:uFill>
              </a:rPr>
              <a:t>Text úrovně 2</a:t>
            </a:r>
            <a:endParaRPr sz="2800">
              <a:uFill>
                <a:solidFill/>
              </a:uFill>
            </a:endParaRPr>
          </a:p>
          <a:p>
            <a:pPr lvl="2">
              <a:defRPr sz="1800">
                <a:uFillTx/>
              </a:defRPr>
            </a:pPr>
            <a:r>
              <a:rPr sz="2800">
                <a:uFill>
                  <a:solidFill/>
                </a:uFill>
              </a:rPr>
              <a:t>Text úrovně 3</a:t>
            </a:r>
            <a:endParaRPr sz="2800">
              <a:uFill>
                <a:solidFill/>
              </a:uFill>
            </a:endParaRPr>
          </a:p>
          <a:p>
            <a:pPr lvl="3">
              <a:defRPr sz="1800">
                <a:uFillTx/>
              </a:defRPr>
            </a:pPr>
            <a:r>
              <a:rPr sz="2800">
                <a:uFill>
                  <a:solidFill/>
                </a:uFill>
              </a:rPr>
              <a:t>Text úrovně 4</a:t>
            </a:r>
            <a:endParaRPr sz="2800">
              <a:uFill>
                <a:solidFill/>
              </a:uFill>
            </a:endParaRPr>
          </a:p>
          <a:p>
            <a:pPr lvl="4">
              <a:defRPr sz="1800">
                <a:uFillTx/>
              </a:defRPr>
            </a:pPr>
            <a:r>
              <a:rPr sz="2800">
                <a:uFill>
                  <a:solidFill/>
                </a:uFill>
              </a:rPr>
              <a:t>Text úrovně 5</a:t>
            </a:r>
          </a:p>
        </p:txBody>
      </p:sp>
    </p:spTree>
  </p:cSld>
  <p:clrMapOvr>
    <a:masterClrMapping/>
  </p:clrMapOvr>
  <p:transitio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EAEAEA"/>
        </a:solidFill>
      </p:bgPr>
    </p:bg>
    <p:spTree>
      <p:nvGrpSpPr>
        <p:cNvPr id="1" name=""/>
        <p:cNvGrpSpPr/>
        <p:nvPr/>
      </p:nvGrpSpPr>
      <p:grpSpPr>
        <a:xfrm>
          <a:off x="0" y="0"/>
          <a:ext cx="0" cy="0"/>
          <a:chOff x="0" y="0"/>
          <a:chExt cx="0" cy="0"/>
        </a:xfrm>
      </p:grpSpPr>
      <p:sp>
        <p:nvSpPr>
          <p:cNvPr id="314" name="Shape 314"/>
          <p:cNvSpPr/>
          <p:nvPr>
            <p:ph type="title"/>
          </p:nvPr>
        </p:nvSpPr>
        <p:spPr>
          <a:xfrm>
            <a:off x="990600" y="5753100"/>
            <a:ext cx="8178800" cy="1333500"/>
          </a:xfrm>
          <a:prstGeom prst="rect">
            <a:avLst/>
          </a:prstGeom>
        </p:spPr>
        <p:txBody>
          <a:bodyPr lIns="38100" tIns="38100" rIns="38100" bIns="38100"/>
          <a:lstStyle>
            <a:lvl1pPr marL="0" marR="0" defTabSz="914400">
              <a:defRPr sz="6400">
                <a:latin typeface="+mn-lt"/>
                <a:ea typeface="+mn-ea"/>
                <a:cs typeface="+mn-cs"/>
                <a:sym typeface="Gill Sans"/>
              </a:defRPr>
            </a:lvl1pPr>
          </a:lstStyle>
          <a:p>
            <a:pPr lvl="0">
              <a:defRPr sz="1800">
                <a:uFillTx/>
              </a:defRPr>
            </a:pPr>
            <a:r>
              <a:rPr sz="6400">
                <a:uFill>
                  <a:solidFill/>
                </a:uFill>
              </a:rPr>
              <a:t>Text názvu</a:t>
            </a:r>
          </a:p>
        </p:txBody>
      </p:sp>
    </p:spTree>
  </p:cSld>
  <p:clrMapOvr>
    <a:masterClrMapping/>
  </p:clrMapOvr>
  <p:transitio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316" name="Shape 316"/>
          <p:cNvSpPr/>
          <p:nvPr>
            <p:ph type="title"/>
          </p:nvPr>
        </p:nvSpPr>
        <p:spPr>
          <a:xfrm>
            <a:off x="990600" y="5753100"/>
            <a:ext cx="8178800" cy="1333500"/>
          </a:xfrm>
          <a:prstGeom prst="rect">
            <a:avLst/>
          </a:prstGeom>
        </p:spPr>
        <p:txBody>
          <a:bodyPr lIns="38100" tIns="38100" rIns="38100" bIns="38100"/>
          <a:lstStyle>
            <a:lvl1pPr marL="0" marR="0" defTabSz="914400">
              <a:defRPr sz="6400">
                <a:latin typeface="+mn-lt"/>
                <a:ea typeface="+mn-ea"/>
                <a:cs typeface="+mn-cs"/>
                <a:sym typeface="Gill Sans"/>
              </a:defRPr>
            </a:lvl1pPr>
          </a:lstStyle>
          <a:p>
            <a:pPr lvl="0">
              <a:defRPr sz="1800">
                <a:uFillTx/>
              </a:defRPr>
            </a:pPr>
            <a:r>
              <a:rPr sz="6400">
                <a:uFill>
                  <a:solidFill/>
                </a:uFill>
              </a:rPr>
              <a:t>Text názvu</a:t>
            </a:r>
          </a:p>
        </p:txBody>
      </p:sp>
    </p:spTree>
  </p:cSld>
  <p:clrMapOvr>
    <a:masterClrMapping/>
  </p:clrMapOvr>
  <p:transitio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type="tx" showMasterSp="1" showMasterPhAnim="1">
  <p:cSld name="Blank copy">
    <p:spTree>
      <p:nvGrpSpPr>
        <p:cNvPr id="1" name=""/>
        <p:cNvGrpSpPr/>
        <p:nvPr/>
      </p:nvGrpSpPr>
      <p:grpSpPr>
        <a:xfrm>
          <a:off x="0" y="0"/>
          <a:ext cx="0" cy="0"/>
          <a:chOff x="0" y="0"/>
          <a:chExt cx="0" cy="0"/>
        </a:xfrm>
      </p:grpSpPr>
      <p:sp>
        <p:nvSpPr>
          <p:cNvPr id="318" name="Shape 318"/>
          <p:cNvSpPr/>
          <p:nvPr>
            <p:ph type="title"/>
          </p:nvPr>
        </p:nvSpPr>
        <p:spPr>
          <a:xfrm>
            <a:off x="762000" y="419100"/>
            <a:ext cx="8636000" cy="1778000"/>
          </a:xfrm>
          <a:prstGeom prst="rect">
            <a:avLst/>
          </a:prstGeom>
        </p:spPr>
        <p:txBody>
          <a:bodyPr/>
          <a:lstStyle>
            <a:lvl1pPr marL="44450" marR="45155" defTabSz="914400">
              <a:defRPr>
                <a:latin typeface="Geneva"/>
                <a:ea typeface="Geneva"/>
                <a:cs typeface="Geneva"/>
                <a:sym typeface="Geneva"/>
              </a:defRPr>
            </a:lvl1pPr>
          </a:lstStyle>
          <a:p>
            <a:pPr lvl="0">
              <a:defRPr sz="1800">
                <a:uFillTx/>
              </a:defRPr>
            </a:pPr>
            <a:r>
              <a:rPr sz="4800">
                <a:uFill>
                  <a:solidFill/>
                </a:uFill>
              </a:rPr>
              <a:t>Text názvu</a:t>
            </a:r>
          </a:p>
        </p:txBody>
      </p:sp>
      <p:sp>
        <p:nvSpPr>
          <p:cNvPr id="319" name="Shape 319"/>
          <p:cNvSpPr/>
          <p:nvPr>
            <p:ph type="body" idx="1"/>
          </p:nvPr>
        </p:nvSpPr>
        <p:spPr>
          <a:xfrm>
            <a:off x="762000" y="2197100"/>
            <a:ext cx="8636000" cy="5422900"/>
          </a:xfrm>
          <a:prstGeom prst="rect">
            <a:avLst/>
          </a:prstGeom>
        </p:spPr>
        <p:txBody>
          <a:bodyPr/>
          <a:lstStyle>
            <a:lvl1pPr marL="425450" marR="45155" indent="-381000" defTabSz="914400">
              <a:spcBef>
                <a:spcPts val="1000"/>
              </a:spcBef>
              <a:buClr>
                <a:srgbClr val="000000"/>
              </a:buClr>
              <a:buFont typeface="Lucida Grande"/>
              <a:defRPr>
                <a:latin typeface="Geneva"/>
                <a:ea typeface="Geneva"/>
                <a:cs typeface="Geneva"/>
                <a:sym typeface="Geneva"/>
              </a:defRPr>
            </a:lvl1pPr>
            <a:lvl2pPr marL="819150" marR="45155" indent="-317500" defTabSz="914400">
              <a:buClr>
                <a:srgbClr val="000000"/>
              </a:buClr>
              <a:buFont typeface="Lucida Grande"/>
              <a:buChar char="–"/>
              <a:defRPr sz="3000">
                <a:latin typeface="Geneva"/>
                <a:ea typeface="Geneva"/>
                <a:cs typeface="Geneva"/>
                <a:sym typeface="Geneva"/>
              </a:defRPr>
            </a:lvl2pPr>
            <a:lvl3pPr marL="1263650" marR="45155" indent="-254000" defTabSz="914400">
              <a:spcBef>
                <a:spcPts val="700"/>
              </a:spcBef>
              <a:buClr>
                <a:srgbClr val="000000"/>
              </a:buClr>
              <a:buFont typeface="Lucida Grande"/>
              <a:defRPr sz="2600">
                <a:latin typeface="Geneva"/>
                <a:ea typeface="Geneva"/>
                <a:cs typeface="Geneva"/>
                <a:sym typeface="Geneva"/>
              </a:defRPr>
            </a:lvl3pPr>
            <a:lvl4pPr marL="1771650" marR="45155" indent="-254000" defTabSz="914400">
              <a:spcBef>
                <a:spcPts val="600"/>
              </a:spcBef>
              <a:buClr>
                <a:srgbClr val="000000"/>
              </a:buClr>
              <a:buFont typeface="Lucida Grande"/>
              <a:buChar char="–"/>
              <a:defRPr sz="2200">
                <a:latin typeface="Geneva"/>
                <a:ea typeface="Geneva"/>
                <a:cs typeface="Geneva"/>
                <a:sym typeface="Geneva"/>
              </a:defRPr>
            </a:lvl4pPr>
            <a:lvl5pPr marL="2279650" marR="45155" indent="-254000" defTabSz="914400">
              <a:spcBef>
                <a:spcPts val="600"/>
              </a:spcBef>
              <a:buClr>
                <a:srgbClr val="000000"/>
              </a:buClr>
              <a:buFont typeface="Lucida Grande"/>
              <a:buChar char="»"/>
              <a:defRPr sz="2200">
                <a:latin typeface="Geneva"/>
                <a:ea typeface="Geneva"/>
                <a:cs typeface="Geneva"/>
                <a:sym typeface="Geneva"/>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
        <p:nvSpPr>
          <p:cNvPr id="320" name="Shape 320"/>
          <p:cNvSpPr/>
          <p:nvPr>
            <p:ph type="sldNum" sz="quarter" idx="2"/>
          </p:nvPr>
        </p:nvSpPr>
        <p:spPr>
          <a:xfrm>
            <a:off x="8162689" y="6946900"/>
            <a:ext cx="351310" cy="328055"/>
          </a:xfrm>
          <a:prstGeom prst="rect">
            <a:avLst/>
          </a:prstGeom>
        </p:spPr>
        <p:txBody>
          <a:bodyPr/>
          <a:lstStyle>
            <a:lvl1pPr defTabSz="457200">
              <a:defRPr>
                <a:latin typeface="Geneva"/>
                <a:ea typeface="Geneva"/>
                <a:cs typeface="Geneva"/>
                <a:sym typeface="Geneva"/>
              </a:defRPr>
            </a:lvl1pPr>
          </a:lstStyle>
          <a:p>
            <a:pPr lvl="0"/>
            <a:fld id="{86CB4B4D-7CA3-9044-876B-883B54F8677D}" type="slidenum"/>
          </a:p>
        </p:txBody>
      </p:sp>
    </p:spTree>
  </p:cSld>
  <p:clrMapOvr>
    <a:masterClrMapping/>
  </p:clrMapOvr>
  <p:transitio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EAEAEA"/>
        </a:solidFill>
      </p:bgPr>
    </p:bg>
    <p:spTree>
      <p:nvGrpSpPr>
        <p:cNvPr id="1" name=""/>
        <p:cNvGrpSpPr/>
        <p:nvPr/>
      </p:nvGrpSpPr>
      <p:grpSpPr>
        <a:xfrm>
          <a:off x="0" y="0"/>
          <a:ext cx="0" cy="0"/>
          <a:chOff x="0" y="0"/>
          <a:chExt cx="0" cy="0"/>
        </a:xfrm>
      </p:grpSpPr>
      <p:sp>
        <p:nvSpPr>
          <p:cNvPr id="322" name="Shape 322"/>
          <p:cNvSpPr/>
          <p:nvPr>
            <p:ph type="title"/>
          </p:nvPr>
        </p:nvSpPr>
        <p:spPr>
          <a:xfrm>
            <a:off x="495300" y="0"/>
            <a:ext cx="4584700" cy="3683000"/>
          </a:xfrm>
          <a:prstGeom prst="rect">
            <a:avLst/>
          </a:prstGeom>
        </p:spPr>
        <p:txBody>
          <a:bodyPr lIns="38100" tIns="38100" rIns="38100" bIns="38100" anchor="b"/>
          <a:lstStyle>
            <a:lvl1pPr marL="0" marR="0" defTabSz="914400">
              <a:defRPr sz="5400">
                <a:latin typeface="+mn-lt"/>
                <a:ea typeface="+mn-ea"/>
                <a:cs typeface="+mn-cs"/>
                <a:sym typeface="Gill Sans"/>
              </a:defRPr>
            </a:lvl1pPr>
          </a:lstStyle>
          <a:p>
            <a:pPr lvl="0">
              <a:defRPr sz="1800">
                <a:uFillTx/>
              </a:defRPr>
            </a:pPr>
            <a:r>
              <a:rPr sz="5400">
                <a:uFill>
                  <a:solidFill/>
                </a:uFill>
              </a:rPr>
              <a:t>Text názvu</a:t>
            </a:r>
          </a:p>
        </p:txBody>
      </p:sp>
      <p:sp>
        <p:nvSpPr>
          <p:cNvPr id="323" name="Shape 323"/>
          <p:cNvSpPr/>
          <p:nvPr>
            <p:ph type="body" idx="1"/>
          </p:nvPr>
        </p:nvSpPr>
        <p:spPr>
          <a:xfrm>
            <a:off x="495300" y="3746500"/>
            <a:ext cx="4584700" cy="3873500"/>
          </a:xfrm>
          <a:prstGeom prst="rect">
            <a:avLst/>
          </a:prstGeom>
        </p:spPr>
        <p:txBody>
          <a:bodyPr lIns="38100" tIns="38100" rIns="38100" bIns="38100"/>
          <a:lstStyle>
            <a:lvl1pPr marL="0" marR="0" indent="0" algn="ctr" defTabSz="914400">
              <a:spcBef>
                <a:spcPts val="0"/>
              </a:spcBef>
              <a:buSzTx/>
              <a:buNone/>
              <a:defRPr sz="2600">
                <a:latin typeface="+mn-lt"/>
                <a:ea typeface="+mn-ea"/>
                <a:cs typeface="+mn-cs"/>
                <a:sym typeface="Gill Sans"/>
              </a:defRPr>
            </a:lvl1pPr>
            <a:lvl2pPr marL="0" marR="0" indent="0" algn="ctr" defTabSz="914400">
              <a:spcBef>
                <a:spcPts val="0"/>
              </a:spcBef>
              <a:buSzTx/>
              <a:buNone/>
              <a:defRPr sz="2600">
                <a:latin typeface="+mn-lt"/>
                <a:ea typeface="+mn-ea"/>
                <a:cs typeface="+mn-cs"/>
                <a:sym typeface="Gill Sans"/>
              </a:defRPr>
            </a:lvl2pPr>
            <a:lvl3pPr marL="0" marR="0" indent="0" algn="ctr" defTabSz="914400">
              <a:spcBef>
                <a:spcPts val="0"/>
              </a:spcBef>
              <a:buSzTx/>
              <a:buNone/>
              <a:defRPr sz="2600">
                <a:latin typeface="+mn-lt"/>
                <a:ea typeface="+mn-ea"/>
                <a:cs typeface="+mn-cs"/>
                <a:sym typeface="Gill Sans"/>
              </a:defRPr>
            </a:lvl3pPr>
            <a:lvl4pPr marL="0" marR="0" indent="0" algn="ctr" defTabSz="914400">
              <a:spcBef>
                <a:spcPts val="0"/>
              </a:spcBef>
              <a:buSzTx/>
              <a:buNone/>
              <a:defRPr sz="2600">
                <a:latin typeface="+mn-lt"/>
                <a:ea typeface="+mn-ea"/>
                <a:cs typeface="+mn-cs"/>
                <a:sym typeface="Gill Sans"/>
              </a:defRPr>
            </a:lvl4pPr>
            <a:lvl5pPr marL="0" marR="0" indent="0" algn="ctr" defTabSz="914400">
              <a:spcBef>
                <a:spcPts val="0"/>
              </a:spcBef>
              <a:buSzTx/>
              <a:buNone/>
              <a:defRPr sz="2600">
                <a:latin typeface="+mn-lt"/>
                <a:ea typeface="+mn-ea"/>
                <a:cs typeface="+mn-cs"/>
                <a:sym typeface="Gill Sans"/>
              </a:defRPr>
            </a:lvl5pPr>
          </a:lstStyle>
          <a:p>
            <a:pPr lvl="0">
              <a:defRPr sz="1800">
                <a:uFillTx/>
              </a:defRPr>
            </a:pPr>
            <a:r>
              <a:rPr sz="2600">
                <a:uFill>
                  <a:solidFill/>
                </a:uFill>
              </a:rPr>
              <a:t>Text úrovně 1</a:t>
            </a:r>
            <a:endParaRPr sz="2600">
              <a:uFill>
                <a:solidFill/>
              </a:uFill>
            </a:endParaRPr>
          </a:p>
          <a:p>
            <a:pPr lvl="1">
              <a:defRPr sz="1800">
                <a:uFillTx/>
              </a:defRPr>
            </a:pPr>
            <a:r>
              <a:rPr sz="2600">
                <a:uFill>
                  <a:solidFill/>
                </a:uFill>
              </a:rPr>
              <a:t>Text úrovně 2</a:t>
            </a:r>
            <a:endParaRPr sz="26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600">
                <a:uFill>
                  <a:solidFill/>
                </a:uFill>
              </a:rPr>
              <a:t>Text úrovně 4</a:t>
            </a:r>
            <a:endParaRPr sz="2600">
              <a:uFill>
                <a:solidFill/>
              </a:uFill>
            </a:endParaRPr>
          </a:p>
          <a:p>
            <a:pPr lvl="4">
              <a:defRPr sz="1800">
                <a:uFillTx/>
              </a:defRPr>
            </a:pPr>
            <a:r>
              <a:rPr sz="2600">
                <a:uFill>
                  <a:solidFill/>
                </a:uFill>
              </a:rPr>
              <a:t>Text úrovně 5</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xfrm>
            <a:off x="990600" y="193675"/>
            <a:ext cx="8178800" cy="1922463"/>
          </a:xfrm>
          <a:prstGeom prst="rect">
            <a:avLst/>
          </a:prstGeom>
        </p:spPr>
        <p:txBody>
          <a:bodyPr lIns="38100" tIns="38100" rIns="38100" bIns="38100"/>
          <a:lstStyle>
            <a:lvl1pPr marL="0" marR="0" defTabSz="914400">
              <a:defRPr sz="6400">
                <a:latin typeface="+mn-lt"/>
                <a:ea typeface="+mn-ea"/>
                <a:cs typeface="+mn-cs"/>
                <a:sym typeface="Gill Sans"/>
              </a:defRPr>
            </a:lvl1pPr>
          </a:lstStyle>
          <a:p>
            <a:pPr lvl="0">
              <a:defRPr sz="1800">
                <a:uFillTx/>
              </a:defRPr>
            </a:pPr>
            <a:r>
              <a:rPr sz="6400">
                <a:uFill>
                  <a:solidFill/>
                </a:uFill>
              </a:rPr>
              <a:t>Text názvu</a:t>
            </a:r>
          </a:p>
        </p:txBody>
      </p:sp>
      <p:sp>
        <p:nvSpPr>
          <p:cNvPr id="19" name="Shape 19"/>
          <p:cNvSpPr/>
          <p:nvPr>
            <p:ph type="body" idx="1"/>
          </p:nvPr>
        </p:nvSpPr>
        <p:spPr>
          <a:xfrm>
            <a:off x="990600" y="2116137"/>
            <a:ext cx="8178800" cy="4554538"/>
          </a:xfrm>
          <a:prstGeom prst="rect">
            <a:avLst/>
          </a:prstGeom>
        </p:spPr>
        <p:txBody>
          <a:bodyPr lIns="38100" tIns="38100" rIns="38100" bIns="38100" anchor="ctr"/>
          <a:lstStyle>
            <a:lvl1pPr marL="622300" marR="0" indent="-444500" defTabSz="914400">
              <a:spcBef>
                <a:spcPts val="1800"/>
              </a:spcBef>
              <a:buClr>
                <a:srgbClr val="000000"/>
              </a:buClr>
              <a:buSzPct val="171000"/>
              <a:buFont typeface="Lucida Grande"/>
              <a:defRPr sz="3200">
                <a:latin typeface="+mn-lt"/>
                <a:ea typeface="+mn-ea"/>
                <a:cs typeface="+mn-cs"/>
                <a:sym typeface="Gill Sans"/>
              </a:defRPr>
            </a:lvl1pPr>
            <a:lvl2pPr marL="965200" marR="0" indent="-444500" defTabSz="914400">
              <a:spcBef>
                <a:spcPts val="1800"/>
              </a:spcBef>
              <a:buClr>
                <a:srgbClr val="000000"/>
              </a:buClr>
              <a:buSzPct val="171000"/>
              <a:buFont typeface="Lucida Grande"/>
              <a:defRPr sz="3200">
                <a:latin typeface="+mn-lt"/>
                <a:ea typeface="+mn-ea"/>
                <a:cs typeface="+mn-cs"/>
                <a:sym typeface="Gill Sans"/>
              </a:defRPr>
            </a:lvl2pPr>
            <a:lvl3pPr marL="1308100" marR="0" indent="-444500" defTabSz="914400">
              <a:spcBef>
                <a:spcPts val="1800"/>
              </a:spcBef>
              <a:buClr>
                <a:srgbClr val="000000"/>
              </a:buClr>
              <a:buSzPct val="171000"/>
              <a:buFont typeface="Lucida Grande"/>
              <a:defRPr sz="3200">
                <a:latin typeface="+mn-lt"/>
                <a:ea typeface="+mn-ea"/>
                <a:cs typeface="+mn-cs"/>
                <a:sym typeface="Gill Sans"/>
              </a:defRPr>
            </a:lvl3pPr>
            <a:lvl4pPr marL="1663700" marR="0" indent="-444500" defTabSz="914400">
              <a:spcBef>
                <a:spcPts val="1800"/>
              </a:spcBef>
              <a:buClr>
                <a:srgbClr val="000000"/>
              </a:buClr>
              <a:buSzPct val="171000"/>
              <a:buFont typeface="Lucida Grande"/>
              <a:defRPr sz="3200">
                <a:latin typeface="+mn-lt"/>
                <a:ea typeface="+mn-ea"/>
                <a:cs typeface="+mn-cs"/>
                <a:sym typeface="Gill Sans"/>
              </a:defRPr>
            </a:lvl4pPr>
            <a:lvl5pPr marL="2006600" marR="0" indent="-444500" defTabSz="914400">
              <a:spcBef>
                <a:spcPts val="1800"/>
              </a:spcBef>
              <a:buClr>
                <a:srgbClr val="000000"/>
              </a:buClr>
              <a:buSzPct val="171000"/>
              <a:buFont typeface="Lucida Grande"/>
              <a:defRPr sz="3200">
                <a:latin typeface="+mn-lt"/>
                <a:ea typeface="+mn-ea"/>
                <a:cs typeface="+mn-cs"/>
                <a:sym typeface="Gill Sans"/>
              </a:defRPr>
            </a:lvl5pPr>
          </a:lstStyle>
          <a:p>
            <a:pPr lvl="0">
              <a:defRPr sz="1800">
                <a:uFillTx/>
              </a:defRPr>
            </a:pPr>
            <a:r>
              <a:rPr sz="3200">
                <a:uFill>
                  <a:solidFill/>
                </a:uFill>
              </a:rPr>
              <a:t>Text úrovně 1</a:t>
            </a:r>
            <a:endParaRPr sz="3200">
              <a:uFill>
                <a:solidFill/>
              </a:uFill>
            </a:endParaRPr>
          </a:p>
          <a:p>
            <a:pPr lvl="1">
              <a:defRPr sz="1800">
                <a:uFillTx/>
              </a:defRPr>
            </a:pPr>
            <a:r>
              <a:rPr sz="3200">
                <a:uFill>
                  <a:solidFill/>
                </a:uFill>
              </a:rPr>
              <a:t>Text úrovně 2</a:t>
            </a:r>
            <a:endParaRPr sz="3200">
              <a:uFill>
                <a:solidFill/>
              </a:uFill>
            </a:endParaRPr>
          </a:p>
          <a:p>
            <a:pPr lvl="2">
              <a:defRPr sz="1800">
                <a:uFillTx/>
              </a:defRPr>
            </a:pPr>
            <a:r>
              <a:rPr sz="3200">
                <a:uFill>
                  <a:solidFill/>
                </a:uFill>
              </a:rPr>
              <a:t>Text úrovně 3</a:t>
            </a:r>
            <a:endParaRPr sz="3200">
              <a:uFill>
                <a:solidFill/>
              </a:uFill>
            </a:endParaRPr>
          </a:p>
          <a:p>
            <a:pPr lvl="3">
              <a:defRPr sz="1800">
                <a:uFillTx/>
              </a:defRPr>
            </a:pPr>
            <a:r>
              <a:rPr sz="3200">
                <a:uFill>
                  <a:solidFill/>
                </a:uFill>
              </a:rPr>
              <a:t>Text úrovně 4</a:t>
            </a:r>
            <a:endParaRPr sz="3200">
              <a:uFill>
                <a:solidFill/>
              </a:uFill>
            </a:endParaRPr>
          </a:p>
          <a:p>
            <a:pPr lvl="4">
              <a:defRPr sz="1800">
                <a:uFillTx/>
              </a:defRPr>
            </a:pPr>
            <a:r>
              <a:rPr sz="3200">
                <a:uFill>
                  <a:solidFill/>
                </a:uFill>
              </a:rPr>
              <a:t>Text úrovně 5</a:t>
            </a:r>
          </a:p>
        </p:txBody>
      </p:sp>
    </p:spTree>
  </p:cSld>
  <p:clrMapOvr>
    <a:masterClrMapping/>
  </p:clrMapOvr>
  <p:transitio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325" name="Shape 325"/>
          <p:cNvSpPr/>
          <p:nvPr>
            <p:ph type="title"/>
          </p:nvPr>
        </p:nvSpPr>
        <p:spPr>
          <a:xfrm>
            <a:off x="495300" y="0"/>
            <a:ext cx="4584700" cy="3683000"/>
          </a:xfrm>
          <a:prstGeom prst="rect">
            <a:avLst/>
          </a:prstGeom>
        </p:spPr>
        <p:txBody>
          <a:bodyPr lIns="38100" tIns="38100" rIns="38100" bIns="38100" anchor="b"/>
          <a:lstStyle>
            <a:lvl1pPr marL="0" marR="0" defTabSz="914400">
              <a:defRPr sz="5400">
                <a:latin typeface="+mn-lt"/>
                <a:ea typeface="+mn-ea"/>
                <a:cs typeface="+mn-cs"/>
                <a:sym typeface="Gill Sans"/>
              </a:defRPr>
            </a:lvl1pPr>
          </a:lstStyle>
          <a:p>
            <a:pPr lvl="0">
              <a:defRPr sz="1800">
                <a:uFillTx/>
              </a:defRPr>
            </a:pPr>
            <a:r>
              <a:rPr sz="5400">
                <a:uFill>
                  <a:solidFill/>
                </a:uFill>
              </a:rPr>
              <a:t>Text názvu</a:t>
            </a:r>
          </a:p>
        </p:txBody>
      </p:sp>
      <p:sp>
        <p:nvSpPr>
          <p:cNvPr id="326" name="Shape 326"/>
          <p:cNvSpPr/>
          <p:nvPr>
            <p:ph type="body" idx="1"/>
          </p:nvPr>
        </p:nvSpPr>
        <p:spPr>
          <a:xfrm>
            <a:off x="495300" y="3746500"/>
            <a:ext cx="4584700" cy="3873500"/>
          </a:xfrm>
          <a:prstGeom prst="rect">
            <a:avLst/>
          </a:prstGeom>
        </p:spPr>
        <p:txBody>
          <a:bodyPr lIns="38100" tIns="38100" rIns="38100" bIns="38100"/>
          <a:lstStyle>
            <a:lvl1pPr marL="0" marR="0" indent="0" algn="ctr" defTabSz="914400">
              <a:spcBef>
                <a:spcPts val="0"/>
              </a:spcBef>
              <a:buSzTx/>
              <a:buNone/>
              <a:defRPr sz="2600">
                <a:latin typeface="+mn-lt"/>
                <a:ea typeface="+mn-ea"/>
                <a:cs typeface="+mn-cs"/>
                <a:sym typeface="Gill Sans"/>
              </a:defRPr>
            </a:lvl1pPr>
            <a:lvl2pPr marL="0" marR="0" indent="0" algn="ctr" defTabSz="914400">
              <a:spcBef>
                <a:spcPts val="0"/>
              </a:spcBef>
              <a:buSzTx/>
              <a:buNone/>
              <a:defRPr sz="2600">
                <a:latin typeface="+mn-lt"/>
                <a:ea typeface="+mn-ea"/>
                <a:cs typeface="+mn-cs"/>
                <a:sym typeface="Gill Sans"/>
              </a:defRPr>
            </a:lvl2pPr>
            <a:lvl3pPr marL="0" marR="0" indent="0" algn="ctr" defTabSz="914400">
              <a:spcBef>
                <a:spcPts val="0"/>
              </a:spcBef>
              <a:buSzTx/>
              <a:buNone/>
              <a:defRPr sz="2600">
                <a:latin typeface="+mn-lt"/>
                <a:ea typeface="+mn-ea"/>
                <a:cs typeface="+mn-cs"/>
                <a:sym typeface="Gill Sans"/>
              </a:defRPr>
            </a:lvl3pPr>
            <a:lvl4pPr marL="0" marR="0" indent="0" algn="ctr" defTabSz="914400">
              <a:spcBef>
                <a:spcPts val="0"/>
              </a:spcBef>
              <a:buSzTx/>
              <a:buNone/>
              <a:defRPr sz="2600">
                <a:latin typeface="+mn-lt"/>
                <a:ea typeface="+mn-ea"/>
                <a:cs typeface="+mn-cs"/>
                <a:sym typeface="Gill Sans"/>
              </a:defRPr>
            </a:lvl4pPr>
            <a:lvl5pPr marL="0" marR="0" indent="0" algn="ctr" defTabSz="914400">
              <a:spcBef>
                <a:spcPts val="0"/>
              </a:spcBef>
              <a:buSzTx/>
              <a:buNone/>
              <a:defRPr sz="2600">
                <a:latin typeface="+mn-lt"/>
                <a:ea typeface="+mn-ea"/>
                <a:cs typeface="+mn-cs"/>
                <a:sym typeface="Gill Sans"/>
              </a:defRPr>
            </a:lvl5pPr>
          </a:lstStyle>
          <a:p>
            <a:pPr lvl="0">
              <a:defRPr sz="1800">
                <a:uFillTx/>
              </a:defRPr>
            </a:pPr>
            <a:r>
              <a:rPr sz="2600">
                <a:uFill>
                  <a:solidFill/>
                </a:uFill>
              </a:rPr>
              <a:t>Text úrovně 1</a:t>
            </a:r>
            <a:endParaRPr sz="2600">
              <a:uFill>
                <a:solidFill/>
              </a:uFill>
            </a:endParaRPr>
          </a:p>
          <a:p>
            <a:pPr lvl="1">
              <a:defRPr sz="1800">
                <a:uFillTx/>
              </a:defRPr>
            </a:pPr>
            <a:r>
              <a:rPr sz="2600">
                <a:uFill>
                  <a:solidFill/>
                </a:uFill>
              </a:rPr>
              <a:t>Text úrovně 2</a:t>
            </a:r>
            <a:endParaRPr sz="26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600">
                <a:uFill>
                  <a:solidFill/>
                </a:uFill>
              </a:rPr>
              <a:t>Text úrovně 4</a:t>
            </a:r>
            <a:endParaRPr sz="2600">
              <a:uFill>
                <a:solidFill/>
              </a:uFill>
            </a:endParaRPr>
          </a:p>
          <a:p>
            <a:pPr lvl="4">
              <a:defRPr sz="1800">
                <a:uFillTx/>
              </a:defRPr>
            </a:pPr>
            <a:r>
              <a:rPr sz="2600">
                <a:uFill>
                  <a:solidFill/>
                </a:uFill>
              </a:rPr>
              <a:t>Text úrovně 5</a:t>
            </a:r>
          </a:p>
        </p:txBody>
      </p:sp>
    </p:spTree>
  </p:cSld>
  <p:clrMapOvr>
    <a:masterClrMapping/>
  </p:clrMapOvr>
  <p:transitio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328" name="Shape 328"/>
          <p:cNvSpPr/>
          <p:nvPr>
            <p:ph type="title"/>
          </p:nvPr>
        </p:nvSpPr>
        <p:spPr>
          <a:xfrm>
            <a:off x="990600" y="194268"/>
            <a:ext cx="8178800" cy="1922864"/>
          </a:xfrm>
          <a:prstGeom prst="rect">
            <a:avLst/>
          </a:prstGeom>
        </p:spPr>
        <p:txBody>
          <a:bodyPr lIns="38100" tIns="38100" rIns="38100" bIns="38100"/>
          <a:lstStyle>
            <a:lvl1pPr marL="0" marR="0" defTabSz="914400">
              <a:defRPr sz="6400">
                <a:latin typeface="+mn-lt"/>
                <a:ea typeface="+mn-ea"/>
                <a:cs typeface="+mn-cs"/>
                <a:sym typeface="Gill Sans"/>
              </a:defRPr>
            </a:lvl1pPr>
          </a:lstStyle>
          <a:p>
            <a:pPr lvl="0">
              <a:defRPr sz="1800">
                <a:uFillTx/>
              </a:defRPr>
            </a:pPr>
            <a:r>
              <a:rPr sz="6400">
                <a:uFill>
                  <a:solidFill/>
                </a:uFill>
              </a:rPr>
              <a:t>Text názvu</a:t>
            </a:r>
          </a:p>
        </p:txBody>
      </p:sp>
      <p:sp>
        <p:nvSpPr>
          <p:cNvPr id="329" name="Shape 329"/>
          <p:cNvSpPr/>
          <p:nvPr>
            <p:ph type="body" idx="1"/>
          </p:nvPr>
        </p:nvSpPr>
        <p:spPr>
          <a:xfrm>
            <a:off x="990600" y="2117131"/>
            <a:ext cx="3937000" cy="4554137"/>
          </a:xfrm>
          <a:prstGeom prst="rect">
            <a:avLst/>
          </a:prstGeom>
        </p:spPr>
        <p:txBody>
          <a:bodyPr lIns="38100" tIns="38100" rIns="38100" bIns="38100" anchor="ctr"/>
          <a:lstStyle>
            <a:lvl1pPr marL="601662" marR="0" indent="-385762" defTabSz="914400">
              <a:spcBef>
                <a:spcPts val="3000"/>
              </a:spcBef>
              <a:buClr>
                <a:srgbClr val="000000"/>
              </a:buClr>
              <a:buSzPct val="171000"/>
              <a:buFont typeface="Lucida Grande"/>
              <a:defRPr sz="2400">
                <a:latin typeface="+mn-lt"/>
                <a:ea typeface="+mn-ea"/>
                <a:cs typeface="+mn-cs"/>
                <a:sym typeface="Gill Sans"/>
              </a:defRPr>
            </a:lvl1pPr>
            <a:lvl2pPr marL="944562" marR="0" indent="-385762" defTabSz="914400">
              <a:spcBef>
                <a:spcPts val="3000"/>
              </a:spcBef>
              <a:buClr>
                <a:srgbClr val="000000"/>
              </a:buClr>
              <a:buSzPct val="171000"/>
              <a:buFont typeface="Lucida Grande"/>
              <a:defRPr sz="2400">
                <a:latin typeface="+mn-lt"/>
                <a:ea typeface="+mn-ea"/>
                <a:cs typeface="+mn-cs"/>
                <a:sym typeface="Gill Sans"/>
              </a:defRPr>
            </a:lvl2pPr>
            <a:lvl3pPr marL="1287462" marR="0" indent="-385762" defTabSz="914400">
              <a:spcBef>
                <a:spcPts val="3000"/>
              </a:spcBef>
              <a:buClr>
                <a:srgbClr val="000000"/>
              </a:buClr>
              <a:buSzPct val="171000"/>
              <a:buFont typeface="Lucida Grande"/>
              <a:defRPr sz="2400">
                <a:latin typeface="+mn-lt"/>
                <a:ea typeface="+mn-ea"/>
                <a:cs typeface="+mn-cs"/>
                <a:sym typeface="Gill Sans"/>
              </a:defRPr>
            </a:lvl3pPr>
            <a:lvl4pPr marL="1643062" marR="0" indent="-385762" defTabSz="914400">
              <a:spcBef>
                <a:spcPts val="3000"/>
              </a:spcBef>
              <a:buClr>
                <a:srgbClr val="000000"/>
              </a:buClr>
              <a:buSzPct val="171000"/>
              <a:buFont typeface="Lucida Grande"/>
              <a:defRPr sz="2400">
                <a:latin typeface="+mn-lt"/>
                <a:ea typeface="+mn-ea"/>
                <a:cs typeface="+mn-cs"/>
                <a:sym typeface="Gill Sans"/>
              </a:defRPr>
            </a:lvl4pPr>
            <a:lvl5pPr marL="1985962" marR="0" indent="-385762" defTabSz="914400">
              <a:spcBef>
                <a:spcPts val="3000"/>
              </a:spcBef>
              <a:buClr>
                <a:srgbClr val="000000"/>
              </a:buClr>
              <a:buSzPct val="171000"/>
              <a:buFont typeface="Lucida Grande"/>
              <a:defRPr sz="2400">
                <a:latin typeface="+mn-lt"/>
                <a:ea typeface="+mn-ea"/>
                <a:cs typeface="+mn-cs"/>
                <a:sym typeface="Gill Sans"/>
              </a:defRPr>
            </a:lvl5pPr>
          </a:lstStyle>
          <a:p>
            <a:pPr lvl="0">
              <a:defRPr sz="1800">
                <a:uFillTx/>
              </a:defRPr>
            </a:pPr>
            <a:r>
              <a:rPr sz="2400">
                <a:uFill>
                  <a:solidFill/>
                </a:uFill>
              </a:rPr>
              <a:t>Text úrovně 1</a:t>
            </a:r>
            <a:endParaRPr sz="2400">
              <a:uFill>
                <a:solidFill/>
              </a:uFill>
            </a:endParaRPr>
          </a:p>
          <a:p>
            <a:pPr lvl="1">
              <a:defRPr sz="1800">
                <a:uFillTx/>
              </a:defRPr>
            </a:pPr>
            <a:r>
              <a:rPr sz="2400">
                <a:uFill>
                  <a:solidFill/>
                </a:uFill>
              </a:rPr>
              <a:t>Text úrovně 2</a:t>
            </a:r>
            <a:endParaRPr sz="2400">
              <a:uFill>
                <a:solidFill/>
              </a:uFill>
            </a:endParaRPr>
          </a:p>
          <a:p>
            <a:pPr lvl="2">
              <a:defRPr sz="1800">
                <a:uFillTx/>
              </a:defRPr>
            </a:pPr>
            <a:r>
              <a:rPr sz="2400">
                <a:uFill>
                  <a:solidFill/>
                </a:uFill>
              </a:rPr>
              <a:t>Text úrovně 3</a:t>
            </a:r>
            <a:endParaRPr sz="2400">
              <a:uFill>
                <a:solidFill/>
              </a:uFill>
            </a:endParaRPr>
          </a:p>
          <a:p>
            <a:pPr lvl="3">
              <a:defRPr sz="1800">
                <a:uFillTx/>
              </a:defRPr>
            </a:pPr>
            <a:r>
              <a:rPr sz="2400">
                <a:uFill>
                  <a:solidFill/>
                </a:uFill>
              </a:rPr>
              <a:t>Text úrovně 4</a:t>
            </a:r>
            <a:endParaRPr sz="2400">
              <a:uFill>
                <a:solidFill/>
              </a:uFill>
            </a:endParaRPr>
          </a:p>
          <a:p>
            <a:pPr lvl="4">
              <a:defRPr sz="1800">
                <a:uFillTx/>
              </a:defRPr>
            </a:pPr>
            <a:r>
              <a:rPr sz="2400">
                <a:uFill>
                  <a:solidFill/>
                </a:uFill>
              </a:rPr>
              <a:t>Text úrovně 5</a:t>
            </a:r>
          </a:p>
        </p:txBody>
      </p:sp>
    </p:spTree>
  </p:cSld>
  <p:clrMapOvr>
    <a:masterClrMapping/>
  </p:clrMapOvr>
  <p:transitio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type="tx" showMasterSp="1" showMasterPhAnim="1">
  <p:cSld name="Výchozí návrh">
    <p:spTree>
      <p:nvGrpSpPr>
        <p:cNvPr id="1" name=""/>
        <p:cNvGrpSpPr/>
        <p:nvPr/>
      </p:nvGrpSpPr>
      <p:grpSpPr>
        <a:xfrm>
          <a:off x="0" y="0"/>
          <a:ext cx="0" cy="0"/>
          <a:chOff x="0" y="0"/>
          <a:chExt cx="0" cy="0"/>
        </a:xfrm>
      </p:grpSpPr>
      <p:sp>
        <p:nvSpPr>
          <p:cNvPr id="331" name="Shape 331"/>
          <p:cNvSpPr/>
          <p:nvPr>
            <p:ph type="title"/>
          </p:nvPr>
        </p:nvSpPr>
        <p:spPr>
          <a:prstGeom prst="rect">
            <a:avLst/>
          </a:prstGeom>
        </p:spPr>
        <p:txBody>
          <a:bodyPr/>
          <a:lstStyle/>
          <a:p>
            <a:pPr lvl="0">
              <a:defRPr sz="1800">
                <a:uFillTx/>
              </a:defRPr>
            </a:pPr>
            <a:r>
              <a:rPr sz="4800">
                <a:uFill>
                  <a:solidFill/>
                </a:uFill>
              </a:rPr>
              <a:t>Text názvu</a:t>
            </a:r>
          </a:p>
        </p:txBody>
      </p:sp>
      <p:sp>
        <p:nvSpPr>
          <p:cNvPr id="332" name="Shape 332"/>
          <p:cNvSpPr/>
          <p:nvPr>
            <p:ph type="body" idx="1"/>
          </p:nvPr>
        </p:nvSpPr>
        <p:spPr>
          <a:prstGeom prst="rect">
            <a:avLst/>
          </a:prstGeom>
        </p:spPr>
        <p:txBody>
          <a:bodyPr/>
          <a:lstStyle>
            <a:lvl2pPr marL="870655" indent="-317499">
              <a:spcBef>
                <a:spcPts val="700"/>
              </a:spcBef>
              <a:buChar char="–"/>
              <a:defRPr sz="3000"/>
            </a:lvl2pPr>
            <a:lvl3pPr marL="1315155" indent="-254000">
              <a:spcBef>
                <a:spcPts val="600"/>
              </a:spcBef>
              <a:defRPr sz="2600"/>
            </a:lvl3pPr>
            <a:lvl4pPr marL="1823154" indent="-254000">
              <a:spcBef>
                <a:spcPts val="500"/>
              </a:spcBef>
              <a:buChar char="–"/>
              <a:defRPr sz="2200"/>
            </a:lvl4pPr>
            <a:lvl5pPr marL="2331156" indent="-254000">
              <a:spcBef>
                <a:spcPts val="500"/>
              </a:spcBef>
              <a:buChar char="»"/>
              <a:defRPr sz="2200"/>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
        <p:nvSpPr>
          <p:cNvPr id="333" name="Shape 333"/>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type="tx" showMasterSp="1" showMasterPhAnim="1">
  <p:cSld name="Výchozí návrh copy">
    <p:spTree>
      <p:nvGrpSpPr>
        <p:cNvPr id="1" name=""/>
        <p:cNvGrpSpPr/>
        <p:nvPr/>
      </p:nvGrpSpPr>
      <p:grpSpPr>
        <a:xfrm>
          <a:off x="0" y="0"/>
          <a:ext cx="0" cy="0"/>
          <a:chOff x="0" y="0"/>
          <a:chExt cx="0" cy="0"/>
        </a:xfrm>
      </p:grpSpPr>
      <p:sp>
        <p:nvSpPr>
          <p:cNvPr id="335" name="Shape 335"/>
          <p:cNvSpPr/>
          <p:nvPr>
            <p:ph type="title"/>
          </p:nvPr>
        </p:nvSpPr>
        <p:spPr>
          <a:prstGeom prst="rect">
            <a:avLst/>
          </a:prstGeom>
        </p:spPr>
        <p:txBody>
          <a:bodyPr/>
          <a:lstStyle/>
          <a:p>
            <a:pPr lvl="0">
              <a:defRPr sz="1800">
                <a:uFillTx/>
              </a:defRPr>
            </a:pPr>
            <a:r>
              <a:rPr sz="4800">
                <a:uFill>
                  <a:solidFill/>
                </a:uFill>
              </a:rPr>
              <a:t>Text názvu</a:t>
            </a:r>
          </a:p>
        </p:txBody>
      </p:sp>
      <p:sp>
        <p:nvSpPr>
          <p:cNvPr id="336" name="Shape 336"/>
          <p:cNvSpPr/>
          <p:nvPr>
            <p:ph type="body" idx="1"/>
          </p:nvPr>
        </p:nvSpPr>
        <p:spPr>
          <a:prstGeom prst="rect">
            <a:avLst/>
          </a:prstGeom>
        </p:spPr>
        <p:txBody>
          <a:bodyPr/>
          <a:lstStyle>
            <a:lvl2pPr marL="870655" indent="-317499">
              <a:spcBef>
                <a:spcPts val="700"/>
              </a:spcBef>
              <a:buChar char="–"/>
              <a:defRPr sz="3000"/>
            </a:lvl2pPr>
            <a:lvl3pPr marL="1315155" indent="-254000">
              <a:spcBef>
                <a:spcPts val="600"/>
              </a:spcBef>
              <a:defRPr sz="2600"/>
            </a:lvl3pPr>
            <a:lvl4pPr marL="1823154" indent="-254000">
              <a:spcBef>
                <a:spcPts val="500"/>
              </a:spcBef>
              <a:buChar char="–"/>
              <a:defRPr sz="2200"/>
            </a:lvl4pPr>
            <a:lvl5pPr marL="2331156" indent="-254000">
              <a:spcBef>
                <a:spcPts val="500"/>
              </a:spcBef>
              <a:buChar char="»"/>
              <a:defRPr sz="2200"/>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
        <p:nvSpPr>
          <p:cNvPr id="337" name="Shape 33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339" name="Shape 339"/>
          <p:cNvSpPr/>
          <p:nvPr>
            <p:ph type="title"/>
          </p:nvPr>
        </p:nvSpPr>
        <p:spPr>
          <a:xfrm>
            <a:off x="990600" y="203200"/>
            <a:ext cx="8178800" cy="1905000"/>
          </a:xfrm>
          <a:prstGeom prst="rect">
            <a:avLst/>
          </a:prstGeom>
        </p:spPr>
        <p:txBody>
          <a:bodyPr lIns="38100" tIns="38100" rIns="38100" bIns="38100"/>
          <a:lstStyle>
            <a:lvl1pPr marL="0" marR="0" defTabSz="457200">
              <a:defRPr sz="6400">
                <a:uFillTx/>
                <a:latin typeface="+mn-lt"/>
                <a:ea typeface="+mn-ea"/>
                <a:cs typeface="+mn-cs"/>
                <a:sym typeface="Gill Sans"/>
              </a:defRPr>
            </a:lvl1pPr>
          </a:lstStyle>
          <a:p>
            <a:pPr lvl="0">
              <a:defRPr sz="1800"/>
            </a:pPr>
            <a:r>
              <a:rPr sz="6400"/>
              <a:t>Text názvu</a:t>
            </a:r>
          </a:p>
        </p:txBody>
      </p:sp>
      <p:sp>
        <p:nvSpPr>
          <p:cNvPr id="340" name="Shape 340"/>
          <p:cNvSpPr/>
          <p:nvPr>
            <p:ph type="body" idx="1"/>
          </p:nvPr>
        </p:nvSpPr>
        <p:spPr>
          <a:xfrm>
            <a:off x="990600" y="2159000"/>
            <a:ext cx="8178800" cy="4470400"/>
          </a:xfrm>
          <a:prstGeom prst="rect">
            <a:avLst/>
          </a:prstGeom>
        </p:spPr>
        <p:txBody>
          <a:bodyPr lIns="38100" tIns="38100" rIns="38100" bIns="38100" anchor="ctr"/>
          <a:lstStyle>
            <a:lvl1pPr marL="698500" marR="0" indent="-444500" defTabSz="457200">
              <a:spcBef>
                <a:spcPts val="1800"/>
              </a:spcBef>
              <a:buSzPct val="171000"/>
              <a:defRPr sz="3200">
                <a:uFillTx/>
                <a:latin typeface="+mn-lt"/>
                <a:ea typeface="+mn-ea"/>
                <a:cs typeface="+mn-cs"/>
                <a:sym typeface="Gill Sans"/>
              </a:defRPr>
            </a:lvl1pPr>
            <a:lvl2pPr marL="1041400" marR="0" indent="-444500" defTabSz="457200">
              <a:spcBef>
                <a:spcPts val="1800"/>
              </a:spcBef>
              <a:buSzPct val="171000"/>
              <a:defRPr sz="3200">
                <a:uFillTx/>
                <a:latin typeface="+mn-lt"/>
                <a:ea typeface="+mn-ea"/>
                <a:cs typeface="+mn-cs"/>
                <a:sym typeface="Gill Sans"/>
              </a:defRPr>
            </a:lvl2pPr>
            <a:lvl3pPr marL="1384300" marR="0" indent="-444500" defTabSz="457200">
              <a:spcBef>
                <a:spcPts val="1800"/>
              </a:spcBef>
              <a:buSzPct val="171000"/>
              <a:defRPr sz="3200">
                <a:uFillTx/>
                <a:latin typeface="+mn-lt"/>
                <a:ea typeface="+mn-ea"/>
                <a:cs typeface="+mn-cs"/>
                <a:sym typeface="Gill Sans"/>
              </a:defRPr>
            </a:lvl3pPr>
            <a:lvl4pPr marL="1739900" marR="0" indent="-444500" defTabSz="457200">
              <a:spcBef>
                <a:spcPts val="1800"/>
              </a:spcBef>
              <a:buSzPct val="171000"/>
              <a:defRPr sz="3200">
                <a:uFillTx/>
                <a:latin typeface="+mn-lt"/>
                <a:ea typeface="+mn-ea"/>
                <a:cs typeface="+mn-cs"/>
                <a:sym typeface="Gill Sans"/>
              </a:defRPr>
            </a:lvl4pPr>
            <a:lvl5pPr marL="2082800" marR="0" indent="-444500" defTabSz="457200">
              <a:spcBef>
                <a:spcPts val="1800"/>
              </a:spcBef>
              <a:buSzPct val="171000"/>
              <a:defRPr sz="3200">
                <a:uFillTx/>
                <a:latin typeface="+mn-lt"/>
                <a:ea typeface="+mn-ea"/>
                <a:cs typeface="+mn-cs"/>
                <a:sym typeface="Gill Sans"/>
              </a:defRPr>
            </a:lvl5pPr>
          </a:lstStyle>
          <a:p>
            <a:pPr lvl="0">
              <a:defRPr sz="1800"/>
            </a:pPr>
            <a:r>
              <a:rPr sz="3200"/>
              <a:t>Text úrovně 1</a:t>
            </a:r>
            <a:endParaRPr sz="3200"/>
          </a:p>
          <a:p>
            <a:pPr lvl="1">
              <a:defRPr sz="1800"/>
            </a:pPr>
            <a:r>
              <a:rPr sz="3200"/>
              <a:t>Text úrovně 2</a:t>
            </a:r>
            <a:endParaRPr sz="3200"/>
          </a:p>
          <a:p>
            <a:pPr lvl="2">
              <a:defRPr sz="1800"/>
            </a:pPr>
            <a:r>
              <a:rPr sz="3200"/>
              <a:t>Text úrovně 3</a:t>
            </a:r>
            <a:endParaRPr sz="3200"/>
          </a:p>
          <a:p>
            <a:pPr lvl="3">
              <a:defRPr sz="1800"/>
            </a:pPr>
            <a:r>
              <a:rPr sz="3200"/>
              <a:t>Text úrovně 4</a:t>
            </a:r>
            <a:endParaRPr sz="3200"/>
          </a:p>
          <a:p>
            <a:pPr lvl="4">
              <a:defRPr sz="1800"/>
            </a:pPr>
            <a:r>
              <a:rPr sz="3200"/>
              <a:t>Text úrovně 5</a:t>
            </a:r>
          </a:p>
        </p:txBody>
      </p:sp>
    </p:spTree>
  </p:cSld>
  <p:clrMapOvr>
    <a:masterClrMapping/>
  </p:clrMapOvr>
  <p:transitio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342" name="Shape 342"/>
          <p:cNvSpPr/>
          <p:nvPr>
            <p:ph type="title"/>
          </p:nvPr>
        </p:nvSpPr>
        <p:spPr>
          <a:xfrm>
            <a:off x="990600" y="1282700"/>
            <a:ext cx="8178800" cy="2578100"/>
          </a:xfrm>
          <a:prstGeom prst="rect">
            <a:avLst/>
          </a:prstGeom>
        </p:spPr>
        <p:txBody>
          <a:bodyPr lIns="38100" tIns="38100" rIns="38100" bIns="38100" anchor="b"/>
          <a:lstStyle>
            <a:lvl1pPr marL="0" marR="0" defTabSz="457200">
              <a:defRPr sz="6400">
                <a:uFillTx/>
                <a:latin typeface="+mn-lt"/>
                <a:ea typeface="+mn-ea"/>
                <a:cs typeface="+mn-cs"/>
                <a:sym typeface="Gill Sans"/>
              </a:defRPr>
            </a:lvl1pPr>
          </a:lstStyle>
          <a:p>
            <a:pPr lvl="0">
              <a:defRPr sz="1800"/>
            </a:pPr>
            <a:r>
              <a:rPr sz="6400"/>
              <a:t>Text názvu</a:t>
            </a:r>
          </a:p>
        </p:txBody>
      </p:sp>
      <p:sp>
        <p:nvSpPr>
          <p:cNvPr id="343" name="Shape 343"/>
          <p:cNvSpPr/>
          <p:nvPr>
            <p:ph type="body" idx="1"/>
          </p:nvPr>
        </p:nvSpPr>
        <p:spPr>
          <a:xfrm>
            <a:off x="990600" y="3924300"/>
            <a:ext cx="8178800" cy="889000"/>
          </a:xfrm>
          <a:prstGeom prst="rect">
            <a:avLst/>
          </a:prstGeom>
        </p:spPr>
        <p:txBody>
          <a:bodyPr lIns="38100" tIns="38100" rIns="38100" bIns="38100"/>
          <a:lstStyle>
            <a:lvl1pPr marL="0" marR="0" indent="0" algn="ctr" defTabSz="457200">
              <a:spcBef>
                <a:spcPts val="0"/>
              </a:spcBef>
              <a:buSzTx/>
              <a:buNone/>
              <a:defRPr sz="2800">
                <a:uFillTx/>
                <a:latin typeface="+mn-lt"/>
                <a:ea typeface="+mn-ea"/>
                <a:cs typeface="+mn-cs"/>
                <a:sym typeface="Gill Sans"/>
              </a:defRPr>
            </a:lvl1pPr>
            <a:lvl2pPr marL="0" marR="0" indent="0" algn="ctr" defTabSz="457200">
              <a:spcBef>
                <a:spcPts val="0"/>
              </a:spcBef>
              <a:buSzTx/>
              <a:buNone/>
              <a:defRPr sz="2800">
                <a:uFillTx/>
                <a:latin typeface="+mn-lt"/>
                <a:ea typeface="+mn-ea"/>
                <a:cs typeface="+mn-cs"/>
                <a:sym typeface="Gill Sans"/>
              </a:defRPr>
            </a:lvl2pPr>
            <a:lvl3pPr marL="0" marR="0" indent="0" algn="ctr" defTabSz="457200">
              <a:spcBef>
                <a:spcPts val="0"/>
              </a:spcBef>
              <a:buSzTx/>
              <a:buNone/>
              <a:defRPr sz="2800">
                <a:uFillTx/>
                <a:latin typeface="+mn-lt"/>
                <a:ea typeface="+mn-ea"/>
                <a:cs typeface="+mn-cs"/>
                <a:sym typeface="Gill Sans"/>
              </a:defRPr>
            </a:lvl3pPr>
            <a:lvl4pPr marL="0" marR="0" indent="0" algn="ctr" defTabSz="457200">
              <a:spcBef>
                <a:spcPts val="0"/>
              </a:spcBef>
              <a:buSzTx/>
              <a:buNone/>
              <a:defRPr sz="2800">
                <a:uFillTx/>
                <a:latin typeface="+mn-lt"/>
                <a:ea typeface="+mn-ea"/>
                <a:cs typeface="+mn-cs"/>
                <a:sym typeface="Gill Sans"/>
              </a:defRPr>
            </a:lvl4pPr>
            <a:lvl5pPr marL="0" marR="0" indent="0" algn="ctr" defTabSz="457200">
              <a:spcBef>
                <a:spcPts val="0"/>
              </a:spcBef>
              <a:buSzTx/>
              <a:buNone/>
              <a:defRPr sz="2800">
                <a:uFillTx/>
                <a:latin typeface="+mn-lt"/>
                <a:ea typeface="+mn-ea"/>
                <a:cs typeface="+mn-cs"/>
                <a:sym typeface="Gill Sans"/>
              </a:defRPr>
            </a:lvl5pPr>
          </a:lstStyle>
          <a:p>
            <a:pPr lvl="0">
              <a:defRPr sz="1800"/>
            </a:pPr>
            <a:r>
              <a:rPr sz="2800"/>
              <a:t>Text úrovně 1</a:t>
            </a:r>
            <a:endParaRPr sz="2800"/>
          </a:p>
          <a:p>
            <a:pPr lvl="1">
              <a:defRPr sz="1800"/>
            </a:pPr>
            <a:r>
              <a:rPr sz="2800"/>
              <a:t>Text úrovně 2</a:t>
            </a:r>
            <a:endParaRPr sz="2800"/>
          </a:p>
          <a:p>
            <a:pPr lvl="2">
              <a:defRPr sz="1800"/>
            </a:pPr>
            <a:r>
              <a:rPr sz="2800"/>
              <a:t>Text úrovně 3</a:t>
            </a:r>
            <a:endParaRPr sz="2800"/>
          </a:p>
          <a:p>
            <a:pPr lvl="3">
              <a:defRPr sz="1800"/>
            </a:pPr>
            <a:r>
              <a:rPr sz="2800"/>
              <a:t>Text úrovně 4</a:t>
            </a:r>
            <a:endParaRPr sz="2800"/>
          </a:p>
          <a:p>
            <a:pPr lvl="4">
              <a:defRPr sz="1800"/>
            </a:pPr>
            <a:r>
              <a:rPr sz="2800"/>
              <a:t>Text úrovně 5</a:t>
            </a:r>
          </a:p>
        </p:txBody>
      </p:sp>
    </p:spTree>
  </p:cSld>
  <p:clrMapOvr>
    <a:masterClrMapping/>
  </p:clrMapOvr>
  <p:transitio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p:spTree>
      <p:nvGrpSpPr>
        <p:cNvPr id="1" name=""/>
        <p:cNvGrpSpPr/>
        <p:nvPr/>
      </p:nvGrpSpPr>
      <p:grpSpPr>
        <a:xfrm>
          <a:off x="0" y="0"/>
          <a:ext cx="0" cy="0"/>
          <a:chOff x="0" y="0"/>
          <a:chExt cx="0" cy="0"/>
        </a:xfrm>
      </p:grpSpPr>
      <p:sp>
        <p:nvSpPr>
          <p:cNvPr id="345" name="Shape 345"/>
          <p:cNvSpPr/>
          <p:nvPr>
            <p:ph type="title"/>
          </p:nvPr>
        </p:nvSpPr>
        <p:spPr>
          <a:xfrm>
            <a:off x="762000" y="685800"/>
            <a:ext cx="8636000" cy="1638300"/>
          </a:xfrm>
          <a:prstGeom prst="rect">
            <a:avLst/>
          </a:prstGeom>
        </p:spPr>
        <p:txBody>
          <a:bodyPr/>
          <a:lstStyle>
            <a:lvl1pPr marL="41682" marR="41682" defTabSz="939800">
              <a:defRPr sz="4400"/>
            </a:lvl1pPr>
          </a:lstStyle>
          <a:p>
            <a:pPr lvl="0">
              <a:defRPr sz="1800">
                <a:uFillTx/>
              </a:defRPr>
            </a:pPr>
            <a:r>
              <a:rPr sz="4400">
                <a:uFill>
                  <a:solidFill/>
                </a:uFill>
              </a:rPr>
              <a:t>Text názvu</a:t>
            </a:r>
          </a:p>
        </p:txBody>
      </p:sp>
      <p:sp>
        <p:nvSpPr>
          <p:cNvPr id="346" name="Shape 346"/>
          <p:cNvSpPr/>
          <p:nvPr>
            <p:ph type="body" idx="1"/>
          </p:nvPr>
        </p:nvSpPr>
        <p:spPr>
          <a:xfrm>
            <a:off x="762000" y="2324100"/>
            <a:ext cx="8636000" cy="5003800"/>
          </a:xfrm>
          <a:prstGeom prst="rect">
            <a:avLst/>
          </a:prstGeom>
        </p:spPr>
        <p:txBody>
          <a:bodyPr/>
          <a:lstStyle>
            <a:lvl1pPr marL="397282" marR="41682" indent="-355600" defTabSz="939800">
              <a:spcBef>
                <a:spcPts val="700"/>
              </a:spcBef>
              <a:defRPr sz="3200"/>
            </a:lvl1pPr>
            <a:lvl2pPr marL="803682" marR="41682" indent="-293076" defTabSz="939800">
              <a:spcBef>
                <a:spcPts val="600"/>
              </a:spcBef>
              <a:buChar char="–"/>
              <a:defRPr sz="2800"/>
            </a:lvl2pPr>
            <a:lvl3pPr marL="1208128" marR="41682" indent="-228600" defTabSz="939800">
              <a:spcBef>
                <a:spcPts val="500"/>
              </a:spcBef>
              <a:defRPr sz="2400"/>
            </a:lvl3pPr>
            <a:lvl4pPr marL="1677051" marR="41682" indent="-228600" defTabSz="939800">
              <a:spcBef>
                <a:spcPts val="400"/>
              </a:spcBef>
              <a:buChar char="–"/>
              <a:defRPr sz="2000"/>
            </a:lvl4pPr>
            <a:lvl5pPr marL="2145973" marR="41682" indent="-228600" defTabSz="939800">
              <a:spcBef>
                <a:spcPts val="400"/>
              </a:spcBef>
              <a:buChar char="»"/>
              <a:defRPr sz="2000"/>
            </a:lvl5pPr>
          </a:lstStyle>
          <a:p>
            <a:pPr lvl="0">
              <a:defRPr sz="1800">
                <a:uFillTx/>
              </a:defRPr>
            </a:pPr>
            <a:r>
              <a:rPr sz="3200">
                <a:uFill>
                  <a:solidFill/>
                </a:uFill>
              </a:rPr>
              <a:t>Text úrovně 1</a:t>
            </a:r>
            <a:endParaRPr sz="3200">
              <a:uFill>
                <a:solidFill/>
              </a:uFill>
            </a:endParaRPr>
          </a:p>
          <a:p>
            <a:pPr lvl="1">
              <a:defRPr sz="1800">
                <a:uFillTx/>
              </a:defRPr>
            </a:pPr>
            <a:r>
              <a:rPr sz="2800">
                <a:uFill>
                  <a:solidFill/>
                </a:uFill>
              </a:rPr>
              <a:t>Text úrovně 2</a:t>
            </a:r>
            <a:endParaRPr sz="2800">
              <a:uFill>
                <a:solidFill/>
              </a:uFill>
            </a:endParaRPr>
          </a:p>
          <a:p>
            <a:pPr lvl="2">
              <a:defRPr sz="1800">
                <a:uFillTx/>
              </a:defRPr>
            </a:pPr>
            <a:r>
              <a:rPr sz="2400">
                <a:uFill>
                  <a:solidFill/>
                </a:uFill>
              </a:rPr>
              <a:t>Text úrovně 3</a:t>
            </a:r>
            <a:endParaRPr sz="2400">
              <a:uFill>
                <a:solidFill/>
              </a:uFill>
            </a:endParaRPr>
          </a:p>
          <a:p>
            <a:pPr lvl="3">
              <a:defRPr sz="1800">
                <a:uFillTx/>
              </a:defRPr>
            </a:pPr>
            <a:r>
              <a:rPr sz="2000">
                <a:uFill>
                  <a:solidFill/>
                </a:uFill>
              </a:rPr>
              <a:t>Text úrovně 4</a:t>
            </a:r>
            <a:endParaRPr sz="2000">
              <a:uFill>
                <a:solidFill/>
              </a:uFill>
            </a:endParaRPr>
          </a:p>
          <a:p>
            <a:pPr lvl="4">
              <a:defRPr sz="1800">
                <a:uFillTx/>
              </a:defRPr>
            </a:pPr>
            <a:r>
              <a:rPr sz="2000">
                <a:uFill>
                  <a:solidFill/>
                </a:uFill>
              </a:rPr>
              <a:t>Text úrovně 5</a:t>
            </a:r>
          </a:p>
        </p:txBody>
      </p:sp>
      <p:sp>
        <p:nvSpPr>
          <p:cNvPr id="347" name="Shape 347"/>
          <p:cNvSpPr/>
          <p:nvPr>
            <p:ph type="sldNum" sz="quarter" idx="2"/>
          </p:nvPr>
        </p:nvSpPr>
        <p:spPr>
          <a:xfrm>
            <a:off x="8183632" y="6705600"/>
            <a:ext cx="312069" cy="298984"/>
          </a:xfrm>
          <a:prstGeom prst="rect">
            <a:avLst/>
          </a:prstGeom>
        </p:spPr>
        <p:txBody>
          <a:bodyPr/>
          <a:lstStyle>
            <a:lvl1pPr defTabSz="469900"/>
          </a:lstStyle>
          <a:p>
            <a:pPr lvl="0"/>
            <a:fld id="{86CB4B4D-7CA3-9044-876B-883B54F8677D}" type="slidenum"/>
          </a:p>
        </p:txBody>
      </p:sp>
    </p:spTree>
  </p:cSld>
  <p:clrMapOvr>
    <a:masterClrMapping/>
  </p:clrMapOvr>
  <p:transitio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349" name="Shape 349"/>
          <p:cNvSpPr/>
          <p:nvPr>
            <p:ph type="title"/>
          </p:nvPr>
        </p:nvSpPr>
        <p:spPr>
          <a:xfrm>
            <a:off x="990600" y="1282700"/>
            <a:ext cx="8178800" cy="2578100"/>
          </a:xfrm>
          <a:prstGeom prst="rect">
            <a:avLst/>
          </a:prstGeom>
        </p:spPr>
        <p:txBody>
          <a:bodyPr lIns="0" tIns="0" rIns="0" bIns="0" anchor="b"/>
          <a:lstStyle>
            <a:lvl1pPr marL="0" marR="0" defTabSz="457200">
              <a:defRPr sz="6400">
                <a:uFillTx/>
                <a:latin typeface="+mn-lt"/>
                <a:ea typeface="+mn-ea"/>
                <a:cs typeface="+mn-cs"/>
                <a:sym typeface="Gill Sans"/>
              </a:defRPr>
            </a:lvl1pPr>
          </a:lstStyle>
          <a:p>
            <a:pPr lvl="0">
              <a:defRPr sz="1800"/>
            </a:pPr>
            <a:r>
              <a:rPr sz="6400"/>
              <a:t>Text názvu</a:t>
            </a:r>
          </a:p>
        </p:txBody>
      </p:sp>
      <p:sp>
        <p:nvSpPr>
          <p:cNvPr id="350" name="Shape 350"/>
          <p:cNvSpPr/>
          <p:nvPr>
            <p:ph type="body" idx="1"/>
          </p:nvPr>
        </p:nvSpPr>
        <p:spPr>
          <a:xfrm>
            <a:off x="990600" y="3924300"/>
            <a:ext cx="8178800" cy="889000"/>
          </a:xfrm>
          <a:prstGeom prst="rect">
            <a:avLst/>
          </a:prstGeom>
        </p:spPr>
        <p:txBody>
          <a:bodyPr/>
          <a:lstStyle>
            <a:lvl1pPr marL="0" marR="0" indent="0" algn="ctr" defTabSz="457200">
              <a:spcBef>
                <a:spcPts val="0"/>
              </a:spcBef>
              <a:buSzTx/>
              <a:buNone/>
              <a:defRPr sz="2800">
                <a:uFillTx/>
                <a:latin typeface="+mn-lt"/>
                <a:ea typeface="+mn-ea"/>
                <a:cs typeface="+mn-cs"/>
                <a:sym typeface="Gill Sans"/>
              </a:defRPr>
            </a:lvl1pPr>
            <a:lvl2pPr marL="0" marR="0" indent="0" algn="ctr" defTabSz="457200">
              <a:spcBef>
                <a:spcPts val="0"/>
              </a:spcBef>
              <a:buSzTx/>
              <a:buNone/>
              <a:defRPr sz="2800">
                <a:uFillTx/>
                <a:latin typeface="+mn-lt"/>
                <a:ea typeface="+mn-ea"/>
                <a:cs typeface="+mn-cs"/>
                <a:sym typeface="Gill Sans"/>
              </a:defRPr>
            </a:lvl2pPr>
            <a:lvl3pPr marL="0" marR="0" indent="0" algn="ctr" defTabSz="457200">
              <a:spcBef>
                <a:spcPts val="0"/>
              </a:spcBef>
              <a:buSzTx/>
              <a:buNone/>
              <a:defRPr sz="2800">
                <a:uFillTx/>
                <a:latin typeface="+mn-lt"/>
                <a:ea typeface="+mn-ea"/>
                <a:cs typeface="+mn-cs"/>
                <a:sym typeface="Gill Sans"/>
              </a:defRPr>
            </a:lvl3pPr>
            <a:lvl4pPr marL="0" marR="0" indent="0" algn="ctr" defTabSz="457200">
              <a:spcBef>
                <a:spcPts val="0"/>
              </a:spcBef>
              <a:buSzTx/>
              <a:buNone/>
              <a:defRPr sz="2800">
                <a:uFillTx/>
                <a:latin typeface="+mn-lt"/>
                <a:ea typeface="+mn-ea"/>
                <a:cs typeface="+mn-cs"/>
                <a:sym typeface="Gill Sans"/>
              </a:defRPr>
            </a:lvl4pPr>
            <a:lvl5pPr marL="0" marR="0" indent="0" algn="ctr" defTabSz="457200">
              <a:spcBef>
                <a:spcPts val="0"/>
              </a:spcBef>
              <a:buSzTx/>
              <a:buNone/>
              <a:defRPr sz="2800">
                <a:uFillTx/>
                <a:latin typeface="+mn-lt"/>
                <a:ea typeface="+mn-ea"/>
                <a:cs typeface="+mn-cs"/>
                <a:sym typeface="Gill Sans"/>
              </a:defRPr>
            </a:lvl5pPr>
          </a:lstStyle>
          <a:p>
            <a:pPr lvl="0">
              <a:defRPr sz="1800"/>
            </a:pPr>
            <a:r>
              <a:rPr sz="2800"/>
              <a:t>Text úrovně 1</a:t>
            </a:r>
            <a:endParaRPr sz="2800"/>
          </a:p>
          <a:p>
            <a:pPr lvl="1">
              <a:defRPr sz="1800"/>
            </a:pPr>
            <a:r>
              <a:rPr sz="2800"/>
              <a:t>Text úrovně 2</a:t>
            </a:r>
            <a:endParaRPr sz="2800"/>
          </a:p>
          <a:p>
            <a:pPr lvl="2">
              <a:defRPr sz="1800"/>
            </a:pPr>
            <a:r>
              <a:rPr sz="2800"/>
              <a:t>Text úrovně 3</a:t>
            </a:r>
            <a:endParaRPr sz="2800"/>
          </a:p>
          <a:p>
            <a:pPr lvl="3">
              <a:defRPr sz="1800"/>
            </a:pPr>
            <a:r>
              <a:rPr sz="2800"/>
              <a:t>Text úrovně 4</a:t>
            </a:r>
            <a:endParaRPr sz="2800"/>
          </a:p>
          <a:p>
            <a:pPr lvl="4">
              <a:defRPr sz="1800"/>
            </a:pPr>
            <a:r>
              <a:rPr sz="2800"/>
              <a:t>Text úrovně 5</a:t>
            </a:r>
          </a:p>
        </p:txBody>
      </p:sp>
    </p:spTree>
  </p:cSld>
  <p:clrMapOvr>
    <a:masterClrMapping/>
  </p:clrMapOvr>
  <p:transitio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352" name="Shape 352"/>
          <p:cNvSpPr/>
          <p:nvPr>
            <p:ph type="title"/>
          </p:nvPr>
        </p:nvSpPr>
        <p:spPr>
          <a:xfrm>
            <a:off x="990600" y="203200"/>
            <a:ext cx="8178800" cy="1905000"/>
          </a:xfrm>
          <a:prstGeom prst="rect">
            <a:avLst/>
          </a:prstGeom>
        </p:spPr>
        <p:txBody>
          <a:bodyPr/>
          <a:lstStyle>
            <a:lvl1pPr marL="0" marR="0" defTabSz="457200">
              <a:defRPr sz="6400">
                <a:uFillTx/>
                <a:latin typeface="+mn-lt"/>
                <a:ea typeface="+mn-ea"/>
                <a:cs typeface="+mn-cs"/>
                <a:sym typeface="Gill Sans"/>
              </a:defRPr>
            </a:lvl1pPr>
          </a:lstStyle>
          <a:p>
            <a:pPr lvl="0">
              <a:defRPr sz="1800"/>
            </a:pPr>
            <a:r>
              <a:rPr sz="6400"/>
              <a:t>Text názvu</a:t>
            </a:r>
          </a:p>
        </p:txBody>
      </p:sp>
      <p:sp>
        <p:nvSpPr>
          <p:cNvPr id="353" name="Shape 353"/>
          <p:cNvSpPr/>
          <p:nvPr>
            <p:ph type="body" idx="1"/>
          </p:nvPr>
        </p:nvSpPr>
        <p:spPr>
          <a:xfrm>
            <a:off x="990600" y="2159000"/>
            <a:ext cx="8178800" cy="4470400"/>
          </a:xfrm>
          <a:prstGeom prst="rect">
            <a:avLst/>
          </a:prstGeom>
        </p:spPr>
        <p:txBody>
          <a:bodyPr lIns="50800" tIns="50800" rIns="50800" bIns="50800" anchor="ctr"/>
          <a:lstStyle>
            <a:lvl1pPr marL="889000" marR="0" indent="-571500" defTabSz="457200">
              <a:spcBef>
                <a:spcPts val="1900"/>
              </a:spcBef>
              <a:buSzPct val="171000"/>
              <a:defRPr sz="3200">
                <a:uFillTx/>
                <a:latin typeface="+mn-lt"/>
                <a:ea typeface="+mn-ea"/>
                <a:cs typeface="+mn-cs"/>
                <a:sym typeface="Gill Sans"/>
              </a:defRPr>
            </a:lvl1pPr>
            <a:lvl2pPr marL="1333500" marR="0" indent="-571500" defTabSz="457200">
              <a:spcBef>
                <a:spcPts val="1900"/>
              </a:spcBef>
              <a:buSzPct val="171000"/>
              <a:defRPr sz="3200">
                <a:uFillTx/>
                <a:latin typeface="+mn-lt"/>
                <a:ea typeface="+mn-ea"/>
                <a:cs typeface="+mn-cs"/>
                <a:sym typeface="Gill Sans"/>
              </a:defRPr>
            </a:lvl2pPr>
            <a:lvl3pPr marL="1778000" marR="0" indent="-571500" defTabSz="457200">
              <a:spcBef>
                <a:spcPts val="1900"/>
              </a:spcBef>
              <a:buSzPct val="171000"/>
              <a:defRPr sz="3200">
                <a:uFillTx/>
                <a:latin typeface="+mn-lt"/>
                <a:ea typeface="+mn-ea"/>
                <a:cs typeface="+mn-cs"/>
                <a:sym typeface="Gill Sans"/>
              </a:defRPr>
            </a:lvl3pPr>
            <a:lvl4pPr marL="2222500" marR="0" indent="-571500" defTabSz="457200">
              <a:spcBef>
                <a:spcPts val="1900"/>
              </a:spcBef>
              <a:buSzPct val="171000"/>
              <a:defRPr sz="3200">
                <a:uFillTx/>
                <a:latin typeface="+mn-lt"/>
                <a:ea typeface="+mn-ea"/>
                <a:cs typeface="+mn-cs"/>
                <a:sym typeface="Gill Sans"/>
              </a:defRPr>
            </a:lvl4pPr>
            <a:lvl5pPr marL="2667000" marR="0" indent="-571500" defTabSz="457200">
              <a:spcBef>
                <a:spcPts val="1900"/>
              </a:spcBef>
              <a:buSzPct val="171000"/>
              <a:defRPr sz="3200">
                <a:uFillTx/>
                <a:latin typeface="+mn-lt"/>
                <a:ea typeface="+mn-ea"/>
                <a:cs typeface="+mn-cs"/>
                <a:sym typeface="Gill Sans"/>
              </a:defRPr>
            </a:lvl5pPr>
          </a:lstStyle>
          <a:p>
            <a:pPr lvl="0">
              <a:defRPr sz="1800"/>
            </a:pPr>
            <a:r>
              <a:rPr sz="3200"/>
              <a:t>Text úrovně 1</a:t>
            </a:r>
            <a:endParaRPr sz="3200"/>
          </a:p>
          <a:p>
            <a:pPr lvl="1">
              <a:defRPr sz="1800"/>
            </a:pPr>
            <a:r>
              <a:rPr sz="3200"/>
              <a:t>Text úrovně 2</a:t>
            </a:r>
            <a:endParaRPr sz="3200"/>
          </a:p>
          <a:p>
            <a:pPr lvl="2">
              <a:defRPr sz="1800"/>
            </a:pPr>
            <a:r>
              <a:rPr sz="3200"/>
              <a:t>Text úrovně 3</a:t>
            </a:r>
            <a:endParaRPr sz="3200"/>
          </a:p>
          <a:p>
            <a:pPr lvl="3">
              <a:defRPr sz="1800"/>
            </a:pPr>
            <a:r>
              <a:rPr sz="3200"/>
              <a:t>Text úrovně 4</a:t>
            </a:r>
            <a:endParaRPr sz="3200"/>
          </a:p>
          <a:p>
            <a:pPr lvl="4">
              <a:defRPr sz="1800"/>
            </a:pPr>
            <a:r>
              <a:rPr sz="3200"/>
              <a:t>Text úrovně 5</a:t>
            </a:r>
          </a:p>
        </p:txBody>
      </p:sp>
    </p:spTree>
  </p:cSld>
  <p:clrMapOvr>
    <a:masterClrMapping/>
  </p:clrMapOvr>
  <p:transitio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1">
    <p:spTree>
      <p:nvGrpSpPr>
        <p:cNvPr id="1" name=""/>
        <p:cNvGrpSpPr/>
        <p:nvPr/>
      </p:nvGrpSpPr>
      <p:grpSpPr>
        <a:xfrm>
          <a:off x="0" y="0"/>
          <a:ext cx="0" cy="0"/>
          <a:chOff x="0" y="0"/>
          <a:chExt cx="0" cy="0"/>
        </a:xfrm>
      </p:grpSpPr>
      <p:sp>
        <p:nvSpPr>
          <p:cNvPr id="355" name="Shape 355"/>
          <p:cNvSpPr/>
          <p:nvPr>
            <p:ph type="title"/>
          </p:nvPr>
        </p:nvSpPr>
        <p:spPr>
          <a:xfrm>
            <a:off x="762000" y="419100"/>
            <a:ext cx="8636000" cy="1778000"/>
          </a:xfrm>
          <a:prstGeom prst="rect">
            <a:avLst/>
          </a:prstGeom>
        </p:spPr>
        <p:txBody>
          <a:bodyPr/>
          <a:lstStyle>
            <a:lvl1pPr>
              <a:defRPr sz="4600">
                <a:latin typeface="+mj-lt"/>
                <a:ea typeface="+mj-ea"/>
                <a:cs typeface="+mj-cs"/>
                <a:sym typeface="Times Roman"/>
              </a:defRPr>
            </a:lvl1pPr>
          </a:lstStyle>
          <a:p>
            <a:pPr lvl="0">
              <a:defRPr sz="1800">
                <a:uFillTx/>
              </a:defRPr>
            </a:pPr>
            <a:r>
              <a:rPr sz="4600">
                <a:uFill>
                  <a:solidFill/>
                </a:uFill>
              </a:rPr>
              <a:t>Text názvu</a:t>
            </a:r>
          </a:p>
        </p:txBody>
      </p:sp>
      <p:sp>
        <p:nvSpPr>
          <p:cNvPr id="356" name="Shape 356"/>
          <p:cNvSpPr/>
          <p:nvPr>
            <p:ph type="body" idx="1"/>
          </p:nvPr>
        </p:nvSpPr>
        <p:spPr>
          <a:xfrm>
            <a:off x="762000" y="2197100"/>
            <a:ext cx="8636000" cy="5422900"/>
          </a:xfrm>
          <a:prstGeom prst="rect">
            <a:avLst/>
          </a:prstGeom>
        </p:spPr>
        <p:txBody>
          <a:bodyPr/>
          <a:lstStyle>
            <a:lvl1pPr>
              <a:defRPr sz="3200">
                <a:latin typeface="+mj-lt"/>
                <a:ea typeface="+mj-ea"/>
                <a:cs typeface="+mj-cs"/>
                <a:sym typeface="Times Roman"/>
              </a:defRPr>
            </a:lvl1pPr>
            <a:lvl2pPr marL="870655" indent="-317499">
              <a:spcBef>
                <a:spcPts val="700"/>
              </a:spcBef>
              <a:buChar char="–"/>
              <a:defRPr sz="2800">
                <a:latin typeface="+mj-lt"/>
                <a:ea typeface="+mj-ea"/>
                <a:cs typeface="+mj-cs"/>
                <a:sym typeface="Times Roman"/>
              </a:defRPr>
            </a:lvl2pPr>
            <a:lvl3pPr marL="1315155" indent="-254000">
              <a:spcBef>
                <a:spcPts val="600"/>
              </a:spcBef>
              <a:defRPr sz="2400">
                <a:latin typeface="+mj-lt"/>
                <a:ea typeface="+mj-ea"/>
                <a:cs typeface="+mj-cs"/>
                <a:sym typeface="Times Roman"/>
              </a:defRPr>
            </a:lvl3pPr>
            <a:lvl4pPr marL="1823154" indent="-254000">
              <a:spcBef>
                <a:spcPts val="500"/>
              </a:spcBef>
              <a:buChar char="–"/>
              <a:defRPr sz="2000">
                <a:latin typeface="+mj-lt"/>
                <a:ea typeface="+mj-ea"/>
                <a:cs typeface="+mj-cs"/>
                <a:sym typeface="Times Roman"/>
              </a:defRPr>
            </a:lvl4pPr>
            <a:lvl5pPr marL="2331156" indent="-254000">
              <a:spcBef>
                <a:spcPts val="500"/>
              </a:spcBef>
              <a:buChar char="»"/>
              <a:defRPr sz="2000">
                <a:latin typeface="+mj-lt"/>
                <a:ea typeface="+mj-ea"/>
                <a:cs typeface="+mj-cs"/>
                <a:sym typeface="Times Roman"/>
              </a:defRPr>
            </a:lvl5pPr>
          </a:lstStyle>
          <a:p>
            <a:pPr lvl="0">
              <a:defRPr sz="1800">
                <a:uFillTx/>
              </a:defRPr>
            </a:pPr>
            <a:r>
              <a:rPr sz="3200">
                <a:uFill>
                  <a:solidFill/>
                </a:uFill>
              </a:rPr>
              <a:t>Text úrovně 1</a:t>
            </a:r>
            <a:endParaRPr sz="3200">
              <a:uFill>
                <a:solidFill/>
              </a:uFill>
            </a:endParaRPr>
          </a:p>
          <a:p>
            <a:pPr lvl="1">
              <a:defRPr sz="1800">
                <a:uFillTx/>
              </a:defRPr>
            </a:pPr>
            <a:r>
              <a:rPr sz="2800">
                <a:uFill>
                  <a:solidFill/>
                </a:uFill>
              </a:rPr>
              <a:t>Text úrovně 2</a:t>
            </a:r>
            <a:endParaRPr sz="2800">
              <a:uFill>
                <a:solidFill/>
              </a:uFill>
            </a:endParaRPr>
          </a:p>
          <a:p>
            <a:pPr lvl="2">
              <a:defRPr sz="1800">
                <a:uFillTx/>
              </a:defRPr>
            </a:pPr>
            <a:r>
              <a:rPr sz="2400">
                <a:uFill>
                  <a:solidFill/>
                </a:uFill>
              </a:rPr>
              <a:t>Text úrovně 3</a:t>
            </a:r>
            <a:endParaRPr sz="2400">
              <a:uFill>
                <a:solidFill/>
              </a:uFill>
            </a:endParaRPr>
          </a:p>
          <a:p>
            <a:pPr lvl="3">
              <a:defRPr sz="1800">
                <a:uFillTx/>
              </a:defRPr>
            </a:pPr>
            <a:r>
              <a:rPr sz="2000">
                <a:uFill>
                  <a:solidFill/>
                </a:uFill>
              </a:rPr>
              <a:t>Text úrovně 4</a:t>
            </a:r>
            <a:endParaRPr sz="2000">
              <a:uFill>
                <a:solidFill/>
              </a:uFill>
            </a:endParaRPr>
          </a:p>
          <a:p>
            <a:pPr lvl="4">
              <a:defRPr sz="1800">
                <a:uFillTx/>
              </a:defRPr>
            </a:pPr>
            <a:r>
              <a:rPr sz="2000">
                <a:uFill>
                  <a:solidFill/>
                </a:uFill>
              </a:rPr>
              <a:t>Text úrovně 5</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21" name="Shape 21"/>
          <p:cNvSpPr/>
          <p:nvPr>
            <p:ph type="title"/>
          </p:nvPr>
        </p:nvSpPr>
        <p:spPr>
          <a:xfrm>
            <a:off x="762000" y="419100"/>
            <a:ext cx="8636000" cy="1778000"/>
          </a:xfrm>
          <a:prstGeom prst="rect">
            <a:avLst/>
          </a:prstGeom>
        </p:spPr>
        <p:txBody>
          <a:bodyPr/>
          <a:lstStyle>
            <a:lvl1pPr marL="44450" marR="45155" defTabSz="914400">
              <a:defRPr>
                <a:latin typeface="Geneva"/>
                <a:ea typeface="Geneva"/>
                <a:cs typeface="Geneva"/>
                <a:sym typeface="Geneva"/>
              </a:defRPr>
            </a:lvl1pPr>
          </a:lstStyle>
          <a:p>
            <a:pPr lvl="0">
              <a:defRPr sz="1800">
                <a:uFillTx/>
              </a:defRPr>
            </a:pPr>
            <a:r>
              <a:rPr sz="4800">
                <a:uFill>
                  <a:solidFill/>
                </a:uFill>
              </a:rPr>
              <a:t>Text názvu</a:t>
            </a:r>
          </a:p>
        </p:txBody>
      </p:sp>
      <p:sp>
        <p:nvSpPr>
          <p:cNvPr id="22" name="Shape 22"/>
          <p:cNvSpPr/>
          <p:nvPr>
            <p:ph type="body" idx="1"/>
          </p:nvPr>
        </p:nvSpPr>
        <p:spPr>
          <a:xfrm>
            <a:off x="762000" y="2197100"/>
            <a:ext cx="8636000" cy="5422900"/>
          </a:xfrm>
          <a:prstGeom prst="rect">
            <a:avLst/>
          </a:prstGeom>
        </p:spPr>
        <p:txBody>
          <a:bodyPr/>
          <a:lstStyle>
            <a:lvl1pPr marL="425450" marR="45155" indent="-381000" defTabSz="914400">
              <a:spcBef>
                <a:spcPts val="1000"/>
              </a:spcBef>
              <a:buClr>
                <a:srgbClr val="000000"/>
              </a:buClr>
              <a:buFont typeface="Lucida Grande"/>
              <a:defRPr>
                <a:latin typeface="Geneva"/>
                <a:ea typeface="Geneva"/>
                <a:cs typeface="Geneva"/>
                <a:sym typeface="Geneva"/>
              </a:defRPr>
            </a:lvl1pPr>
            <a:lvl2pPr marL="819150" marR="45155" indent="-317500" defTabSz="914400">
              <a:buClr>
                <a:srgbClr val="000000"/>
              </a:buClr>
              <a:buFont typeface="Lucida Grande"/>
              <a:buChar char="–"/>
              <a:defRPr sz="3000">
                <a:latin typeface="Geneva"/>
                <a:ea typeface="Geneva"/>
                <a:cs typeface="Geneva"/>
                <a:sym typeface="Geneva"/>
              </a:defRPr>
            </a:lvl2pPr>
            <a:lvl3pPr marL="1263650" marR="45155" indent="-254000" defTabSz="914400">
              <a:spcBef>
                <a:spcPts val="700"/>
              </a:spcBef>
              <a:buClr>
                <a:srgbClr val="000000"/>
              </a:buClr>
              <a:buFont typeface="Lucida Grande"/>
              <a:defRPr sz="2600">
                <a:latin typeface="Geneva"/>
                <a:ea typeface="Geneva"/>
                <a:cs typeface="Geneva"/>
                <a:sym typeface="Geneva"/>
              </a:defRPr>
            </a:lvl3pPr>
            <a:lvl4pPr marL="1771650" marR="45155" indent="-254000" defTabSz="914400">
              <a:spcBef>
                <a:spcPts val="600"/>
              </a:spcBef>
              <a:buClr>
                <a:srgbClr val="000000"/>
              </a:buClr>
              <a:buFont typeface="Lucida Grande"/>
              <a:buChar char="–"/>
              <a:defRPr sz="2200">
                <a:latin typeface="Geneva"/>
                <a:ea typeface="Geneva"/>
                <a:cs typeface="Geneva"/>
                <a:sym typeface="Geneva"/>
              </a:defRPr>
            </a:lvl4pPr>
            <a:lvl5pPr marL="2279650" marR="45155" indent="-254000" defTabSz="914400">
              <a:spcBef>
                <a:spcPts val="600"/>
              </a:spcBef>
              <a:buClr>
                <a:srgbClr val="000000"/>
              </a:buClr>
              <a:buFont typeface="Lucida Grande"/>
              <a:buChar char="»"/>
              <a:defRPr sz="2200">
                <a:latin typeface="Geneva"/>
                <a:ea typeface="Geneva"/>
                <a:cs typeface="Geneva"/>
                <a:sym typeface="Geneva"/>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
        <p:nvSpPr>
          <p:cNvPr id="23" name="Shape 23"/>
          <p:cNvSpPr/>
          <p:nvPr>
            <p:ph type="sldNum" sz="quarter" idx="2"/>
          </p:nvPr>
        </p:nvSpPr>
        <p:spPr>
          <a:xfrm>
            <a:off x="8162689" y="6946900"/>
            <a:ext cx="351310" cy="328055"/>
          </a:xfrm>
          <a:prstGeom prst="rect">
            <a:avLst/>
          </a:prstGeom>
        </p:spPr>
        <p:txBody>
          <a:bodyPr/>
          <a:lstStyle>
            <a:lvl1pPr defTabSz="457200">
              <a:defRPr>
                <a:latin typeface="Geneva"/>
                <a:ea typeface="Geneva"/>
                <a:cs typeface="Geneva"/>
                <a:sym typeface="Geneva"/>
              </a:defRPr>
            </a:lvl1pPr>
          </a:lstStyle>
          <a:p>
            <a:pPr lvl="0"/>
            <a:fld id="{86CB4B4D-7CA3-9044-876B-883B54F8677D}" type="slidenum"/>
          </a:p>
        </p:txBody>
      </p:sp>
    </p:spTree>
  </p:cSld>
  <p:clrMapOvr>
    <a:masterClrMapping/>
  </p:clrMapOvr>
  <p:transitio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358" name="Shape 358"/>
          <p:cNvSpPr/>
          <p:nvPr>
            <p:ph type="title"/>
          </p:nvPr>
        </p:nvSpPr>
        <p:spPr>
          <a:xfrm>
            <a:off x="990600" y="1282700"/>
            <a:ext cx="8178800" cy="2578100"/>
          </a:xfrm>
          <a:prstGeom prst="rect">
            <a:avLst/>
          </a:prstGeom>
        </p:spPr>
        <p:txBody>
          <a:bodyPr lIns="0" tIns="0" rIns="0" bIns="0" anchor="b"/>
          <a:lstStyle>
            <a:lvl1pPr marL="0" marR="0" defTabSz="457200">
              <a:defRPr sz="6400">
                <a:uFillTx/>
                <a:latin typeface="+mn-lt"/>
                <a:ea typeface="+mn-ea"/>
                <a:cs typeface="+mn-cs"/>
                <a:sym typeface="Gill Sans"/>
              </a:defRPr>
            </a:lvl1pPr>
          </a:lstStyle>
          <a:p>
            <a:pPr lvl="0">
              <a:defRPr sz="1800"/>
            </a:pPr>
            <a:r>
              <a:rPr sz="6400"/>
              <a:t>Text názvu</a:t>
            </a:r>
          </a:p>
        </p:txBody>
      </p:sp>
      <p:sp>
        <p:nvSpPr>
          <p:cNvPr id="359" name="Shape 359"/>
          <p:cNvSpPr/>
          <p:nvPr>
            <p:ph type="body" idx="1"/>
          </p:nvPr>
        </p:nvSpPr>
        <p:spPr>
          <a:xfrm>
            <a:off x="990600" y="3924300"/>
            <a:ext cx="8178800" cy="889000"/>
          </a:xfrm>
          <a:prstGeom prst="rect">
            <a:avLst/>
          </a:prstGeom>
        </p:spPr>
        <p:txBody>
          <a:bodyPr/>
          <a:lstStyle>
            <a:lvl1pPr marL="0" marR="0" indent="0" algn="ctr" defTabSz="457200">
              <a:spcBef>
                <a:spcPts val="0"/>
              </a:spcBef>
              <a:buSzTx/>
              <a:buNone/>
              <a:defRPr sz="2800">
                <a:uFillTx/>
                <a:latin typeface="+mn-lt"/>
                <a:ea typeface="+mn-ea"/>
                <a:cs typeface="+mn-cs"/>
                <a:sym typeface="Gill Sans"/>
              </a:defRPr>
            </a:lvl1pPr>
            <a:lvl2pPr marL="0" marR="0" indent="0" algn="ctr" defTabSz="457200">
              <a:spcBef>
                <a:spcPts val="0"/>
              </a:spcBef>
              <a:buSzTx/>
              <a:buNone/>
              <a:defRPr sz="2800">
                <a:uFillTx/>
                <a:latin typeface="+mn-lt"/>
                <a:ea typeface="+mn-ea"/>
                <a:cs typeface="+mn-cs"/>
                <a:sym typeface="Gill Sans"/>
              </a:defRPr>
            </a:lvl2pPr>
            <a:lvl3pPr marL="0" marR="0" indent="0" algn="ctr" defTabSz="457200">
              <a:spcBef>
                <a:spcPts val="0"/>
              </a:spcBef>
              <a:buSzTx/>
              <a:buNone/>
              <a:defRPr sz="2800">
                <a:uFillTx/>
                <a:latin typeface="+mn-lt"/>
                <a:ea typeface="+mn-ea"/>
                <a:cs typeface="+mn-cs"/>
                <a:sym typeface="Gill Sans"/>
              </a:defRPr>
            </a:lvl3pPr>
            <a:lvl4pPr marL="0" marR="0" indent="0" algn="ctr" defTabSz="457200">
              <a:spcBef>
                <a:spcPts val="0"/>
              </a:spcBef>
              <a:buSzTx/>
              <a:buNone/>
              <a:defRPr sz="2800">
                <a:uFillTx/>
                <a:latin typeface="+mn-lt"/>
                <a:ea typeface="+mn-ea"/>
                <a:cs typeface="+mn-cs"/>
                <a:sym typeface="Gill Sans"/>
              </a:defRPr>
            </a:lvl4pPr>
            <a:lvl5pPr marL="0" marR="0" indent="0" algn="ctr" defTabSz="457200">
              <a:spcBef>
                <a:spcPts val="0"/>
              </a:spcBef>
              <a:buSzTx/>
              <a:buNone/>
              <a:defRPr sz="2800">
                <a:uFillTx/>
                <a:latin typeface="+mn-lt"/>
                <a:ea typeface="+mn-ea"/>
                <a:cs typeface="+mn-cs"/>
                <a:sym typeface="Gill Sans"/>
              </a:defRPr>
            </a:lvl5pPr>
          </a:lstStyle>
          <a:p>
            <a:pPr lvl="0">
              <a:defRPr sz="1800"/>
            </a:pPr>
            <a:r>
              <a:rPr sz="2800"/>
              <a:t>Text úrovně 1</a:t>
            </a:r>
            <a:endParaRPr sz="2800"/>
          </a:p>
          <a:p>
            <a:pPr lvl="1">
              <a:defRPr sz="1800"/>
            </a:pPr>
            <a:r>
              <a:rPr sz="2800"/>
              <a:t>Text úrovně 2</a:t>
            </a:r>
            <a:endParaRPr sz="2800"/>
          </a:p>
          <a:p>
            <a:pPr lvl="2">
              <a:defRPr sz="1800"/>
            </a:pPr>
            <a:r>
              <a:rPr sz="2800"/>
              <a:t>Text úrovně 3</a:t>
            </a:r>
            <a:endParaRPr sz="2800"/>
          </a:p>
          <a:p>
            <a:pPr lvl="3">
              <a:defRPr sz="1800"/>
            </a:pPr>
            <a:r>
              <a:rPr sz="2800"/>
              <a:t>Text úrovně 4</a:t>
            </a:r>
            <a:endParaRPr sz="2800"/>
          </a:p>
          <a:p>
            <a:pPr lvl="4">
              <a:defRPr sz="1800"/>
            </a:pPr>
            <a:r>
              <a:rPr sz="2800"/>
              <a:t>Text úrovně 5</a:t>
            </a:r>
          </a:p>
        </p:txBody>
      </p:sp>
    </p:spTree>
  </p:cSld>
  <p:clrMapOvr>
    <a:masterClrMapping/>
  </p:clrMapOvr>
  <p:transitio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361" name="Shape 361"/>
          <p:cNvSpPr/>
          <p:nvPr>
            <p:ph type="title"/>
          </p:nvPr>
        </p:nvSpPr>
        <p:spPr>
          <a:xfrm>
            <a:off x="762000" y="419100"/>
            <a:ext cx="8636000" cy="1778000"/>
          </a:xfrm>
          <a:prstGeom prst="rect">
            <a:avLst/>
          </a:prstGeom>
        </p:spPr>
        <p:txBody>
          <a:bodyPr/>
          <a:lstStyle>
            <a:lvl1pPr>
              <a:defRPr sz="4600">
                <a:latin typeface="+mj-lt"/>
                <a:ea typeface="+mj-ea"/>
                <a:cs typeface="+mj-cs"/>
                <a:sym typeface="Times Roman"/>
              </a:defRPr>
            </a:lvl1pPr>
          </a:lstStyle>
          <a:p>
            <a:pPr lvl="0">
              <a:defRPr sz="1800">
                <a:uFillTx/>
              </a:defRPr>
            </a:pPr>
            <a:r>
              <a:rPr sz="4600">
                <a:uFill>
                  <a:solidFill/>
                </a:uFill>
              </a:rPr>
              <a:t>Text názvu</a:t>
            </a:r>
          </a:p>
        </p:txBody>
      </p:sp>
      <p:sp>
        <p:nvSpPr>
          <p:cNvPr id="362" name="Shape 362"/>
          <p:cNvSpPr/>
          <p:nvPr>
            <p:ph type="body" idx="1"/>
          </p:nvPr>
        </p:nvSpPr>
        <p:spPr>
          <a:xfrm>
            <a:off x="762000" y="2197100"/>
            <a:ext cx="8636000" cy="5422900"/>
          </a:xfrm>
          <a:prstGeom prst="rect">
            <a:avLst/>
          </a:prstGeom>
        </p:spPr>
        <p:txBody>
          <a:bodyPr/>
          <a:lstStyle>
            <a:lvl1pPr>
              <a:defRPr sz="3200">
                <a:latin typeface="+mj-lt"/>
                <a:ea typeface="+mj-ea"/>
                <a:cs typeface="+mj-cs"/>
                <a:sym typeface="Times Roman"/>
              </a:defRPr>
            </a:lvl1pPr>
            <a:lvl2pPr marL="870655" indent="-317499">
              <a:spcBef>
                <a:spcPts val="700"/>
              </a:spcBef>
              <a:buChar char="–"/>
              <a:defRPr sz="2800">
                <a:latin typeface="+mj-lt"/>
                <a:ea typeface="+mj-ea"/>
                <a:cs typeface="+mj-cs"/>
                <a:sym typeface="Times Roman"/>
              </a:defRPr>
            </a:lvl2pPr>
            <a:lvl3pPr marL="1315155" indent="-254000">
              <a:spcBef>
                <a:spcPts val="600"/>
              </a:spcBef>
              <a:defRPr sz="2400">
                <a:latin typeface="+mj-lt"/>
                <a:ea typeface="+mj-ea"/>
                <a:cs typeface="+mj-cs"/>
                <a:sym typeface="Times Roman"/>
              </a:defRPr>
            </a:lvl3pPr>
            <a:lvl4pPr marL="1823154" indent="-254000">
              <a:spcBef>
                <a:spcPts val="500"/>
              </a:spcBef>
              <a:buChar char="–"/>
              <a:defRPr sz="2000">
                <a:latin typeface="+mj-lt"/>
                <a:ea typeface="+mj-ea"/>
                <a:cs typeface="+mj-cs"/>
                <a:sym typeface="Times Roman"/>
              </a:defRPr>
            </a:lvl4pPr>
            <a:lvl5pPr marL="2331156" indent="-254000">
              <a:spcBef>
                <a:spcPts val="500"/>
              </a:spcBef>
              <a:buChar char="»"/>
              <a:defRPr sz="2000">
                <a:latin typeface="+mj-lt"/>
                <a:ea typeface="+mj-ea"/>
                <a:cs typeface="+mj-cs"/>
                <a:sym typeface="Times Roman"/>
              </a:defRPr>
            </a:lvl5pPr>
          </a:lstStyle>
          <a:p>
            <a:pPr lvl="0">
              <a:defRPr sz="1800">
                <a:uFillTx/>
              </a:defRPr>
            </a:pPr>
            <a:r>
              <a:rPr sz="3200">
                <a:uFill>
                  <a:solidFill/>
                </a:uFill>
              </a:rPr>
              <a:t>Text úrovně 1</a:t>
            </a:r>
            <a:endParaRPr sz="3200">
              <a:uFill>
                <a:solidFill/>
              </a:uFill>
            </a:endParaRPr>
          </a:p>
          <a:p>
            <a:pPr lvl="1">
              <a:defRPr sz="1800">
                <a:uFillTx/>
              </a:defRPr>
            </a:pPr>
            <a:r>
              <a:rPr sz="2800">
                <a:uFill>
                  <a:solidFill/>
                </a:uFill>
              </a:rPr>
              <a:t>Text úrovně 2</a:t>
            </a:r>
            <a:endParaRPr sz="2800">
              <a:uFill>
                <a:solidFill/>
              </a:uFill>
            </a:endParaRPr>
          </a:p>
          <a:p>
            <a:pPr lvl="2">
              <a:defRPr sz="1800">
                <a:uFillTx/>
              </a:defRPr>
            </a:pPr>
            <a:r>
              <a:rPr sz="2400">
                <a:uFill>
                  <a:solidFill/>
                </a:uFill>
              </a:rPr>
              <a:t>Text úrovně 3</a:t>
            </a:r>
            <a:endParaRPr sz="2400">
              <a:uFill>
                <a:solidFill/>
              </a:uFill>
            </a:endParaRPr>
          </a:p>
          <a:p>
            <a:pPr lvl="3">
              <a:defRPr sz="1800">
                <a:uFillTx/>
              </a:defRPr>
            </a:pPr>
            <a:r>
              <a:rPr sz="2000">
                <a:uFill>
                  <a:solidFill/>
                </a:uFill>
              </a:rPr>
              <a:t>Text úrovně 4</a:t>
            </a:r>
            <a:endParaRPr sz="2000">
              <a:uFill>
                <a:solidFill/>
              </a:uFill>
            </a:endParaRPr>
          </a:p>
          <a:p>
            <a:pPr lvl="4">
              <a:defRPr sz="1800">
                <a:uFillTx/>
              </a:defRPr>
            </a:pPr>
            <a:r>
              <a:rPr sz="2000">
                <a:uFill>
                  <a:solidFill/>
                </a:uFill>
              </a:rPr>
              <a:t>Text úrovně 5</a:t>
            </a:r>
          </a:p>
        </p:txBody>
      </p:sp>
      <p:sp>
        <p:nvSpPr>
          <p:cNvPr id="363" name="Shape 363"/>
          <p:cNvSpPr/>
          <p:nvPr>
            <p:ph type="sldNum" sz="quarter" idx="2"/>
          </p:nvPr>
        </p:nvSpPr>
        <p:spPr>
          <a:xfrm>
            <a:off x="8209932" y="6946900"/>
            <a:ext cx="266701" cy="279400"/>
          </a:xfrm>
          <a:prstGeom prst="rect">
            <a:avLst/>
          </a:prstGeom>
        </p:spPr>
        <p:txBody>
          <a:bodyPr/>
          <a:lstStyle>
            <a:lvl1pPr>
              <a:defRPr sz="1200">
                <a:latin typeface="+mj-lt"/>
                <a:ea typeface="+mj-ea"/>
                <a:cs typeface="+mj-cs"/>
                <a:sym typeface="Times Roman"/>
              </a:defRPr>
            </a:lvl1pPr>
          </a:lstStyle>
          <a:p>
            <a:pPr lvl="0"/>
            <a:fld id="{86CB4B4D-7CA3-9044-876B-883B54F8677D}" type="slidenum"/>
          </a:p>
        </p:txBody>
      </p:sp>
    </p:spTree>
  </p:cSld>
  <p:clrMapOvr>
    <a:masterClrMapping/>
  </p:clrMapOvr>
  <p:transitio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1">
    <p:spTree>
      <p:nvGrpSpPr>
        <p:cNvPr id="1" name=""/>
        <p:cNvGrpSpPr/>
        <p:nvPr/>
      </p:nvGrpSpPr>
      <p:grpSpPr>
        <a:xfrm>
          <a:off x="0" y="0"/>
          <a:ext cx="0" cy="0"/>
          <a:chOff x="0" y="0"/>
          <a:chExt cx="0" cy="0"/>
        </a:xfrm>
      </p:grpSpPr>
      <p:sp>
        <p:nvSpPr>
          <p:cNvPr id="365" name="Shape 365"/>
          <p:cNvSpPr/>
          <p:nvPr>
            <p:ph type="title"/>
          </p:nvPr>
        </p:nvSpPr>
        <p:spPr>
          <a:xfrm>
            <a:off x="762000" y="419100"/>
            <a:ext cx="8636000" cy="1778000"/>
          </a:xfrm>
          <a:prstGeom prst="rect">
            <a:avLst/>
          </a:prstGeom>
        </p:spPr>
        <p:txBody>
          <a:bodyPr/>
          <a:lstStyle>
            <a:lvl1pPr>
              <a:defRPr sz="4400">
                <a:latin typeface="+mj-lt"/>
                <a:ea typeface="+mj-ea"/>
                <a:cs typeface="+mj-cs"/>
                <a:sym typeface="Times Roman"/>
              </a:defRPr>
            </a:lvl1pPr>
          </a:lstStyle>
          <a:p>
            <a:pPr lvl="0">
              <a:defRPr sz="1800">
                <a:uFillTx/>
              </a:defRPr>
            </a:pPr>
            <a:r>
              <a:rPr sz="4400">
                <a:uFill>
                  <a:solidFill/>
                </a:uFill>
              </a:rPr>
              <a:t>Text názvu</a:t>
            </a:r>
          </a:p>
        </p:txBody>
      </p:sp>
      <p:sp>
        <p:nvSpPr>
          <p:cNvPr id="366" name="Shape 366"/>
          <p:cNvSpPr/>
          <p:nvPr>
            <p:ph type="body" idx="1"/>
          </p:nvPr>
        </p:nvSpPr>
        <p:spPr>
          <a:xfrm>
            <a:off x="762000" y="2197100"/>
            <a:ext cx="8636000" cy="5422900"/>
          </a:xfrm>
          <a:prstGeom prst="rect">
            <a:avLst/>
          </a:prstGeom>
        </p:spPr>
        <p:txBody>
          <a:bodyPr/>
          <a:lstStyle>
            <a:lvl1pPr>
              <a:defRPr sz="3000">
                <a:latin typeface="+mj-lt"/>
                <a:ea typeface="+mj-ea"/>
                <a:cs typeface="+mj-cs"/>
                <a:sym typeface="Times Roman"/>
              </a:defRPr>
            </a:lvl1pPr>
            <a:lvl2pPr marL="870655" indent="-317499">
              <a:spcBef>
                <a:spcPts val="700"/>
              </a:spcBef>
              <a:buChar char="–"/>
              <a:defRPr sz="2600">
                <a:latin typeface="+mj-lt"/>
                <a:ea typeface="+mj-ea"/>
                <a:cs typeface="+mj-cs"/>
                <a:sym typeface="Times Roman"/>
              </a:defRPr>
            </a:lvl2pPr>
            <a:lvl3pPr marL="1315155" indent="-254000">
              <a:spcBef>
                <a:spcPts val="600"/>
              </a:spcBef>
              <a:defRPr sz="2200">
                <a:latin typeface="+mj-lt"/>
                <a:ea typeface="+mj-ea"/>
                <a:cs typeface="+mj-cs"/>
                <a:sym typeface="Times Roman"/>
              </a:defRPr>
            </a:lvl3pPr>
            <a:lvl4pPr marL="1823154" indent="-254000">
              <a:spcBef>
                <a:spcPts val="500"/>
              </a:spcBef>
              <a:buChar char="–"/>
              <a:defRPr sz="1800">
                <a:latin typeface="+mj-lt"/>
                <a:ea typeface="+mj-ea"/>
                <a:cs typeface="+mj-cs"/>
                <a:sym typeface="Times Roman"/>
              </a:defRPr>
            </a:lvl4pPr>
            <a:lvl5pPr marL="2331156" indent="-254000">
              <a:spcBef>
                <a:spcPts val="500"/>
              </a:spcBef>
              <a:buChar char="»"/>
              <a:defRPr sz="1800">
                <a:latin typeface="+mj-lt"/>
                <a:ea typeface="+mj-ea"/>
                <a:cs typeface="+mj-cs"/>
                <a:sym typeface="Times Roman"/>
              </a:defRPr>
            </a:lvl5pPr>
          </a:lstStyle>
          <a:p>
            <a:pPr lvl="0">
              <a:defRPr sz="1800">
                <a:uFillTx/>
              </a:defRPr>
            </a:pPr>
            <a:r>
              <a:rPr sz="3000">
                <a:uFill>
                  <a:solidFill/>
                </a:uFill>
              </a:rPr>
              <a:t>Text úrovně 1</a:t>
            </a:r>
            <a:endParaRPr sz="3000">
              <a:uFill>
                <a:solidFill/>
              </a:uFill>
            </a:endParaRPr>
          </a:p>
          <a:p>
            <a:pPr lvl="1">
              <a:defRPr sz="1800">
                <a:uFillTx/>
              </a:defRPr>
            </a:pPr>
            <a:r>
              <a:rPr sz="2600">
                <a:uFill>
                  <a:solidFill/>
                </a:uFill>
              </a:rPr>
              <a:t>Text úrovně 2</a:t>
            </a:r>
            <a:endParaRPr sz="2600">
              <a:uFill>
                <a:solidFill/>
              </a:uFill>
            </a:endParaRPr>
          </a:p>
          <a:p>
            <a:pPr lvl="2">
              <a:defRPr sz="1800">
                <a:uFillTx/>
              </a:defRPr>
            </a:pPr>
            <a:r>
              <a:rPr sz="2200">
                <a:uFill>
                  <a:solidFill/>
                </a:uFill>
              </a:rPr>
              <a:t>Text úrovně 3</a:t>
            </a:r>
            <a:endParaRPr sz="2200">
              <a:uFill>
                <a:solidFill/>
              </a:uFill>
            </a:endParaRPr>
          </a:p>
          <a:p>
            <a:pPr lvl="3">
              <a:defRPr>
                <a:uFillTx/>
              </a:defRPr>
            </a:pPr>
            <a:r>
              <a:rPr>
                <a:uFill>
                  <a:solidFill/>
                </a:uFill>
              </a:rPr>
              <a:t>Text úrovně 4</a:t>
            </a:r>
            <a:endParaRPr>
              <a:uFill>
                <a:solidFill/>
              </a:uFill>
            </a:endParaRPr>
          </a:p>
          <a:p>
            <a:pPr lvl="4">
              <a:defRPr>
                <a:uFillTx/>
              </a:defRPr>
            </a:pPr>
            <a:r>
              <a:rPr>
                <a:uFill>
                  <a:solidFill/>
                </a:uFill>
              </a:rPr>
              <a:t>Text úrovně 5</a:t>
            </a:r>
          </a:p>
        </p:txBody>
      </p:sp>
    </p:spTree>
  </p:cSld>
  <p:clrMapOvr>
    <a:masterClrMapping/>
  </p:clrMapOvr>
  <p:transitio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type="tx" showMasterSp="1" showMasterPhAnim="1">
  <p:cSld name="Výchozí návrh copy 1">
    <p:spTree>
      <p:nvGrpSpPr>
        <p:cNvPr id="1" name=""/>
        <p:cNvGrpSpPr/>
        <p:nvPr/>
      </p:nvGrpSpPr>
      <p:grpSpPr>
        <a:xfrm>
          <a:off x="0" y="0"/>
          <a:ext cx="0" cy="0"/>
          <a:chOff x="0" y="0"/>
          <a:chExt cx="0" cy="0"/>
        </a:xfrm>
      </p:grpSpPr>
      <p:sp>
        <p:nvSpPr>
          <p:cNvPr id="368" name="Shape 368"/>
          <p:cNvSpPr/>
          <p:nvPr>
            <p:ph type="title"/>
          </p:nvPr>
        </p:nvSpPr>
        <p:spPr>
          <a:xfrm>
            <a:off x="762000" y="421569"/>
            <a:ext cx="8634237" cy="1779765"/>
          </a:xfrm>
          <a:prstGeom prst="rect">
            <a:avLst/>
          </a:prstGeom>
        </p:spPr>
        <p:txBody>
          <a:bodyPr/>
          <a:lstStyle>
            <a:lvl1pPr marL="43555" marR="43555" defTabSz="499180">
              <a:lnSpc>
                <a:spcPct val="95000"/>
              </a:lnSpc>
              <a:defRPr sz="4600">
                <a:latin typeface="Times New Roman"/>
                <a:ea typeface="Times New Roman"/>
                <a:cs typeface="Times New Roman"/>
                <a:sym typeface="Times New Roman"/>
              </a:defRPr>
            </a:lvl1pPr>
          </a:lstStyle>
          <a:p>
            <a:pPr lvl="0">
              <a:defRPr sz="1800">
                <a:uFillTx/>
              </a:defRPr>
            </a:pPr>
            <a:r>
              <a:rPr sz="4600">
                <a:uFill>
                  <a:solidFill/>
                </a:uFill>
              </a:rPr>
              <a:t>Text názvu</a:t>
            </a:r>
          </a:p>
        </p:txBody>
      </p:sp>
      <p:sp>
        <p:nvSpPr>
          <p:cNvPr id="369" name="Shape 369"/>
          <p:cNvSpPr/>
          <p:nvPr>
            <p:ph type="body" idx="1"/>
          </p:nvPr>
        </p:nvSpPr>
        <p:spPr>
          <a:xfrm>
            <a:off x="762000" y="2197100"/>
            <a:ext cx="8634237" cy="5422900"/>
          </a:xfrm>
          <a:prstGeom prst="rect">
            <a:avLst/>
          </a:prstGeom>
        </p:spPr>
        <p:txBody>
          <a:bodyPr/>
          <a:lstStyle>
            <a:lvl1pPr marL="380512" marR="43555" indent="-341312" defTabSz="499180">
              <a:lnSpc>
                <a:spcPct val="95000"/>
              </a:lnSpc>
              <a:spcBef>
                <a:spcPts val="900"/>
              </a:spcBef>
              <a:buClr>
                <a:srgbClr val="000000"/>
              </a:buClr>
              <a:buFont typeface="Times New Roman"/>
              <a:defRPr sz="3200">
                <a:latin typeface="Times New Roman"/>
                <a:ea typeface="Times New Roman"/>
                <a:cs typeface="Times New Roman"/>
                <a:sym typeface="Times New Roman"/>
              </a:defRPr>
            </a:lvl1pPr>
            <a:lvl2pPr marL="780562" marR="43555" indent="-284162" defTabSz="499180">
              <a:lnSpc>
                <a:spcPct val="95000"/>
              </a:lnSpc>
              <a:buClr>
                <a:srgbClr val="000000"/>
              </a:buClr>
              <a:buFont typeface="Times New Roman"/>
              <a:buChar char="–"/>
              <a:defRPr sz="2800">
                <a:latin typeface="Times New Roman"/>
                <a:ea typeface="Times New Roman"/>
                <a:cs typeface="Times New Roman"/>
                <a:sym typeface="Times New Roman"/>
              </a:defRPr>
            </a:lvl2pPr>
            <a:lvl3pPr marL="1182200" marR="43555" indent="-228600" defTabSz="499180">
              <a:lnSpc>
                <a:spcPct val="95000"/>
              </a:lnSpc>
              <a:spcBef>
                <a:spcPts val="700"/>
              </a:spcBef>
              <a:buClr>
                <a:srgbClr val="000000"/>
              </a:buClr>
              <a:buFont typeface="Times New Roman"/>
              <a:defRPr sz="2400">
                <a:latin typeface="Times New Roman"/>
                <a:ea typeface="Times New Roman"/>
                <a:cs typeface="Times New Roman"/>
                <a:sym typeface="Times New Roman"/>
              </a:defRPr>
            </a:lvl3pPr>
            <a:lvl4pPr marL="1639399" marR="43555" indent="-228599" defTabSz="499180">
              <a:lnSpc>
                <a:spcPct val="95000"/>
              </a:lnSpc>
              <a:spcBef>
                <a:spcPts val="600"/>
              </a:spcBef>
              <a:buClr>
                <a:srgbClr val="000000"/>
              </a:buClr>
              <a:buFont typeface="Times New Roman"/>
              <a:buChar char="–"/>
              <a:defRPr sz="2000">
                <a:latin typeface="Times New Roman"/>
                <a:ea typeface="Times New Roman"/>
                <a:cs typeface="Times New Roman"/>
                <a:sym typeface="Times New Roman"/>
              </a:defRPr>
            </a:lvl4pPr>
            <a:lvl5pPr marL="2096599" marR="43555" indent="-228600" defTabSz="499180">
              <a:lnSpc>
                <a:spcPct val="95000"/>
              </a:lnSpc>
              <a:spcBef>
                <a:spcPts val="600"/>
              </a:spcBef>
              <a:buClr>
                <a:srgbClr val="000000"/>
              </a:buClr>
              <a:buFont typeface="Times New Roman"/>
              <a:buChar char="»"/>
              <a:defRPr sz="2000">
                <a:latin typeface="Times New Roman"/>
                <a:ea typeface="Times New Roman"/>
                <a:cs typeface="Times New Roman"/>
                <a:sym typeface="Times New Roman"/>
              </a:defRPr>
            </a:lvl5pPr>
          </a:lstStyle>
          <a:p>
            <a:pPr lvl="0">
              <a:defRPr sz="1800">
                <a:uFillTx/>
              </a:defRPr>
            </a:pPr>
            <a:r>
              <a:rPr sz="3200">
                <a:uFill>
                  <a:solidFill/>
                </a:uFill>
              </a:rPr>
              <a:t>Text úrovně 1</a:t>
            </a:r>
            <a:endParaRPr sz="3200">
              <a:uFill>
                <a:solidFill/>
              </a:uFill>
            </a:endParaRPr>
          </a:p>
          <a:p>
            <a:pPr lvl="1">
              <a:defRPr sz="1800">
                <a:uFillTx/>
              </a:defRPr>
            </a:pPr>
            <a:r>
              <a:rPr sz="2800">
                <a:uFill>
                  <a:solidFill/>
                </a:uFill>
              </a:rPr>
              <a:t>Text úrovně 2</a:t>
            </a:r>
            <a:endParaRPr sz="2800">
              <a:uFill>
                <a:solidFill/>
              </a:uFill>
            </a:endParaRPr>
          </a:p>
          <a:p>
            <a:pPr lvl="2">
              <a:defRPr sz="1800">
                <a:uFillTx/>
              </a:defRPr>
            </a:pPr>
            <a:r>
              <a:rPr sz="2400">
                <a:uFill>
                  <a:solidFill/>
                </a:uFill>
              </a:rPr>
              <a:t>Text úrovně 3</a:t>
            </a:r>
            <a:endParaRPr sz="2400">
              <a:uFill>
                <a:solidFill/>
              </a:uFill>
            </a:endParaRPr>
          </a:p>
          <a:p>
            <a:pPr lvl="3">
              <a:defRPr sz="1800">
                <a:uFillTx/>
              </a:defRPr>
            </a:pPr>
            <a:r>
              <a:rPr sz="2000">
                <a:uFill>
                  <a:solidFill/>
                </a:uFill>
              </a:rPr>
              <a:t>Text úrovně 4</a:t>
            </a:r>
            <a:endParaRPr sz="2000">
              <a:uFill>
                <a:solidFill/>
              </a:uFill>
            </a:endParaRPr>
          </a:p>
          <a:p>
            <a:pPr lvl="4">
              <a:defRPr sz="1800">
                <a:uFillTx/>
              </a:defRPr>
            </a:pPr>
            <a:r>
              <a:rPr sz="2000">
                <a:uFill>
                  <a:solidFill/>
                </a:uFill>
              </a:rPr>
              <a:t>Text úrovně 5</a:t>
            </a:r>
          </a:p>
        </p:txBody>
      </p:sp>
      <p:sp>
        <p:nvSpPr>
          <p:cNvPr id="370" name="Shape 370"/>
          <p:cNvSpPr/>
          <p:nvPr>
            <p:ph type="sldNum" sz="quarter" idx="2"/>
          </p:nvPr>
        </p:nvSpPr>
        <p:spPr>
          <a:xfrm>
            <a:off x="8210550" y="6946900"/>
            <a:ext cx="266700" cy="285626"/>
          </a:xfrm>
          <a:prstGeom prst="rect">
            <a:avLst/>
          </a:prstGeom>
        </p:spPr>
        <p:txBody>
          <a:bodyPr/>
          <a:lstStyle>
            <a:lvl1pPr>
              <a:defRPr sz="1200">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type="tx" showMasterSp="1" showMasterPhAnim="1">
  <p:cSld name="Výchozí návrh">
    <p:spTree>
      <p:nvGrpSpPr>
        <p:cNvPr id="1" name=""/>
        <p:cNvGrpSpPr/>
        <p:nvPr/>
      </p:nvGrpSpPr>
      <p:grpSpPr>
        <a:xfrm>
          <a:off x="0" y="0"/>
          <a:ext cx="0" cy="0"/>
          <a:chOff x="0" y="0"/>
          <a:chExt cx="0" cy="0"/>
        </a:xfrm>
      </p:grpSpPr>
      <p:sp>
        <p:nvSpPr>
          <p:cNvPr id="372" name="Shape 372"/>
          <p:cNvSpPr/>
          <p:nvPr>
            <p:ph type="title"/>
          </p:nvPr>
        </p:nvSpPr>
        <p:spPr>
          <a:xfrm>
            <a:off x="762000" y="421569"/>
            <a:ext cx="8634237" cy="1779765"/>
          </a:xfrm>
          <a:prstGeom prst="rect">
            <a:avLst/>
          </a:prstGeom>
        </p:spPr>
        <p:txBody>
          <a:bodyPr/>
          <a:lstStyle>
            <a:lvl1pPr marL="43555" marR="43555" defTabSz="499180">
              <a:lnSpc>
                <a:spcPct val="95000"/>
              </a:lnSpc>
              <a:defRPr sz="4600">
                <a:latin typeface="Times New Roman"/>
                <a:ea typeface="Times New Roman"/>
                <a:cs typeface="Times New Roman"/>
                <a:sym typeface="Times New Roman"/>
              </a:defRPr>
            </a:lvl1pPr>
          </a:lstStyle>
          <a:p>
            <a:pPr lvl="0">
              <a:defRPr sz="1800">
                <a:uFillTx/>
              </a:defRPr>
            </a:pPr>
            <a:r>
              <a:rPr sz="4600">
                <a:uFill>
                  <a:solidFill/>
                </a:uFill>
              </a:rPr>
              <a:t>Text názvu</a:t>
            </a:r>
          </a:p>
        </p:txBody>
      </p:sp>
      <p:sp>
        <p:nvSpPr>
          <p:cNvPr id="373" name="Shape 373"/>
          <p:cNvSpPr/>
          <p:nvPr>
            <p:ph type="body" idx="1"/>
          </p:nvPr>
        </p:nvSpPr>
        <p:spPr>
          <a:xfrm>
            <a:off x="762000" y="2197100"/>
            <a:ext cx="8634237" cy="5422900"/>
          </a:xfrm>
          <a:prstGeom prst="rect">
            <a:avLst/>
          </a:prstGeom>
        </p:spPr>
        <p:txBody>
          <a:bodyPr/>
          <a:lstStyle>
            <a:lvl1pPr marL="380512" marR="43555" indent="-341312" defTabSz="499180">
              <a:lnSpc>
                <a:spcPct val="95000"/>
              </a:lnSpc>
              <a:spcBef>
                <a:spcPts val="900"/>
              </a:spcBef>
              <a:buClr>
                <a:srgbClr val="000000"/>
              </a:buClr>
              <a:buFont typeface="Times New Roman"/>
              <a:defRPr sz="3200">
                <a:latin typeface="Times New Roman"/>
                <a:ea typeface="Times New Roman"/>
                <a:cs typeface="Times New Roman"/>
                <a:sym typeface="Times New Roman"/>
              </a:defRPr>
            </a:lvl1pPr>
            <a:lvl2pPr marL="780562" marR="43555" indent="-284162" defTabSz="499180">
              <a:lnSpc>
                <a:spcPct val="95000"/>
              </a:lnSpc>
              <a:buClr>
                <a:srgbClr val="000000"/>
              </a:buClr>
              <a:buFont typeface="Times New Roman"/>
              <a:buChar char="–"/>
              <a:defRPr sz="2800">
                <a:latin typeface="Times New Roman"/>
                <a:ea typeface="Times New Roman"/>
                <a:cs typeface="Times New Roman"/>
                <a:sym typeface="Times New Roman"/>
              </a:defRPr>
            </a:lvl2pPr>
            <a:lvl3pPr marL="1182200" marR="43555" indent="-228600" defTabSz="499180">
              <a:lnSpc>
                <a:spcPct val="95000"/>
              </a:lnSpc>
              <a:spcBef>
                <a:spcPts val="700"/>
              </a:spcBef>
              <a:buClr>
                <a:srgbClr val="000000"/>
              </a:buClr>
              <a:buFont typeface="Times New Roman"/>
              <a:defRPr sz="2400">
                <a:latin typeface="Times New Roman"/>
                <a:ea typeface="Times New Roman"/>
                <a:cs typeface="Times New Roman"/>
                <a:sym typeface="Times New Roman"/>
              </a:defRPr>
            </a:lvl3pPr>
            <a:lvl4pPr marL="1639399" marR="43555" indent="-228599" defTabSz="499180">
              <a:lnSpc>
                <a:spcPct val="95000"/>
              </a:lnSpc>
              <a:spcBef>
                <a:spcPts val="600"/>
              </a:spcBef>
              <a:buClr>
                <a:srgbClr val="000000"/>
              </a:buClr>
              <a:buFont typeface="Times New Roman"/>
              <a:buChar char="–"/>
              <a:defRPr sz="2000">
                <a:latin typeface="Times New Roman"/>
                <a:ea typeface="Times New Roman"/>
                <a:cs typeface="Times New Roman"/>
                <a:sym typeface="Times New Roman"/>
              </a:defRPr>
            </a:lvl4pPr>
            <a:lvl5pPr marL="2096599" marR="43555" indent="-228600" defTabSz="499180">
              <a:lnSpc>
                <a:spcPct val="95000"/>
              </a:lnSpc>
              <a:spcBef>
                <a:spcPts val="600"/>
              </a:spcBef>
              <a:buClr>
                <a:srgbClr val="000000"/>
              </a:buClr>
              <a:buFont typeface="Times New Roman"/>
              <a:buChar char="»"/>
              <a:defRPr sz="2000">
                <a:latin typeface="Times New Roman"/>
                <a:ea typeface="Times New Roman"/>
                <a:cs typeface="Times New Roman"/>
                <a:sym typeface="Times New Roman"/>
              </a:defRPr>
            </a:lvl5pPr>
          </a:lstStyle>
          <a:p>
            <a:pPr lvl="0">
              <a:defRPr sz="1800">
                <a:uFillTx/>
              </a:defRPr>
            </a:pPr>
            <a:r>
              <a:rPr sz="3200">
                <a:uFill>
                  <a:solidFill/>
                </a:uFill>
              </a:rPr>
              <a:t>Text úrovně 1</a:t>
            </a:r>
            <a:endParaRPr sz="3200">
              <a:uFill>
                <a:solidFill/>
              </a:uFill>
            </a:endParaRPr>
          </a:p>
          <a:p>
            <a:pPr lvl="1">
              <a:defRPr sz="1800">
                <a:uFillTx/>
              </a:defRPr>
            </a:pPr>
            <a:r>
              <a:rPr sz="2800">
                <a:uFill>
                  <a:solidFill/>
                </a:uFill>
              </a:rPr>
              <a:t>Text úrovně 2</a:t>
            </a:r>
            <a:endParaRPr sz="2800">
              <a:uFill>
                <a:solidFill/>
              </a:uFill>
            </a:endParaRPr>
          </a:p>
          <a:p>
            <a:pPr lvl="2">
              <a:defRPr sz="1800">
                <a:uFillTx/>
              </a:defRPr>
            </a:pPr>
            <a:r>
              <a:rPr sz="2400">
                <a:uFill>
                  <a:solidFill/>
                </a:uFill>
              </a:rPr>
              <a:t>Text úrovně 3</a:t>
            </a:r>
            <a:endParaRPr sz="2400">
              <a:uFill>
                <a:solidFill/>
              </a:uFill>
            </a:endParaRPr>
          </a:p>
          <a:p>
            <a:pPr lvl="3">
              <a:defRPr sz="1800">
                <a:uFillTx/>
              </a:defRPr>
            </a:pPr>
            <a:r>
              <a:rPr sz="2000">
                <a:uFill>
                  <a:solidFill/>
                </a:uFill>
              </a:rPr>
              <a:t>Text úrovně 4</a:t>
            </a:r>
            <a:endParaRPr sz="2000">
              <a:uFill>
                <a:solidFill/>
              </a:uFill>
            </a:endParaRPr>
          </a:p>
          <a:p>
            <a:pPr lvl="4">
              <a:defRPr sz="1800">
                <a:uFillTx/>
              </a:defRPr>
            </a:pPr>
            <a:r>
              <a:rPr sz="2000">
                <a:uFill>
                  <a:solidFill/>
                </a:uFill>
              </a:rPr>
              <a:t>Text úrovně 5</a:t>
            </a:r>
          </a:p>
        </p:txBody>
      </p:sp>
      <p:sp>
        <p:nvSpPr>
          <p:cNvPr id="374" name="Shape 374"/>
          <p:cNvSpPr/>
          <p:nvPr>
            <p:ph type="sldNum" sz="quarter" idx="2"/>
          </p:nvPr>
        </p:nvSpPr>
        <p:spPr>
          <a:xfrm>
            <a:off x="8210550" y="6946900"/>
            <a:ext cx="266700" cy="285626"/>
          </a:xfrm>
          <a:prstGeom prst="rect">
            <a:avLst/>
          </a:prstGeom>
        </p:spPr>
        <p:txBody>
          <a:bodyPr/>
          <a:lstStyle>
            <a:lvl1pPr>
              <a:defRPr sz="1200">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copy 1">
    <p:spTree>
      <p:nvGrpSpPr>
        <p:cNvPr id="1" name=""/>
        <p:cNvGrpSpPr/>
        <p:nvPr/>
      </p:nvGrpSpPr>
      <p:grpSpPr>
        <a:xfrm>
          <a:off x="0" y="0"/>
          <a:ext cx="0" cy="0"/>
          <a:chOff x="0" y="0"/>
          <a:chExt cx="0" cy="0"/>
        </a:xfrm>
      </p:grpSpPr>
      <p:sp>
        <p:nvSpPr>
          <p:cNvPr id="25" name="Shape 25"/>
          <p:cNvSpPr/>
          <p:nvPr>
            <p:ph type="title"/>
          </p:nvPr>
        </p:nvSpPr>
        <p:spPr>
          <a:xfrm>
            <a:off x="762000" y="419100"/>
            <a:ext cx="8636000" cy="1778000"/>
          </a:xfrm>
          <a:prstGeom prst="rect">
            <a:avLst/>
          </a:prstGeom>
        </p:spPr>
        <p:txBody>
          <a:bodyPr/>
          <a:lstStyle>
            <a:lvl1pPr marL="44450" marR="45155" defTabSz="914400">
              <a:defRPr>
                <a:latin typeface="Geneva"/>
                <a:ea typeface="Geneva"/>
                <a:cs typeface="Geneva"/>
                <a:sym typeface="Geneva"/>
              </a:defRPr>
            </a:lvl1pPr>
          </a:lstStyle>
          <a:p>
            <a:pPr lvl="0">
              <a:defRPr sz="1800">
                <a:uFillTx/>
              </a:defRPr>
            </a:pPr>
            <a:r>
              <a:rPr sz="4800">
                <a:uFill>
                  <a:solidFill/>
                </a:uFill>
              </a:rPr>
              <a:t>Text názvu</a:t>
            </a:r>
          </a:p>
        </p:txBody>
      </p:sp>
      <p:sp>
        <p:nvSpPr>
          <p:cNvPr id="26" name="Shape 26"/>
          <p:cNvSpPr/>
          <p:nvPr>
            <p:ph type="body" idx="1"/>
          </p:nvPr>
        </p:nvSpPr>
        <p:spPr>
          <a:xfrm>
            <a:off x="762000" y="2197100"/>
            <a:ext cx="8636000" cy="5422900"/>
          </a:xfrm>
          <a:prstGeom prst="rect">
            <a:avLst/>
          </a:prstGeom>
        </p:spPr>
        <p:txBody>
          <a:bodyPr/>
          <a:lstStyle>
            <a:lvl1pPr marL="425450" marR="45155" indent="-381000" defTabSz="914400">
              <a:spcBef>
                <a:spcPts val="1000"/>
              </a:spcBef>
              <a:buClr>
                <a:srgbClr val="000000"/>
              </a:buClr>
              <a:buFont typeface="Lucida Grande"/>
              <a:defRPr>
                <a:latin typeface="Geneva"/>
                <a:ea typeface="Geneva"/>
                <a:cs typeface="Geneva"/>
                <a:sym typeface="Geneva"/>
              </a:defRPr>
            </a:lvl1pPr>
            <a:lvl2pPr marL="819150" marR="45155" indent="-317500" defTabSz="914400">
              <a:buClr>
                <a:srgbClr val="000000"/>
              </a:buClr>
              <a:buFont typeface="Lucida Grande"/>
              <a:buChar char="–"/>
              <a:defRPr sz="3000">
                <a:latin typeface="Geneva"/>
                <a:ea typeface="Geneva"/>
                <a:cs typeface="Geneva"/>
                <a:sym typeface="Geneva"/>
              </a:defRPr>
            </a:lvl2pPr>
            <a:lvl3pPr marL="1263650" marR="45155" indent="-254000" defTabSz="914400">
              <a:spcBef>
                <a:spcPts val="700"/>
              </a:spcBef>
              <a:buClr>
                <a:srgbClr val="000000"/>
              </a:buClr>
              <a:buFont typeface="Lucida Grande"/>
              <a:defRPr sz="2600">
                <a:latin typeface="Geneva"/>
                <a:ea typeface="Geneva"/>
                <a:cs typeface="Geneva"/>
                <a:sym typeface="Geneva"/>
              </a:defRPr>
            </a:lvl3pPr>
            <a:lvl4pPr marL="1771650" marR="45155" indent="-254000" defTabSz="914400">
              <a:spcBef>
                <a:spcPts val="600"/>
              </a:spcBef>
              <a:buClr>
                <a:srgbClr val="000000"/>
              </a:buClr>
              <a:buFont typeface="Lucida Grande"/>
              <a:buChar char="–"/>
              <a:defRPr sz="2200">
                <a:latin typeface="Geneva"/>
                <a:ea typeface="Geneva"/>
                <a:cs typeface="Geneva"/>
                <a:sym typeface="Geneva"/>
              </a:defRPr>
            </a:lvl4pPr>
            <a:lvl5pPr marL="2279650" marR="45155" indent="-254000" defTabSz="914400">
              <a:spcBef>
                <a:spcPts val="600"/>
              </a:spcBef>
              <a:buClr>
                <a:srgbClr val="000000"/>
              </a:buClr>
              <a:buFont typeface="Lucida Grande"/>
              <a:buChar char="»"/>
              <a:defRPr sz="2200">
                <a:latin typeface="Geneva"/>
                <a:ea typeface="Geneva"/>
                <a:cs typeface="Geneva"/>
                <a:sym typeface="Geneva"/>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
        <p:nvSpPr>
          <p:cNvPr id="27" name="Shape 27"/>
          <p:cNvSpPr/>
          <p:nvPr>
            <p:ph type="sldNum" sz="quarter" idx="2"/>
          </p:nvPr>
        </p:nvSpPr>
        <p:spPr>
          <a:xfrm>
            <a:off x="8162689" y="6946900"/>
            <a:ext cx="351310" cy="328055"/>
          </a:xfrm>
          <a:prstGeom prst="rect">
            <a:avLst/>
          </a:prstGeom>
        </p:spPr>
        <p:txBody>
          <a:bodyPr/>
          <a:lstStyle>
            <a:lvl1pPr defTabSz="457200">
              <a:defRPr>
                <a:latin typeface="Geneva"/>
                <a:ea typeface="Geneva"/>
                <a:cs typeface="Geneva"/>
                <a:sym typeface="Geneva"/>
              </a:defRPr>
            </a:lvl1p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lank copy 2">
    <p:spTree>
      <p:nvGrpSpPr>
        <p:cNvPr id="1" name=""/>
        <p:cNvGrpSpPr/>
        <p:nvPr/>
      </p:nvGrpSpPr>
      <p:grpSpPr>
        <a:xfrm>
          <a:off x="0" y="0"/>
          <a:ext cx="0" cy="0"/>
          <a:chOff x="0" y="0"/>
          <a:chExt cx="0" cy="0"/>
        </a:xfrm>
      </p:grpSpPr>
      <p:sp>
        <p:nvSpPr>
          <p:cNvPr id="29" name="Shape 29"/>
          <p:cNvSpPr/>
          <p:nvPr>
            <p:ph type="title"/>
          </p:nvPr>
        </p:nvSpPr>
        <p:spPr>
          <a:xfrm>
            <a:off x="762000" y="419100"/>
            <a:ext cx="8636000" cy="1778000"/>
          </a:xfrm>
          <a:prstGeom prst="rect">
            <a:avLst/>
          </a:prstGeom>
        </p:spPr>
        <p:txBody>
          <a:bodyPr/>
          <a:lstStyle>
            <a:lvl1pPr marL="44450" marR="45155" defTabSz="914400">
              <a:defRPr>
                <a:latin typeface="Geneva"/>
                <a:ea typeface="Geneva"/>
                <a:cs typeface="Geneva"/>
                <a:sym typeface="Geneva"/>
              </a:defRPr>
            </a:lvl1pPr>
          </a:lstStyle>
          <a:p>
            <a:pPr lvl="0">
              <a:defRPr sz="1800">
                <a:uFillTx/>
              </a:defRPr>
            </a:pPr>
            <a:r>
              <a:rPr sz="4800">
                <a:uFill>
                  <a:solidFill/>
                </a:uFill>
              </a:rPr>
              <a:t>Text názvu</a:t>
            </a:r>
          </a:p>
        </p:txBody>
      </p:sp>
      <p:sp>
        <p:nvSpPr>
          <p:cNvPr id="30" name="Shape 30"/>
          <p:cNvSpPr/>
          <p:nvPr>
            <p:ph type="body" idx="1"/>
          </p:nvPr>
        </p:nvSpPr>
        <p:spPr>
          <a:xfrm>
            <a:off x="762000" y="2197100"/>
            <a:ext cx="8636000" cy="5422900"/>
          </a:xfrm>
          <a:prstGeom prst="rect">
            <a:avLst/>
          </a:prstGeom>
        </p:spPr>
        <p:txBody>
          <a:bodyPr/>
          <a:lstStyle>
            <a:lvl1pPr marL="425450" marR="45155" indent="-381000" defTabSz="914400">
              <a:spcBef>
                <a:spcPts val="1000"/>
              </a:spcBef>
              <a:buClr>
                <a:srgbClr val="000000"/>
              </a:buClr>
              <a:buFont typeface="Lucida Grande"/>
              <a:defRPr>
                <a:latin typeface="Geneva"/>
                <a:ea typeface="Geneva"/>
                <a:cs typeface="Geneva"/>
                <a:sym typeface="Geneva"/>
              </a:defRPr>
            </a:lvl1pPr>
            <a:lvl2pPr marL="819150" marR="45155" indent="-317500" defTabSz="914400">
              <a:buClr>
                <a:srgbClr val="000000"/>
              </a:buClr>
              <a:buFont typeface="Lucida Grande"/>
              <a:buChar char="–"/>
              <a:defRPr sz="3000">
                <a:latin typeface="Geneva"/>
                <a:ea typeface="Geneva"/>
                <a:cs typeface="Geneva"/>
                <a:sym typeface="Geneva"/>
              </a:defRPr>
            </a:lvl2pPr>
            <a:lvl3pPr marL="1263650" marR="45155" indent="-254000" defTabSz="914400">
              <a:spcBef>
                <a:spcPts val="700"/>
              </a:spcBef>
              <a:buClr>
                <a:srgbClr val="000000"/>
              </a:buClr>
              <a:buFont typeface="Lucida Grande"/>
              <a:defRPr sz="2600">
                <a:latin typeface="Geneva"/>
                <a:ea typeface="Geneva"/>
                <a:cs typeface="Geneva"/>
                <a:sym typeface="Geneva"/>
              </a:defRPr>
            </a:lvl3pPr>
            <a:lvl4pPr marL="1771650" marR="45155" indent="-254000" defTabSz="914400">
              <a:spcBef>
                <a:spcPts val="600"/>
              </a:spcBef>
              <a:buClr>
                <a:srgbClr val="000000"/>
              </a:buClr>
              <a:buFont typeface="Lucida Grande"/>
              <a:buChar char="–"/>
              <a:defRPr sz="2200">
                <a:latin typeface="Geneva"/>
                <a:ea typeface="Geneva"/>
                <a:cs typeface="Geneva"/>
                <a:sym typeface="Geneva"/>
              </a:defRPr>
            </a:lvl4pPr>
            <a:lvl5pPr marL="2279650" marR="45155" indent="-254000" defTabSz="914400">
              <a:spcBef>
                <a:spcPts val="600"/>
              </a:spcBef>
              <a:buClr>
                <a:srgbClr val="000000"/>
              </a:buClr>
              <a:buFont typeface="Lucida Grande"/>
              <a:buChar char="»"/>
              <a:defRPr sz="2200">
                <a:latin typeface="Geneva"/>
                <a:ea typeface="Geneva"/>
                <a:cs typeface="Geneva"/>
                <a:sym typeface="Geneva"/>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
        <p:nvSpPr>
          <p:cNvPr id="31" name="Shape 31"/>
          <p:cNvSpPr/>
          <p:nvPr>
            <p:ph type="sldNum" sz="quarter" idx="2"/>
          </p:nvPr>
        </p:nvSpPr>
        <p:spPr>
          <a:xfrm>
            <a:off x="8162689" y="6946900"/>
            <a:ext cx="351310" cy="328055"/>
          </a:xfrm>
          <a:prstGeom prst="rect">
            <a:avLst/>
          </a:prstGeom>
        </p:spPr>
        <p:txBody>
          <a:bodyPr/>
          <a:lstStyle>
            <a:lvl1pPr defTabSz="457200">
              <a:defRPr>
                <a:latin typeface="Geneva"/>
                <a:ea typeface="Geneva"/>
                <a:cs typeface="Geneva"/>
                <a:sym typeface="Geneva"/>
              </a:defRPr>
            </a:lvl1p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Blank - No Graphics copy 6">
    <p:spTree>
      <p:nvGrpSpPr>
        <p:cNvPr id="1" name=""/>
        <p:cNvGrpSpPr/>
        <p:nvPr/>
      </p:nvGrpSpPr>
      <p:grpSpPr>
        <a:xfrm>
          <a:off x="0" y="0"/>
          <a:ext cx="0" cy="0"/>
          <a:chOff x="0" y="0"/>
          <a:chExt cx="0" cy="0"/>
        </a:xfrm>
      </p:grpSpPr>
      <p:sp>
        <p:nvSpPr>
          <p:cNvPr id="33" name="Shape 33"/>
          <p:cNvSpPr/>
          <p:nvPr>
            <p:ph type="title"/>
          </p:nvPr>
        </p:nvSpPr>
        <p:spPr>
          <a:xfrm>
            <a:off x="762000" y="419100"/>
            <a:ext cx="8636000" cy="1778000"/>
          </a:xfrm>
          <a:prstGeom prst="rect">
            <a:avLst/>
          </a:prstGeom>
        </p:spPr>
        <p:txBody>
          <a:bodyPr/>
          <a:lstStyle>
            <a:lvl1pPr marL="44450" marR="45155" defTabSz="914400">
              <a:defRPr>
                <a:latin typeface="+mj-lt"/>
                <a:ea typeface="+mj-ea"/>
                <a:cs typeface="+mj-cs"/>
                <a:sym typeface="Times Roman"/>
              </a:defRPr>
            </a:lvl1pPr>
          </a:lstStyle>
          <a:p>
            <a:pPr lvl="0">
              <a:defRPr sz="1800">
                <a:uFillTx/>
              </a:defRPr>
            </a:pPr>
            <a:r>
              <a:rPr sz="4800">
                <a:uFill>
                  <a:solidFill/>
                </a:uFill>
              </a:rPr>
              <a:t>Text názvu</a:t>
            </a:r>
          </a:p>
        </p:txBody>
      </p:sp>
      <p:sp>
        <p:nvSpPr>
          <p:cNvPr id="34" name="Shape 34"/>
          <p:cNvSpPr/>
          <p:nvPr>
            <p:ph type="body" idx="1"/>
          </p:nvPr>
        </p:nvSpPr>
        <p:spPr>
          <a:xfrm>
            <a:off x="762000" y="2197100"/>
            <a:ext cx="8636000" cy="5422900"/>
          </a:xfrm>
          <a:prstGeom prst="rect">
            <a:avLst/>
          </a:prstGeom>
        </p:spPr>
        <p:txBody>
          <a:bodyPr/>
          <a:lstStyle>
            <a:lvl1pPr marL="425450" marR="45155" indent="-381000" defTabSz="914400">
              <a:buClr>
                <a:srgbClr val="000000"/>
              </a:buClr>
              <a:buFont typeface="Lucida Grande"/>
              <a:defRPr>
                <a:latin typeface="+mj-lt"/>
                <a:ea typeface="+mj-ea"/>
                <a:cs typeface="+mj-cs"/>
                <a:sym typeface="Times Roman"/>
              </a:defRPr>
            </a:lvl1pPr>
            <a:lvl2pPr marL="819150" marR="45155" indent="-317500" defTabSz="914400">
              <a:buClr>
                <a:srgbClr val="000000"/>
              </a:buClr>
              <a:buFont typeface="Lucida Grande"/>
              <a:buChar char="–"/>
              <a:defRPr sz="3000">
                <a:latin typeface="+mj-lt"/>
                <a:ea typeface="+mj-ea"/>
                <a:cs typeface="+mj-cs"/>
                <a:sym typeface="Times Roman"/>
              </a:defRPr>
            </a:lvl2pPr>
            <a:lvl3pPr marL="1263650" marR="45155" indent="-254000" defTabSz="914400">
              <a:spcBef>
                <a:spcPts val="600"/>
              </a:spcBef>
              <a:buClr>
                <a:srgbClr val="000000"/>
              </a:buClr>
              <a:buFont typeface="Lucida Grande"/>
              <a:defRPr sz="2600">
                <a:latin typeface="+mj-lt"/>
                <a:ea typeface="+mj-ea"/>
                <a:cs typeface="+mj-cs"/>
                <a:sym typeface="Times Roman"/>
              </a:defRPr>
            </a:lvl3pPr>
            <a:lvl4pPr marL="1771650" marR="45155" indent="-254000" defTabSz="914400">
              <a:spcBef>
                <a:spcPts val="500"/>
              </a:spcBef>
              <a:buClr>
                <a:srgbClr val="000000"/>
              </a:buClr>
              <a:buFont typeface="Lucida Grande"/>
              <a:buChar char="–"/>
              <a:defRPr sz="2200">
                <a:latin typeface="+mj-lt"/>
                <a:ea typeface="+mj-ea"/>
                <a:cs typeface="+mj-cs"/>
                <a:sym typeface="Times Roman"/>
              </a:defRPr>
            </a:lvl4pPr>
            <a:lvl5pPr marL="2279650" marR="45155" indent="-254000" defTabSz="914400">
              <a:spcBef>
                <a:spcPts val="500"/>
              </a:spcBef>
              <a:buClr>
                <a:srgbClr val="000000"/>
              </a:buClr>
              <a:buFont typeface="Lucida Grande"/>
              <a:buChar char="»"/>
              <a:defRPr sz="2200">
                <a:latin typeface="+mj-lt"/>
                <a:ea typeface="+mj-ea"/>
                <a:cs typeface="+mj-cs"/>
                <a:sym typeface="Times Roman"/>
              </a:defRPr>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 Id="rId60" Type="http://schemas.openxmlformats.org/officeDocument/2006/relationships/slideLayout" Target="../slideLayouts/slideLayout59.xml"/><Relationship Id="rId61" Type="http://schemas.openxmlformats.org/officeDocument/2006/relationships/slideLayout" Target="../slideLayouts/slideLayout60.xml"/><Relationship Id="rId62" Type="http://schemas.openxmlformats.org/officeDocument/2006/relationships/slideLayout" Target="../slideLayouts/slideLayout61.xml"/><Relationship Id="rId63" Type="http://schemas.openxmlformats.org/officeDocument/2006/relationships/slideLayout" Target="../slideLayouts/slideLayout62.xml"/><Relationship Id="rId64" Type="http://schemas.openxmlformats.org/officeDocument/2006/relationships/slideLayout" Target="../slideLayouts/slideLayout63.xml"/><Relationship Id="rId65"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508000" y="102305"/>
            <a:ext cx="9144000" cy="16756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uFillTx/>
              </a:defRPr>
            </a:pPr>
            <a:r>
              <a:rPr sz="4800">
                <a:uFill>
                  <a:solidFill/>
                </a:uFill>
              </a:rPr>
              <a:t>Text názvu</a:t>
            </a:r>
          </a:p>
        </p:txBody>
      </p:sp>
      <p:sp>
        <p:nvSpPr>
          <p:cNvPr id="3" name="Shape 3"/>
          <p:cNvSpPr/>
          <p:nvPr>
            <p:ph type="body" idx="1"/>
          </p:nvPr>
        </p:nvSpPr>
        <p:spPr>
          <a:xfrm>
            <a:off x="508000" y="1778000"/>
            <a:ext cx="9144000" cy="58420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marL="870655" indent="-317499">
              <a:spcBef>
                <a:spcPts val="700"/>
              </a:spcBef>
              <a:buChar char="–"/>
              <a:defRPr sz="3000"/>
            </a:lvl2pPr>
            <a:lvl3pPr marL="1315155" indent="-254000">
              <a:spcBef>
                <a:spcPts val="600"/>
              </a:spcBef>
              <a:defRPr sz="2600"/>
            </a:lvl3pPr>
            <a:lvl4pPr marL="1823154" indent="-254000">
              <a:spcBef>
                <a:spcPts val="500"/>
              </a:spcBef>
              <a:buChar char="–"/>
              <a:defRPr sz="2200"/>
            </a:lvl4pPr>
            <a:lvl5pPr marL="2331156" indent="-254000">
              <a:spcBef>
                <a:spcPts val="500"/>
              </a:spcBef>
              <a:buChar char="»"/>
              <a:defRPr sz="2200"/>
            </a:lvl5pPr>
          </a:lstStyle>
          <a:p>
            <a:pPr lvl="0">
              <a:defRPr sz="1800">
                <a:uFillTx/>
              </a:defRPr>
            </a:pPr>
            <a:r>
              <a:rPr sz="3400">
                <a:uFill>
                  <a:solidFill/>
                </a:uFill>
              </a:rPr>
              <a:t>Text úrovně 1</a:t>
            </a:r>
            <a:endParaRPr sz="3400">
              <a:uFill>
                <a:solidFill/>
              </a:uFill>
            </a:endParaRPr>
          </a:p>
          <a:p>
            <a:pPr lvl="1">
              <a:defRPr sz="1800">
                <a:uFillTx/>
              </a:defRPr>
            </a:pPr>
            <a:r>
              <a:rPr sz="3000">
                <a:uFill>
                  <a:solidFill/>
                </a:uFill>
              </a:rPr>
              <a:t>Text úrovně 2</a:t>
            </a:r>
            <a:endParaRPr sz="3000">
              <a:uFill>
                <a:solidFill/>
              </a:uFill>
            </a:endParaRPr>
          </a:p>
          <a:p>
            <a:pPr lvl="2">
              <a:defRPr sz="1800">
                <a:uFillTx/>
              </a:defRPr>
            </a:pPr>
            <a:r>
              <a:rPr sz="2600">
                <a:uFill>
                  <a:solidFill/>
                </a:uFill>
              </a:rPr>
              <a:t>Text úrovně 3</a:t>
            </a:r>
            <a:endParaRPr sz="2600">
              <a:uFill>
                <a:solidFill/>
              </a:uFill>
            </a:endParaRPr>
          </a:p>
          <a:p>
            <a:pPr lvl="3">
              <a:defRPr sz="1800">
                <a:uFillTx/>
              </a:defRPr>
            </a:pPr>
            <a:r>
              <a:rPr sz="2200">
                <a:uFill>
                  <a:solidFill/>
                </a:uFill>
              </a:rPr>
              <a:t>Text úrovně 4</a:t>
            </a:r>
            <a:endParaRPr sz="2200">
              <a:uFill>
                <a:solidFill/>
              </a:uFill>
            </a:endParaRPr>
          </a:p>
          <a:p>
            <a:pPr lvl="4">
              <a:defRPr sz="1800">
                <a:uFillTx/>
              </a:defRPr>
            </a:pPr>
            <a:r>
              <a:rPr sz="2200">
                <a:uFill>
                  <a:solidFill/>
                </a:uFill>
              </a:rPr>
              <a:t>Text úrovně 5</a:t>
            </a:r>
          </a:p>
        </p:txBody>
      </p:sp>
      <p:sp>
        <p:nvSpPr>
          <p:cNvPr id="4" name="Shape 4"/>
          <p:cNvSpPr/>
          <p:nvPr>
            <p:ph type="sldNum" sz="quarter" idx="2"/>
          </p:nvPr>
        </p:nvSpPr>
        <p:spPr>
          <a:xfrm>
            <a:off x="8310632" y="6939139"/>
            <a:ext cx="312069" cy="298984"/>
          </a:xfrm>
          <a:prstGeom prst="rect">
            <a:avLst/>
          </a:prstGeom>
          <a:ln w="12700">
            <a:miter lim="400000"/>
          </a:ln>
        </p:spPr>
        <p:txBody>
          <a:bodyPr wrap="none" lIns="0" tIns="0" rIns="0" bIns="0">
            <a:spAutoFit/>
          </a:bodyPr>
          <a:lstStyle>
            <a:lvl1pPr algn="ctr" defTabSz="508000">
              <a:defRPr sz="1400">
                <a:uFill>
                  <a:solidFill/>
                </a:uFill>
                <a:latin typeface="Arial"/>
                <a:ea typeface="Arial"/>
                <a:cs typeface="Arial"/>
                <a:sym typeface="Arial"/>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Lst>
  <p:transition spd="med" advClick="1"/>
  <p:txStyles>
    <p:titleStyle>
      <a:lvl1pPr marL="45155" marR="45155" algn="ctr" defTabSz="1016000">
        <a:defRPr sz="4800">
          <a:uFill>
            <a:solidFill/>
          </a:uFill>
          <a:latin typeface="Arial"/>
          <a:ea typeface="Arial"/>
          <a:cs typeface="Arial"/>
          <a:sym typeface="Arial"/>
        </a:defRPr>
      </a:lvl1pPr>
      <a:lvl2pPr marL="45155" marR="45155" indent="228600" algn="ctr" defTabSz="1016000">
        <a:defRPr sz="4800">
          <a:uFill>
            <a:solidFill/>
          </a:uFill>
          <a:latin typeface="Arial"/>
          <a:ea typeface="Arial"/>
          <a:cs typeface="Arial"/>
          <a:sym typeface="Arial"/>
        </a:defRPr>
      </a:lvl2pPr>
      <a:lvl3pPr marL="45155" marR="45155" indent="457200" algn="ctr" defTabSz="1016000">
        <a:defRPr sz="4800">
          <a:uFill>
            <a:solidFill/>
          </a:uFill>
          <a:latin typeface="Arial"/>
          <a:ea typeface="Arial"/>
          <a:cs typeface="Arial"/>
          <a:sym typeface="Arial"/>
        </a:defRPr>
      </a:lvl3pPr>
      <a:lvl4pPr marL="45155" marR="45155" indent="685800" algn="ctr" defTabSz="1016000">
        <a:defRPr sz="4800">
          <a:uFill>
            <a:solidFill/>
          </a:uFill>
          <a:latin typeface="Arial"/>
          <a:ea typeface="Arial"/>
          <a:cs typeface="Arial"/>
          <a:sym typeface="Arial"/>
        </a:defRPr>
      </a:lvl4pPr>
      <a:lvl5pPr marL="45155" marR="45155" indent="914400" algn="ctr" defTabSz="1016000">
        <a:defRPr sz="4800">
          <a:uFill>
            <a:solidFill/>
          </a:uFill>
          <a:latin typeface="Arial"/>
          <a:ea typeface="Arial"/>
          <a:cs typeface="Arial"/>
          <a:sym typeface="Arial"/>
        </a:defRPr>
      </a:lvl5pPr>
      <a:lvl6pPr marL="45155" marR="45155" indent="1143000" algn="ctr" defTabSz="1016000">
        <a:defRPr sz="4800">
          <a:uFill>
            <a:solidFill/>
          </a:uFill>
          <a:latin typeface="Arial"/>
          <a:ea typeface="Arial"/>
          <a:cs typeface="Arial"/>
          <a:sym typeface="Arial"/>
        </a:defRPr>
      </a:lvl6pPr>
      <a:lvl7pPr marL="45155" marR="45155" indent="1371600" algn="ctr" defTabSz="1016000">
        <a:defRPr sz="4800">
          <a:uFill>
            <a:solidFill/>
          </a:uFill>
          <a:latin typeface="Arial"/>
          <a:ea typeface="Arial"/>
          <a:cs typeface="Arial"/>
          <a:sym typeface="Arial"/>
        </a:defRPr>
      </a:lvl7pPr>
      <a:lvl8pPr marL="45155" marR="45155" indent="1600200" algn="ctr" defTabSz="1016000">
        <a:defRPr sz="4800">
          <a:uFill>
            <a:solidFill/>
          </a:uFill>
          <a:latin typeface="Arial"/>
          <a:ea typeface="Arial"/>
          <a:cs typeface="Arial"/>
          <a:sym typeface="Arial"/>
        </a:defRPr>
      </a:lvl8pPr>
      <a:lvl9pPr marL="45155" marR="45155" indent="1828800" algn="ctr" defTabSz="1016000">
        <a:defRPr sz="4800">
          <a:uFill>
            <a:solidFill/>
          </a:uFill>
          <a:latin typeface="Arial"/>
          <a:ea typeface="Arial"/>
          <a:cs typeface="Arial"/>
          <a:sym typeface="Arial"/>
        </a:defRPr>
      </a:lvl9pPr>
    </p:titleStyle>
    <p:bodyStyle>
      <a:lvl1pPr marL="426155" marR="45155" indent="-381000" defTabSz="1016000">
        <a:spcBef>
          <a:spcPts val="800"/>
        </a:spcBef>
        <a:buSzPct val="100000"/>
        <a:buChar char="•"/>
        <a:defRPr sz="3400">
          <a:uFill>
            <a:solidFill/>
          </a:uFill>
          <a:latin typeface="Arial"/>
          <a:ea typeface="Arial"/>
          <a:cs typeface="Arial"/>
          <a:sym typeface="Arial"/>
        </a:defRPr>
      </a:lvl1pPr>
      <a:lvl2pPr marL="912988" marR="45155" indent="-359833" defTabSz="1016000">
        <a:spcBef>
          <a:spcPts val="800"/>
        </a:spcBef>
        <a:buSzPct val="100000"/>
        <a:buChar char="•"/>
        <a:defRPr sz="3400">
          <a:uFill>
            <a:solidFill/>
          </a:uFill>
          <a:latin typeface="Arial"/>
          <a:ea typeface="Arial"/>
          <a:cs typeface="Arial"/>
          <a:sym typeface="Arial"/>
        </a:defRPr>
      </a:lvl2pPr>
      <a:lvl3pPr marL="1393309" marR="45155" indent="-332153" defTabSz="1016000">
        <a:spcBef>
          <a:spcPts val="800"/>
        </a:spcBef>
        <a:buSzPct val="100000"/>
        <a:buChar char="•"/>
        <a:defRPr sz="3400">
          <a:uFill>
            <a:solidFill/>
          </a:uFill>
          <a:latin typeface="Arial"/>
          <a:ea typeface="Arial"/>
          <a:cs typeface="Arial"/>
          <a:sym typeface="Arial"/>
        </a:defRPr>
      </a:lvl3pPr>
      <a:lvl4pPr marL="1961700" marR="45155" indent="-392545" defTabSz="1016000">
        <a:spcBef>
          <a:spcPts val="800"/>
        </a:spcBef>
        <a:buSzPct val="100000"/>
        <a:buChar char="•"/>
        <a:defRPr sz="3400">
          <a:uFill>
            <a:solidFill/>
          </a:uFill>
          <a:latin typeface="Arial"/>
          <a:ea typeface="Arial"/>
          <a:cs typeface="Arial"/>
          <a:sym typeface="Arial"/>
        </a:defRPr>
      </a:lvl4pPr>
      <a:lvl5pPr marL="2469701" marR="45155" indent="-392545" defTabSz="1016000">
        <a:spcBef>
          <a:spcPts val="800"/>
        </a:spcBef>
        <a:buSzPct val="100000"/>
        <a:buChar char="•"/>
        <a:defRPr sz="3400">
          <a:uFill>
            <a:solidFill/>
          </a:uFill>
          <a:latin typeface="Arial"/>
          <a:ea typeface="Arial"/>
          <a:cs typeface="Arial"/>
          <a:sym typeface="Arial"/>
        </a:defRPr>
      </a:lvl5pPr>
      <a:lvl6pPr marL="2977701" marR="45155" indent="-392545" defTabSz="1016000">
        <a:spcBef>
          <a:spcPts val="800"/>
        </a:spcBef>
        <a:buSzPct val="171000"/>
        <a:buChar char="•"/>
        <a:defRPr sz="3400">
          <a:uFill>
            <a:solidFill/>
          </a:uFill>
          <a:latin typeface="Arial"/>
          <a:ea typeface="Arial"/>
          <a:cs typeface="Arial"/>
          <a:sym typeface="Arial"/>
        </a:defRPr>
      </a:lvl6pPr>
      <a:lvl7pPr marL="3485701" marR="45155" indent="-392545" defTabSz="1016000">
        <a:spcBef>
          <a:spcPts val="800"/>
        </a:spcBef>
        <a:buSzPct val="171000"/>
        <a:buChar char="•"/>
        <a:defRPr sz="3400">
          <a:uFill>
            <a:solidFill/>
          </a:uFill>
          <a:latin typeface="Arial"/>
          <a:ea typeface="Arial"/>
          <a:cs typeface="Arial"/>
          <a:sym typeface="Arial"/>
        </a:defRPr>
      </a:lvl7pPr>
      <a:lvl8pPr marL="3993701" marR="45155" indent="-392545" defTabSz="1016000">
        <a:spcBef>
          <a:spcPts val="800"/>
        </a:spcBef>
        <a:buSzPct val="171000"/>
        <a:buChar char="•"/>
        <a:defRPr sz="3400">
          <a:uFill>
            <a:solidFill/>
          </a:uFill>
          <a:latin typeface="Arial"/>
          <a:ea typeface="Arial"/>
          <a:cs typeface="Arial"/>
          <a:sym typeface="Arial"/>
        </a:defRPr>
      </a:lvl8pPr>
      <a:lvl9pPr marL="4501701" marR="45155" indent="-392545" defTabSz="1016000">
        <a:spcBef>
          <a:spcPts val="800"/>
        </a:spcBef>
        <a:buSzPct val="171000"/>
        <a:buChar char="•"/>
        <a:defRPr sz="3400">
          <a:uFill>
            <a:solidFill/>
          </a:uFill>
          <a:latin typeface="Arial"/>
          <a:ea typeface="Arial"/>
          <a:cs typeface="Arial"/>
          <a:sym typeface="Arial"/>
        </a:defRPr>
      </a:lvl9pPr>
    </p:bodyStyle>
    <p:otherStyle>
      <a:lvl1pPr algn="ctr" defTabSz="508000">
        <a:defRPr sz="1400">
          <a:solidFill>
            <a:schemeClr val="tx1"/>
          </a:solidFill>
          <a:uFill>
            <a:solidFill/>
          </a:uFill>
          <a:latin typeface="+mn-lt"/>
          <a:ea typeface="+mn-ea"/>
          <a:cs typeface="+mn-cs"/>
          <a:sym typeface="Arial"/>
        </a:defRPr>
      </a:lvl1pPr>
      <a:lvl2pPr indent="228600" algn="ctr" defTabSz="508000">
        <a:defRPr sz="1400">
          <a:solidFill>
            <a:schemeClr val="tx1"/>
          </a:solidFill>
          <a:uFill>
            <a:solidFill/>
          </a:uFill>
          <a:latin typeface="+mn-lt"/>
          <a:ea typeface="+mn-ea"/>
          <a:cs typeface="+mn-cs"/>
          <a:sym typeface="Arial"/>
        </a:defRPr>
      </a:lvl2pPr>
      <a:lvl3pPr indent="457200" algn="ctr" defTabSz="508000">
        <a:defRPr sz="1400">
          <a:solidFill>
            <a:schemeClr val="tx1"/>
          </a:solidFill>
          <a:uFill>
            <a:solidFill/>
          </a:uFill>
          <a:latin typeface="+mn-lt"/>
          <a:ea typeface="+mn-ea"/>
          <a:cs typeface="+mn-cs"/>
          <a:sym typeface="Arial"/>
        </a:defRPr>
      </a:lvl3pPr>
      <a:lvl4pPr indent="685800" algn="ctr" defTabSz="508000">
        <a:defRPr sz="1400">
          <a:solidFill>
            <a:schemeClr val="tx1"/>
          </a:solidFill>
          <a:uFill>
            <a:solidFill/>
          </a:uFill>
          <a:latin typeface="+mn-lt"/>
          <a:ea typeface="+mn-ea"/>
          <a:cs typeface="+mn-cs"/>
          <a:sym typeface="Arial"/>
        </a:defRPr>
      </a:lvl4pPr>
      <a:lvl5pPr indent="914400" algn="ctr" defTabSz="508000">
        <a:defRPr sz="1400">
          <a:solidFill>
            <a:schemeClr val="tx1"/>
          </a:solidFill>
          <a:uFill>
            <a:solidFill/>
          </a:uFill>
          <a:latin typeface="+mn-lt"/>
          <a:ea typeface="+mn-ea"/>
          <a:cs typeface="+mn-cs"/>
          <a:sym typeface="Arial"/>
        </a:defRPr>
      </a:lvl5pPr>
      <a:lvl6pPr indent="1143000" algn="ctr" defTabSz="508000">
        <a:defRPr sz="1400">
          <a:solidFill>
            <a:schemeClr val="tx1"/>
          </a:solidFill>
          <a:uFill>
            <a:solidFill/>
          </a:uFill>
          <a:latin typeface="+mn-lt"/>
          <a:ea typeface="+mn-ea"/>
          <a:cs typeface="+mn-cs"/>
          <a:sym typeface="Arial"/>
        </a:defRPr>
      </a:lvl6pPr>
      <a:lvl7pPr indent="1371600" algn="ctr" defTabSz="508000">
        <a:defRPr sz="1400">
          <a:solidFill>
            <a:schemeClr val="tx1"/>
          </a:solidFill>
          <a:uFill>
            <a:solidFill/>
          </a:uFill>
          <a:latin typeface="+mn-lt"/>
          <a:ea typeface="+mn-ea"/>
          <a:cs typeface="+mn-cs"/>
          <a:sym typeface="Arial"/>
        </a:defRPr>
      </a:lvl7pPr>
      <a:lvl8pPr indent="1600200" algn="ctr" defTabSz="508000">
        <a:defRPr sz="1400">
          <a:solidFill>
            <a:schemeClr val="tx1"/>
          </a:solidFill>
          <a:uFill>
            <a:solidFill/>
          </a:uFill>
          <a:latin typeface="+mn-lt"/>
          <a:ea typeface="+mn-ea"/>
          <a:cs typeface="+mn-cs"/>
          <a:sym typeface="Arial"/>
        </a:defRPr>
      </a:lvl8pPr>
      <a:lvl9pPr indent="1828800" algn="ctr" defTabSz="508000">
        <a:defRPr sz="1400">
          <a:solidFill>
            <a:schemeClr val="tx1"/>
          </a:solidFill>
          <a:uFill>
            <a:solidFill/>
          </a:uFill>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 Id="rId3" Type="http://schemas.openxmlformats.org/officeDocument/2006/relationships/image" Target="../media/image18.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 Id="rId3" Type="http://schemas.openxmlformats.org/officeDocument/2006/relationships/image" Target="../media/image32.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 Id="rId3" Type="http://schemas.openxmlformats.org/officeDocument/2006/relationships/image" Target="../media/image34.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43.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44.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9.png"/><Relationship Id="rId3" Type="http://schemas.openxmlformats.org/officeDocument/2006/relationships/image" Target="../media/image50.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51.png"/><Relationship Id="rId3" Type="http://schemas.openxmlformats.org/officeDocument/2006/relationships/image" Target="../media/image40.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52.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5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55.png"/><Relationship Id="rId3" Type="http://schemas.openxmlformats.org/officeDocument/2006/relationships/image" Target="../media/image56.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 Id="rId3" Type="http://schemas.openxmlformats.org/officeDocument/2006/relationships/image" Target="../media/image58.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prehravac.rozhlas.cz/audio/3208318/embed?iframe=true&amp;width=545&amp;height=550" TargetMode="Externa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59.png"/><Relationship Id="rId3" Type="http://schemas.openxmlformats.org/officeDocument/2006/relationships/image" Target="../media/image60.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1.tif"/><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68.png"/><Relationship Id="rId3" Type="http://schemas.openxmlformats.org/officeDocument/2006/relationships/image" Target="../media/image63.png"/><Relationship Id="rId4" Type="http://schemas.openxmlformats.org/officeDocument/2006/relationships/image" Target="../media/image2.tif"/><Relationship Id="rId5" Type="http://schemas.openxmlformats.org/officeDocument/2006/relationships/image" Target="../media/image1.tif"/><Relationship Id="rId6" Type="http://schemas.openxmlformats.org/officeDocument/2006/relationships/image" Target="../media/image69.png"/><Relationship Id="rId7" Type="http://schemas.openxmlformats.org/officeDocument/2006/relationships/image" Target="../media/image70.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71.png"/><Relationship Id="rId3" Type="http://schemas.openxmlformats.org/officeDocument/2006/relationships/image" Target="../media/image72.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73.png"/><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78.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79.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3.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53.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80.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png"/><Relationship Id="rId3" Type="http://schemas.openxmlformats.org/officeDocument/2006/relationships/image" Target="../media/image82.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 Id="rId3" Type="http://schemas.openxmlformats.org/officeDocument/2006/relationships/image" Target="../media/image84.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5.png"/><Relationship Id="rId3" Type="http://schemas.openxmlformats.org/officeDocument/2006/relationships/image" Target="../media/image4.jpe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6.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7.png"/><Relationship Id="rId3" Type="http://schemas.openxmlformats.org/officeDocument/2006/relationships/image" Target="../media/image88.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9.png"/><Relationship Id="rId3" Type="http://schemas.openxmlformats.org/officeDocument/2006/relationships/image" Target="../media/image90.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1.png"/><Relationship Id="rId3" Type="http://schemas.openxmlformats.org/officeDocument/2006/relationships/image" Target="../media/image92.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3.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4.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6.png"/><Relationship Id="rId3" Type="http://schemas.openxmlformats.org/officeDocument/2006/relationships/image" Target="../media/image97.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9.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0.png"/><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105.png"/><Relationship Id="rId3" Type="http://schemas.openxmlformats.org/officeDocument/2006/relationships/image" Target="../media/image106.png"/><Relationship Id="rId4" Type="http://schemas.openxmlformats.org/officeDocument/2006/relationships/image" Target="../media/image107.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8.png"/><Relationship Id="rId3" Type="http://schemas.openxmlformats.org/officeDocument/2006/relationships/image" Target="../media/image103.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2.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3.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4.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82" name="Group 382"/>
          <p:cNvGrpSpPr/>
          <p:nvPr/>
        </p:nvGrpSpPr>
        <p:grpSpPr>
          <a:xfrm>
            <a:off x="0" y="12700"/>
            <a:ext cx="1430338" cy="7112000"/>
            <a:chOff x="0" y="0"/>
            <a:chExt cx="1430337" cy="7112000"/>
          </a:xfrm>
        </p:grpSpPr>
        <p:pic>
          <p:nvPicPr>
            <p:cNvPr id="378" name="image.png"/>
            <p:cNvPicPr/>
            <p:nvPr/>
          </p:nvPicPr>
          <p:blipFill>
            <a:blip r:embed="rId2">
              <a:extLst/>
            </a:blip>
            <a:stretch>
              <a:fillRect/>
            </a:stretch>
          </p:blipFill>
          <p:spPr>
            <a:xfrm>
              <a:off x="0" y="0"/>
              <a:ext cx="1430338" cy="2043113"/>
            </a:xfrm>
            <a:prstGeom prst="rect">
              <a:avLst/>
            </a:prstGeom>
            <a:ln w="12700" cap="flat">
              <a:noFill/>
              <a:miter lim="400000"/>
            </a:ln>
            <a:effectLst/>
          </p:spPr>
        </p:pic>
        <p:pic>
          <p:nvPicPr>
            <p:cNvPr id="379" name="image.png"/>
            <p:cNvPicPr/>
            <p:nvPr/>
          </p:nvPicPr>
          <p:blipFill>
            <a:blip r:embed="rId2">
              <a:extLst/>
            </a:blip>
            <a:stretch>
              <a:fillRect/>
            </a:stretch>
          </p:blipFill>
          <p:spPr>
            <a:xfrm>
              <a:off x="0" y="1633537"/>
              <a:ext cx="1430338" cy="2044701"/>
            </a:xfrm>
            <a:prstGeom prst="rect">
              <a:avLst/>
            </a:prstGeom>
            <a:ln w="12700" cap="flat">
              <a:noFill/>
              <a:miter lim="400000"/>
            </a:ln>
            <a:effectLst/>
          </p:spPr>
        </p:pic>
        <p:pic>
          <p:nvPicPr>
            <p:cNvPr id="380" name="image.png"/>
            <p:cNvPicPr/>
            <p:nvPr/>
          </p:nvPicPr>
          <p:blipFill>
            <a:blip r:embed="rId2">
              <a:extLst/>
            </a:blip>
            <a:stretch>
              <a:fillRect/>
            </a:stretch>
          </p:blipFill>
          <p:spPr>
            <a:xfrm>
              <a:off x="0" y="3351212"/>
              <a:ext cx="1430338" cy="2043113"/>
            </a:xfrm>
            <a:prstGeom prst="rect">
              <a:avLst/>
            </a:prstGeom>
            <a:ln w="12700" cap="flat">
              <a:noFill/>
              <a:miter lim="400000"/>
            </a:ln>
            <a:effectLst/>
          </p:spPr>
        </p:pic>
        <p:pic>
          <p:nvPicPr>
            <p:cNvPr id="381" name="image.png"/>
            <p:cNvPicPr/>
            <p:nvPr/>
          </p:nvPicPr>
          <p:blipFill>
            <a:blip r:embed="rId2">
              <a:extLst/>
            </a:blip>
            <a:stretch>
              <a:fillRect/>
            </a:stretch>
          </p:blipFill>
          <p:spPr>
            <a:xfrm>
              <a:off x="0" y="5067300"/>
              <a:ext cx="1430338" cy="2044700"/>
            </a:xfrm>
            <a:prstGeom prst="rect">
              <a:avLst/>
            </a:prstGeom>
            <a:ln w="12700" cap="flat">
              <a:noFill/>
              <a:miter lim="400000"/>
            </a:ln>
            <a:effectLst/>
          </p:spPr>
        </p:pic>
      </p:grpSp>
      <p:grpSp>
        <p:nvGrpSpPr>
          <p:cNvPr id="387" name="Group 387"/>
          <p:cNvGrpSpPr/>
          <p:nvPr/>
        </p:nvGrpSpPr>
        <p:grpSpPr>
          <a:xfrm>
            <a:off x="8728075" y="12700"/>
            <a:ext cx="1431925" cy="7112000"/>
            <a:chOff x="0" y="0"/>
            <a:chExt cx="1431924" cy="7112000"/>
          </a:xfrm>
        </p:grpSpPr>
        <p:pic>
          <p:nvPicPr>
            <p:cNvPr id="383" name="image.png"/>
            <p:cNvPicPr/>
            <p:nvPr/>
          </p:nvPicPr>
          <p:blipFill>
            <a:blip r:embed="rId2">
              <a:extLst/>
            </a:blip>
            <a:stretch>
              <a:fillRect/>
            </a:stretch>
          </p:blipFill>
          <p:spPr>
            <a:xfrm>
              <a:off x="0" y="0"/>
              <a:ext cx="1431925" cy="2043113"/>
            </a:xfrm>
            <a:prstGeom prst="rect">
              <a:avLst/>
            </a:prstGeom>
            <a:ln w="12700" cap="flat">
              <a:noFill/>
              <a:miter lim="400000"/>
            </a:ln>
            <a:effectLst/>
          </p:spPr>
        </p:pic>
        <p:pic>
          <p:nvPicPr>
            <p:cNvPr id="384" name="image.png"/>
            <p:cNvPicPr/>
            <p:nvPr/>
          </p:nvPicPr>
          <p:blipFill>
            <a:blip r:embed="rId2">
              <a:extLst/>
            </a:blip>
            <a:stretch>
              <a:fillRect/>
            </a:stretch>
          </p:blipFill>
          <p:spPr>
            <a:xfrm>
              <a:off x="0" y="1633537"/>
              <a:ext cx="1431925" cy="2044701"/>
            </a:xfrm>
            <a:prstGeom prst="rect">
              <a:avLst/>
            </a:prstGeom>
            <a:ln w="12700" cap="flat">
              <a:noFill/>
              <a:miter lim="400000"/>
            </a:ln>
            <a:effectLst/>
          </p:spPr>
        </p:pic>
        <p:pic>
          <p:nvPicPr>
            <p:cNvPr id="385" name="image.png"/>
            <p:cNvPicPr/>
            <p:nvPr/>
          </p:nvPicPr>
          <p:blipFill>
            <a:blip r:embed="rId2">
              <a:extLst/>
            </a:blip>
            <a:stretch>
              <a:fillRect/>
            </a:stretch>
          </p:blipFill>
          <p:spPr>
            <a:xfrm>
              <a:off x="0" y="3351212"/>
              <a:ext cx="1431925" cy="2043113"/>
            </a:xfrm>
            <a:prstGeom prst="rect">
              <a:avLst/>
            </a:prstGeom>
            <a:ln w="12700" cap="flat">
              <a:noFill/>
              <a:miter lim="400000"/>
            </a:ln>
            <a:effectLst/>
          </p:spPr>
        </p:pic>
        <p:pic>
          <p:nvPicPr>
            <p:cNvPr id="386" name="image.png"/>
            <p:cNvPicPr/>
            <p:nvPr/>
          </p:nvPicPr>
          <p:blipFill>
            <a:blip r:embed="rId2">
              <a:extLst/>
            </a:blip>
            <a:stretch>
              <a:fillRect/>
            </a:stretch>
          </p:blipFill>
          <p:spPr>
            <a:xfrm>
              <a:off x="0" y="5067300"/>
              <a:ext cx="1431925" cy="2044700"/>
            </a:xfrm>
            <a:prstGeom prst="rect">
              <a:avLst/>
            </a:prstGeom>
            <a:ln w="12700" cap="flat">
              <a:noFill/>
              <a:miter lim="400000"/>
            </a:ln>
            <a:effectLst/>
          </p:spPr>
        </p:pic>
      </p:grpSp>
      <p:sp>
        <p:nvSpPr>
          <p:cNvPr id="388" name="Shape 388"/>
          <p:cNvSpPr/>
          <p:nvPr/>
        </p:nvSpPr>
        <p:spPr>
          <a:xfrm>
            <a:off x="1230312" y="355600"/>
            <a:ext cx="7683501" cy="2819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R="508000" algn="ctr" defTabSz="914400">
              <a:buClr>
                <a:srgbClr val="FF3001"/>
              </a:buClr>
              <a:buFont typeface="Comic Sans MS"/>
              <a:defRPr sz="1800"/>
            </a:pPr>
            <a:r>
              <a:rPr b="1" sz="2200">
                <a:uFill>
                  <a:solidFill>
                    <a:srgbClr val="FF3001"/>
                  </a:solidFill>
                </a:uFill>
                <a:latin typeface="Comic Sans MS"/>
                <a:ea typeface="Comic Sans MS"/>
                <a:cs typeface="Comic Sans MS"/>
                <a:sym typeface="Comic Sans MS"/>
              </a:rPr>
              <a:t>     1. PŘEDNÁŠKA </a:t>
            </a:r>
            <a:endParaRPr b="1" sz="2200">
              <a:uFill>
                <a:solidFill>
                  <a:srgbClr val="FF3001"/>
                </a:solidFill>
              </a:uFill>
              <a:latin typeface="Comic Sans MS"/>
              <a:ea typeface="Comic Sans MS"/>
              <a:cs typeface="Comic Sans MS"/>
              <a:sym typeface="Comic Sans MS"/>
            </a:endParaRPr>
          </a:p>
          <a:p>
            <a:pPr lvl="0" marR="508000" algn="ctr" defTabSz="914400">
              <a:buClr>
                <a:srgbClr val="FF3001"/>
              </a:buClr>
              <a:buFont typeface="Comic Sans MS"/>
              <a:defRPr sz="1800"/>
            </a:pPr>
            <a:r>
              <a:rPr b="1" sz="1400">
                <a:uFill>
                  <a:solidFill>
                    <a:srgbClr val="FF3001"/>
                  </a:solidFill>
                </a:uFill>
                <a:latin typeface="Comic Sans MS"/>
                <a:ea typeface="Comic Sans MS"/>
                <a:cs typeface="Comic Sans MS"/>
                <a:sym typeface="Comic Sans MS"/>
              </a:rPr>
              <a:t>2012-13</a:t>
            </a:r>
            <a:endParaRPr b="1" sz="2200">
              <a:solidFill>
                <a:srgbClr val="FF3001"/>
              </a:solidFill>
              <a:uFill>
                <a:solidFill>
                  <a:srgbClr val="FF3001"/>
                </a:solidFill>
              </a:uFill>
              <a:latin typeface="Comic Sans MS"/>
              <a:ea typeface="Comic Sans MS"/>
              <a:cs typeface="Comic Sans MS"/>
              <a:sym typeface="Comic Sans MS"/>
            </a:endParaRPr>
          </a:p>
          <a:p>
            <a:pPr lvl="0" marR="508000" algn="ctr" defTabSz="914400">
              <a:buClr>
                <a:srgbClr val="FF3001"/>
              </a:buClr>
              <a:buFont typeface="Comic Sans MS"/>
              <a:defRPr sz="1800"/>
            </a:pPr>
            <a:r>
              <a:rPr b="1" sz="2400">
                <a:solidFill>
                  <a:srgbClr val="FF3001"/>
                </a:solidFill>
                <a:uFill>
                  <a:solidFill>
                    <a:srgbClr val="FF3001"/>
                  </a:solidFill>
                </a:uFill>
                <a:latin typeface="Comic Sans MS"/>
                <a:ea typeface="Comic Sans MS"/>
                <a:cs typeface="Comic Sans MS"/>
                <a:sym typeface="Comic Sans MS"/>
              </a:rPr>
              <a:t>Nucleic acids</a:t>
            </a:r>
            <a:endParaRPr b="1" sz="2400">
              <a:solidFill>
                <a:srgbClr val="FF3001"/>
              </a:solidFill>
              <a:uFill>
                <a:solidFill>
                  <a:srgbClr val="FF3001"/>
                </a:solidFill>
              </a:uFill>
              <a:latin typeface="Comic Sans MS"/>
              <a:ea typeface="Comic Sans MS"/>
              <a:cs typeface="Comic Sans MS"/>
              <a:sym typeface="Comic Sans MS"/>
            </a:endParaRPr>
          </a:p>
          <a:p>
            <a:pPr lvl="0" marR="508000" algn="ctr" defTabSz="914400">
              <a:buClr>
                <a:srgbClr val="3C33FE"/>
              </a:buClr>
              <a:buFont typeface="Comic Sans MS"/>
              <a:defRPr sz="1800"/>
            </a:pPr>
            <a:r>
              <a:rPr b="1" sz="1700">
                <a:solidFill>
                  <a:srgbClr val="3C33FE"/>
                </a:solidFill>
                <a:uFill>
                  <a:solidFill>
                    <a:srgbClr val="3C33FE"/>
                  </a:solidFill>
                </a:uFill>
                <a:latin typeface="Comic Sans MS"/>
                <a:ea typeface="Comic Sans MS"/>
                <a:cs typeface="Comic Sans MS"/>
                <a:sym typeface="Comic Sans MS"/>
              </a:rPr>
              <a:t>Historical view </a:t>
            </a:r>
            <a:endParaRPr b="1" sz="1700">
              <a:solidFill>
                <a:srgbClr val="3C33FE"/>
              </a:solidFill>
              <a:uFill>
                <a:solidFill>
                  <a:srgbClr val="3C33FE"/>
                </a:solidFill>
              </a:uFill>
              <a:latin typeface="Comic Sans MS"/>
              <a:ea typeface="Comic Sans MS"/>
              <a:cs typeface="Comic Sans MS"/>
              <a:sym typeface="Comic Sans MS"/>
            </a:endParaRPr>
          </a:p>
          <a:p>
            <a:pPr lvl="0" marR="508000" algn="ctr" defTabSz="914400">
              <a:buClr>
                <a:srgbClr val="000000"/>
              </a:buClr>
              <a:buFont typeface="Comic Sans MS"/>
              <a:defRPr sz="1800"/>
            </a:pPr>
            <a:endParaRPr b="1" sz="2200">
              <a:uFill>
                <a:solidFill/>
              </a:uFill>
              <a:latin typeface="Comic Sans MS"/>
              <a:ea typeface="Comic Sans MS"/>
              <a:cs typeface="Comic Sans MS"/>
              <a:sym typeface="Comic Sans MS"/>
            </a:endParaRPr>
          </a:p>
          <a:p>
            <a:pPr lvl="0" marR="508000" algn="ctr" defTabSz="914400">
              <a:buClr>
                <a:srgbClr val="000000"/>
              </a:buClr>
              <a:buFont typeface="Comic Sans MS"/>
              <a:defRPr sz="1800"/>
            </a:pPr>
            <a:r>
              <a:rPr b="1" sz="2200">
                <a:uFill>
                  <a:solidFill/>
                </a:uFill>
                <a:latin typeface="Comic Sans MS"/>
                <a:ea typeface="Comic Sans MS"/>
                <a:cs typeface="Comic Sans MS"/>
                <a:sym typeface="Comic Sans MS"/>
              </a:rPr>
              <a:t>Emil Pale</a:t>
            </a:r>
            <a:r>
              <a:rPr b="1" sz="2200">
                <a:uFill>
                  <a:solidFill/>
                </a:uFill>
                <a:latin typeface="Lucida Grande"/>
                <a:ea typeface="Lucida Grande"/>
                <a:cs typeface="Lucida Grande"/>
                <a:sym typeface="Lucida Grande"/>
              </a:rPr>
              <a:t>č</a:t>
            </a:r>
            <a:r>
              <a:rPr b="1" sz="2200">
                <a:uFill>
                  <a:solidFill/>
                </a:uFill>
                <a:latin typeface="Comic Sans MS"/>
                <a:ea typeface="Comic Sans MS"/>
                <a:cs typeface="Comic Sans MS"/>
                <a:sym typeface="Comic Sans MS"/>
              </a:rPr>
              <a:t>ek</a:t>
            </a:r>
            <a:endParaRPr b="1" sz="2200">
              <a:uFill>
                <a:solidFill/>
              </a:uFill>
              <a:latin typeface="Comic Sans MS"/>
              <a:ea typeface="Comic Sans MS"/>
              <a:cs typeface="Comic Sans MS"/>
              <a:sym typeface="Comic Sans MS"/>
            </a:endParaRPr>
          </a:p>
          <a:p>
            <a:pPr lvl="0" marR="508000" algn="ctr" defTabSz="914400">
              <a:buClr>
                <a:srgbClr val="000000"/>
              </a:buClr>
              <a:buFont typeface="Comic Sans MS"/>
              <a:defRPr sz="1800"/>
            </a:pPr>
            <a:r>
              <a:rPr sz="2000">
                <a:uFill>
                  <a:solidFill/>
                </a:uFill>
                <a:latin typeface="Comic Sans MS"/>
                <a:ea typeface="Comic Sans MS"/>
                <a:cs typeface="Comic Sans MS"/>
                <a:sym typeface="Comic Sans MS"/>
              </a:rPr>
              <a:t>Institute of Biophysics, Acad. Sci. CR v.v.i., 612 65 Brno</a:t>
            </a:r>
            <a:endParaRPr sz="2000">
              <a:uFill>
                <a:solidFill/>
              </a:uFill>
              <a:latin typeface="Comic Sans MS"/>
              <a:ea typeface="Comic Sans MS"/>
              <a:cs typeface="Comic Sans MS"/>
              <a:sym typeface="Comic Sans MS"/>
            </a:endParaRPr>
          </a:p>
          <a:p>
            <a:pPr lvl="0" marR="508000" algn="ctr" defTabSz="914400">
              <a:buClr>
                <a:srgbClr val="000000"/>
              </a:buClr>
              <a:buFont typeface="Comic Sans MS"/>
              <a:defRPr sz="1800"/>
            </a:pPr>
            <a:r>
              <a:rPr sz="2000">
                <a:uFill>
                  <a:solidFill/>
                </a:uFill>
                <a:latin typeface="Comic Sans MS"/>
                <a:ea typeface="Comic Sans MS"/>
                <a:cs typeface="Comic Sans MS"/>
                <a:sym typeface="Comic Sans MS"/>
              </a:rPr>
              <a:t>Czech Republic</a:t>
            </a:r>
          </a:p>
        </p:txBody>
      </p:sp>
      <p:pic>
        <p:nvPicPr>
          <p:cNvPr id="389" name="image.jpg"/>
          <p:cNvPicPr/>
          <p:nvPr/>
        </p:nvPicPr>
        <p:blipFill>
          <a:blip r:embed="rId3">
            <a:extLst/>
          </a:blip>
          <a:stretch>
            <a:fillRect/>
          </a:stretch>
        </p:blipFill>
        <p:spPr>
          <a:xfrm>
            <a:off x="2674937" y="4294187"/>
            <a:ext cx="3962401" cy="2603501"/>
          </a:xfrm>
          <a:prstGeom prst="rect">
            <a:avLst/>
          </a:prstGeom>
          <a:ln w="12700">
            <a:miter lim="400000"/>
          </a:ln>
        </p:spPr>
      </p:pic>
      <p:sp>
        <p:nvSpPr>
          <p:cNvPr id="390" name="Shape 390"/>
          <p:cNvSpPr/>
          <p:nvPr/>
        </p:nvSpPr>
        <p:spPr>
          <a:xfrm>
            <a:off x="1003300" y="4572000"/>
            <a:ext cx="1699221" cy="711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4450" marR="45154" defTabSz="914400">
              <a:buClr>
                <a:srgbClr val="000000"/>
              </a:buClr>
              <a:buFont typeface="Comic Sans MS"/>
              <a:defRPr sz="1800"/>
            </a:pPr>
            <a:r>
              <a:rPr b="1" sz="2000">
                <a:uFill>
                  <a:solidFill/>
                </a:uFill>
                <a:latin typeface="Comic Sans MS"/>
                <a:ea typeface="Comic Sans MS"/>
                <a:cs typeface="Comic Sans MS"/>
                <a:sym typeface="Comic Sans MS"/>
              </a:rPr>
              <a:t>G.J. Mendel</a:t>
            </a:r>
            <a:endParaRPr b="1" sz="2000">
              <a:uFill>
                <a:solidFill/>
              </a:uFill>
              <a:latin typeface="Comic Sans MS"/>
              <a:ea typeface="Comic Sans MS"/>
              <a:cs typeface="Comic Sans MS"/>
              <a:sym typeface="Comic Sans MS"/>
            </a:endParaRPr>
          </a:p>
          <a:p>
            <a:pPr lvl="0" marL="44450" marR="45154" defTabSz="914400">
              <a:buClr>
                <a:srgbClr val="000000"/>
              </a:buClr>
              <a:buFont typeface="Comic Sans MS"/>
              <a:defRPr sz="1800"/>
            </a:pPr>
            <a:r>
              <a:rPr b="1" sz="2000">
                <a:uFill>
                  <a:solidFill/>
                </a:uFill>
                <a:latin typeface="Comic Sans MS"/>
                <a:ea typeface="Comic Sans MS"/>
                <a:cs typeface="Comic Sans MS"/>
                <a:sym typeface="Comic Sans MS"/>
              </a:rPr>
              <a:t>    1866</a:t>
            </a:r>
          </a:p>
        </p:txBody>
      </p:sp>
      <p:sp>
        <p:nvSpPr>
          <p:cNvPr id="391" name="Shape 391"/>
          <p:cNvSpPr/>
          <p:nvPr/>
        </p:nvSpPr>
        <p:spPr>
          <a:xfrm>
            <a:off x="2590800" y="3797300"/>
            <a:ext cx="4122202"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sz="2000">
                <a:uFill>
                  <a:solidFill/>
                </a:uFill>
                <a:latin typeface="Comic Sans MS"/>
                <a:ea typeface="Comic Sans MS"/>
                <a:cs typeface="Comic Sans MS"/>
                <a:sym typeface="Comic Sans MS"/>
              </a:defRPr>
            </a:lvl1pPr>
          </a:lstStyle>
          <a:p>
            <a:pPr lvl="0">
              <a:defRPr sz="1800">
                <a:uFillTx/>
              </a:defRPr>
            </a:pPr>
            <a:r>
              <a:rPr sz="2000">
                <a:uFill>
                  <a:solidFill/>
                </a:uFill>
              </a:rPr>
              <a:t>The Road to DNA started in Brno</a:t>
            </a:r>
          </a:p>
        </p:txBody>
      </p:sp>
      <p:sp>
        <p:nvSpPr>
          <p:cNvPr id="392" name="Shape 392"/>
          <p:cNvSpPr/>
          <p:nvPr/>
        </p:nvSpPr>
        <p:spPr>
          <a:xfrm>
            <a:off x="6858000" y="4572000"/>
            <a:ext cx="1958613" cy="812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b="1" sz="2000">
                <a:uFill>
                  <a:solidFill/>
                </a:uFill>
                <a:latin typeface="Comic Sans MS"/>
                <a:ea typeface="Comic Sans MS"/>
                <a:cs typeface="Comic Sans MS"/>
                <a:sym typeface="Comic Sans MS"/>
              </a:rPr>
              <a:t>F. Miescher</a:t>
            </a:r>
            <a:endParaRPr b="1" sz="2000">
              <a:uFill>
                <a:solidFill/>
              </a:uFill>
              <a:latin typeface="Comic Sans MS"/>
              <a:ea typeface="Comic Sans MS"/>
              <a:cs typeface="Comic Sans MS"/>
              <a:sym typeface="Comic Sans MS"/>
            </a:endParaRPr>
          </a:p>
          <a:p>
            <a:pPr lvl="0" marL="40639" marR="40639" defTabSz="914400">
              <a:defRPr sz="1800"/>
            </a:pPr>
            <a:r>
              <a:rPr b="1" sz="2000">
                <a:uFill>
                  <a:solidFill/>
                </a:uFill>
                <a:latin typeface="Comic Sans MS"/>
                <a:ea typeface="Comic Sans MS"/>
                <a:cs typeface="Comic Sans MS"/>
                <a:sym typeface="Comic Sans MS"/>
              </a:rPr>
              <a:t>Tübingen 1871</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3" name="droppedImage.png"/>
          <p:cNvPicPr/>
          <p:nvPr/>
        </p:nvPicPr>
        <p:blipFill>
          <a:blip r:embed="rId2">
            <a:extLst/>
          </a:blip>
          <a:stretch>
            <a:fillRect/>
          </a:stretch>
        </p:blipFill>
        <p:spPr>
          <a:xfrm>
            <a:off x="-431800" y="444500"/>
            <a:ext cx="4953000" cy="5389160"/>
          </a:xfrm>
          <a:prstGeom prst="rect">
            <a:avLst/>
          </a:prstGeom>
          <a:ln w="25400">
            <a:round/>
          </a:ln>
        </p:spPr>
      </p:pic>
      <p:pic>
        <p:nvPicPr>
          <p:cNvPr id="424" name="droppedImage.png"/>
          <p:cNvPicPr/>
          <p:nvPr/>
        </p:nvPicPr>
        <p:blipFill>
          <a:blip r:embed="rId3">
            <a:extLst/>
          </a:blip>
          <a:stretch>
            <a:fillRect/>
          </a:stretch>
        </p:blipFill>
        <p:spPr>
          <a:xfrm>
            <a:off x="0" y="6007100"/>
            <a:ext cx="4559300" cy="752647"/>
          </a:xfrm>
          <a:prstGeom prst="rect">
            <a:avLst/>
          </a:prstGeom>
          <a:ln w="25400">
            <a:round/>
          </a:ln>
        </p:spPr>
      </p:pic>
      <p:pic>
        <p:nvPicPr>
          <p:cNvPr id="425" name="droppedImage.png"/>
          <p:cNvPicPr/>
          <p:nvPr/>
        </p:nvPicPr>
        <p:blipFill>
          <a:blip r:embed="rId4">
            <a:extLst/>
          </a:blip>
          <a:stretch>
            <a:fillRect/>
          </a:stretch>
        </p:blipFill>
        <p:spPr>
          <a:xfrm>
            <a:off x="4927600" y="469900"/>
            <a:ext cx="4871434" cy="3568700"/>
          </a:xfrm>
          <a:prstGeom prst="rect">
            <a:avLst/>
          </a:prstGeom>
          <a:ln w="25400">
            <a:round/>
          </a:ln>
        </p:spPr>
      </p:pic>
      <p:sp>
        <p:nvSpPr>
          <p:cNvPr id="426" name="Shape 426"/>
          <p:cNvSpPr/>
          <p:nvPr/>
        </p:nvSpPr>
        <p:spPr>
          <a:xfrm>
            <a:off x="4572000" y="4445000"/>
            <a:ext cx="5422900" cy="1054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defRPr sz="1800"/>
            </a:pPr>
            <a:r>
              <a:rPr>
                <a:uFill>
                  <a:solidFill/>
                </a:uFill>
                <a:latin typeface="Comic Sans MS"/>
                <a:ea typeface="Comic Sans MS"/>
                <a:cs typeface="Comic Sans MS"/>
                <a:sym typeface="Comic Sans MS"/>
              </a:rPr>
              <a:t>DIRECT RECIPROCITY</a:t>
            </a:r>
            <a:endParaRPr>
              <a:uFill>
                <a:solidFill/>
              </a:uFill>
              <a:latin typeface="Comic Sans MS"/>
              <a:ea typeface="Comic Sans MS"/>
              <a:cs typeface="Comic Sans MS"/>
              <a:sym typeface="Comic Sans MS"/>
            </a:endParaRPr>
          </a:p>
          <a:p>
            <a:pPr lvl="0" marL="40639" marR="40639" defTabSz="914400">
              <a:defRPr sz="1800"/>
            </a:pPr>
            <a:r>
              <a:rPr b="1">
                <a:uFill>
                  <a:solidFill/>
                </a:uFill>
                <a:latin typeface="Comic Sans MS"/>
                <a:ea typeface="Comic Sans MS"/>
                <a:cs typeface="Comic Sans MS"/>
                <a:sym typeface="Comic Sans MS"/>
              </a:rPr>
              <a:t>Random</a:t>
            </a:r>
            <a:r>
              <a:rPr>
                <a:uFill>
                  <a:solidFill/>
                </a:uFill>
                <a:latin typeface="Comic Sans MS"/>
                <a:ea typeface="Comic Sans MS"/>
                <a:cs typeface="Comic Sans MS"/>
                <a:sym typeface="Comic Sans MS"/>
              </a:rPr>
              <a:t> distribution vs. </a:t>
            </a:r>
            <a:r>
              <a:rPr b="1">
                <a:uFill>
                  <a:solidFill/>
                </a:uFill>
                <a:latin typeface="Comic Sans MS"/>
                <a:ea typeface="Comic Sans MS"/>
                <a:cs typeface="Comic Sans MS"/>
                <a:sym typeface="Comic Sans MS"/>
              </a:rPr>
              <a:t>non-uniform</a:t>
            </a:r>
            <a:r>
              <a:rPr>
                <a:uFill>
                  <a:solidFill/>
                </a:uFill>
                <a:latin typeface="Comic Sans MS"/>
                <a:ea typeface="Comic Sans MS"/>
                <a:cs typeface="Comic Sans MS"/>
                <a:sym typeface="Comic Sans MS"/>
              </a:rPr>
              <a:t> distribution</a:t>
            </a:r>
            <a:endParaRPr>
              <a:uFill>
                <a:solidFill/>
              </a:uFill>
              <a:latin typeface="Comic Sans MS"/>
              <a:ea typeface="Comic Sans MS"/>
              <a:cs typeface="Comic Sans MS"/>
              <a:sym typeface="Comic Sans MS"/>
            </a:endParaRPr>
          </a:p>
          <a:p>
            <a:pPr lvl="0" marL="40639" marR="40639" defTabSz="914400">
              <a:defRPr sz="1800"/>
            </a:pPr>
            <a:r>
              <a:rPr>
                <a:uFill>
                  <a:solidFill/>
                </a:uFill>
                <a:latin typeface="Comic Sans MS"/>
                <a:ea typeface="Comic Sans MS"/>
                <a:cs typeface="Comic Sans MS"/>
                <a:sym typeface="Comic Sans MS"/>
              </a:rPr>
              <a:t>of </a:t>
            </a:r>
            <a:r>
              <a:rPr>
                <a:solidFill>
                  <a:srgbClr val="FF2600"/>
                </a:solidFill>
                <a:uFill>
                  <a:solidFill>
                    <a:srgbClr val="FF2600"/>
                  </a:solidFill>
                </a:uFill>
                <a:latin typeface="Comic Sans MS"/>
                <a:ea typeface="Comic Sans MS"/>
                <a:cs typeface="Comic Sans MS"/>
                <a:sym typeface="Comic Sans MS"/>
              </a:rPr>
              <a:t>defectors</a:t>
            </a:r>
            <a:r>
              <a:rPr>
                <a:uFill>
                  <a:solidFill/>
                </a:uFill>
                <a:latin typeface="Comic Sans MS"/>
                <a:ea typeface="Comic Sans MS"/>
                <a:cs typeface="Comic Sans MS"/>
                <a:sym typeface="Comic Sans MS"/>
              </a:rPr>
              <a:t> and </a:t>
            </a:r>
            <a:r>
              <a:rPr>
                <a:solidFill>
                  <a:srgbClr val="0433FF"/>
                </a:solidFill>
                <a:uFill>
                  <a:solidFill>
                    <a:srgbClr val="0433FF"/>
                  </a:solidFill>
                </a:uFill>
                <a:latin typeface="Comic Sans MS"/>
                <a:ea typeface="Comic Sans MS"/>
                <a:cs typeface="Comic Sans MS"/>
                <a:sym typeface="Comic Sans MS"/>
              </a:rPr>
              <a:t>cooperators</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8" name="droppedImage.png"/>
          <p:cNvPicPr/>
          <p:nvPr/>
        </p:nvPicPr>
        <p:blipFill>
          <a:blip r:embed="rId2">
            <a:extLst/>
          </a:blip>
          <a:stretch>
            <a:fillRect/>
          </a:stretch>
        </p:blipFill>
        <p:spPr>
          <a:xfrm>
            <a:off x="279400" y="76200"/>
            <a:ext cx="3750389" cy="7454900"/>
          </a:xfrm>
          <a:prstGeom prst="rect">
            <a:avLst/>
          </a:prstGeom>
          <a:ln w="25400">
            <a:round/>
          </a:ln>
        </p:spPr>
      </p:pic>
      <p:pic>
        <p:nvPicPr>
          <p:cNvPr id="429" name="droppedImage.png"/>
          <p:cNvPicPr/>
          <p:nvPr/>
        </p:nvPicPr>
        <p:blipFill>
          <a:blip r:embed="rId3">
            <a:extLst/>
          </a:blip>
          <a:stretch>
            <a:fillRect/>
          </a:stretch>
        </p:blipFill>
        <p:spPr>
          <a:xfrm>
            <a:off x="4102100" y="0"/>
            <a:ext cx="5808134" cy="5334000"/>
          </a:xfrm>
          <a:prstGeom prst="rect">
            <a:avLst/>
          </a:prstGeom>
          <a:ln w="25400">
            <a:round/>
          </a:ln>
        </p:spPr>
      </p:pic>
      <p:pic>
        <p:nvPicPr>
          <p:cNvPr id="430" name="droppedImage.png"/>
          <p:cNvPicPr/>
          <p:nvPr/>
        </p:nvPicPr>
        <p:blipFill>
          <a:blip r:embed="rId4">
            <a:extLst/>
          </a:blip>
          <a:stretch>
            <a:fillRect/>
          </a:stretch>
        </p:blipFill>
        <p:spPr>
          <a:xfrm>
            <a:off x="4241800" y="5435600"/>
            <a:ext cx="5394146" cy="2844800"/>
          </a:xfrm>
          <a:prstGeom prst="rect">
            <a:avLst/>
          </a:prstGeom>
          <a:ln w="25400">
            <a:round/>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2" name="image.jpg"/>
          <p:cNvPicPr/>
          <p:nvPr/>
        </p:nvPicPr>
        <p:blipFill>
          <a:blip r:embed="rId2">
            <a:extLst/>
          </a:blip>
          <a:stretch>
            <a:fillRect/>
          </a:stretch>
        </p:blipFill>
        <p:spPr>
          <a:xfrm>
            <a:off x="422275" y="255587"/>
            <a:ext cx="8666163" cy="6121401"/>
          </a:xfrm>
          <a:prstGeom prst="rect">
            <a:avLst/>
          </a:prstGeom>
          <a:ln w="12700">
            <a:miter lim="400000"/>
          </a:ln>
        </p:spPr>
      </p:pic>
      <p:sp>
        <p:nvSpPr>
          <p:cNvPr id="433" name="Shape 433"/>
          <p:cNvSpPr/>
          <p:nvPr/>
        </p:nvSpPr>
        <p:spPr>
          <a:xfrm>
            <a:off x="4706937" y="477837"/>
            <a:ext cx="5473701"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4450" marR="45154" defTabSz="914400">
              <a:buClr>
                <a:srgbClr val="FF3001"/>
              </a:buClr>
              <a:buFont typeface="Comic Sans MS"/>
              <a:defRPr sz="1800"/>
            </a:pPr>
            <a:r>
              <a:rPr sz="1600">
                <a:solidFill>
                  <a:srgbClr val="FF3001"/>
                </a:solidFill>
                <a:uFill>
                  <a:solidFill>
                    <a:srgbClr val="FF3001"/>
                  </a:solidFill>
                </a:uFill>
                <a:latin typeface="Comic Sans MS"/>
                <a:ea typeface="Comic Sans MS"/>
                <a:cs typeface="Comic Sans MS"/>
                <a:sym typeface="Comic Sans MS"/>
              </a:rPr>
              <a:t>Horizontal gene transfer - cell conglomerate </a:t>
            </a:r>
            <a:endParaRPr sz="1600">
              <a:solidFill>
                <a:srgbClr val="FF3001"/>
              </a:solidFill>
              <a:uFill>
                <a:solidFill>
                  <a:srgbClr val="FF3001"/>
                </a:solidFill>
              </a:uFill>
              <a:latin typeface="Comic Sans MS"/>
              <a:ea typeface="Comic Sans MS"/>
              <a:cs typeface="Comic Sans MS"/>
              <a:sym typeface="Comic Sans MS"/>
            </a:endParaRPr>
          </a:p>
          <a:p>
            <a:pPr lvl="0" marL="44450" marR="45154" defTabSz="914400">
              <a:buClr>
                <a:srgbClr val="FF3001"/>
              </a:buClr>
              <a:buFont typeface="Comic Sans MS"/>
              <a:defRPr sz="1800"/>
            </a:pPr>
            <a:r>
              <a:rPr sz="1600">
                <a:solidFill>
                  <a:srgbClr val="FF3001"/>
                </a:solidFill>
                <a:uFill>
                  <a:solidFill>
                    <a:srgbClr val="FF3001"/>
                  </a:solidFill>
                </a:uFill>
                <a:latin typeface="Comic Sans MS"/>
                <a:ea typeface="Comic Sans MS"/>
                <a:cs typeface="Comic Sans MS"/>
                <a:sym typeface="Comic Sans MS"/>
              </a:rPr>
              <a:t>instead of single cell ancesto</a:t>
            </a:r>
            <a:r>
              <a:rPr>
                <a:solidFill>
                  <a:srgbClr val="FF3001"/>
                </a:solidFill>
                <a:uFill>
                  <a:solidFill>
                    <a:srgbClr val="FF3001"/>
                  </a:solidFill>
                </a:uFill>
                <a:latin typeface="Comic Sans MS"/>
                <a:ea typeface="Comic Sans MS"/>
                <a:cs typeface="Comic Sans MS"/>
                <a:sym typeface="Comic Sans MS"/>
              </a:rPr>
              <a:t>r</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5" name="Shape 435"/>
          <p:cNvSpPr/>
          <p:nvPr>
            <p:ph type="sldNum" sz="quarter" idx="2"/>
          </p:nvPr>
        </p:nvSpPr>
        <p:spPr>
          <a:xfrm>
            <a:off x="8162689" y="6946900"/>
            <a:ext cx="351310" cy="330200"/>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436" name="image.png"/>
          <p:cNvPicPr/>
          <p:nvPr/>
        </p:nvPicPr>
        <p:blipFill>
          <a:blip r:embed="rId2">
            <a:extLst/>
          </a:blip>
          <a:stretch>
            <a:fillRect/>
          </a:stretch>
        </p:blipFill>
        <p:spPr>
          <a:xfrm>
            <a:off x="177800" y="-304800"/>
            <a:ext cx="6108700" cy="7813675"/>
          </a:xfrm>
          <a:prstGeom prst="rect">
            <a:avLst/>
          </a:prstGeom>
          <a:ln w="12700">
            <a:miter lim="400000"/>
          </a:ln>
        </p:spPr>
      </p:pic>
      <p:sp>
        <p:nvSpPr>
          <p:cNvPr id="437" name="Shape 437"/>
          <p:cNvSpPr/>
          <p:nvPr/>
        </p:nvSpPr>
        <p:spPr>
          <a:xfrm>
            <a:off x="5613400" y="254000"/>
            <a:ext cx="4457700" cy="2235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R="457200" defTabSz="914400">
              <a:defRPr sz="1800"/>
            </a:pPr>
            <a:r>
              <a:rPr sz="2000">
                <a:uFill>
                  <a:solidFill/>
                </a:uFill>
                <a:latin typeface="Comic Sans MS"/>
                <a:ea typeface="Comic Sans MS"/>
                <a:cs typeface="Comic Sans MS"/>
                <a:sym typeface="Comic Sans MS"/>
              </a:rPr>
              <a:t>Thus </a:t>
            </a:r>
            <a:r>
              <a:rPr sz="2000">
                <a:solidFill>
                  <a:srgbClr val="0433FF"/>
                </a:solidFill>
                <a:uFill>
                  <a:solidFill/>
                </a:uFill>
                <a:latin typeface="Comic Sans MS"/>
                <a:ea typeface="Comic Sans MS"/>
                <a:cs typeface="Comic Sans MS"/>
                <a:sym typeface="Comic Sans MS"/>
              </a:rPr>
              <a:t>we regard as regrettable the conventional concatenation of Darwin’s name with evolution</a:t>
            </a:r>
            <a:r>
              <a:rPr sz="2000">
                <a:uFill>
                  <a:solidFill/>
                </a:uFill>
                <a:latin typeface="Comic Sans MS"/>
                <a:ea typeface="Comic Sans MS"/>
                <a:cs typeface="Comic Sans MS"/>
                <a:sym typeface="Comic Sans MS"/>
              </a:rPr>
              <a:t>, because other modalities must also be considered</a:t>
            </a:r>
            <a:endParaRPr sz="2000">
              <a:uFill>
                <a:solidFill/>
              </a:uFill>
              <a:latin typeface="Comic Sans MS"/>
              <a:ea typeface="Comic Sans MS"/>
              <a:cs typeface="Comic Sans MS"/>
              <a:sym typeface="Comic Sans MS"/>
            </a:endParaRPr>
          </a:p>
        </p:txBody>
      </p:sp>
      <p:pic>
        <p:nvPicPr>
          <p:cNvPr id="438" name="droppedImage.png"/>
          <p:cNvPicPr/>
          <p:nvPr/>
        </p:nvPicPr>
        <p:blipFill>
          <a:blip r:embed="rId3">
            <a:extLst/>
          </a:blip>
          <a:stretch>
            <a:fillRect/>
          </a:stretch>
        </p:blipFill>
        <p:spPr>
          <a:xfrm>
            <a:off x="5778500" y="3111500"/>
            <a:ext cx="3887842" cy="1879600"/>
          </a:xfrm>
          <a:prstGeom prst="rect">
            <a:avLst/>
          </a:prstGeom>
          <a:ln w="25400">
            <a:round/>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0" name="Shape 440"/>
          <p:cNvSpPr/>
          <p:nvPr/>
        </p:nvSpPr>
        <p:spPr>
          <a:xfrm>
            <a:off x="723900" y="482600"/>
            <a:ext cx="9296400" cy="6388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defRPr sz="1800"/>
            </a:pPr>
            <a:r>
              <a:rPr b="1" sz="2400">
                <a:uFill>
                  <a:solidFill/>
                </a:uFill>
                <a:latin typeface="Comic Sans MS"/>
                <a:ea typeface="Comic Sans MS"/>
                <a:cs typeface="Comic Sans MS"/>
                <a:sym typeface="Comic Sans MS"/>
              </a:rPr>
              <a:t>EVOLUČNÍ BIOLOGIE </a:t>
            </a:r>
            <a:endParaRPr b="1" sz="2400">
              <a:uFill>
                <a:solidFill/>
              </a:uFill>
              <a:latin typeface="Comic Sans MS"/>
              <a:ea typeface="Comic Sans MS"/>
              <a:cs typeface="Comic Sans MS"/>
              <a:sym typeface="Comic Sans MS"/>
            </a:endParaRPr>
          </a:p>
          <a:p>
            <a:pPr lvl="0" marL="40639" marR="40639" defTabSz="914400">
              <a:defRPr sz="1800"/>
            </a:pPr>
            <a:r>
              <a:rPr b="1" sz="2400">
                <a:uFill>
                  <a:solidFill/>
                </a:uFill>
                <a:latin typeface="Comic Sans MS"/>
                <a:ea typeface="Comic Sans MS"/>
                <a:cs typeface="Comic Sans MS"/>
                <a:sym typeface="Comic Sans MS"/>
              </a:rPr>
              <a:t>- rychle se vyvíjející vědecká disciplina</a:t>
            </a:r>
            <a:endParaRPr b="1" sz="2400">
              <a:uFill>
                <a:solidFill/>
              </a:uFill>
              <a:latin typeface="Comic Sans MS"/>
              <a:ea typeface="Comic Sans MS"/>
              <a:cs typeface="Comic Sans MS"/>
              <a:sym typeface="Comic Sans MS"/>
            </a:endParaRPr>
          </a:p>
          <a:p>
            <a:pPr lvl="0" marL="40639" marR="40639" defTabSz="914400">
              <a:defRPr sz="1800"/>
            </a:pPr>
            <a:endParaRPr b="1" sz="2400">
              <a:uFill>
                <a:solidFill/>
              </a:uFill>
              <a:latin typeface="Comic Sans MS"/>
              <a:ea typeface="Comic Sans MS"/>
              <a:cs typeface="Comic Sans MS"/>
              <a:sym typeface="Comic Sans MS"/>
            </a:endParaRPr>
          </a:p>
          <a:p>
            <a:pPr lvl="0" marL="40639" marR="40639" defTabSz="914400">
              <a:defRPr sz="1800"/>
            </a:pPr>
            <a:r>
              <a:rPr b="1" sz="2400">
                <a:uFill>
                  <a:solidFill/>
                </a:uFill>
                <a:latin typeface="Comic Sans MS"/>
                <a:ea typeface="Comic Sans MS"/>
                <a:cs typeface="Comic Sans MS"/>
                <a:sym typeface="Comic Sans MS"/>
              </a:rPr>
              <a:t>vedle ní existuje IDEOLOGIE EVOLUCIONISMU</a:t>
            </a:r>
            <a:endParaRPr b="1" sz="2400">
              <a:uFill>
                <a:solidFill/>
              </a:uFill>
              <a:latin typeface="Comic Sans MS"/>
              <a:ea typeface="Comic Sans MS"/>
              <a:cs typeface="Comic Sans MS"/>
              <a:sym typeface="Comic Sans MS"/>
            </a:endParaRPr>
          </a:p>
          <a:p>
            <a:pPr lvl="0" marL="40639" marR="40639" defTabSz="914400">
              <a:defRPr sz="1800"/>
            </a:pPr>
            <a:endParaRPr b="1" sz="2400">
              <a:uFill>
                <a:solidFill/>
              </a:uFill>
              <a:latin typeface="Comic Sans MS"/>
              <a:ea typeface="Comic Sans MS"/>
              <a:cs typeface="Comic Sans MS"/>
              <a:sym typeface="Comic Sans MS"/>
            </a:endParaRPr>
          </a:p>
          <a:p>
            <a:pPr lvl="0" marL="40639" marR="40639" defTabSz="914400">
              <a:defRPr sz="1800"/>
            </a:pPr>
            <a:r>
              <a:rPr b="1" sz="2400">
                <a:uFill>
                  <a:solidFill/>
                </a:uFill>
                <a:latin typeface="Comic Sans MS"/>
                <a:ea typeface="Comic Sans MS"/>
                <a:cs typeface="Comic Sans MS"/>
                <a:sym typeface="Comic Sans MS"/>
              </a:rPr>
              <a:t>PODLE DARWINISTY M. RUSE NENÍ </a:t>
            </a:r>
            <a:endParaRPr b="1" sz="2400">
              <a:uFill>
                <a:solidFill/>
              </a:uFill>
              <a:latin typeface="Comic Sans MS"/>
              <a:ea typeface="Comic Sans MS"/>
              <a:cs typeface="Comic Sans MS"/>
              <a:sym typeface="Comic Sans MS"/>
            </a:endParaRPr>
          </a:p>
          <a:p>
            <a:pPr lvl="0" marL="40639" marR="40639" defTabSz="914400">
              <a:defRPr sz="1800"/>
            </a:pPr>
            <a:endParaRPr b="1" sz="2400">
              <a:uFill>
                <a:solidFill/>
              </a:uFill>
              <a:latin typeface="Comic Sans MS"/>
              <a:ea typeface="Comic Sans MS"/>
              <a:cs typeface="Comic Sans MS"/>
              <a:sym typeface="Comic Sans MS"/>
            </a:endParaRPr>
          </a:p>
          <a:p>
            <a:pPr lvl="0" marL="40639" marR="40639" defTabSz="914400">
              <a:defRPr sz="1800"/>
            </a:pPr>
            <a:r>
              <a:rPr b="1" sz="2400">
                <a:uFill>
                  <a:solidFill/>
                </a:uFill>
                <a:latin typeface="Comic Sans MS"/>
                <a:ea typeface="Comic Sans MS"/>
                <a:cs typeface="Comic Sans MS"/>
                <a:sym typeface="Comic Sans MS"/>
              </a:rPr>
              <a:t>BOJ EVOLUCIONISMU S KREACIONISMEM </a:t>
            </a:r>
            <a:endParaRPr b="1" sz="2400">
              <a:uFill>
                <a:solidFill/>
              </a:uFill>
              <a:latin typeface="Comic Sans MS"/>
              <a:ea typeface="Comic Sans MS"/>
              <a:cs typeface="Comic Sans MS"/>
              <a:sym typeface="Comic Sans MS"/>
            </a:endParaRPr>
          </a:p>
          <a:p>
            <a:pPr lvl="0" marL="40639" marR="40639" defTabSz="914400">
              <a:defRPr sz="1800"/>
            </a:pPr>
            <a:endParaRPr b="1" sz="2400">
              <a:uFill>
                <a:solidFill/>
              </a:uFill>
              <a:latin typeface="Comic Sans MS"/>
              <a:ea typeface="Comic Sans MS"/>
              <a:cs typeface="Comic Sans MS"/>
              <a:sym typeface="Comic Sans MS"/>
            </a:endParaRPr>
          </a:p>
          <a:p>
            <a:pPr lvl="0" marL="40639" marR="40639" defTabSz="914400">
              <a:defRPr sz="1800"/>
            </a:pPr>
            <a:r>
              <a:rPr b="1" sz="2400">
                <a:uFill>
                  <a:solidFill/>
                </a:uFill>
                <a:latin typeface="Comic Sans MS"/>
                <a:ea typeface="Comic Sans MS"/>
                <a:cs typeface="Comic Sans MS"/>
                <a:sym typeface="Comic Sans MS"/>
              </a:rPr>
              <a:t>BOJEM VĚDY S NÁBOŽENSTVÍM ALE </a:t>
            </a:r>
            <a:endParaRPr b="1" sz="2400">
              <a:uFill>
                <a:solidFill/>
              </a:uFill>
              <a:latin typeface="Comic Sans MS"/>
              <a:ea typeface="Comic Sans MS"/>
              <a:cs typeface="Comic Sans MS"/>
              <a:sym typeface="Comic Sans MS"/>
            </a:endParaRPr>
          </a:p>
          <a:p>
            <a:pPr lvl="0" marL="40639" marR="40639" defTabSz="914400">
              <a:defRPr sz="1800"/>
            </a:pPr>
            <a:endParaRPr b="1" sz="2400">
              <a:uFill>
                <a:solidFill/>
              </a:uFill>
              <a:latin typeface="Comic Sans MS"/>
              <a:ea typeface="Comic Sans MS"/>
              <a:cs typeface="Comic Sans MS"/>
              <a:sym typeface="Comic Sans MS"/>
            </a:endParaRPr>
          </a:p>
          <a:p>
            <a:pPr lvl="0" marL="40639" marR="40639" defTabSz="914400">
              <a:defRPr sz="1800"/>
            </a:pPr>
            <a:r>
              <a:rPr b="1" sz="2400">
                <a:solidFill>
                  <a:srgbClr val="FF4013"/>
                </a:solidFill>
                <a:uFill>
                  <a:solidFill/>
                </a:uFill>
                <a:latin typeface="Comic Sans MS"/>
                <a:ea typeface="Comic Sans MS"/>
                <a:cs typeface="Comic Sans MS"/>
                <a:sym typeface="Comic Sans MS"/>
              </a:rPr>
              <a:t>BOJEM NÁBOŽENSTVÍ S NÁBOŽENSTVÍM</a:t>
            </a:r>
            <a:endParaRPr b="1" sz="2400">
              <a:solidFill>
                <a:srgbClr val="FF4013"/>
              </a:solidFill>
              <a:uFill>
                <a:solidFill/>
              </a:uFill>
              <a:latin typeface="Comic Sans MS"/>
              <a:ea typeface="Comic Sans MS"/>
              <a:cs typeface="Comic Sans MS"/>
              <a:sym typeface="Comic Sans MS"/>
            </a:endParaRPr>
          </a:p>
          <a:p>
            <a:pPr lvl="0" marL="40639" marR="40639" defTabSz="914400">
              <a:defRPr sz="1800"/>
            </a:pPr>
            <a:endParaRPr b="1" sz="2400">
              <a:solidFill>
                <a:srgbClr val="FF4013"/>
              </a:solidFill>
              <a:uFill>
                <a:solidFill/>
              </a:uFill>
              <a:latin typeface="Comic Sans MS"/>
              <a:ea typeface="Comic Sans MS"/>
              <a:cs typeface="Comic Sans MS"/>
              <a:sym typeface="Comic Sans MS"/>
            </a:endParaRPr>
          </a:p>
          <a:p>
            <a:pPr lvl="0" marL="40639" marR="40639" defTabSz="914400">
              <a:defRPr sz="1800"/>
            </a:pPr>
            <a:r>
              <a:rPr b="1" sz="2400">
                <a:uFill>
                  <a:solidFill/>
                </a:uFill>
                <a:latin typeface="Comic Sans MS"/>
                <a:ea typeface="Comic Sans MS"/>
                <a:cs typeface="Comic Sans MS"/>
                <a:sym typeface="Comic Sans MS"/>
              </a:rPr>
              <a:t>M. Ruse, The Evolution-Creation Struggle</a:t>
            </a:r>
            <a:endParaRPr b="1" sz="2400">
              <a:uFill>
                <a:solidFill/>
              </a:uFill>
              <a:latin typeface="Comic Sans MS"/>
              <a:ea typeface="Comic Sans MS"/>
              <a:cs typeface="Comic Sans MS"/>
              <a:sym typeface="Comic Sans MS"/>
            </a:endParaRPr>
          </a:p>
          <a:p>
            <a:pPr lvl="0" marL="40639" marR="40639" defTabSz="914400">
              <a:defRPr sz="1800"/>
            </a:pPr>
            <a:r>
              <a:rPr b="1" sz="2400">
                <a:uFill>
                  <a:solidFill/>
                </a:uFill>
                <a:latin typeface="Comic Sans MS"/>
                <a:ea typeface="Comic Sans MS"/>
                <a:cs typeface="Comic Sans MS"/>
                <a:sym typeface="Comic Sans MS"/>
              </a:rPr>
              <a:t>HARVARD UNIVERSITY PRESS , 2005</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42" name="Shape 442"/>
          <p:cNvSpPr/>
          <p:nvPr>
            <p:ph type="sldNum" sz="quarter" idx="2"/>
          </p:nvPr>
        </p:nvSpPr>
        <p:spPr>
          <a:xfrm>
            <a:off x="8162689" y="6946900"/>
            <a:ext cx="351310" cy="330200"/>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443" name="droppedImage.png"/>
          <p:cNvPicPr/>
          <p:nvPr/>
        </p:nvPicPr>
        <p:blipFill>
          <a:blip r:embed="rId2">
            <a:extLst/>
          </a:blip>
          <a:stretch>
            <a:fillRect/>
          </a:stretch>
        </p:blipFill>
        <p:spPr>
          <a:xfrm>
            <a:off x="2857500" y="0"/>
            <a:ext cx="4886072" cy="2362200"/>
          </a:xfrm>
          <a:prstGeom prst="rect">
            <a:avLst/>
          </a:prstGeom>
          <a:ln w="25400">
            <a:round/>
          </a:ln>
        </p:spPr>
      </p:pic>
      <p:pic>
        <p:nvPicPr>
          <p:cNvPr id="444" name="droppedImage.png"/>
          <p:cNvPicPr/>
          <p:nvPr/>
        </p:nvPicPr>
        <p:blipFill>
          <a:blip r:embed="rId3">
            <a:extLst/>
          </a:blip>
          <a:stretch>
            <a:fillRect/>
          </a:stretch>
        </p:blipFill>
        <p:spPr>
          <a:xfrm>
            <a:off x="-12700" y="76200"/>
            <a:ext cx="2209800" cy="7725735"/>
          </a:xfrm>
          <a:prstGeom prst="rect">
            <a:avLst/>
          </a:prstGeom>
          <a:ln w="25400">
            <a:round/>
          </a:ln>
        </p:spPr>
      </p:pic>
      <p:pic>
        <p:nvPicPr>
          <p:cNvPr id="445" name="droppedImage.png"/>
          <p:cNvPicPr/>
          <p:nvPr/>
        </p:nvPicPr>
        <p:blipFill>
          <a:blip r:embed="rId4">
            <a:extLst/>
          </a:blip>
          <a:stretch>
            <a:fillRect/>
          </a:stretch>
        </p:blipFill>
        <p:spPr>
          <a:xfrm>
            <a:off x="2374900" y="2019300"/>
            <a:ext cx="2641840" cy="4445000"/>
          </a:xfrm>
          <a:prstGeom prst="rect">
            <a:avLst/>
          </a:prstGeom>
          <a:ln w="25400">
            <a:round/>
          </a:ln>
        </p:spPr>
      </p:pic>
      <p:pic>
        <p:nvPicPr>
          <p:cNvPr id="446" name="droppedImage.png"/>
          <p:cNvPicPr/>
          <p:nvPr/>
        </p:nvPicPr>
        <p:blipFill>
          <a:blip r:embed="rId5">
            <a:extLst/>
          </a:blip>
          <a:stretch>
            <a:fillRect/>
          </a:stretch>
        </p:blipFill>
        <p:spPr>
          <a:xfrm>
            <a:off x="7937500" y="38100"/>
            <a:ext cx="2006600" cy="6210300"/>
          </a:xfrm>
          <a:prstGeom prst="rect">
            <a:avLst/>
          </a:prstGeom>
          <a:ln w="25400">
            <a:round/>
          </a:ln>
        </p:spPr>
      </p:pic>
      <p:pic>
        <p:nvPicPr>
          <p:cNvPr id="447" name="droppedImage.png"/>
          <p:cNvPicPr/>
          <p:nvPr/>
        </p:nvPicPr>
        <p:blipFill>
          <a:blip r:embed="rId6">
            <a:extLst/>
          </a:blip>
          <a:stretch>
            <a:fillRect/>
          </a:stretch>
        </p:blipFill>
        <p:spPr>
          <a:xfrm>
            <a:off x="5029200" y="2476500"/>
            <a:ext cx="2823658" cy="3771900"/>
          </a:xfrm>
          <a:prstGeom prst="rect">
            <a:avLst/>
          </a:prstGeom>
          <a:ln w="25400">
            <a:round/>
          </a:ln>
        </p:spPr>
      </p:pic>
      <p:sp>
        <p:nvSpPr>
          <p:cNvPr id="448" name="Shape 448"/>
          <p:cNvSpPr/>
          <p:nvPr/>
        </p:nvSpPr>
        <p:spPr>
          <a:xfrm>
            <a:off x="3200400" y="7162800"/>
            <a:ext cx="1820923"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a:uFill>
                  <a:solidFill/>
                </a:uFill>
                <a:latin typeface="Comic Sans MS"/>
                <a:ea typeface="Comic Sans MS"/>
                <a:cs typeface="Comic Sans MS"/>
                <a:sym typeface="Comic Sans MS"/>
              </a:defRPr>
            </a:lvl1pPr>
          </a:lstStyle>
          <a:p>
            <a:pPr lvl="0">
              <a:defRPr sz="1800">
                <a:uFillTx/>
              </a:defRPr>
            </a:pPr>
            <a:r>
              <a:rPr sz="1200">
                <a:uFill>
                  <a:solidFill/>
                </a:uFill>
              </a:rPr>
              <a:t>Sci. Amer. , Sept. 2009</a:t>
            </a:r>
          </a:p>
        </p:txBody>
      </p:sp>
      <p:sp>
        <p:nvSpPr>
          <p:cNvPr id="449" name="Shape 449"/>
          <p:cNvSpPr/>
          <p:nvPr/>
        </p:nvSpPr>
        <p:spPr>
          <a:xfrm>
            <a:off x="4864100" y="3670300"/>
            <a:ext cx="424096"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a:uFill>
                  <a:solidFill/>
                </a:uFill>
                <a:latin typeface="+mn-lt"/>
                <a:ea typeface="+mn-ea"/>
                <a:cs typeface="+mn-cs"/>
                <a:sym typeface="Gill Sans"/>
              </a:defRPr>
            </a:lvl1pPr>
          </a:lstStyle>
          <a:p>
            <a:pPr lvl="0">
              <a:defRPr sz="1800">
                <a:uFillTx/>
              </a:defRPr>
            </a:pPr>
            <a:r>
              <a:rPr sz="1200">
                <a:uFill>
                  <a:solidFill/>
                </a:uFill>
              </a:rPr>
              <a:t>Text</a:t>
            </a:r>
          </a:p>
        </p:txBody>
      </p:sp>
      <p:sp>
        <p:nvSpPr>
          <p:cNvPr id="450" name="Shape 450"/>
          <p:cNvSpPr/>
          <p:nvPr/>
        </p:nvSpPr>
        <p:spPr>
          <a:xfrm>
            <a:off x="2908300" y="6578600"/>
            <a:ext cx="60579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defRPr>
                <a:uFill>
                  <a:solidFill/>
                </a:uFill>
                <a:latin typeface="Comic Sans MS"/>
                <a:ea typeface="Comic Sans MS"/>
                <a:cs typeface="Comic Sans MS"/>
                <a:sym typeface="Comic Sans MS"/>
              </a:defRPr>
            </a:lvl1pPr>
          </a:lstStyle>
          <a:p>
            <a:pPr lvl="0">
              <a:defRPr sz="1800">
                <a:uFillTx/>
              </a:defRPr>
            </a:pPr>
            <a:r>
              <a:rPr sz="1200">
                <a:uFill>
                  <a:solidFill/>
                </a:uFill>
              </a:rPr>
              <a:t>JEDINEČNOST LIDSKÉHO MOZKU NELZE  VYSVĚTLIT jeho VELIKOSTÍ</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2" name="Shape 452"/>
          <p:cNvSpPr/>
          <p:nvPr/>
        </p:nvSpPr>
        <p:spPr>
          <a:xfrm>
            <a:off x="165099" y="419100"/>
            <a:ext cx="9817101" cy="6134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R="182879" defTabSz="914400">
              <a:buClr>
                <a:srgbClr val="000000"/>
              </a:buClr>
              <a:buFont typeface="Times New Roman"/>
              <a:defRPr sz="1800"/>
            </a:pPr>
            <a:endParaRPr sz="1200">
              <a:uFill>
                <a:solidFill/>
              </a:uFill>
              <a:latin typeface="Times New Roman"/>
              <a:ea typeface="Times New Roman"/>
              <a:cs typeface="Times New Roman"/>
              <a:sym typeface="Times New Roman"/>
            </a:endParaRPr>
          </a:p>
          <a:p>
            <a:pPr lvl="0" marR="182879" defTabSz="914400">
              <a:buClr>
                <a:srgbClr val="3C33FE"/>
              </a:buClr>
              <a:buFont typeface="Comic Sans MS"/>
              <a:defRPr sz="1800"/>
            </a:pPr>
            <a:r>
              <a:rPr sz="2000">
                <a:solidFill>
                  <a:srgbClr val="3C33FE"/>
                </a:solidFill>
                <a:uFill>
                  <a:solidFill>
                    <a:srgbClr val="3C33FE"/>
                  </a:solidFill>
                </a:uFill>
                <a:latin typeface="Comic Sans MS"/>
                <a:ea typeface="Comic Sans MS"/>
                <a:cs typeface="Comic Sans MS"/>
                <a:sym typeface="Comic Sans MS"/>
              </a:rPr>
              <a:t>JOHANN GREGOR MENDEL</a:t>
            </a:r>
            <a:endParaRPr sz="2000">
              <a:solidFill>
                <a:srgbClr val="3C33FE"/>
              </a:solidFill>
              <a:uFill>
                <a:solidFill>
                  <a:srgbClr val="3C33FE"/>
                </a:solidFill>
              </a:uFill>
              <a:latin typeface="Comic Sans MS"/>
              <a:ea typeface="Comic Sans MS"/>
              <a:cs typeface="Comic Sans MS"/>
              <a:sym typeface="Comic Sans MS"/>
            </a:endParaRPr>
          </a:p>
          <a:p>
            <a:pPr lvl="0" marR="182879" defTabSz="914400">
              <a:buClr>
                <a:srgbClr val="000000"/>
              </a:buClr>
              <a:buFont typeface="Comic Sans MS"/>
              <a:defRPr sz="1800"/>
            </a:pPr>
            <a:endParaRPr sz="1200">
              <a:uFill>
                <a:solidFill/>
              </a:uFill>
              <a:latin typeface="+mn-lt"/>
              <a:ea typeface="+mn-ea"/>
              <a:cs typeface="+mn-cs"/>
              <a:sym typeface="Gill Sans"/>
            </a:endParaRPr>
          </a:p>
          <a:p>
            <a:pPr lvl="0" marR="182879" defTabSz="914400">
              <a:buClr>
                <a:srgbClr val="000000"/>
              </a:buClr>
              <a:buFont typeface="Comic Sans MS"/>
              <a:defRPr sz="1800"/>
            </a:pPr>
            <a:r>
              <a:rPr sz="1400">
                <a:uFill>
                  <a:solidFill/>
                </a:uFill>
                <a:latin typeface="Comic Sans MS"/>
                <a:ea typeface="Comic Sans MS"/>
                <a:cs typeface="Comic Sans MS"/>
                <a:sym typeface="Comic Sans MS"/>
              </a:rPr>
              <a:t>* 1822		in Hyn</a:t>
            </a:r>
            <a:r>
              <a:rPr sz="1400">
                <a:uFill>
                  <a:solidFill/>
                </a:uFill>
                <a:latin typeface="Times New Roman"/>
                <a:ea typeface="Times New Roman"/>
                <a:cs typeface="Times New Roman"/>
                <a:sym typeface="Times New Roman"/>
              </a:rPr>
              <a:t>č</a:t>
            </a:r>
            <a:r>
              <a:rPr sz="1400">
                <a:uFill>
                  <a:solidFill/>
                </a:uFill>
                <a:latin typeface="Comic Sans MS"/>
                <a:ea typeface="Comic Sans MS"/>
                <a:cs typeface="Comic Sans MS"/>
                <a:sym typeface="Comic Sans MS"/>
              </a:rPr>
              <a:t>ice (Moravia, Austro-Hungarian Empire)</a:t>
            </a:r>
            <a:endParaRPr sz="1400">
              <a:uFill>
                <a:solidFill/>
              </a:uFill>
              <a:latin typeface="Comic Sans MS"/>
              <a:ea typeface="Comic Sans MS"/>
              <a:cs typeface="Comic Sans MS"/>
              <a:sym typeface="Comic Sans MS"/>
            </a:endParaRPr>
          </a:p>
          <a:p>
            <a:pPr lvl="0" marR="182879" defTabSz="914400">
              <a:buClr>
                <a:srgbClr val="000000"/>
              </a:buClr>
              <a:buFont typeface="Comic Sans MS"/>
              <a:defRPr sz="1800"/>
            </a:pPr>
            <a:r>
              <a:rPr sz="1400">
                <a:uFill>
                  <a:solidFill/>
                </a:uFill>
                <a:latin typeface="Comic Sans MS"/>
                <a:ea typeface="Comic Sans MS"/>
                <a:cs typeface="Comic Sans MS"/>
                <a:sym typeface="Comic Sans MS"/>
              </a:rPr>
              <a:t>+ 1884		in Brno (buried at Central Cemetery in Brno)</a:t>
            </a:r>
            <a:endParaRPr sz="1400">
              <a:uFill>
                <a:solidFill/>
              </a:uFill>
              <a:latin typeface="Comic Sans MS"/>
              <a:ea typeface="Comic Sans MS"/>
              <a:cs typeface="Comic Sans MS"/>
              <a:sym typeface="Comic Sans MS"/>
            </a:endParaRPr>
          </a:p>
          <a:p>
            <a:pPr lvl="0" marR="182879" defTabSz="914400">
              <a:buClr>
                <a:srgbClr val="000000"/>
              </a:buClr>
              <a:buFont typeface="Comic Sans MS"/>
              <a:defRPr sz="1800"/>
            </a:pPr>
            <a:endParaRPr sz="1400">
              <a:uFill>
                <a:solidFill/>
              </a:uFill>
              <a:latin typeface="Comic Sans MS"/>
              <a:ea typeface="Comic Sans MS"/>
              <a:cs typeface="Comic Sans MS"/>
              <a:sym typeface="Comic Sans MS"/>
            </a:endParaRPr>
          </a:p>
          <a:p>
            <a:pPr lvl="0" marR="182879" defTabSz="914400">
              <a:buClr>
                <a:srgbClr val="000000"/>
              </a:buClr>
              <a:buFont typeface="Comic Sans MS"/>
              <a:defRPr sz="1800"/>
            </a:pPr>
            <a:endParaRPr sz="1400">
              <a:uFill>
                <a:solidFill/>
              </a:uFill>
              <a:latin typeface="Comic Sans MS"/>
              <a:ea typeface="Comic Sans MS"/>
              <a:cs typeface="Comic Sans MS"/>
              <a:sym typeface="Comic Sans MS"/>
            </a:endParaRPr>
          </a:p>
          <a:p>
            <a:pPr lvl="0" marR="182879" defTabSz="914400">
              <a:buClr>
                <a:srgbClr val="000000"/>
              </a:buClr>
              <a:buFont typeface="Comic Sans MS"/>
              <a:defRPr sz="1800"/>
            </a:pPr>
            <a:endParaRPr sz="1400">
              <a:uFill>
                <a:solidFill/>
              </a:uFill>
              <a:latin typeface="Comic Sans MS"/>
              <a:ea typeface="Comic Sans MS"/>
              <a:cs typeface="Comic Sans MS"/>
              <a:sym typeface="Comic Sans MS"/>
            </a:endParaRPr>
          </a:p>
          <a:p>
            <a:pPr lvl="0" marR="182879" defTabSz="914400">
              <a:buClr>
                <a:srgbClr val="000000"/>
              </a:buClr>
              <a:buFont typeface="Comic Sans MS"/>
              <a:defRPr sz="1800"/>
            </a:pPr>
            <a:endParaRPr sz="1400">
              <a:uFill>
                <a:solidFill/>
              </a:uFill>
              <a:latin typeface="Comic Sans MS"/>
              <a:ea typeface="Comic Sans MS"/>
              <a:cs typeface="Comic Sans MS"/>
              <a:sym typeface="Comic Sans MS"/>
            </a:endParaRPr>
          </a:p>
          <a:p>
            <a:pPr lvl="0" marR="182879" defTabSz="914400">
              <a:buClr>
                <a:srgbClr val="000000"/>
              </a:buClr>
              <a:buFont typeface="Comic Sans MS"/>
              <a:defRPr sz="1800"/>
            </a:pPr>
            <a:endParaRPr sz="1400">
              <a:uFill>
                <a:solidFill/>
              </a:uFill>
              <a:latin typeface="Comic Sans MS"/>
              <a:ea typeface="Comic Sans MS"/>
              <a:cs typeface="Comic Sans MS"/>
              <a:sym typeface="Comic Sans MS"/>
            </a:endParaRPr>
          </a:p>
          <a:p>
            <a:pPr lvl="0" marR="182879" defTabSz="914400">
              <a:buClr>
                <a:srgbClr val="000000"/>
              </a:buClr>
              <a:buFont typeface="Comic Sans MS"/>
              <a:defRPr sz="1800"/>
            </a:pPr>
            <a:r>
              <a:rPr sz="1700">
                <a:uFill>
                  <a:solidFill/>
                </a:uFill>
                <a:latin typeface="Comic Sans MS"/>
                <a:ea typeface="Comic Sans MS"/>
                <a:cs typeface="Comic Sans MS"/>
                <a:sym typeface="Comic Sans MS"/>
              </a:rPr>
              <a:t>In the 1950´s </a:t>
            </a:r>
            <a:r>
              <a:rPr sz="1700">
                <a:solidFill>
                  <a:srgbClr val="FF3001"/>
                </a:solidFill>
                <a:uFill>
                  <a:solidFill>
                    <a:srgbClr val="FF3001"/>
                  </a:solidFill>
                </a:uFill>
                <a:latin typeface="Comic Sans MS"/>
                <a:ea typeface="Comic Sans MS"/>
                <a:cs typeface="Comic Sans MS"/>
                <a:sym typeface="Comic Sans MS"/>
              </a:rPr>
              <a:t>Mendelism</a:t>
            </a:r>
            <a:r>
              <a:rPr sz="1700">
                <a:uFill>
                  <a:solidFill/>
                </a:uFill>
                <a:latin typeface="Comic Sans MS"/>
                <a:ea typeface="Comic Sans MS"/>
                <a:cs typeface="Comic Sans MS"/>
                <a:sym typeface="Comic Sans MS"/>
              </a:rPr>
              <a:t> declared to be a </a:t>
            </a:r>
            <a:r>
              <a:rPr sz="1700">
                <a:solidFill>
                  <a:srgbClr val="FF3001"/>
                </a:solidFill>
                <a:uFill>
                  <a:solidFill>
                    <a:srgbClr val="FF3001"/>
                  </a:solidFill>
                </a:uFill>
                <a:latin typeface="Comic Sans MS"/>
                <a:ea typeface="Comic Sans MS"/>
                <a:cs typeface="Comic Sans MS"/>
                <a:sym typeface="Comic Sans MS"/>
              </a:rPr>
              <a:t>reactionary teaching</a:t>
            </a:r>
            <a:r>
              <a:rPr sz="1700">
                <a:uFill>
                  <a:solidFill/>
                </a:uFill>
                <a:latin typeface="Comic Sans MS"/>
                <a:ea typeface="Comic Sans MS"/>
                <a:cs typeface="Comic Sans MS"/>
                <a:sym typeface="Comic Sans MS"/>
              </a:rPr>
              <a:t> (LYSENKO, LEPESHINSKAYA)</a:t>
            </a:r>
            <a:endParaRPr sz="1700">
              <a:uFill>
                <a:solidFill/>
              </a:uFill>
              <a:latin typeface="Comic Sans MS"/>
              <a:ea typeface="Comic Sans MS"/>
              <a:cs typeface="Comic Sans MS"/>
              <a:sym typeface="Comic Sans MS"/>
            </a:endParaRPr>
          </a:p>
          <a:p>
            <a:pPr lvl="0" marR="182879" defTabSz="914400">
              <a:buClr>
                <a:srgbClr val="000000"/>
              </a:buClr>
              <a:buFont typeface="Comic Sans MS"/>
              <a:defRPr sz="1800"/>
            </a:pPr>
            <a:endParaRPr sz="1400">
              <a:uFill>
                <a:solidFill/>
              </a:uFill>
              <a:latin typeface="Comic Sans MS"/>
              <a:ea typeface="Comic Sans MS"/>
              <a:cs typeface="Comic Sans MS"/>
              <a:sym typeface="Comic Sans MS"/>
            </a:endParaRPr>
          </a:p>
          <a:p>
            <a:pPr lvl="0" marR="182879" defTabSz="914400">
              <a:buClr>
                <a:srgbClr val="000000"/>
              </a:buClr>
              <a:buFont typeface="Comic Sans MS"/>
              <a:defRPr sz="1800"/>
            </a:pPr>
            <a:r>
              <a:rPr sz="1400">
                <a:uFill>
                  <a:solidFill/>
                </a:uFill>
                <a:latin typeface="Comic Sans MS"/>
                <a:ea typeface="Comic Sans MS"/>
                <a:cs typeface="Comic Sans MS"/>
                <a:sym typeface="Comic Sans MS"/>
              </a:rPr>
              <a:t>Mendel statue removed and its destruction ordered</a:t>
            </a:r>
            <a:endParaRPr sz="1400">
              <a:uFill>
                <a:solidFill/>
              </a:uFill>
              <a:latin typeface="Comic Sans MS"/>
              <a:ea typeface="Comic Sans MS"/>
              <a:cs typeface="Comic Sans MS"/>
              <a:sym typeface="Comic Sans MS"/>
            </a:endParaRPr>
          </a:p>
          <a:p>
            <a:pPr lvl="0" marR="182879" defTabSz="914400">
              <a:buClr>
                <a:srgbClr val="000000"/>
              </a:buClr>
              <a:buFont typeface="Comic Sans MS"/>
              <a:defRPr sz="1800"/>
            </a:pPr>
            <a:r>
              <a:rPr sz="1400">
                <a:uFill>
                  <a:solidFill/>
                </a:uFill>
                <a:latin typeface="Comic Sans MS"/>
                <a:ea typeface="Comic Sans MS"/>
                <a:cs typeface="Comic Sans MS"/>
                <a:sym typeface="Comic Sans MS"/>
              </a:rPr>
              <a:t>Brno geneticist J. K</a:t>
            </a:r>
            <a:r>
              <a:rPr sz="1400">
                <a:uFill>
                  <a:solidFill/>
                </a:uFill>
                <a:latin typeface="Times New Roman"/>
                <a:ea typeface="Times New Roman"/>
                <a:cs typeface="Times New Roman"/>
                <a:sym typeface="Times New Roman"/>
              </a:rPr>
              <a:t>ř</a:t>
            </a:r>
            <a:r>
              <a:rPr sz="1400">
                <a:uFill>
                  <a:solidFill/>
                </a:uFill>
                <a:latin typeface="Comic Sans MS"/>
                <a:ea typeface="Comic Sans MS"/>
                <a:cs typeface="Comic Sans MS"/>
                <a:sym typeface="Comic Sans MS"/>
              </a:rPr>
              <a:t>í</a:t>
            </a:r>
            <a:r>
              <a:rPr sz="1400">
                <a:uFill>
                  <a:solidFill/>
                </a:uFill>
                <a:latin typeface="Times New Roman"/>
                <a:ea typeface="Times New Roman"/>
                <a:cs typeface="Times New Roman"/>
                <a:sym typeface="Times New Roman"/>
              </a:rPr>
              <a:t>ž</a:t>
            </a:r>
            <a:r>
              <a:rPr sz="1400">
                <a:uFill>
                  <a:solidFill/>
                </a:uFill>
                <a:latin typeface="Comic Sans MS"/>
                <a:ea typeface="Comic Sans MS"/>
                <a:cs typeface="Comic Sans MS"/>
                <a:sym typeface="Comic Sans MS"/>
              </a:rPr>
              <a:t>enecký jailed</a:t>
            </a:r>
            <a:endParaRPr sz="1400">
              <a:uFill>
                <a:solidFill/>
              </a:uFill>
              <a:latin typeface="Comic Sans MS"/>
              <a:ea typeface="Comic Sans MS"/>
              <a:cs typeface="Comic Sans MS"/>
              <a:sym typeface="Comic Sans MS"/>
            </a:endParaRPr>
          </a:p>
          <a:p>
            <a:pPr lvl="0" marR="182879" defTabSz="914400">
              <a:buClr>
                <a:srgbClr val="000000"/>
              </a:buClr>
              <a:buFont typeface="Comic Sans MS"/>
              <a:defRPr sz="1800"/>
            </a:pPr>
            <a:r>
              <a:rPr sz="1400">
                <a:uFill>
                  <a:solidFill/>
                </a:uFill>
                <a:latin typeface="Comic Sans MS"/>
                <a:ea typeface="Comic Sans MS"/>
                <a:cs typeface="Comic Sans MS"/>
                <a:sym typeface="Comic Sans MS"/>
              </a:rPr>
              <a:t>His pupil V. Orel forced to work manually in industry</a:t>
            </a:r>
            <a:endParaRPr sz="1400">
              <a:uFill>
                <a:solidFill/>
              </a:uFill>
              <a:latin typeface="Comic Sans MS"/>
              <a:ea typeface="Comic Sans MS"/>
              <a:cs typeface="Comic Sans MS"/>
              <a:sym typeface="Comic Sans MS"/>
            </a:endParaRPr>
          </a:p>
          <a:p>
            <a:pPr lvl="0" marR="182879" defTabSz="914400">
              <a:buClr>
                <a:srgbClr val="000000"/>
              </a:buClr>
              <a:buFont typeface="Comic Sans MS"/>
              <a:defRPr sz="1800"/>
            </a:pPr>
            <a:endParaRPr sz="1400">
              <a:uFill>
                <a:solidFill/>
              </a:uFill>
              <a:latin typeface="Comic Sans MS"/>
              <a:ea typeface="Comic Sans MS"/>
              <a:cs typeface="Comic Sans MS"/>
              <a:sym typeface="Comic Sans MS"/>
            </a:endParaRPr>
          </a:p>
          <a:p>
            <a:pPr lvl="0" marR="182879" defTabSz="914400">
              <a:buClr>
                <a:srgbClr val="000000"/>
              </a:buClr>
              <a:buFont typeface="Comic Sans MS"/>
              <a:defRPr sz="1800"/>
            </a:pPr>
            <a:r>
              <a:rPr sz="1400">
                <a:uFill>
                  <a:solidFill/>
                </a:uFill>
                <a:latin typeface="Comic Sans MS"/>
                <a:ea typeface="Comic Sans MS"/>
                <a:cs typeface="Comic Sans MS"/>
                <a:sym typeface="Comic Sans MS"/>
              </a:rPr>
              <a:t>1964 attempts to rehabilitate Mendel</a:t>
            </a:r>
            <a:endParaRPr sz="1400">
              <a:uFill>
                <a:solidFill/>
              </a:uFill>
              <a:latin typeface="Comic Sans MS"/>
              <a:ea typeface="Comic Sans MS"/>
              <a:cs typeface="Comic Sans MS"/>
              <a:sym typeface="Comic Sans MS"/>
            </a:endParaRPr>
          </a:p>
          <a:p>
            <a:pPr lvl="0" marR="182879" defTabSz="914400">
              <a:buClr>
                <a:srgbClr val="000000"/>
              </a:buClr>
              <a:buFont typeface="Comic Sans MS"/>
              <a:defRPr sz="1800"/>
            </a:pPr>
            <a:r>
              <a:rPr sz="1400">
                <a:uFill>
                  <a:solidFill/>
                </a:uFill>
                <a:latin typeface="Comic Sans MS"/>
                <a:ea typeface="Comic Sans MS"/>
                <a:cs typeface="Comic Sans MS"/>
                <a:sym typeface="Comic Sans MS"/>
              </a:rPr>
              <a:t>Academicians B. N</a:t>
            </a:r>
            <a:r>
              <a:rPr sz="1400">
                <a:uFill>
                  <a:solidFill/>
                </a:uFill>
                <a:latin typeface="Times New Roman"/>
                <a:ea typeface="Times New Roman"/>
                <a:cs typeface="Times New Roman"/>
                <a:sym typeface="Times New Roman"/>
              </a:rPr>
              <a:t>ě</a:t>
            </a:r>
            <a:r>
              <a:rPr sz="1400">
                <a:uFill>
                  <a:solidFill/>
                </a:uFill>
                <a:latin typeface="Comic Sans MS"/>
                <a:ea typeface="Comic Sans MS"/>
                <a:cs typeface="Comic Sans MS"/>
                <a:sym typeface="Comic Sans MS"/>
              </a:rPr>
              <a:t>mec (biologist) and F. ŠORM (biochemist, President of the Czechoslovak Academy of Sciences) backed by Soviet Academicians. Dealing between N. Khrushtchov, A. Novotný (President of Czechoslovakia), F. Šorm and biologist J. Pospíšil (later the Party Secretary) resulted in the decision to organize an international conference in 1968 (100 anniversary of publication of Mendel´s paper) in Brno (F. Šorm warned by Novotný that his attempts may result in the end of his career if the action will get out of control). Beginning of Mendel´s Museum in Brno</a:t>
            </a:r>
            <a:endParaRPr sz="1400">
              <a:uFill>
                <a:solidFill/>
              </a:uFill>
              <a:latin typeface="Comic Sans MS"/>
              <a:ea typeface="Comic Sans MS"/>
              <a:cs typeface="Comic Sans MS"/>
              <a:sym typeface="Comic Sans MS"/>
            </a:endParaRPr>
          </a:p>
          <a:p>
            <a:pPr lvl="0" marR="182879" defTabSz="914400">
              <a:buClr>
                <a:srgbClr val="000000"/>
              </a:buClr>
              <a:buFont typeface="Comic Sans MS"/>
              <a:defRPr sz="1800"/>
            </a:pPr>
            <a:endParaRPr sz="1400">
              <a:uFill>
                <a:solidFill/>
              </a:uFill>
              <a:latin typeface="Comic Sans MS"/>
              <a:ea typeface="Comic Sans MS"/>
              <a:cs typeface="Comic Sans MS"/>
              <a:sym typeface="Comic Sans MS"/>
            </a:endParaRPr>
          </a:p>
          <a:p>
            <a:pPr lvl="0" marR="182879" defTabSz="914400">
              <a:buClr>
                <a:srgbClr val="000000"/>
              </a:buClr>
              <a:buFont typeface="Comic Sans MS"/>
              <a:defRPr sz="1800"/>
            </a:pPr>
            <a:r>
              <a:rPr sz="1400">
                <a:uFill>
                  <a:solidFill/>
                </a:uFill>
                <a:latin typeface="Comic Sans MS"/>
                <a:ea typeface="Comic Sans MS"/>
                <a:cs typeface="Comic Sans MS"/>
                <a:sym typeface="Comic Sans MS"/>
              </a:rPr>
              <a:t>A milestone not only in the approach of Party and State to Mendel but also a beginning of rehabilitation of SCIENCE against the COMMUNIST IDEOLOGY</a:t>
            </a:r>
          </a:p>
        </p:txBody>
      </p:sp>
      <p:sp>
        <p:nvSpPr>
          <p:cNvPr id="453" name="Shape 453"/>
          <p:cNvSpPr/>
          <p:nvPr/>
        </p:nvSpPr>
        <p:spPr>
          <a:xfrm>
            <a:off x="177800" y="1651000"/>
            <a:ext cx="10160000" cy="1485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R="457200" defTabSz="914400">
              <a:buClr>
                <a:srgbClr val="FF3001"/>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sz="1300">
                <a:uFill>
                  <a:solidFill/>
                </a:uFill>
                <a:latin typeface="Comic Sans MS"/>
                <a:ea typeface="Comic Sans MS"/>
                <a:cs typeface="Comic Sans MS"/>
                <a:sym typeface="Comic Sans MS"/>
              </a:rPr>
              <a:t> </a:t>
            </a:r>
            <a:r>
              <a:rPr sz="1900">
                <a:uFill>
                  <a:solidFill/>
                </a:uFill>
                <a:latin typeface="Comic Sans MS"/>
                <a:ea typeface="Comic Sans MS"/>
                <a:cs typeface="Comic Sans MS"/>
                <a:sym typeface="Comic Sans MS"/>
              </a:rPr>
              <a:t>discovered through breeding experiments with peas that traits are inherited based on specific laws (later to be</a:t>
            </a:r>
            <a:r>
              <a:rPr sz="1900">
                <a:uFill>
                  <a:solidFill/>
                </a:uFill>
                <a:latin typeface="Times New Roman"/>
                <a:ea typeface="Times New Roman"/>
                <a:cs typeface="Times New Roman"/>
                <a:sym typeface="Times New Roman"/>
              </a:rPr>
              <a:t> </a:t>
            </a:r>
            <a:r>
              <a:rPr sz="1900">
                <a:uFill>
                  <a:solidFill/>
                </a:uFill>
                <a:latin typeface="Comic Sans MS"/>
                <a:ea typeface="Comic Sans MS"/>
                <a:cs typeface="Comic Sans MS"/>
                <a:sym typeface="Comic Sans MS"/>
              </a:rPr>
              <a:t>termed “Mendel’s laws”). By mentioning </a:t>
            </a:r>
            <a:r>
              <a:rPr sz="1900">
                <a:solidFill>
                  <a:srgbClr val="FF3001"/>
                </a:solidFill>
                <a:uFill>
                  <a:solidFill>
                    <a:srgbClr val="FF3001"/>
                  </a:solidFill>
                </a:uFill>
                <a:latin typeface="Comic Sans MS"/>
                <a:ea typeface="Comic Sans MS"/>
                <a:cs typeface="Comic Sans MS"/>
                <a:sym typeface="Comic Sans MS"/>
              </a:rPr>
              <a:t>Elements of Heredity</a:t>
            </a:r>
            <a:r>
              <a:rPr sz="1900">
                <a:uFill>
                  <a:solidFill/>
                </a:uFill>
                <a:latin typeface="Comic Sans MS"/>
                <a:ea typeface="Comic Sans MS"/>
                <a:cs typeface="Comic Sans MS"/>
                <a:sym typeface="Comic Sans MS"/>
              </a:rPr>
              <a:t> he predicted </a:t>
            </a:r>
            <a:r>
              <a:rPr sz="1900">
                <a:solidFill>
                  <a:srgbClr val="3C33FE"/>
                </a:solidFill>
                <a:uFill>
                  <a:solidFill>
                    <a:srgbClr val="3C33FE"/>
                  </a:solidFill>
                </a:uFill>
                <a:latin typeface="Comic Sans MS"/>
                <a:ea typeface="Comic Sans MS"/>
                <a:cs typeface="Comic Sans MS"/>
                <a:sym typeface="Comic Sans MS"/>
              </a:rPr>
              <a:t>DNA and genes</a:t>
            </a:r>
            <a:r>
              <a:rPr sz="1900">
                <a:uFill>
                  <a:solidFill/>
                </a:uFill>
                <a:latin typeface="Comic Sans MS"/>
                <a:ea typeface="Comic Sans MS"/>
                <a:cs typeface="Comic Sans MS"/>
                <a:sym typeface="Comic Sans MS"/>
              </a:rPr>
              <a:t> (published 1866, lecture in Brno 1965)</a:t>
            </a:r>
            <a:endParaRPr sz="1900">
              <a:uFill>
                <a:solidFill/>
              </a:uFill>
              <a:latin typeface="Comic Sans MS"/>
              <a:ea typeface="Comic Sans MS"/>
              <a:cs typeface="Comic Sans MS"/>
              <a:sym typeface="Comic Sans MS"/>
            </a:endParaRP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5" name="droppedImage.png"/>
          <p:cNvPicPr/>
          <p:nvPr/>
        </p:nvPicPr>
        <p:blipFill>
          <a:blip r:embed="rId2">
            <a:extLst/>
          </a:blip>
          <a:stretch>
            <a:fillRect/>
          </a:stretch>
        </p:blipFill>
        <p:spPr>
          <a:xfrm>
            <a:off x="660400" y="482600"/>
            <a:ext cx="8826500" cy="5146648"/>
          </a:xfrm>
          <a:prstGeom prst="rect">
            <a:avLst/>
          </a:prstGeom>
          <a:ln w="25400">
            <a:round/>
          </a:ln>
        </p:spPr>
      </p:pic>
      <p:sp>
        <p:nvSpPr>
          <p:cNvPr id="456" name="Shape 456"/>
          <p:cNvSpPr/>
          <p:nvPr/>
        </p:nvSpPr>
        <p:spPr>
          <a:xfrm>
            <a:off x="774700" y="6108700"/>
            <a:ext cx="4899153" cy="406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sz="1700">
                <a:uFill>
                  <a:solidFill/>
                </a:uFill>
                <a:latin typeface="Comic Sans MS"/>
                <a:ea typeface="Comic Sans MS"/>
                <a:cs typeface="Comic Sans MS"/>
                <a:sym typeface="Comic Sans MS"/>
              </a:defRPr>
            </a:lvl1pPr>
          </a:lstStyle>
          <a:p>
            <a:pPr lvl="0">
              <a:defRPr sz="1800">
                <a:uFillTx/>
              </a:defRPr>
            </a:pPr>
            <a:r>
              <a:rPr sz="1700">
                <a:uFill>
                  <a:solidFill/>
                </a:uFill>
              </a:rPr>
              <a:t>Brno Augustinians 1860-62         Abbot C. Napp</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8" name="droppedImage.png"/>
          <p:cNvPicPr/>
          <p:nvPr/>
        </p:nvPicPr>
        <p:blipFill>
          <a:blip r:embed="rId2">
            <a:extLst/>
          </a:blip>
          <a:stretch>
            <a:fillRect/>
          </a:stretch>
        </p:blipFill>
        <p:spPr>
          <a:xfrm>
            <a:off x="3733800" y="152400"/>
            <a:ext cx="2679700" cy="2719896"/>
          </a:xfrm>
          <a:prstGeom prst="rect">
            <a:avLst/>
          </a:prstGeom>
          <a:ln w="25400">
            <a:round/>
          </a:ln>
        </p:spPr>
      </p:pic>
      <p:pic>
        <p:nvPicPr>
          <p:cNvPr id="459" name="droppedImage.png"/>
          <p:cNvPicPr/>
          <p:nvPr/>
        </p:nvPicPr>
        <p:blipFill>
          <a:blip r:embed="rId3">
            <a:extLst/>
          </a:blip>
          <a:stretch>
            <a:fillRect/>
          </a:stretch>
        </p:blipFill>
        <p:spPr>
          <a:xfrm>
            <a:off x="7099300" y="292100"/>
            <a:ext cx="2641600" cy="3024733"/>
          </a:xfrm>
          <a:prstGeom prst="rect">
            <a:avLst/>
          </a:prstGeom>
          <a:ln w="25400">
            <a:round/>
          </a:ln>
        </p:spPr>
      </p:pic>
      <p:pic>
        <p:nvPicPr>
          <p:cNvPr id="460" name="droppedImage.png"/>
          <p:cNvPicPr/>
          <p:nvPr/>
        </p:nvPicPr>
        <p:blipFill>
          <a:blip r:embed="rId4">
            <a:extLst/>
          </a:blip>
          <a:stretch>
            <a:fillRect/>
          </a:stretch>
        </p:blipFill>
        <p:spPr>
          <a:xfrm>
            <a:off x="266700" y="3670300"/>
            <a:ext cx="6318166" cy="3251200"/>
          </a:xfrm>
          <a:prstGeom prst="rect">
            <a:avLst/>
          </a:prstGeom>
          <a:ln w="25400">
            <a:round/>
          </a:ln>
        </p:spPr>
      </p:pic>
      <p:pic>
        <p:nvPicPr>
          <p:cNvPr id="461" name="droppedImage.png"/>
          <p:cNvPicPr/>
          <p:nvPr/>
        </p:nvPicPr>
        <p:blipFill>
          <a:blip r:embed="rId5">
            <a:extLst/>
          </a:blip>
          <a:stretch>
            <a:fillRect/>
          </a:stretch>
        </p:blipFill>
        <p:spPr>
          <a:xfrm>
            <a:off x="571500" y="342900"/>
            <a:ext cx="2388715" cy="3175000"/>
          </a:xfrm>
          <a:prstGeom prst="rect">
            <a:avLst/>
          </a:prstGeom>
          <a:ln w="25400">
            <a:round/>
          </a:ln>
        </p:spPr>
      </p:pic>
      <p:sp>
        <p:nvSpPr>
          <p:cNvPr id="462" name="Shape 462"/>
          <p:cNvSpPr/>
          <p:nvPr/>
        </p:nvSpPr>
        <p:spPr>
          <a:xfrm>
            <a:off x="7239000" y="3670300"/>
            <a:ext cx="1839973" cy="406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sz="1700">
                <a:uFill>
                  <a:solidFill/>
                </a:uFill>
                <a:latin typeface="Comic Sans MS"/>
                <a:ea typeface="Comic Sans MS"/>
                <a:cs typeface="Comic Sans MS"/>
                <a:sym typeface="Comic Sans MS"/>
              </a:defRPr>
            </a:lvl1pPr>
          </a:lstStyle>
          <a:p>
            <a:pPr lvl="0">
              <a:defRPr sz="1800">
                <a:uFillTx/>
              </a:defRPr>
            </a:pPr>
            <a:r>
              <a:rPr sz="1700">
                <a:uFill>
                  <a:solidFill/>
                </a:uFill>
              </a:rPr>
              <a:t>Abbot G. Mendel</a:t>
            </a:r>
          </a:p>
        </p:txBody>
      </p:sp>
      <p:sp>
        <p:nvSpPr>
          <p:cNvPr id="463" name="Shape 463"/>
          <p:cNvSpPr/>
          <p:nvPr/>
        </p:nvSpPr>
        <p:spPr>
          <a:xfrm>
            <a:off x="876300" y="7048500"/>
            <a:ext cx="4529024" cy="406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sz="1700">
                <a:uFill>
                  <a:solidFill/>
                </a:uFill>
                <a:latin typeface="Comic Sans MS"/>
                <a:ea typeface="Comic Sans MS"/>
                <a:cs typeface="Comic Sans MS"/>
                <a:sym typeface="Comic Sans MS"/>
              </a:defRPr>
            </a:lvl1pPr>
          </a:lstStyle>
          <a:p>
            <a:pPr lvl="0">
              <a:defRPr sz="1800">
                <a:uFillTx/>
              </a:defRPr>
            </a:pPr>
            <a:r>
              <a:rPr sz="1700">
                <a:uFill>
                  <a:solidFill/>
                </a:uFill>
              </a:rPr>
              <a:t>Teachers of  Brno gymnasium (High School)</a:t>
            </a:r>
          </a:p>
        </p:txBody>
      </p:sp>
      <p:sp>
        <p:nvSpPr>
          <p:cNvPr id="464" name="Shape 464"/>
          <p:cNvSpPr/>
          <p:nvPr/>
        </p:nvSpPr>
        <p:spPr>
          <a:xfrm>
            <a:off x="3708400" y="2819400"/>
            <a:ext cx="2523726" cy="711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sz="1700">
                <a:uFill>
                  <a:solidFill/>
                </a:uFill>
                <a:latin typeface="Comic Sans MS"/>
                <a:ea typeface="Comic Sans MS"/>
                <a:cs typeface="Comic Sans MS"/>
                <a:sym typeface="Comic Sans MS"/>
              </a:rPr>
              <a:t>Mendel’s Medal, </a:t>
            </a:r>
            <a:endParaRPr sz="1700">
              <a:uFill>
                <a:solidFill/>
              </a:uFill>
              <a:latin typeface="Comic Sans MS"/>
              <a:ea typeface="Comic Sans MS"/>
              <a:cs typeface="Comic Sans MS"/>
              <a:sym typeface="Comic Sans MS"/>
            </a:endParaRPr>
          </a:p>
          <a:p>
            <a:pPr lvl="0" marL="40639" marR="40639" defTabSz="914400">
              <a:defRPr sz="1800"/>
            </a:pPr>
            <a:r>
              <a:rPr sz="1700">
                <a:uFill>
                  <a:solidFill/>
                </a:uFill>
                <a:latin typeface="Comic Sans MS"/>
                <a:ea typeface="Comic Sans MS"/>
                <a:cs typeface="Comic Sans MS"/>
                <a:sym typeface="Comic Sans MS"/>
              </a:rPr>
              <a:t>Moravian Museum, Brno</a:t>
            </a:r>
          </a:p>
        </p:txBody>
      </p:sp>
      <p:sp>
        <p:nvSpPr>
          <p:cNvPr id="465" name="Shape 465"/>
          <p:cNvSpPr/>
          <p:nvPr/>
        </p:nvSpPr>
        <p:spPr>
          <a:xfrm>
            <a:off x="6819900" y="4762500"/>
            <a:ext cx="3441700" cy="1066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defRPr sz="1800"/>
            </a:pPr>
            <a:r>
              <a:rPr sz="2000">
                <a:uFill>
                  <a:solidFill/>
                </a:uFill>
                <a:latin typeface="Comic Sans MS"/>
                <a:ea typeface="Comic Sans MS"/>
                <a:cs typeface="Comic Sans MS"/>
                <a:sym typeface="Comic Sans MS"/>
              </a:rPr>
              <a:t>G J MENDEL</a:t>
            </a:r>
            <a:r>
              <a:rPr sz="1700">
                <a:uFill>
                  <a:solidFill/>
                </a:uFill>
                <a:latin typeface="Comic Sans MS"/>
                <a:ea typeface="Comic Sans MS"/>
                <a:cs typeface="Comic Sans MS"/>
                <a:sym typeface="Comic Sans MS"/>
              </a:rPr>
              <a:t>, priest, teacher, scientist and abbot </a:t>
            </a:r>
            <a:endParaRPr sz="1700">
              <a:uFill>
                <a:solidFill/>
              </a:uFill>
              <a:latin typeface="Comic Sans MS"/>
              <a:ea typeface="Comic Sans MS"/>
              <a:cs typeface="Comic Sans MS"/>
              <a:sym typeface="Comic Sans MS"/>
            </a:endParaRPr>
          </a:p>
          <a:p>
            <a:pPr lvl="0" marL="40639" marR="40639" defTabSz="914400">
              <a:defRPr sz="1800"/>
            </a:pPr>
            <a:r>
              <a:rPr sz="1700">
                <a:uFill>
                  <a:solidFill/>
                </a:uFill>
                <a:latin typeface="Comic Sans MS"/>
                <a:ea typeface="Comic Sans MS"/>
                <a:cs typeface="Comic Sans MS"/>
                <a:sym typeface="Comic Sans MS"/>
              </a:rPr>
              <a:t>in BRNO</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7" name="image.png"/>
          <p:cNvPicPr/>
          <p:nvPr/>
        </p:nvPicPr>
        <p:blipFill>
          <a:blip r:embed="rId2">
            <a:extLst/>
          </a:blip>
          <a:stretch>
            <a:fillRect/>
          </a:stretch>
        </p:blipFill>
        <p:spPr>
          <a:xfrm>
            <a:off x="7670800" y="469900"/>
            <a:ext cx="2273300" cy="3467100"/>
          </a:xfrm>
          <a:prstGeom prst="rect">
            <a:avLst/>
          </a:prstGeom>
          <a:ln w="12700">
            <a:miter lim="400000"/>
          </a:ln>
        </p:spPr>
      </p:pic>
      <p:sp>
        <p:nvSpPr>
          <p:cNvPr id="468" name="Shape 468"/>
          <p:cNvSpPr/>
          <p:nvPr/>
        </p:nvSpPr>
        <p:spPr>
          <a:xfrm>
            <a:off x="369887" y="2139950"/>
            <a:ext cx="6558311" cy="80524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4450" marR="45154" defTabSz="914400">
              <a:buClr>
                <a:srgbClr val="000000"/>
              </a:buClr>
              <a:buFont typeface="Times New Roman"/>
              <a:defRPr sz="1800"/>
            </a:pPr>
            <a:r>
              <a:rPr b="1" sz="1400">
                <a:uFill>
                  <a:solidFill/>
                </a:uFill>
                <a:latin typeface="Times New Roman"/>
                <a:ea typeface="Times New Roman"/>
                <a:cs typeface="Times New Roman"/>
                <a:sym typeface="Times New Roman"/>
              </a:rPr>
              <a:t>In </a:t>
            </a:r>
            <a:r>
              <a:rPr b="1" sz="1400">
                <a:solidFill>
                  <a:srgbClr val="E72901"/>
                </a:solidFill>
                <a:uFill>
                  <a:solidFill>
                    <a:srgbClr val="E72901"/>
                  </a:solidFill>
                </a:uFill>
                <a:latin typeface="Times New Roman"/>
                <a:ea typeface="Times New Roman"/>
                <a:cs typeface="Times New Roman"/>
                <a:sym typeface="Times New Roman"/>
              </a:rPr>
              <a:t>1956</a:t>
            </a:r>
            <a:r>
              <a:rPr b="1" sz="1400">
                <a:uFill>
                  <a:solidFill/>
                </a:uFill>
                <a:latin typeface="Times New Roman"/>
                <a:ea typeface="Times New Roman"/>
                <a:cs typeface="Times New Roman"/>
                <a:sym typeface="Times New Roman"/>
              </a:rPr>
              <a:t> Mendel‘s </a:t>
            </a:r>
            <a:r>
              <a:rPr b="1" sz="1400">
                <a:solidFill>
                  <a:srgbClr val="E72901"/>
                </a:solidFill>
                <a:uFill>
                  <a:solidFill>
                    <a:srgbClr val="E72901"/>
                  </a:solidFill>
                </a:uFill>
                <a:latin typeface="Times New Roman"/>
                <a:ea typeface="Times New Roman"/>
                <a:cs typeface="Times New Roman"/>
                <a:sym typeface="Times New Roman"/>
              </a:rPr>
              <a:t>Statue was ordered</a:t>
            </a:r>
            <a:r>
              <a:rPr b="1" sz="1400">
                <a:uFill>
                  <a:solidFill/>
                </a:uFill>
                <a:latin typeface="Times New Roman"/>
                <a:ea typeface="Times New Roman"/>
                <a:cs typeface="Times New Roman"/>
                <a:sym typeface="Times New Roman"/>
              </a:rPr>
              <a:t> by the Regional Authorities </a:t>
            </a:r>
            <a:r>
              <a:rPr b="1" sz="1400">
                <a:solidFill>
                  <a:srgbClr val="E72901"/>
                </a:solidFill>
                <a:uFill>
                  <a:solidFill>
                    <a:srgbClr val="E72901"/>
                  </a:solidFill>
                </a:uFill>
                <a:latin typeface="Times New Roman"/>
                <a:ea typeface="Times New Roman"/>
                <a:cs typeface="Times New Roman"/>
                <a:sym typeface="Times New Roman"/>
              </a:rPr>
              <a:t>to be destroyed</a:t>
            </a:r>
            <a:r>
              <a:rPr b="1" sz="1400">
                <a:uFill>
                  <a:solidFill/>
                </a:uFill>
                <a:latin typeface="Times New Roman"/>
                <a:ea typeface="Times New Roman"/>
                <a:cs typeface="Times New Roman"/>
                <a:sym typeface="Times New Roman"/>
              </a:rPr>
              <a:t>. </a:t>
            </a:r>
            <a:endParaRPr b="1" sz="1400">
              <a:uFill>
                <a:solidFill/>
              </a:uFill>
              <a:latin typeface="Times New Roman"/>
              <a:ea typeface="Times New Roman"/>
              <a:cs typeface="Times New Roman"/>
              <a:sym typeface="Times New Roman"/>
            </a:endParaRPr>
          </a:p>
          <a:p>
            <a:pPr lvl="0" marL="44450" marR="45154" defTabSz="914400">
              <a:buClr>
                <a:srgbClr val="000000"/>
              </a:buClr>
              <a:buFont typeface="Times New Roman"/>
              <a:defRPr sz="1800"/>
            </a:pPr>
            <a:r>
              <a:rPr b="1" sz="1400">
                <a:uFill>
                  <a:solidFill/>
                </a:uFill>
                <a:latin typeface="Times New Roman"/>
                <a:ea typeface="Times New Roman"/>
                <a:cs typeface="Times New Roman"/>
                <a:sym typeface="Times New Roman"/>
              </a:rPr>
              <a:t>The </a:t>
            </a:r>
            <a:r>
              <a:rPr b="1" sz="1400">
                <a:solidFill>
                  <a:srgbClr val="E72901"/>
                </a:solidFill>
                <a:uFill>
                  <a:solidFill>
                    <a:srgbClr val="E72901"/>
                  </a:solidFill>
                </a:uFill>
                <a:latin typeface="Times New Roman"/>
                <a:ea typeface="Times New Roman"/>
                <a:cs typeface="Times New Roman"/>
                <a:sym typeface="Times New Roman"/>
              </a:rPr>
              <a:t>workers</a:t>
            </a:r>
            <a:r>
              <a:rPr b="1" sz="1400">
                <a:uFill>
                  <a:solidFill/>
                </a:uFill>
                <a:latin typeface="Times New Roman"/>
                <a:ea typeface="Times New Roman"/>
                <a:cs typeface="Times New Roman"/>
                <a:sym typeface="Times New Roman"/>
              </a:rPr>
              <a:t> who were supposed to the job </a:t>
            </a:r>
            <a:r>
              <a:rPr b="1" sz="1400">
                <a:solidFill>
                  <a:srgbClr val="E72901"/>
                </a:solidFill>
                <a:uFill>
                  <a:solidFill>
                    <a:srgbClr val="E72901"/>
                  </a:solidFill>
                </a:uFill>
                <a:latin typeface="Times New Roman"/>
                <a:ea typeface="Times New Roman"/>
                <a:cs typeface="Times New Roman"/>
                <a:sym typeface="Times New Roman"/>
              </a:rPr>
              <a:t>decided not to do</a:t>
            </a:r>
            <a:r>
              <a:rPr b="1" sz="1400">
                <a:uFill>
                  <a:solidFill/>
                </a:uFill>
                <a:latin typeface="Times New Roman"/>
                <a:ea typeface="Times New Roman"/>
                <a:cs typeface="Times New Roman"/>
                <a:sym typeface="Times New Roman"/>
              </a:rPr>
              <a:t> it because they believed </a:t>
            </a:r>
            <a:endParaRPr b="1" sz="1400">
              <a:uFill>
                <a:solidFill/>
              </a:uFill>
              <a:latin typeface="Times New Roman"/>
              <a:ea typeface="Times New Roman"/>
              <a:cs typeface="Times New Roman"/>
              <a:sym typeface="Times New Roman"/>
            </a:endParaRPr>
          </a:p>
          <a:p>
            <a:pPr lvl="0" marL="44450" marR="45154" defTabSz="914400">
              <a:buClr>
                <a:srgbClr val="000000"/>
              </a:buClr>
              <a:buFont typeface="Times New Roman"/>
              <a:defRPr sz="1800"/>
            </a:pPr>
            <a:r>
              <a:rPr b="1" sz="1400">
                <a:uFill>
                  <a:solidFill/>
                </a:uFill>
                <a:latin typeface="Times New Roman"/>
                <a:ea typeface="Times New Roman"/>
                <a:cs typeface="Times New Roman"/>
                <a:sym typeface="Times New Roman"/>
              </a:rPr>
              <a:t>that the statue was nice. Moreover it  would be difficult to destroy it. </a:t>
            </a:r>
            <a:endParaRPr b="1" sz="1400">
              <a:uFill>
                <a:solidFill/>
              </a:uFill>
              <a:latin typeface="Times New Roman"/>
              <a:ea typeface="Times New Roman"/>
              <a:cs typeface="Times New Roman"/>
              <a:sym typeface="Times New Roman"/>
            </a:endParaRPr>
          </a:p>
        </p:txBody>
      </p:sp>
      <p:sp>
        <p:nvSpPr>
          <p:cNvPr id="469" name="Shape 469"/>
          <p:cNvSpPr/>
          <p:nvPr/>
        </p:nvSpPr>
        <p:spPr>
          <a:xfrm>
            <a:off x="273050" y="5629275"/>
            <a:ext cx="8569239" cy="100844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4450" marR="45154" defTabSz="914400">
              <a:buClr>
                <a:srgbClr val="000000"/>
              </a:buClr>
              <a:buFont typeface="Times New Roman"/>
              <a:defRPr sz="1800"/>
            </a:pPr>
            <a:r>
              <a:rPr b="1" sz="1400">
                <a:uFill>
                  <a:solidFill/>
                </a:uFill>
                <a:latin typeface="Times New Roman"/>
                <a:ea typeface="Times New Roman"/>
                <a:cs typeface="Times New Roman"/>
                <a:sym typeface="Times New Roman"/>
              </a:rPr>
              <a:t>Before the Symposium the Director of the Institute of Biophysics prof. F. </a:t>
            </a:r>
            <a:r>
              <a:rPr b="1" sz="1400">
                <a:solidFill>
                  <a:srgbClr val="E72901"/>
                </a:solidFill>
                <a:uFill>
                  <a:solidFill>
                    <a:srgbClr val="E72901"/>
                  </a:solidFill>
                </a:uFill>
                <a:latin typeface="Times New Roman"/>
                <a:ea typeface="Times New Roman"/>
                <a:cs typeface="Times New Roman"/>
                <a:sym typeface="Times New Roman"/>
              </a:rPr>
              <a:t>Hercik</a:t>
            </a:r>
            <a:r>
              <a:rPr b="1" sz="1400">
                <a:uFill>
                  <a:solidFill/>
                </a:uFill>
                <a:latin typeface="Times New Roman"/>
                <a:ea typeface="Times New Roman"/>
                <a:cs typeface="Times New Roman"/>
                <a:sym typeface="Times New Roman"/>
              </a:rPr>
              <a:t> was entrusted by the Academy </a:t>
            </a:r>
            <a:endParaRPr b="1" sz="1400">
              <a:uFill>
                <a:solidFill/>
              </a:uFill>
              <a:latin typeface="Times New Roman"/>
              <a:ea typeface="Times New Roman"/>
              <a:cs typeface="Times New Roman"/>
              <a:sym typeface="Times New Roman"/>
            </a:endParaRPr>
          </a:p>
          <a:p>
            <a:pPr lvl="0" marL="44450" marR="45154" defTabSz="914400">
              <a:buClr>
                <a:srgbClr val="000000"/>
              </a:buClr>
              <a:buFont typeface="Times New Roman"/>
              <a:defRPr sz="1800"/>
            </a:pPr>
            <a:r>
              <a:rPr b="1" sz="1400">
                <a:uFill>
                  <a:solidFill/>
                </a:uFill>
                <a:latin typeface="Times New Roman"/>
                <a:ea typeface="Times New Roman"/>
                <a:cs typeface="Times New Roman"/>
                <a:sym typeface="Times New Roman"/>
              </a:rPr>
              <a:t>to help with the organization of the Mendel International Meeting in Brno. To fulfill his duties  he turned </a:t>
            </a:r>
            <a:endParaRPr b="1" sz="1400">
              <a:uFill>
                <a:solidFill/>
              </a:uFill>
              <a:latin typeface="Times New Roman"/>
              <a:ea typeface="Times New Roman"/>
              <a:cs typeface="Times New Roman"/>
              <a:sym typeface="Times New Roman"/>
            </a:endParaRPr>
          </a:p>
          <a:p>
            <a:pPr lvl="0" marL="44450" marR="45154" defTabSz="914400">
              <a:buClr>
                <a:srgbClr val="000000"/>
              </a:buClr>
              <a:buFont typeface="Times New Roman"/>
              <a:defRPr sz="1800"/>
            </a:pPr>
            <a:r>
              <a:rPr b="1" sz="1400">
                <a:uFill>
                  <a:solidFill/>
                </a:uFill>
                <a:latin typeface="Times New Roman"/>
                <a:ea typeface="Times New Roman"/>
                <a:cs typeface="Times New Roman"/>
                <a:sym typeface="Times New Roman"/>
              </a:rPr>
              <a:t>to the City Authorities asking to move the Mendel‘s Statue to the Abbey garden. As his request was ignored</a:t>
            </a:r>
            <a:endParaRPr b="1" sz="1400">
              <a:uFill>
                <a:solidFill/>
              </a:uFill>
              <a:latin typeface="Times New Roman"/>
              <a:ea typeface="Times New Roman"/>
              <a:cs typeface="Times New Roman"/>
              <a:sym typeface="Times New Roman"/>
            </a:endParaRPr>
          </a:p>
          <a:p>
            <a:pPr lvl="0" marL="44450" marR="45154" defTabSz="914400">
              <a:buClr>
                <a:srgbClr val="000000"/>
              </a:buClr>
              <a:buFont typeface="Times New Roman"/>
              <a:defRPr sz="1800"/>
            </a:pPr>
            <a:r>
              <a:rPr b="1" sz="1400">
                <a:uFill>
                  <a:solidFill/>
                </a:uFill>
                <a:latin typeface="Times New Roman"/>
                <a:ea typeface="Times New Roman"/>
                <a:cs typeface="Times New Roman"/>
                <a:sym typeface="Times New Roman"/>
              </a:rPr>
              <a:t>he </a:t>
            </a:r>
            <a:r>
              <a:rPr b="1" sz="1400">
                <a:solidFill>
                  <a:srgbClr val="E72901"/>
                </a:solidFill>
                <a:uFill>
                  <a:solidFill>
                    <a:srgbClr val="E72901"/>
                  </a:solidFill>
                </a:uFill>
                <a:latin typeface="Times New Roman"/>
                <a:ea typeface="Times New Roman"/>
                <a:cs typeface="Times New Roman"/>
                <a:sym typeface="Times New Roman"/>
              </a:rPr>
              <a:t>asked his graduate students</a:t>
            </a:r>
            <a:r>
              <a:rPr b="1" sz="1400">
                <a:uFill>
                  <a:solidFill/>
                </a:uFill>
                <a:latin typeface="Times New Roman"/>
                <a:ea typeface="Times New Roman"/>
                <a:cs typeface="Times New Roman"/>
                <a:sym typeface="Times New Roman"/>
              </a:rPr>
              <a:t> J. Koudelka and B. Janík </a:t>
            </a:r>
            <a:r>
              <a:rPr b="1" sz="1400">
                <a:solidFill>
                  <a:srgbClr val="E72901"/>
                </a:solidFill>
                <a:uFill>
                  <a:solidFill>
                    <a:srgbClr val="E72901"/>
                  </a:solidFill>
                </a:uFill>
                <a:latin typeface="Times New Roman"/>
                <a:ea typeface="Times New Roman"/>
                <a:cs typeface="Times New Roman"/>
                <a:sym typeface="Times New Roman"/>
              </a:rPr>
              <a:t>to move the Statue from the Abbey yard</a:t>
            </a:r>
            <a:r>
              <a:rPr b="1" sz="1400">
                <a:uFill>
                  <a:solidFill/>
                </a:uFill>
                <a:latin typeface="Times New Roman"/>
                <a:ea typeface="Times New Roman"/>
                <a:cs typeface="Times New Roman"/>
                <a:sym typeface="Times New Roman"/>
              </a:rPr>
              <a:t> to the garden.</a:t>
            </a:r>
            <a:endParaRPr b="1" sz="1400">
              <a:uFill>
                <a:solidFill/>
              </a:uFill>
              <a:latin typeface="Times New Roman"/>
              <a:ea typeface="Times New Roman"/>
              <a:cs typeface="Times New Roman"/>
              <a:sym typeface="Times New Roman"/>
            </a:endParaRPr>
          </a:p>
          <a:p>
            <a:pPr lvl="0" marL="44450" marR="45154" defTabSz="914400">
              <a:buClr>
                <a:srgbClr val="000000"/>
              </a:buClr>
              <a:buFont typeface="Times New Roman"/>
              <a:defRPr sz="1800"/>
            </a:pPr>
            <a:r>
              <a:rPr b="1" sz="1400">
                <a:uFill>
                  <a:solidFill/>
                </a:uFill>
                <a:latin typeface="Times New Roman"/>
                <a:ea typeface="Times New Roman"/>
                <a:cs typeface="Times New Roman"/>
                <a:sym typeface="Times New Roman"/>
              </a:rPr>
              <a:t>Both fellows were quite strong young men but </a:t>
            </a:r>
            <a:r>
              <a:rPr b="1" sz="1400">
                <a:solidFill>
                  <a:srgbClr val="E72901"/>
                </a:solidFill>
                <a:uFill>
                  <a:solidFill>
                    <a:srgbClr val="E72901"/>
                  </a:solidFill>
                </a:uFill>
                <a:latin typeface="Times New Roman"/>
                <a:ea typeface="Times New Roman"/>
                <a:cs typeface="Times New Roman"/>
                <a:sym typeface="Times New Roman"/>
              </a:rPr>
              <a:t>they found the marble Statue too heavy</a:t>
            </a:r>
            <a:r>
              <a:rPr b="1" sz="1400">
                <a:uFill>
                  <a:solidFill/>
                </a:uFill>
                <a:latin typeface="Times New Roman"/>
                <a:ea typeface="Times New Roman"/>
                <a:cs typeface="Times New Roman"/>
                <a:sym typeface="Times New Roman"/>
              </a:rPr>
              <a:t>.</a:t>
            </a:r>
          </a:p>
        </p:txBody>
      </p:sp>
      <p:sp>
        <p:nvSpPr>
          <p:cNvPr id="470" name="Shape 470"/>
          <p:cNvSpPr/>
          <p:nvPr/>
        </p:nvSpPr>
        <p:spPr>
          <a:xfrm>
            <a:off x="1054100" y="222250"/>
            <a:ext cx="127000" cy="152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4450" marR="45154" defTabSz="914400">
              <a:buClr>
                <a:srgbClr val="000000"/>
              </a:buClr>
              <a:buFont typeface="Times New Roman"/>
              <a:defRPr b="1" sz="1100">
                <a:uFill>
                  <a:solidFill/>
                </a:uFill>
                <a:latin typeface="Times New Roman"/>
                <a:ea typeface="Times New Roman"/>
                <a:cs typeface="Times New Roman"/>
                <a:sym typeface="Times New Roman"/>
              </a:defRPr>
            </a:lvl1pPr>
          </a:lstStyle>
          <a:p>
            <a:pPr lvl="0">
              <a:defRPr b="0" sz="1800">
                <a:uFillTx/>
              </a:defRPr>
            </a:pPr>
            <a:r>
              <a:rPr b="1" sz="1100">
                <a:uFill>
                  <a:solidFill/>
                </a:uFill>
              </a:rPr>
              <a:t> </a:t>
            </a:r>
          </a:p>
        </p:txBody>
      </p:sp>
      <p:sp>
        <p:nvSpPr>
          <p:cNvPr id="471" name="Shape 471"/>
          <p:cNvSpPr/>
          <p:nvPr/>
        </p:nvSpPr>
        <p:spPr>
          <a:xfrm>
            <a:off x="2368550" y="573087"/>
            <a:ext cx="2811178" cy="31833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4450" marR="45154" defTabSz="914400">
              <a:buClr>
                <a:srgbClr val="000000"/>
              </a:buClr>
              <a:buFont typeface="Times New Roman"/>
              <a:defRPr b="1" sz="2200">
                <a:uFill>
                  <a:solidFill/>
                </a:uFill>
                <a:latin typeface="Times New Roman"/>
                <a:ea typeface="Times New Roman"/>
                <a:cs typeface="Times New Roman"/>
                <a:sym typeface="Times New Roman"/>
              </a:defRPr>
            </a:lvl1pPr>
          </a:lstStyle>
          <a:p>
            <a:pPr lvl="0">
              <a:defRPr b="0" sz="1800">
                <a:uFillTx/>
              </a:defRPr>
            </a:pPr>
            <a:r>
              <a:rPr b="1" sz="2200">
                <a:uFill>
                  <a:solidFill/>
                </a:uFill>
              </a:rPr>
              <a:t>THE STATUE STORY</a:t>
            </a:r>
          </a:p>
        </p:txBody>
      </p:sp>
      <p:sp>
        <p:nvSpPr>
          <p:cNvPr id="472" name="Shape 472"/>
          <p:cNvSpPr/>
          <p:nvPr/>
        </p:nvSpPr>
        <p:spPr>
          <a:xfrm>
            <a:off x="404812" y="1169987"/>
            <a:ext cx="6475054" cy="60204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4450" marR="45154" defTabSz="914400">
              <a:buClr>
                <a:srgbClr val="000000"/>
              </a:buClr>
              <a:buFont typeface="Times New Roman"/>
              <a:defRPr sz="1800"/>
            </a:pPr>
            <a:r>
              <a:rPr b="1" sz="1400">
                <a:uFill>
                  <a:solidFill/>
                </a:uFill>
                <a:latin typeface="Times New Roman"/>
                <a:ea typeface="Times New Roman"/>
                <a:cs typeface="Times New Roman"/>
                <a:sym typeface="Times New Roman"/>
              </a:rPr>
              <a:t>In 1906 Dr. Hugo Iltis, the gymnasium professor in Brno organized an international </a:t>
            </a:r>
            <a:endParaRPr b="1" sz="1400">
              <a:uFill>
                <a:solidFill/>
              </a:uFill>
              <a:latin typeface="Times New Roman"/>
              <a:ea typeface="Times New Roman"/>
              <a:cs typeface="Times New Roman"/>
              <a:sym typeface="Times New Roman"/>
            </a:endParaRPr>
          </a:p>
          <a:p>
            <a:pPr lvl="0" marL="44450" marR="45154" defTabSz="914400">
              <a:buClr>
                <a:srgbClr val="000000"/>
              </a:buClr>
              <a:buFont typeface="Times New Roman"/>
              <a:defRPr sz="1800"/>
            </a:pPr>
            <a:r>
              <a:rPr b="1" sz="1400">
                <a:uFill>
                  <a:solidFill/>
                </a:uFill>
                <a:latin typeface="Times New Roman"/>
                <a:ea typeface="Times New Roman"/>
                <a:cs typeface="Times New Roman"/>
                <a:sym typeface="Times New Roman"/>
              </a:rPr>
              <a:t>collection to build the Mendel‘s Statue in Brno. Created by a </a:t>
            </a:r>
            <a:r>
              <a:rPr b="1" sz="1400">
                <a:solidFill>
                  <a:srgbClr val="E72901"/>
                </a:solidFill>
                <a:uFill>
                  <a:solidFill>
                    <a:srgbClr val="E72901"/>
                  </a:solidFill>
                </a:uFill>
                <a:latin typeface="Times New Roman"/>
                <a:ea typeface="Times New Roman"/>
                <a:cs typeface="Times New Roman"/>
                <a:sym typeface="Times New Roman"/>
              </a:rPr>
              <a:t>French sculpturer</a:t>
            </a:r>
            <a:endParaRPr b="1" sz="1400">
              <a:solidFill>
                <a:srgbClr val="E72901"/>
              </a:solidFill>
              <a:uFill>
                <a:solidFill>
                  <a:srgbClr val="E72901"/>
                </a:solidFill>
              </a:uFill>
              <a:latin typeface="Times New Roman"/>
              <a:ea typeface="Times New Roman"/>
              <a:cs typeface="Times New Roman"/>
              <a:sym typeface="Times New Roman"/>
            </a:endParaRPr>
          </a:p>
          <a:p>
            <a:pPr lvl="0" marL="44450" marR="45154" defTabSz="914400">
              <a:buClr>
                <a:srgbClr val="E72901"/>
              </a:buClr>
              <a:buFont typeface="Times New Roman"/>
              <a:defRPr sz="1800"/>
            </a:pPr>
            <a:r>
              <a:rPr b="1" sz="1400">
                <a:solidFill>
                  <a:srgbClr val="E72901"/>
                </a:solidFill>
                <a:uFill>
                  <a:solidFill>
                    <a:srgbClr val="E72901"/>
                  </a:solidFill>
                </a:uFill>
                <a:latin typeface="Times New Roman"/>
                <a:ea typeface="Times New Roman"/>
                <a:cs typeface="Times New Roman"/>
                <a:sym typeface="Times New Roman"/>
              </a:rPr>
              <a:t>T. Charlemont</a:t>
            </a:r>
            <a:r>
              <a:rPr b="1" sz="1400">
                <a:uFill>
                  <a:solidFill/>
                </a:uFill>
                <a:latin typeface="Times New Roman"/>
                <a:ea typeface="Times New Roman"/>
                <a:cs typeface="Times New Roman"/>
                <a:sym typeface="Times New Roman"/>
              </a:rPr>
              <a:t> the Statue was errected at the Mendel Square in </a:t>
            </a:r>
            <a:r>
              <a:rPr b="1" sz="1400">
                <a:solidFill>
                  <a:srgbClr val="E72901"/>
                </a:solidFill>
                <a:uFill>
                  <a:solidFill>
                    <a:srgbClr val="E72901"/>
                  </a:solidFill>
                </a:uFill>
                <a:latin typeface="Times New Roman"/>
                <a:ea typeface="Times New Roman"/>
                <a:cs typeface="Times New Roman"/>
                <a:sym typeface="Times New Roman"/>
              </a:rPr>
              <a:t>1910</a:t>
            </a:r>
          </a:p>
        </p:txBody>
      </p:sp>
      <p:sp>
        <p:nvSpPr>
          <p:cNvPr id="473" name="Shape 473"/>
          <p:cNvSpPr/>
          <p:nvPr/>
        </p:nvSpPr>
        <p:spPr>
          <a:xfrm>
            <a:off x="203200" y="3211512"/>
            <a:ext cx="9753600" cy="2298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4450" marR="45154" defTabSz="914400">
              <a:buClr>
                <a:srgbClr val="000000"/>
              </a:buClr>
              <a:buFont typeface="Times Roman"/>
              <a:defRPr sz="1800"/>
            </a:pPr>
            <a:r>
              <a:rPr b="1" sz="1400">
                <a:uFill>
                  <a:solidFill/>
                </a:uFill>
                <a:latin typeface="+mj-lt"/>
                <a:ea typeface="+mj-ea"/>
                <a:cs typeface="+mj-cs"/>
                <a:sym typeface="Times Roman"/>
              </a:rPr>
              <a:t>After February 1948 Soviet „Lysenkism“ (T. D. Lysenko 1896-1974) strongly </a:t>
            </a:r>
            <a:endParaRPr b="1" sz="1400">
              <a:uFill>
                <a:solidFill/>
              </a:uFill>
              <a:latin typeface="+mj-lt"/>
              <a:ea typeface="+mj-ea"/>
              <a:cs typeface="+mj-cs"/>
              <a:sym typeface="Times Roman"/>
            </a:endParaRPr>
          </a:p>
          <a:p>
            <a:pPr lvl="0" marL="44450" marR="45154" defTabSz="914400">
              <a:buClr>
                <a:srgbClr val="000000"/>
              </a:buClr>
              <a:buFont typeface="Times Roman"/>
              <a:defRPr sz="1800"/>
            </a:pPr>
            <a:r>
              <a:rPr b="1" sz="1400">
                <a:uFill>
                  <a:solidFill/>
                </a:uFill>
                <a:latin typeface="+mj-lt"/>
                <a:ea typeface="+mj-ea"/>
                <a:cs typeface="+mj-cs"/>
                <a:sym typeface="Times Roman"/>
              </a:rPr>
              <a:t>affected biology in Czechoslovakia. After Stalin death (1953) attempts were made </a:t>
            </a:r>
            <a:endParaRPr b="1" sz="1400">
              <a:uFill>
                <a:solidFill/>
              </a:uFill>
              <a:latin typeface="+mj-lt"/>
              <a:ea typeface="+mj-ea"/>
              <a:cs typeface="+mj-cs"/>
              <a:sym typeface="Times Roman"/>
            </a:endParaRPr>
          </a:p>
          <a:p>
            <a:pPr lvl="0" marL="44450" marR="45154" defTabSz="914400">
              <a:buClr>
                <a:srgbClr val="000000"/>
              </a:buClr>
              <a:buFont typeface="Times Roman"/>
              <a:defRPr sz="1800"/>
            </a:pPr>
            <a:r>
              <a:rPr b="1" sz="1400">
                <a:uFill>
                  <a:solidFill/>
                </a:uFill>
                <a:latin typeface="+mj-lt"/>
                <a:ea typeface="+mj-ea"/>
                <a:cs typeface="+mj-cs"/>
                <a:sym typeface="Times Roman"/>
              </a:rPr>
              <a:t>by soviet scientists (particularly by physists and chemists) to substitute  Lysenko‘s </a:t>
            </a:r>
            <a:endParaRPr b="1" sz="1400">
              <a:uFill>
                <a:solidFill/>
              </a:uFill>
              <a:latin typeface="+mj-lt"/>
              <a:ea typeface="+mj-ea"/>
              <a:cs typeface="+mj-cs"/>
              <a:sym typeface="Times Roman"/>
            </a:endParaRPr>
          </a:p>
          <a:p>
            <a:pPr lvl="0" marL="44450" marR="45154" defTabSz="914400">
              <a:buClr>
                <a:srgbClr val="000000"/>
              </a:buClr>
              <a:buFont typeface="Times Roman"/>
              <a:defRPr sz="1800"/>
            </a:pPr>
            <a:r>
              <a:rPr b="1" sz="1400">
                <a:uFill>
                  <a:solidFill/>
                </a:uFill>
                <a:latin typeface="+mj-lt"/>
                <a:ea typeface="+mj-ea"/>
                <a:cs typeface="+mj-cs"/>
                <a:sym typeface="Times Roman"/>
              </a:rPr>
              <a:t>„materialistic biology“ for normal science and by the end of 1950’s </a:t>
            </a:r>
            <a:r>
              <a:rPr b="1" sz="1400" u="sng">
                <a:uFill>
                  <a:solidFill/>
                </a:uFill>
                <a:latin typeface="+mj-lt"/>
                <a:ea typeface="+mj-ea"/>
                <a:cs typeface="+mj-cs"/>
                <a:sym typeface="Times Roman"/>
              </a:rPr>
              <a:t>plans were made to organize in Brno </a:t>
            </a:r>
            <a:r>
              <a:rPr b="1" sz="1400" u="sng">
                <a:solidFill>
                  <a:srgbClr val="E72901"/>
                </a:solidFill>
                <a:uFill>
                  <a:solidFill>
                    <a:srgbClr val="E72901"/>
                  </a:solidFill>
                </a:uFill>
                <a:latin typeface="+mj-lt"/>
                <a:ea typeface="+mj-ea"/>
                <a:cs typeface="+mj-cs"/>
                <a:sym typeface="Times Roman"/>
              </a:rPr>
              <a:t>International Mendel Memorial Symposium</a:t>
            </a:r>
            <a:r>
              <a:rPr b="1" sz="1400">
                <a:solidFill>
                  <a:srgbClr val="E72901"/>
                </a:solidFill>
                <a:uFill>
                  <a:solidFill>
                    <a:srgbClr val="E72901"/>
                  </a:solidFill>
                </a:uFill>
                <a:latin typeface="+mj-lt"/>
                <a:ea typeface="+mj-ea"/>
                <a:cs typeface="+mj-cs"/>
                <a:sym typeface="Times Roman"/>
              </a:rPr>
              <a:t>.</a:t>
            </a:r>
            <a:r>
              <a:rPr b="1" sz="1400">
                <a:uFill>
                  <a:solidFill/>
                </a:uFill>
                <a:latin typeface="+mj-lt"/>
                <a:ea typeface="+mj-ea"/>
                <a:cs typeface="+mj-cs"/>
                <a:sym typeface="Times Roman"/>
              </a:rPr>
              <a:t> In 1962 Lysenko‘s work was criticized by the Soviet Academy but </a:t>
            </a:r>
            <a:endParaRPr b="1" sz="1400">
              <a:uFill>
                <a:solidFill/>
              </a:uFill>
              <a:latin typeface="+mj-lt"/>
              <a:ea typeface="+mj-ea"/>
              <a:cs typeface="+mj-cs"/>
              <a:sym typeface="Times Roman"/>
            </a:endParaRPr>
          </a:p>
          <a:p>
            <a:pPr lvl="0" marL="44450" marR="45154" defTabSz="914400">
              <a:buClr>
                <a:srgbClr val="000000"/>
              </a:buClr>
              <a:buFont typeface="Times Roman"/>
              <a:defRPr sz="1800"/>
            </a:pPr>
            <a:r>
              <a:rPr b="1" sz="1400">
                <a:uFill>
                  <a:solidFill/>
                </a:uFill>
                <a:latin typeface="+mj-lt"/>
                <a:ea typeface="+mj-ea"/>
                <a:cs typeface="+mj-cs"/>
                <a:sym typeface="Times Roman"/>
              </a:rPr>
              <a:t>still </a:t>
            </a:r>
            <a:r>
              <a:rPr b="1" sz="1400">
                <a:solidFill>
                  <a:srgbClr val="E72901"/>
                </a:solidFill>
                <a:uFill>
                  <a:solidFill>
                    <a:srgbClr val="E72901"/>
                  </a:solidFill>
                </a:uFill>
                <a:latin typeface="+mj-lt"/>
                <a:ea typeface="+mj-ea"/>
                <a:cs typeface="+mj-cs"/>
                <a:sym typeface="Times Roman"/>
              </a:rPr>
              <a:t>in September 1964  N.S. Khrushtchov  raised objections against the Mendel Symposium</a:t>
            </a:r>
            <a:r>
              <a:rPr b="1" sz="1400">
                <a:uFill>
                  <a:solidFill/>
                </a:uFill>
                <a:latin typeface="+mj-lt"/>
                <a:ea typeface="+mj-ea"/>
                <a:cs typeface="+mj-cs"/>
                <a:sym typeface="Times Roman"/>
              </a:rPr>
              <a:t>  in 1965 in Brno. During his visit in Prague he dealt with the President A. Novotny who finally agreed with the meeting organization after the President of  the Academy </a:t>
            </a:r>
            <a:r>
              <a:rPr b="1" sz="1400">
                <a:solidFill>
                  <a:srgbClr val="E72901"/>
                </a:solidFill>
                <a:uFill>
                  <a:solidFill>
                    <a:srgbClr val="E72901"/>
                  </a:solidFill>
                </a:uFill>
                <a:latin typeface="+mj-lt"/>
                <a:ea typeface="+mj-ea"/>
                <a:cs typeface="+mj-cs"/>
                <a:sym typeface="Times Roman"/>
              </a:rPr>
              <a:t>F. Sorm personally guaranteed</a:t>
            </a:r>
            <a:r>
              <a:rPr b="1" sz="1400">
                <a:uFill>
                  <a:solidFill/>
                </a:uFill>
                <a:latin typeface="+mj-lt"/>
                <a:ea typeface="+mj-ea"/>
                <a:cs typeface="+mj-cs"/>
                <a:sym typeface="Times Roman"/>
              </a:rPr>
              <a:t> that the Symposium will not be politically misused. (F. Sorm was well informed about the activities of the influential Soviet scientist to rehabilitate fully the genetics - Soon after his visit of this country</a:t>
            </a:r>
            <a:r>
              <a:rPr b="1" sz="1400">
                <a:solidFill>
                  <a:srgbClr val="E72901"/>
                </a:solidFill>
                <a:uFill>
                  <a:solidFill>
                    <a:srgbClr val="E72901"/>
                  </a:solidFill>
                </a:uFill>
                <a:latin typeface="+mj-lt"/>
                <a:ea typeface="+mj-ea"/>
                <a:cs typeface="+mj-cs"/>
                <a:sym typeface="Times Roman"/>
              </a:rPr>
              <a:t> N.S. Khrushtchov </a:t>
            </a:r>
            <a:r>
              <a:rPr b="1" sz="1400">
                <a:uFill>
                  <a:solidFill/>
                </a:uFill>
                <a:latin typeface="+mj-lt"/>
                <a:ea typeface="+mj-ea"/>
                <a:cs typeface="+mj-cs"/>
                <a:sym typeface="Times Roman"/>
              </a:rPr>
              <a:t>was</a:t>
            </a:r>
            <a:r>
              <a:rPr b="1" sz="1400">
                <a:solidFill>
                  <a:srgbClr val="E72901"/>
                </a:solidFill>
                <a:uFill>
                  <a:solidFill>
                    <a:srgbClr val="E72901"/>
                  </a:solidFill>
                </a:uFill>
                <a:latin typeface="+mj-lt"/>
                <a:ea typeface="+mj-ea"/>
                <a:cs typeface="+mj-cs"/>
                <a:sym typeface="Times Roman"/>
              </a:rPr>
              <a:t> removed</a:t>
            </a:r>
            <a:r>
              <a:rPr b="1" sz="1400">
                <a:uFill>
                  <a:solidFill/>
                </a:uFill>
                <a:latin typeface="+mj-lt"/>
                <a:ea typeface="+mj-ea"/>
                <a:cs typeface="+mj-cs"/>
                <a:sym typeface="Times Roman"/>
              </a:rPr>
              <a:t> </a:t>
            </a:r>
            <a:r>
              <a:rPr b="1" sz="1400">
                <a:solidFill>
                  <a:srgbClr val="E72901"/>
                </a:solidFill>
                <a:uFill>
                  <a:solidFill>
                    <a:srgbClr val="E72901"/>
                  </a:solidFill>
                </a:uFill>
                <a:latin typeface="+mj-lt"/>
                <a:ea typeface="+mj-ea"/>
                <a:cs typeface="+mj-cs"/>
                <a:sym typeface="Times Roman"/>
              </a:rPr>
              <a:t>from his position</a:t>
            </a:r>
            <a:r>
              <a:rPr b="1" sz="1400">
                <a:uFill>
                  <a:solidFill/>
                </a:uFill>
                <a:latin typeface="+mj-lt"/>
                <a:ea typeface="+mj-ea"/>
                <a:cs typeface="+mj-cs"/>
                <a:sym typeface="Times Roman"/>
              </a:rPr>
              <a:t>).</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4" name="Shape 394"/>
          <p:cNvSpPr/>
          <p:nvPr/>
        </p:nvSpPr>
        <p:spPr>
          <a:xfrm>
            <a:off x="279400" y="2146300"/>
            <a:ext cx="7953683"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a:solidFill>
                  <a:srgbClr val="5E30EB"/>
                </a:solidFill>
                <a:uFill>
                  <a:solidFill/>
                </a:uFill>
                <a:latin typeface="Comic Sans MS"/>
                <a:ea typeface="Comic Sans MS"/>
                <a:cs typeface="Comic Sans MS"/>
                <a:sym typeface="Comic Sans MS"/>
              </a:rPr>
              <a:t>Chemical nature and spatial organization                      </a:t>
            </a:r>
            <a:r>
              <a:rPr>
                <a:solidFill>
                  <a:srgbClr val="FF6251"/>
                </a:solidFill>
                <a:uFill>
                  <a:solidFill/>
                </a:uFill>
                <a:latin typeface="Comic Sans MS"/>
                <a:ea typeface="Comic Sans MS"/>
                <a:cs typeface="Comic Sans MS"/>
                <a:sym typeface="Comic Sans MS"/>
              </a:rPr>
              <a:t>Biological function</a:t>
            </a:r>
            <a:endParaRPr>
              <a:solidFill>
                <a:srgbClr val="5E30EB"/>
              </a:solidFill>
              <a:uFill>
                <a:solidFill/>
              </a:uFill>
              <a:latin typeface="Comic Sans MS"/>
              <a:ea typeface="Comic Sans MS"/>
              <a:cs typeface="Comic Sans MS"/>
              <a:sym typeface="Comic Sans MS"/>
            </a:endParaRPr>
          </a:p>
          <a:p>
            <a:pPr lvl="0" marL="40639" marR="40639" defTabSz="914400">
              <a:defRPr sz="1800"/>
            </a:pPr>
            <a:r>
              <a:rPr>
                <a:solidFill>
                  <a:srgbClr val="5E30EB"/>
                </a:solidFill>
                <a:uFill>
                  <a:solidFill/>
                </a:uFill>
                <a:latin typeface="Comic Sans MS"/>
                <a:ea typeface="Comic Sans MS"/>
                <a:cs typeface="Comic Sans MS"/>
                <a:sym typeface="Comic Sans MS"/>
              </a:rPr>
              <a:t>                  STRUCTURE</a:t>
            </a:r>
          </a:p>
        </p:txBody>
      </p:sp>
      <p:sp>
        <p:nvSpPr>
          <p:cNvPr id="395" name="Shape 395"/>
          <p:cNvSpPr/>
          <p:nvPr/>
        </p:nvSpPr>
        <p:spPr>
          <a:xfrm>
            <a:off x="2717800" y="571500"/>
            <a:ext cx="3837544"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sz="3600">
                <a:uFill>
                  <a:solidFill/>
                </a:uFill>
                <a:latin typeface="Comic Sans MS"/>
                <a:ea typeface="Comic Sans MS"/>
                <a:cs typeface="Comic Sans MS"/>
                <a:sym typeface="Comic Sans MS"/>
              </a:defRPr>
            </a:lvl1pPr>
          </a:lstStyle>
          <a:p>
            <a:pPr lvl="0">
              <a:defRPr sz="1800">
                <a:uFillTx/>
              </a:defRPr>
            </a:pPr>
            <a:r>
              <a:rPr sz="3600">
                <a:uFill>
                  <a:solidFill/>
                </a:uFill>
              </a:rPr>
              <a:t>NUCLEIC ACIDS</a:t>
            </a:r>
          </a:p>
        </p:txBody>
      </p:sp>
      <p:sp>
        <p:nvSpPr>
          <p:cNvPr id="396" name="Shape 396"/>
          <p:cNvSpPr/>
          <p:nvPr/>
        </p:nvSpPr>
        <p:spPr>
          <a:xfrm>
            <a:off x="431800" y="3975100"/>
            <a:ext cx="8358644" cy="939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sz="2400">
                <a:solidFill>
                  <a:srgbClr val="5E30EB"/>
                </a:solidFill>
                <a:uFill>
                  <a:solidFill/>
                </a:uFill>
                <a:latin typeface="Comic Sans MS"/>
                <a:ea typeface="Comic Sans MS"/>
                <a:cs typeface="Comic Sans MS"/>
                <a:sym typeface="Comic Sans MS"/>
              </a:rPr>
              <a:t>F. MIESCHER</a:t>
            </a:r>
            <a:r>
              <a:rPr sz="2400">
                <a:uFill>
                  <a:solidFill/>
                </a:uFill>
                <a:latin typeface="Comic Sans MS"/>
                <a:ea typeface="Comic Sans MS"/>
                <a:cs typeface="Comic Sans MS"/>
                <a:sym typeface="Comic Sans MS"/>
              </a:rPr>
              <a:t>, TÜBINGEN</a:t>
            </a:r>
            <a:r>
              <a:rPr sz="1200">
                <a:uFill>
                  <a:solidFill/>
                </a:uFill>
                <a:latin typeface="+mn-lt"/>
                <a:ea typeface="+mn-ea"/>
                <a:cs typeface="+mn-cs"/>
                <a:sym typeface="Gill Sans"/>
              </a:rPr>
              <a:t>                      </a:t>
            </a:r>
            <a:r>
              <a:rPr sz="2400">
                <a:uFill>
                  <a:solidFill/>
                </a:uFill>
                <a:latin typeface="Comic Sans MS"/>
                <a:ea typeface="Comic Sans MS"/>
                <a:cs typeface="Comic Sans MS"/>
                <a:sym typeface="Comic Sans MS"/>
              </a:rPr>
              <a:t>  </a:t>
            </a:r>
            <a:r>
              <a:rPr sz="2400">
                <a:solidFill>
                  <a:srgbClr val="FF6A00"/>
                </a:solidFill>
                <a:uFill>
                  <a:solidFill/>
                </a:uFill>
                <a:latin typeface="Comic Sans MS"/>
                <a:ea typeface="Comic Sans MS"/>
                <a:cs typeface="Comic Sans MS"/>
                <a:sym typeface="Comic Sans MS"/>
              </a:rPr>
              <a:t>G. J. MENDEL</a:t>
            </a:r>
            <a:r>
              <a:rPr sz="2400">
                <a:uFill>
                  <a:solidFill/>
                </a:uFill>
                <a:latin typeface="Comic Sans MS"/>
                <a:ea typeface="Comic Sans MS"/>
                <a:cs typeface="Comic Sans MS"/>
                <a:sym typeface="Comic Sans MS"/>
              </a:rPr>
              <a:t>,  BRNO</a:t>
            </a:r>
            <a:endParaRPr sz="2400">
              <a:uFill>
                <a:solidFill/>
              </a:uFill>
              <a:latin typeface="Comic Sans MS"/>
              <a:ea typeface="Comic Sans MS"/>
              <a:cs typeface="Comic Sans MS"/>
              <a:sym typeface="Comic Sans MS"/>
            </a:endParaRPr>
          </a:p>
          <a:p>
            <a:pPr lvl="0" marL="40639" marR="40639" defTabSz="914400">
              <a:defRPr sz="1800"/>
            </a:pPr>
            <a:r>
              <a:rPr sz="2400">
                <a:uFill>
                  <a:solidFill/>
                </a:uFill>
                <a:latin typeface="Comic Sans MS"/>
                <a:ea typeface="Comic Sans MS"/>
                <a:cs typeface="Comic Sans MS"/>
                <a:sym typeface="Comic Sans MS"/>
              </a:rPr>
              <a:t>               1871                                            1866</a:t>
            </a: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5" name="droppedImage.png"/>
          <p:cNvPicPr/>
          <p:nvPr/>
        </p:nvPicPr>
        <p:blipFill>
          <a:blip r:embed="rId2">
            <a:extLst/>
          </a:blip>
          <a:stretch>
            <a:fillRect/>
          </a:stretch>
        </p:blipFill>
        <p:spPr>
          <a:xfrm>
            <a:off x="812800" y="152400"/>
            <a:ext cx="7543800" cy="7760684"/>
          </a:xfrm>
          <a:prstGeom prst="rect">
            <a:avLst/>
          </a:prstGeom>
          <a:ln w="25400">
            <a:round/>
          </a:ln>
        </p:spPr>
      </p:pic>
    </p:spTree>
  </p:cSld>
  <p:clrMapOvr>
    <a:masterClrMapping/>
  </p:clrMapOvr>
  <p:transition spd="fast" advClick="1">
    <p:dissolve/>
  </p:transition>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7" name="image.png"/>
          <p:cNvPicPr/>
          <p:nvPr/>
        </p:nvPicPr>
        <p:blipFill>
          <a:blip r:embed="rId2">
            <a:extLst/>
          </a:blip>
          <a:stretch>
            <a:fillRect/>
          </a:stretch>
        </p:blipFill>
        <p:spPr>
          <a:xfrm>
            <a:off x="758825" y="203200"/>
            <a:ext cx="11309350" cy="2806700"/>
          </a:xfrm>
          <a:prstGeom prst="rect">
            <a:avLst/>
          </a:prstGeom>
          <a:ln w="12700">
            <a:miter lim="400000"/>
          </a:ln>
        </p:spPr>
      </p:pic>
      <p:sp>
        <p:nvSpPr>
          <p:cNvPr id="478" name="Shape 478"/>
          <p:cNvSpPr/>
          <p:nvPr/>
        </p:nvSpPr>
        <p:spPr>
          <a:xfrm>
            <a:off x="63500" y="4394200"/>
            <a:ext cx="9753600" cy="1955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914400">
              <a:buClr>
                <a:srgbClr val="000000"/>
              </a:buClr>
              <a:buFont typeface="Comic Sans MS"/>
              <a:defRPr sz="1800"/>
            </a:pPr>
            <a:r>
              <a:rPr sz="1000">
                <a:uFill>
                  <a:solidFill/>
                </a:uFill>
                <a:latin typeface="Comic Sans MS"/>
                <a:ea typeface="Comic Sans MS"/>
                <a:cs typeface="Comic Sans MS"/>
                <a:sym typeface="Comic Sans MS"/>
              </a:rPr>
              <a:t>Fig. 1. Friedrich Miescher and his mentors. (A) Friedrich Miescher (1844–1895) as a young man. (B) Wilhelm His (1831–1904), Miescher’s uncle. His still is</a:t>
            </a:r>
            <a:endParaRPr sz="1000">
              <a:uFill>
                <a:solidFill/>
              </a:uFill>
              <a:latin typeface="Comic Sans MS"/>
              <a:ea typeface="Comic Sans MS"/>
              <a:cs typeface="Comic Sans MS"/>
              <a:sym typeface="Comic Sans MS"/>
            </a:endParaRPr>
          </a:p>
          <a:p>
            <a:pPr lvl="0" defTabSz="914400">
              <a:buClr>
                <a:srgbClr val="000000"/>
              </a:buClr>
              <a:buFont typeface="Comic Sans MS"/>
              <a:defRPr sz="1800"/>
            </a:pPr>
            <a:r>
              <a:rPr sz="1000">
                <a:uFill>
                  <a:solidFill/>
                </a:uFill>
                <a:latin typeface="Comic Sans MS"/>
                <a:ea typeface="Comic Sans MS"/>
                <a:cs typeface="Comic Sans MS"/>
                <a:sym typeface="Comic Sans MS"/>
              </a:rPr>
              <a:t>famous for his work on the fate of cells and tissues during embryonic development and for his insights into neuroembryology. He, for example, discovered</a:t>
            </a:r>
            <a:endParaRPr sz="1000">
              <a:uFill>
                <a:solidFill/>
              </a:uFill>
              <a:latin typeface="Comic Sans MS"/>
              <a:ea typeface="Comic Sans MS"/>
              <a:cs typeface="Comic Sans MS"/>
              <a:sym typeface="Comic Sans MS"/>
            </a:endParaRPr>
          </a:p>
          <a:p>
            <a:pPr lvl="0" defTabSz="914400">
              <a:buClr>
                <a:srgbClr val="000000"/>
              </a:buClr>
              <a:buFont typeface="Comic Sans MS"/>
              <a:defRPr sz="1800"/>
            </a:pPr>
            <a:r>
              <a:rPr sz="1000">
                <a:uFill>
                  <a:solidFill/>
                </a:uFill>
                <a:latin typeface="Comic Sans MS"/>
                <a:ea typeface="Comic Sans MS"/>
                <a:cs typeface="Comic Sans MS"/>
                <a:sym typeface="Comic Sans MS"/>
              </a:rPr>
              <a:t>neuroblasts and coined the term bdendriteQ (Finger, 1994; Shepherd, 1991). (C) Felix Hoppe-Seyler (1825–1895), one of the pioneers of physiological</a:t>
            </a:r>
            <a:endParaRPr sz="1000">
              <a:uFill>
                <a:solidFill/>
              </a:uFill>
              <a:latin typeface="Comic Sans MS"/>
              <a:ea typeface="Comic Sans MS"/>
              <a:cs typeface="Comic Sans MS"/>
              <a:sym typeface="Comic Sans MS"/>
            </a:endParaRPr>
          </a:p>
          <a:p>
            <a:pPr lvl="0" defTabSz="914400">
              <a:buClr>
                <a:srgbClr val="000000"/>
              </a:buClr>
              <a:buFont typeface="Comic Sans MS"/>
              <a:defRPr sz="1800"/>
            </a:pPr>
            <a:r>
              <a:rPr sz="1000">
                <a:uFill>
                  <a:solidFill/>
                </a:uFill>
                <a:latin typeface="Comic Sans MS"/>
                <a:ea typeface="Comic Sans MS"/>
                <a:cs typeface="Comic Sans MS"/>
                <a:sym typeface="Comic Sans MS"/>
              </a:rPr>
              <a:t>chemistry (now biochemistry). Hoppe-Seyler performed seminal work on the properties of proteins, most notably hemoglobin (which he named), introduced</a:t>
            </a:r>
            <a:endParaRPr sz="1000">
              <a:uFill>
                <a:solidFill/>
              </a:uFill>
              <a:latin typeface="Comic Sans MS"/>
              <a:ea typeface="Comic Sans MS"/>
              <a:cs typeface="Comic Sans MS"/>
              <a:sym typeface="Comic Sans MS"/>
            </a:endParaRPr>
          </a:p>
          <a:p>
            <a:pPr lvl="0" defTabSz="914400">
              <a:buClr>
                <a:srgbClr val="000000"/>
              </a:buClr>
              <a:buFont typeface="Comic Sans MS"/>
              <a:defRPr sz="1800"/>
            </a:pPr>
            <a:r>
              <a:rPr sz="1000">
                <a:uFill>
                  <a:solidFill/>
                </a:uFill>
                <a:latin typeface="Comic Sans MS"/>
                <a:ea typeface="Comic Sans MS"/>
                <a:cs typeface="Comic Sans MS"/>
                <a:sym typeface="Comic Sans MS"/>
              </a:rPr>
              <a:t>the term bproteidQ (which later became bproteinQ), and worked extensively on fermentation and oxidation processes as well as lipid metabolism (Perutz, 1995).</a:t>
            </a:r>
            <a:endParaRPr sz="1000">
              <a:uFill>
                <a:solidFill/>
              </a:uFill>
              <a:latin typeface="Comic Sans MS"/>
              <a:ea typeface="Comic Sans MS"/>
              <a:cs typeface="Comic Sans MS"/>
              <a:sym typeface="Comic Sans MS"/>
            </a:endParaRPr>
          </a:p>
          <a:p>
            <a:pPr lvl="0" defTabSz="914400">
              <a:buClr>
                <a:srgbClr val="000000"/>
              </a:buClr>
              <a:buFont typeface="Comic Sans MS"/>
              <a:defRPr sz="1800"/>
            </a:pPr>
            <a:r>
              <a:rPr sz="1000">
                <a:uFill>
                  <a:solidFill/>
                </a:uFill>
                <a:latin typeface="Comic Sans MS"/>
                <a:ea typeface="Comic Sans MS"/>
                <a:cs typeface="Comic Sans MS"/>
                <a:sym typeface="Comic Sans MS"/>
              </a:rPr>
              <a:t>He was instrumental in founding Germany’s first independent institute for physiological chemistry (in 1884) and in 1877 founded and edited the first journal of</a:t>
            </a:r>
            <a:endParaRPr sz="1000">
              <a:uFill>
                <a:solidFill/>
              </a:uFill>
              <a:latin typeface="Comic Sans MS"/>
              <a:ea typeface="Comic Sans MS"/>
              <a:cs typeface="Comic Sans MS"/>
              <a:sym typeface="Comic Sans MS"/>
            </a:endParaRPr>
          </a:p>
          <a:p>
            <a:pPr lvl="0" defTabSz="914400">
              <a:buClr>
                <a:srgbClr val="000000"/>
              </a:buClr>
              <a:buFont typeface="Comic Sans MS"/>
              <a:defRPr sz="1800"/>
            </a:pPr>
            <a:r>
              <a:rPr sz="1000">
                <a:uFill>
                  <a:solidFill/>
                </a:uFill>
                <a:latin typeface="Comic Sans MS"/>
                <a:ea typeface="Comic Sans MS"/>
                <a:cs typeface="Comic Sans MS"/>
                <a:sym typeface="Comic Sans MS"/>
              </a:rPr>
              <a:t>biochemistry, the Zeitschrift fu¬r Physiologische Chemie, which still exists today as Biological Chemistry. (D) Adolf Strecker (1822–1871), a leading figure in</a:t>
            </a:r>
            <a:endParaRPr sz="1000">
              <a:uFill>
                <a:solidFill/>
              </a:uFill>
              <a:latin typeface="Comic Sans MS"/>
              <a:ea typeface="Comic Sans MS"/>
              <a:cs typeface="Comic Sans MS"/>
              <a:sym typeface="Comic Sans MS"/>
            </a:endParaRPr>
          </a:p>
          <a:p>
            <a:pPr lvl="0" defTabSz="914400">
              <a:buClr>
                <a:srgbClr val="000000"/>
              </a:buClr>
              <a:buFont typeface="Comic Sans MS"/>
              <a:defRPr sz="1800"/>
            </a:pPr>
            <a:r>
              <a:rPr sz="1000">
                <a:uFill>
                  <a:solidFill/>
                </a:uFill>
                <a:latin typeface="Comic Sans MS"/>
                <a:ea typeface="Comic Sans MS"/>
                <a:cs typeface="Comic Sans MS"/>
                <a:sym typeface="Comic Sans MS"/>
              </a:rPr>
              <a:t>chemistry in the mid-19th century and professor at the University of Tubingen from 1860 to 1870. Among other achievements, he was the first to synthesize aamino acid (alanine from acetaldehyde via its condensation product with ammonia and hydrogen cyanide) in a reaction known today as Strecker synthesis</a:t>
            </a:r>
            <a:endParaRPr sz="1000">
              <a:uFill>
                <a:solidFill/>
              </a:uFill>
              <a:latin typeface="Comic Sans MS"/>
              <a:ea typeface="Comic Sans MS"/>
              <a:cs typeface="Comic Sans MS"/>
              <a:sym typeface="Comic Sans MS"/>
            </a:endParaRPr>
          </a:p>
          <a:p>
            <a:pPr lvl="0" defTabSz="914400">
              <a:buClr>
                <a:srgbClr val="000000"/>
              </a:buClr>
              <a:buFont typeface="Comic Sans MS"/>
              <a:defRPr sz="1800"/>
            </a:pPr>
            <a:r>
              <a:rPr sz="1000">
                <a:uFill>
                  <a:solidFill/>
                </a:uFill>
                <a:latin typeface="Comic Sans MS"/>
                <a:ea typeface="Comic Sans MS"/>
                <a:cs typeface="Comic Sans MS"/>
                <a:sym typeface="Comic Sans MS"/>
              </a:rPr>
              <a:t>(Strecker, 1850). (E) Carl Ludwig (1816–1895), a protagonist in the field of physiology in the second half of the 19th century. His focus was the physiology of</a:t>
            </a:r>
            <a:endParaRPr sz="1000">
              <a:uFill>
                <a:solidFill/>
              </a:uFill>
              <a:latin typeface="Comic Sans MS"/>
              <a:ea typeface="Comic Sans MS"/>
              <a:cs typeface="Comic Sans MS"/>
              <a:sym typeface="Comic Sans MS"/>
            </a:endParaRPr>
          </a:p>
          <a:p>
            <a:pPr lvl="0" defTabSz="914400">
              <a:buClr>
                <a:srgbClr val="000000"/>
              </a:buClr>
              <a:buFont typeface="Comic Sans MS"/>
              <a:defRPr sz="1800"/>
            </a:pPr>
            <a:r>
              <a:rPr sz="1000">
                <a:uFill>
                  <a:solidFill/>
                </a:uFill>
                <a:latin typeface="Comic Sans MS"/>
                <a:ea typeface="Comic Sans MS"/>
                <a:cs typeface="Comic Sans MS"/>
                <a:sym typeface="Comic Sans MS"/>
              </a:rPr>
              <a:t>the nervous system and its sensory organs. In 1869, he founded Leipzig’s Physiological Institute.</a:t>
            </a:r>
          </a:p>
        </p:txBody>
      </p:sp>
      <p:sp>
        <p:nvSpPr>
          <p:cNvPr id="479" name="Shape 479"/>
          <p:cNvSpPr/>
          <p:nvPr/>
        </p:nvSpPr>
        <p:spPr>
          <a:xfrm>
            <a:off x="441325" y="3162300"/>
            <a:ext cx="2527300" cy="35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914400">
              <a:buClr>
                <a:srgbClr val="000000"/>
              </a:buClr>
              <a:buFont typeface="Comic Sans MS"/>
              <a:defRPr b="1" sz="2000">
                <a:uFill>
                  <a:solidFill/>
                </a:uFill>
                <a:latin typeface="Comic Sans MS"/>
                <a:ea typeface="Comic Sans MS"/>
                <a:cs typeface="Comic Sans MS"/>
                <a:sym typeface="Comic Sans MS"/>
              </a:defRPr>
            </a:lvl1pPr>
          </a:lstStyle>
          <a:p>
            <a:pPr lvl="0">
              <a:defRPr b="0" sz="1800">
                <a:uFillTx/>
              </a:defRPr>
            </a:pPr>
            <a:r>
              <a:rPr b="1" sz="2000">
                <a:uFill>
                  <a:solidFill/>
                </a:uFill>
              </a:rPr>
              <a:t>F. Miescher</a:t>
            </a:r>
          </a:p>
        </p:txBody>
      </p:sp>
      <p:sp>
        <p:nvSpPr>
          <p:cNvPr id="480" name="Shape 480"/>
          <p:cNvSpPr/>
          <p:nvPr/>
        </p:nvSpPr>
        <p:spPr>
          <a:xfrm>
            <a:off x="3920566" y="3162300"/>
            <a:ext cx="886943" cy="355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000000"/>
              </a:buClr>
              <a:buFont typeface="Comic Sans MS"/>
              <a:defRPr b="1" sz="2000">
                <a:uFill>
                  <a:solidFill/>
                </a:uFill>
                <a:latin typeface="Comic Sans MS"/>
                <a:ea typeface="Comic Sans MS"/>
                <a:cs typeface="Comic Sans MS"/>
                <a:sym typeface="Comic Sans MS"/>
              </a:defRPr>
            </a:lvl1pPr>
          </a:lstStyle>
          <a:p>
            <a:pPr lvl="0">
              <a:defRPr b="0" sz="1800">
                <a:uFillTx/>
              </a:defRPr>
            </a:pPr>
            <a:r>
              <a:rPr b="1" sz="2000">
                <a:uFill>
                  <a:solidFill/>
                </a:uFill>
              </a:rPr>
              <a:t>W. His</a:t>
            </a:r>
          </a:p>
        </p:txBody>
      </p:sp>
      <p:sp>
        <p:nvSpPr>
          <p:cNvPr id="481" name="Shape 481"/>
          <p:cNvSpPr/>
          <p:nvPr/>
        </p:nvSpPr>
        <p:spPr>
          <a:xfrm>
            <a:off x="5701444" y="3162300"/>
            <a:ext cx="2076575" cy="355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000000"/>
              </a:buClr>
              <a:buFont typeface="Comic Sans MS"/>
              <a:defRPr b="1" sz="2000">
                <a:uFill>
                  <a:solidFill/>
                </a:uFill>
                <a:latin typeface="Comic Sans MS"/>
                <a:ea typeface="Comic Sans MS"/>
                <a:cs typeface="Comic Sans MS"/>
                <a:sym typeface="Comic Sans MS"/>
              </a:defRPr>
            </a:lvl1pPr>
          </a:lstStyle>
          <a:p>
            <a:pPr lvl="0">
              <a:defRPr b="0" sz="1800">
                <a:uFillTx/>
              </a:defRPr>
            </a:pPr>
            <a:r>
              <a:rPr b="1" sz="2000">
                <a:uFill>
                  <a:solidFill/>
                </a:uFill>
              </a:rPr>
              <a:t>F. Hoppe-Seyler</a:t>
            </a:r>
          </a:p>
        </p:txBody>
      </p:sp>
      <p:sp>
        <p:nvSpPr>
          <p:cNvPr id="482" name="Shape 482"/>
          <p:cNvSpPr/>
          <p:nvPr/>
        </p:nvSpPr>
        <p:spPr>
          <a:xfrm>
            <a:off x="8095053" y="3168650"/>
            <a:ext cx="1554969" cy="317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000000"/>
              </a:buClr>
              <a:buFont typeface="Comic Sans MS"/>
              <a:defRPr b="1" sz="1800">
                <a:uFill>
                  <a:solidFill/>
                </a:uFill>
                <a:latin typeface="Comic Sans MS"/>
                <a:ea typeface="Comic Sans MS"/>
                <a:cs typeface="Comic Sans MS"/>
                <a:sym typeface="Comic Sans MS"/>
              </a:defRPr>
            </a:lvl1pPr>
          </a:lstStyle>
          <a:p>
            <a:pPr lvl="0">
              <a:defRPr b="0">
                <a:uFillTx/>
              </a:defRPr>
            </a:pPr>
            <a:r>
              <a:rPr b="1">
                <a:uFill>
                  <a:solidFill/>
                </a:uFill>
              </a:rPr>
              <a:t>A. STRECKER</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4" name="image.png"/>
          <p:cNvPicPr/>
          <p:nvPr/>
        </p:nvPicPr>
        <p:blipFill>
          <a:blip r:embed="rId2">
            <a:extLst/>
          </a:blip>
          <a:stretch>
            <a:fillRect/>
          </a:stretch>
        </p:blipFill>
        <p:spPr>
          <a:xfrm>
            <a:off x="1625600" y="647700"/>
            <a:ext cx="6032500" cy="4013200"/>
          </a:xfrm>
          <a:prstGeom prst="rect">
            <a:avLst/>
          </a:prstGeom>
          <a:ln w="12700">
            <a:miter lim="400000"/>
          </a:ln>
        </p:spPr>
      </p:pic>
      <p:pic>
        <p:nvPicPr>
          <p:cNvPr id="485" name="droppedImage.pdf"/>
          <p:cNvPicPr/>
          <p:nvPr/>
        </p:nvPicPr>
        <p:blipFill>
          <a:blip r:embed="rId3">
            <a:extLst/>
          </a:blip>
          <a:stretch>
            <a:fillRect/>
          </a:stretch>
        </p:blipFill>
        <p:spPr>
          <a:xfrm>
            <a:off x="-12700" y="5720012"/>
            <a:ext cx="10185400" cy="917077"/>
          </a:xfrm>
          <a:prstGeom prst="rect">
            <a:avLst/>
          </a:prstGeom>
          <a:ln w="25400">
            <a:round/>
          </a:ln>
        </p:spPr>
      </p:pic>
      <p:sp>
        <p:nvSpPr>
          <p:cNvPr id="486" name="Shape 486"/>
          <p:cNvSpPr/>
          <p:nvPr/>
        </p:nvSpPr>
        <p:spPr>
          <a:xfrm>
            <a:off x="1854200" y="4953000"/>
            <a:ext cx="4798130"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sz="2000">
                <a:uFill>
                  <a:solidFill/>
                </a:uFill>
                <a:latin typeface="Comic Sans MS"/>
                <a:ea typeface="Comic Sans MS"/>
                <a:cs typeface="Comic Sans MS"/>
                <a:sym typeface="Comic Sans MS"/>
              </a:defRPr>
            </a:lvl1pPr>
          </a:lstStyle>
          <a:p>
            <a:pPr lvl="0">
              <a:defRPr sz="1800">
                <a:uFillTx/>
              </a:defRPr>
            </a:pPr>
            <a:r>
              <a:rPr sz="2000">
                <a:uFill>
                  <a:solidFill/>
                </a:uFill>
              </a:rPr>
              <a:t>Hoppe-Seyler’s laboratory around 1879</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8" name="image.png"/>
          <p:cNvPicPr/>
          <p:nvPr/>
        </p:nvPicPr>
        <p:blipFill>
          <a:blip r:embed="rId2">
            <a:extLst/>
          </a:blip>
          <a:stretch>
            <a:fillRect/>
          </a:stretch>
        </p:blipFill>
        <p:spPr>
          <a:xfrm>
            <a:off x="368300" y="469900"/>
            <a:ext cx="5181600" cy="6184900"/>
          </a:xfrm>
          <a:prstGeom prst="rect">
            <a:avLst/>
          </a:prstGeom>
          <a:ln w="12700">
            <a:miter lim="400000"/>
          </a:ln>
        </p:spPr>
      </p:pic>
      <p:pic>
        <p:nvPicPr>
          <p:cNvPr id="489" name="droppedImage.pdf"/>
          <p:cNvPicPr/>
          <p:nvPr/>
        </p:nvPicPr>
        <p:blipFill>
          <a:blip r:embed="rId3">
            <a:extLst/>
          </a:blip>
          <a:stretch>
            <a:fillRect/>
          </a:stretch>
        </p:blipFill>
        <p:spPr>
          <a:xfrm>
            <a:off x="190500" y="6744172"/>
            <a:ext cx="9334500" cy="838857"/>
          </a:xfrm>
          <a:prstGeom prst="rect">
            <a:avLst/>
          </a:prstGeom>
          <a:ln w="25400">
            <a:round/>
          </a:ln>
        </p:spPr>
      </p:pic>
      <p:sp>
        <p:nvSpPr>
          <p:cNvPr id="490" name="Shape 490"/>
          <p:cNvSpPr/>
          <p:nvPr/>
        </p:nvSpPr>
        <p:spPr>
          <a:xfrm>
            <a:off x="5689600" y="3429000"/>
            <a:ext cx="3035300" cy="4445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defRPr sz="1900">
                <a:uFill>
                  <a:solidFill/>
                </a:uFill>
                <a:latin typeface="Comic Sans MS"/>
                <a:ea typeface="Comic Sans MS"/>
                <a:cs typeface="Comic Sans MS"/>
                <a:sym typeface="Comic Sans MS"/>
              </a:defRPr>
            </a:lvl1pPr>
          </a:lstStyle>
          <a:p>
            <a:pPr lvl="0">
              <a:defRPr sz="1800">
                <a:uFillTx/>
              </a:defRPr>
            </a:pPr>
            <a:r>
              <a:rPr sz="1900">
                <a:uFill>
                  <a:solidFill/>
                </a:uFill>
              </a:rPr>
              <a:t>F. Miescher’s laboratory</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2" name="image.png"/>
          <p:cNvPicPr/>
          <p:nvPr/>
        </p:nvPicPr>
        <p:blipFill>
          <a:blip r:embed="rId2">
            <a:extLst/>
          </a:blip>
          <a:stretch>
            <a:fillRect/>
          </a:stretch>
        </p:blipFill>
        <p:spPr>
          <a:xfrm>
            <a:off x="393700" y="254000"/>
            <a:ext cx="4902200" cy="5143500"/>
          </a:xfrm>
          <a:prstGeom prst="rect">
            <a:avLst/>
          </a:prstGeom>
          <a:ln w="12700">
            <a:miter lim="400000"/>
          </a:ln>
        </p:spPr>
      </p:pic>
      <p:sp>
        <p:nvSpPr>
          <p:cNvPr id="493" name="Shape 493"/>
          <p:cNvSpPr/>
          <p:nvPr/>
        </p:nvSpPr>
        <p:spPr>
          <a:xfrm>
            <a:off x="4864100" y="3670300"/>
            <a:ext cx="424096"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a:uFill>
                  <a:solidFill/>
                </a:uFill>
                <a:latin typeface="+mn-lt"/>
                <a:ea typeface="+mn-ea"/>
                <a:cs typeface="+mn-cs"/>
                <a:sym typeface="Gill Sans"/>
              </a:defRPr>
            </a:lvl1pPr>
          </a:lstStyle>
          <a:p>
            <a:pPr lvl="0">
              <a:defRPr sz="1800">
                <a:uFillTx/>
              </a:defRPr>
            </a:pPr>
            <a:r>
              <a:rPr sz="1200">
                <a:uFill>
                  <a:solidFill/>
                </a:uFill>
              </a:rPr>
              <a:t>Text</a:t>
            </a:r>
          </a:p>
        </p:txBody>
      </p:sp>
      <p:sp>
        <p:nvSpPr>
          <p:cNvPr id="494" name="Shape 494"/>
          <p:cNvSpPr/>
          <p:nvPr/>
        </p:nvSpPr>
        <p:spPr>
          <a:xfrm>
            <a:off x="5816600" y="1257300"/>
            <a:ext cx="2616200" cy="1308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defRPr sz="1800"/>
            </a:pPr>
            <a:r>
              <a:rPr sz="2900">
                <a:uFill>
                  <a:solidFill/>
                </a:uFill>
                <a:latin typeface="+mn-lt"/>
                <a:ea typeface="+mn-ea"/>
                <a:cs typeface="+mn-cs"/>
                <a:sym typeface="Gill Sans"/>
              </a:rPr>
              <a:t>Tübingen castle</a:t>
            </a:r>
            <a:endParaRPr sz="2900">
              <a:uFill>
                <a:solidFill/>
              </a:uFill>
              <a:latin typeface="+mn-lt"/>
              <a:ea typeface="+mn-ea"/>
              <a:cs typeface="+mn-cs"/>
              <a:sym typeface="Gill Sans"/>
            </a:endParaRPr>
          </a:p>
          <a:p>
            <a:pPr lvl="0" marL="40639" marR="40639" defTabSz="914400">
              <a:defRPr sz="1800"/>
            </a:pPr>
            <a:endParaRPr sz="2900">
              <a:uFill>
                <a:solidFill/>
              </a:uFill>
              <a:latin typeface="+mn-lt"/>
              <a:ea typeface="+mn-ea"/>
              <a:cs typeface="+mn-cs"/>
              <a:sym typeface="Gill Sans"/>
            </a:endParaRPr>
          </a:p>
          <a:p>
            <a:pPr lvl="0" marL="40639" marR="40639" defTabSz="914400">
              <a:defRPr sz="1800"/>
            </a:pPr>
            <a:r>
              <a:rPr sz="1900">
                <a:uFill>
                  <a:solidFill/>
                </a:uFill>
                <a:latin typeface="Comic Sans MS"/>
                <a:ea typeface="Comic Sans MS"/>
                <a:cs typeface="Comic Sans MS"/>
                <a:sym typeface="Comic Sans MS"/>
              </a:rPr>
              <a:t>A, in Miescher’s time</a:t>
            </a:r>
          </a:p>
        </p:txBody>
      </p:sp>
      <p:sp>
        <p:nvSpPr>
          <p:cNvPr id="495" name="Shape 495"/>
          <p:cNvSpPr/>
          <p:nvPr/>
        </p:nvSpPr>
        <p:spPr>
          <a:xfrm>
            <a:off x="5854700" y="4800600"/>
            <a:ext cx="25654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defRPr sz="2000">
                <a:uFill>
                  <a:solidFill/>
                </a:uFill>
                <a:latin typeface="Comic Sans MS"/>
                <a:ea typeface="Comic Sans MS"/>
                <a:cs typeface="Comic Sans MS"/>
                <a:sym typeface="Comic Sans MS"/>
              </a:defRPr>
            </a:lvl1pPr>
          </a:lstStyle>
          <a:p>
            <a:pPr lvl="0">
              <a:defRPr sz="1800">
                <a:uFillTx/>
              </a:defRPr>
            </a:pPr>
            <a:r>
              <a:rPr sz="2000">
                <a:uFill>
                  <a:solidFill/>
                </a:uFill>
              </a:rPr>
              <a:t>B, at present</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7" name="Shape 497"/>
          <p:cNvSpPr/>
          <p:nvPr/>
        </p:nvSpPr>
        <p:spPr>
          <a:xfrm>
            <a:off x="241300" y="711200"/>
            <a:ext cx="10058400" cy="6629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914400">
              <a:buClr>
                <a:srgbClr val="000000"/>
              </a:buClr>
              <a:buFont typeface="Helvetica"/>
              <a:defRPr sz="1800"/>
            </a:pPr>
            <a:r>
              <a:rPr sz="1300">
                <a:uFill>
                  <a:solidFill/>
                </a:uFill>
              </a:rPr>
              <a:t>Before attempting the </a:t>
            </a:r>
            <a:r>
              <a:rPr sz="1300">
                <a:solidFill>
                  <a:srgbClr val="0433FF"/>
                </a:solidFill>
                <a:uFill>
                  <a:solidFill/>
                </a:uFill>
              </a:rPr>
              <a:t>isolation of cells from the pus on surgical bandages</a:t>
            </a:r>
            <a:r>
              <a:rPr sz="1300">
                <a:uFill>
                  <a:solidFill/>
                </a:uFill>
              </a:rPr>
              <a:t>, Miescher took great care to ensure that his</a:t>
            </a:r>
            <a:endParaRPr sz="1300">
              <a:uFill>
                <a:solidFill/>
              </a:uFill>
            </a:endParaRPr>
          </a:p>
          <a:p>
            <a:pPr lvl="0" defTabSz="914400">
              <a:buClr>
                <a:srgbClr val="000000"/>
              </a:buClr>
              <a:buFont typeface="Helvetica"/>
              <a:defRPr sz="1800"/>
            </a:pPr>
            <a:r>
              <a:rPr sz="1300">
                <a:uFill>
                  <a:solidFill/>
                </a:uFill>
              </a:rPr>
              <a:t>source material was fresh and not contaminated. He painstakin</a:t>
            </a:r>
            <a:r>
              <a:rPr sz="1200">
                <a:uFill>
                  <a:solidFill/>
                </a:uFill>
              </a:rPr>
              <a:t>gly examined it and </a:t>
            </a:r>
            <a:r>
              <a:rPr sz="1200">
                <a:solidFill>
                  <a:srgbClr val="0433FF"/>
                </a:solidFill>
                <a:uFill>
                  <a:solidFill/>
                </a:uFill>
              </a:rPr>
              <a:t>discarded everything that showed signs</a:t>
            </a:r>
            <a:endParaRPr sz="1200">
              <a:solidFill>
                <a:srgbClr val="0433FF"/>
              </a:solidFill>
              <a:uFill>
                <a:solidFill/>
              </a:uFill>
            </a:endParaRPr>
          </a:p>
          <a:p>
            <a:pPr lvl="0" defTabSz="914400">
              <a:buClr>
                <a:srgbClr val="000000"/>
              </a:buClr>
              <a:buFont typeface="Helvetica"/>
              <a:defRPr sz="1800"/>
            </a:pPr>
            <a:r>
              <a:rPr sz="1200">
                <a:solidFill>
                  <a:srgbClr val="0433FF"/>
                </a:solidFill>
                <a:uFill>
                  <a:solidFill/>
                </a:uFill>
              </a:rPr>
              <a:t>of decomposition, either in terms of smell, appearance under the microscope</a:t>
            </a:r>
            <a:r>
              <a:rPr sz="1200">
                <a:uFill>
                  <a:solidFill/>
                </a:uFill>
              </a:rPr>
              <a:t>, </a:t>
            </a:r>
            <a:r>
              <a:rPr sz="1200">
                <a:solidFill>
                  <a:srgbClr val="0433FF"/>
                </a:solidFill>
                <a:uFill>
                  <a:solidFill/>
                </a:uFill>
              </a:rPr>
              <a:t>or by having turned acidic</a:t>
            </a:r>
            <a:r>
              <a:rPr sz="1200">
                <a:uFill>
                  <a:solidFill/>
                </a:uFill>
              </a:rPr>
              <a:t>. A great deal of the</a:t>
            </a:r>
            <a:endParaRPr sz="1200">
              <a:uFill>
                <a:solidFill/>
              </a:uFill>
            </a:endParaRPr>
          </a:p>
          <a:p>
            <a:pPr lvl="0" defTabSz="914400">
              <a:buClr>
                <a:srgbClr val="000000"/>
              </a:buClr>
              <a:buFont typeface="Helvetica"/>
              <a:defRPr sz="1800"/>
            </a:pPr>
            <a:r>
              <a:rPr sz="1200">
                <a:uFill>
                  <a:solidFill/>
                </a:uFill>
              </a:rPr>
              <a:t>material he could obtain did not meet these strict requirements (Miescher, 1871d). Those samples that did were</a:t>
            </a:r>
            <a:endParaRPr sz="1200">
              <a:uFill>
                <a:solidFill/>
              </a:uFill>
            </a:endParaRPr>
          </a:p>
          <a:p>
            <a:pPr lvl="0" defTabSz="914400">
              <a:buClr>
                <a:srgbClr val="000000"/>
              </a:buClr>
              <a:buFont typeface="Helvetica"/>
              <a:defRPr sz="1800"/>
            </a:pPr>
            <a:r>
              <a:rPr sz="1200">
                <a:uFill>
                  <a:solidFill/>
                </a:uFill>
              </a:rPr>
              <a:t>subsequently used to isolate leucocytes.</a:t>
            </a:r>
            <a:endParaRPr sz="1200">
              <a:uFill>
                <a:solidFill/>
              </a:uFill>
            </a:endParaRPr>
          </a:p>
          <a:p>
            <a:pPr lvl="0" defTabSz="914400">
              <a:buClr>
                <a:srgbClr val="000000"/>
              </a:buClr>
              <a:buFont typeface="Helvetica"/>
              <a:defRPr sz="1800"/>
            </a:pPr>
            <a:r>
              <a:rPr sz="1200">
                <a:uFill>
                  <a:solidFill/>
                </a:uFill>
              </a:rPr>
              <a:t>In a first step, Miescher </a:t>
            </a:r>
            <a:r>
              <a:rPr sz="1200">
                <a:solidFill>
                  <a:srgbClr val="0433FF"/>
                </a:solidFill>
                <a:uFill>
                  <a:solidFill/>
                </a:uFill>
              </a:rPr>
              <a:t>separated the leucocytes</a:t>
            </a:r>
            <a:r>
              <a:rPr sz="1200">
                <a:uFill>
                  <a:solidFill/>
                </a:uFill>
              </a:rPr>
              <a:t> from the bandaging material and the serum (Miescher, 1869a,</a:t>
            </a:r>
            <a:endParaRPr sz="1200">
              <a:uFill>
                <a:solidFill/>
              </a:uFill>
            </a:endParaRPr>
          </a:p>
          <a:p>
            <a:pPr lvl="0" defTabSz="914400">
              <a:buClr>
                <a:srgbClr val="000000"/>
              </a:buClr>
              <a:buFont typeface="Helvetica"/>
              <a:defRPr sz="1800"/>
            </a:pPr>
            <a:r>
              <a:rPr sz="1200">
                <a:uFill>
                  <a:solidFill/>
                </a:uFill>
              </a:rPr>
              <a:t>1871d). This separation posed a problem for Miescher. Solutions of NaCl or a variety of alkaline or alkaline earth salt</a:t>
            </a:r>
            <a:endParaRPr sz="1200">
              <a:uFill>
                <a:solidFill/>
              </a:uFill>
            </a:endParaRPr>
          </a:p>
          <a:p>
            <a:pPr lvl="0" defTabSz="914400">
              <a:buClr>
                <a:srgbClr val="000000"/>
              </a:buClr>
              <a:buFont typeface="Helvetica"/>
              <a:defRPr sz="1800"/>
            </a:pPr>
            <a:r>
              <a:rPr sz="1200">
                <a:uFill>
                  <a:solidFill/>
                </a:uFill>
              </a:rPr>
              <a:t>solutions used to wash the pus resulted in a “slimy swelling” of the cells, which was impossible to process further</a:t>
            </a:r>
            <a:endParaRPr sz="1200">
              <a:uFill>
                <a:solidFill/>
              </a:uFill>
            </a:endParaRPr>
          </a:p>
          <a:p>
            <a:pPr lvl="0" defTabSz="914400">
              <a:buClr>
                <a:srgbClr val="000000"/>
              </a:buClr>
              <a:buFont typeface="Helvetica"/>
              <a:defRPr sz="1800"/>
            </a:pPr>
            <a:r>
              <a:rPr sz="1200">
                <a:uFill>
                  <a:solidFill/>
                </a:uFill>
              </a:rPr>
              <a:t>(His, 1897b). (This </a:t>
            </a:r>
            <a:r>
              <a:rPr sz="1200">
                <a:solidFill>
                  <a:srgbClr val="0433FF"/>
                </a:solidFill>
                <a:uFill>
                  <a:solidFill/>
                </a:uFill>
              </a:rPr>
              <a:t>“slimy swelling” of the cells was presumably due to high-molecular-weight DNA,</a:t>
            </a:r>
            <a:r>
              <a:rPr sz="1200">
                <a:uFill>
                  <a:solidFill/>
                </a:uFill>
              </a:rPr>
              <a:t> which had been</a:t>
            </a:r>
            <a:endParaRPr sz="1200">
              <a:uFill>
                <a:solidFill/>
              </a:uFill>
            </a:endParaRPr>
          </a:p>
          <a:p>
            <a:pPr lvl="0" defTabSz="914400">
              <a:buClr>
                <a:srgbClr val="000000"/>
              </a:buClr>
              <a:buFont typeface="Helvetica"/>
              <a:defRPr sz="1800"/>
            </a:pPr>
            <a:r>
              <a:rPr sz="1200">
                <a:uFill>
                  <a:solidFill/>
                </a:uFill>
              </a:rPr>
              <a:t>extracted from cells that had been damaged.) Only when Miescher tried a dilute solution of sodium sulfate [a mixture</a:t>
            </a:r>
            <a:endParaRPr sz="1200">
              <a:uFill>
                <a:solidFill/>
              </a:uFill>
            </a:endParaRPr>
          </a:p>
          <a:p>
            <a:pPr lvl="0" defTabSz="914400">
              <a:buClr>
                <a:srgbClr val="000000"/>
              </a:buClr>
              <a:buFont typeface="Helvetica"/>
              <a:defRPr sz="1800"/>
            </a:pPr>
            <a:r>
              <a:rPr sz="1200">
                <a:uFill>
                  <a:solidFill/>
                </a:uFill>
              </a:rPr>
              <a:t>of one part cold saturated Glauber’s salt (Na2SO4d 10 H2O) solution and nine parts water] to wash the bandages did he</a:t>
            </a:r>
            <a:endParaRPr sz="1200">
              <a:uFill>
                <a:solidFill/>
              </a:uFill>
            </a:endParaRPr>
          </a:p>
          <a:p>
            <a:pPr lvl="0" defTabSz="914400">
              <a:buClr>
                <a:srgbClr val="000000"/>
              </a:buClr>
              <a:buFont typeface="Helvetica"/>
              <a:defRPr sz="1800"/>
            </a:pPr>
            <a:r>
              <a:rPr sz="1200">
                <a:uFill>
                  <a:solidFill/>
                </a:uFill>
              </a:rPr>
              <a:t>manage to successfully isolate distinct leucocytes, which could be filtered out through a sheet to remove the cotton</a:t>
            </a:r>
            <a:endParaRPr sz="1200">
              <a:uFill>
                <a:solidFill/>
              </a:uFill>
            </a:endParaRPr>
          </a:p>
          <a:p>
            <a:pPr lvl="0" defTabSz="914400">
              <a:buClr>
                <a:srgbClr val="000000"/>
              </a:buClr>
              <a:buFont typeface="Helvetica"/>
              <a:defRPr sz="1800"/>
            </a:pPr>
            <a:r>
              <a:rPr sz="1200">
                <a:uFill>
                  <a:solidFill/>
                </a:uFill>
              </a:rPr>
              <a:t>fibers of the bandaging. Miescher subsequently let the washing solution stand for 1–2 h to allow the cells to sediment</a:t>
            </a:r>
            <a:endParaRPr sz="1200">
              <a:uFill>
                <a:solidFill/>
              </a:uFill>
            </a:endParaRPr>
          </a:p>
          <a:p>
            <a:pPr lvl="0" defTabSz="914400">
              <a:buClr>
                <a:srgbClr val="000000"/>
              </a:buClr>
              <a:buFont typeface="Helvetica"/>
              <a:defRPr sz="1800"/>
            </a:pPr>
            <a:r>
              <a:rPr sz="1200">
                <a:uFill>
                  <a:solidFill/>
                </a:uFill>
              </a:rPr>
              <a:t>and inspected the leucocytes microscopically to confirm that they did not show any signs of damage.</a:t>
            </a:r>
            <a:endParaRPr sz="1200">
              <a:uFill>
                <a:solidFill/>
              </a:uFill>
            </a:endParaRPr>
          </a:p>
          <a:p>
            <a:pPr lvl="0" defTabSz="914400">
              <a:buClr>
                <a:srgbClr val="000000"/>
              </a:buClr>
              <a:buFont typeface="Helvetica"/>
              <a:defRPr sz="1800"/>
            </a:pPr>
            <a:r>
              <a:rPr sz="1200">
                <a:uFill>
                  <a:solidFill/>
                </a:uFill>
              </a:rPr>
              <a:t>Having isolated the cells, Miescher next had to</a:t>
            </a:r>
            <a:r>
              <a:rPr sz="1200">
                <a:solidFill>
                  <a:srgbClr val="0433FF"/>
                </a:solidFill>
                <a:uFill>
                  <a:solidFill/>
                </a:uFill>
              </a:rPr>
              <a:t> separate the nuclei from the cytoplasm</a:t>
            </a:r>
            <a:r>
              <a:rPr sz="1200">
                <a:uFill>
                  <a:solidFill/>
                </a:uFill>
              </a:rPr>
              <a:t>. This had never been</a:t>
            </a:r>
            <a:endParaRPr sz="1200">
              <a:uFill>
                <a:solidFill/>
              </a:uFill>
            </a:endParaRPr>
          </a:p>
          <a:p>
            <a:pPr lvl="0" defTabSz="914400">
              <a:buClr>
                <a:srgbClr val="000000"/>
              </a:buClr>
              <a:buFont typeface="Helvetica"/>
              <a:defRPr sz="1800"/>
            </a:pPr>
            <a:r>
              <a:rPr sz="1200">
                <a:uFill>
                  <a:solidFill/>
                </a:uFill>
              </a:rPr>
              <a:t>achieved before and</a:t>
            </a:r>
            <a:r>
              <a:rPr sz="1200">
                <a:solidFill>
                  <a:srgbClr val="0433FF"/>
                </a:solidFill>
                <a:uFill>
                  <a:solidFill/>
                </a:uFill>
              </a:rPr>
              <a:t> Miescher had to develop new protocols.</a:t>
            </a:r>
            <a:r>
              <a:rPr sz="1200">
                <a:uFill>
                  <a:solidFill/>
                </a:uFill>
              </a:rPr>
              <a:t> He washed the cells by rinsing them several (6–10) times</a:t>
            </a:r>
            <a:endParaRPr sz="1200">
              <a:uFill>
                <a:solidFill/>
              </a:uFill>
            </a:endParaRPr>
          </a:p>
          <a:p>
            <a:pPr lvl="0" defTabSz="914400">
              <a:buClr>
                <a:srgbClr val="000000"/>
              </a:buClr>
              <a:buFont typeface="Helvetica"/>
              <a:defRPr sz="1800"/>
            </a:pPr>
            <a:r>
              <a:rPr sz="1200">
                <a:uFill>
                  <a:solidFill/>
                </a:uFill>
              </a:rPr>
              <a:t>with fresh solutions of diluted (1:1000) hydrochloric acid over a period of several weeks at </a:t>
            </a:r>
            <a:r>
              <a:rPr sz="1200">
                <a:solidFill>
                  <a:srgbClr val="0433FF"/>
                </a:solidFill>
                <a:uFill>
                  <a:solidFill/>
                </a:uFill>
              </a:rPr>
              <a:t>“wintry temperatures”</a:t>
            </a:r>
            <a:endParaRPr sz="1200">
              <a:uFill>
                <a:solidFill/>
              </a:uFill>
            </a:endParaRPr>
          </a:p>
          <a:p>
            <a:pPr lvl="0" defTabSz="914400">
              <a:buClr>
                <a:srgbClr val="000000"/>
              </a:buClr>
              <a:buFont typeface="Helvetica"/>
              <a:defRPr sz="1800"/>
            </a:pPr>
            <a:r>
              <a:rPr sz="1200">
                <a:uFill>
                  <a:solidFill/>
                </a:uFill>
              </a:rPr>
              <a:t>(which were important to avoid degradation). This procedure removed most of the cells’ bprotoplasm,Q leaving behind</a:t>
            </a:r>
            <a:endParaRPr sz="1200">
              <a:uFill>
                <a:solidFill/>
              </a:uFill>
            </a:endParaRPr>
          </a:p>
          <a:p>
            <a:pPr lvl="0" defTabSz="914400">
              <a:buClr>
                <a:srgbClr val="000000"/>
              </a:buClr>
              <a:buFont typeface="Helvetica"/>
              <a:defRPr sz="1800"/>
            </a:pPr>
            <a:r>
              <a:rPr sz="1200">
                <a:uFill>
                  <a:solidFill/>
                </a:uFill>
              </a:rPr>
              <a:t>the nuclei. The residue from this treatment consisted in part of isolated nuclei and of nuclei with only little fragments of</a:t>
            </a:r>
            <a:endParaRPr sz="1200">
              <a:uFill>
                <a:solidFill/>
              </a:uFill>
            </a:endParaRPr>
          </a:p>
          <a:p>
            <a:pPr lvl="0" defTabSz="914400">
              <a:buClr>
                <a:srgbClr val="000000"/>
              </a:buClr>
              <a:buFont typeface="Helvetica"/>
              <a:defRPr sz="1800"/>
            </a:pPr>
            <a:r>
              <a:rPr sz="1200">
                <a:uFill>
                  <a:solidFill/>
                </a:uFill>
              </a:rPr>
              <a:t>cytoplasm left attached. Miescher showed that these nuclei could no longer be stained yellow by iodine solutions, a</a:t>
            </a:r>
            <a:endParaRPr sz="1200">
              <a:uFill>
                <a:solidFill/>
              </a:uFill>
            </a:endParaRPr>
          </a:p>
          <a:p>
            <a:pPr lvl="0" defTabSz="914400">
              <a:buClr>
                <a:srgbClr val="000000"/>
              </a:buClr>
              <a:buFont typeface="Helvetica"/>
              <a:defRPr sz="1800"/>
            </a:pPr>
            <a:r>
              <a:rPr sz="1200">
                <a:uFill>
                  <a:solidFill/>
                </a:uFill>
              </a:rPr>
              <a:t>method commonly used at the time for detecting cytoplasm (Arnold, 1898; Kiernan, 2001).</a:t>
            </a:r>
            <a:endParaRPr sz="1200">
              <a:uFill>
                <a:solidFill/>
              </a:uFill>
            </a:endParaRPr>
          </a:p>
          <a:p>
            <a:pPr lvl="0" defTabSz="914400">
              <a:buClr>
                <a:srgbClr val="000000"/>
              </a:buClr>
              <a:buFont typeface="Helvetica"/>
              <a:defRPr sz="1800"/>
            </a:pPr>
            <a:r>
              <a:rPr sz="1200">
                <a:uFill>
                  <a:solidFill/>
                </a:uFill>
              </a:rPr>
              <a:t>He then vigorously </a:t>
            </a:r>
            <a:r>
              <a:rPr sz="1200">
                <a:solidFill>
                  <a:srgbClr val="0433FF"/>
                </a:solidFill>
                <a:uFill>
                  <a:solidFill/>
                </a:uFill>
              </a:rPr>
              <a:t>shook the nuclei for an extended period of time with a mixture of water and ethe</a:t>
            </a:r>
            <a:r>
              <a:rPr sz="1200">
                <a:uFill>
                  <a:solidFill/>
                </a:uFill>
              </a:rPr>
              <a:t>r. This caused</a:t>
            </a:r>
            <a:endParaRPr sz="1200">
              <a:uFill>
                <a:solidFill/>
              </a:uFill>
            </a:endParaRPr>
          </a:p>
          <a:p>
            <a:pPr lvl="0" defTabSz="914400">
              <a:buClr>
                <a:srgbClr val="000000"/>
              </a:buClr>
              <a:buFont typeface="Helvetica"/>
              <a:defRPr sz="1800"/>
            </a:pPr>
            <a:r>
              <a:rPr sz="1200">
                <a:uFill>
                  <a:solidFill/>
                </a:uFill>
              </a:rPr>
              <a:t>the lipids to dissolve in the ether while those nuclei, still attached to cytoplasm, collected at the water/ether interface.</a:t>
            </a:r>
            <a:endParaRPr sz="1200">
              <a:uFill>
                <a:solidFill/>
              </a:uFill>
            </a:endParaRPr>
          </a:p>
          <a:p>
            <a:pPr lvl="0" defTabSz="914400">
              <a:buClr>
                <a:srgbClr val="000000"/>
              </a:buClr>
              <a:buFont typeface="Helvetica"/>
              <a:defRPr sz="1800"/>
            </a:pPr>
            <a:r>
              <a:rPr sz="1200">
                <a:uFill>
                  <a:solidFill/>
                </a:uFill>
              </a:rPr>
              <a:t>By contrast, the clean nuclei without contaminating cytoplasm were retained in the water phase. Miescher filtered these</a:t>
            </a:r>
            <a:endParaRPr sz="1200">
              <a:uFill>
                <a:solidFill/>
              </a:uFill>
            </a:endParaRPr>
          </a:p>
          <a:p>
            <a:pPr lvl="0" defTabSz="914400">
              <a:buClr>
                <a:srgbClr val="000000"/>
              </a:buClr>
              <a:buFont typeface="Helvetica"/>
              <a:defRPr sz="1800"/>
            </a:pPr>
            <a:r>
              <a:rPr sz="1200">
                <a:uFill>
                  <a:solidFill/>
                </a:uFill>
              </a:rPr>
              <a:t>nuclei and examined them under a microscope. He noticed that in this way he could obtain completely </a:t>
            </a:r>
            <a:r>
              <a:rPr sz="1200">
                <a:solidFill>
                  <a:srgbClr val="0433FF"/>
                </a:solidFill>
                <a:uFill>
                  <a:solidFill/>
                </a:uFill>
              </a:rPr>
              <a:t>pure nuclei</a:t>
            </a:r>
            <a:endParaRPr sz="1200">
              <a:solidFill>
                <a:srgbClr val="0433FF"/>
              </a:solidFill>
              <a:uFill>
                <a:solidFill/>
              </a:uFill>
            </a:endParaRPr>
          </a:p>
          <a:p>
            <a:pPr lvl="0" defTabSz="914400">
              <a:buClr>
                <a:srgbClr val="000000"/>
              </a:buClr>
              <a:buFont typeface="Helvetica"/>
              <a:defRPr sz="1800"/>
            </a:pPr>
            <a:r>
              <a:rPr sz="1200">
                <a:solidFill>
                  <a:srgbClr val="0433FF"/>
                </a:solidFill>
                <a:uFill>
                  <a:solidFill/>
                </a:uFill>
              </a:rPr>
              <a:t>with a smooth contour, homogeneous content, sharply defined nucleolus</a:t>
            </a:r>
            <a:r>
              <a:rPr sz="1200">
                <a:uFill>
                  <a:solidFill/>
                </a:uFill>
              </a:rPr>
              <a:t>, somewhat smaller in comparison to their</a:t>
            </a:r>
            <a:endParaRPr sz="1200">
              <a:uFill>
                <a:solidFill/>
              </a:uFill>
            </a:endParaRPr>
          </a:p>
          <a:p>
            <a:pPr lvl="0" defTabSz="914400">
              <a:buClr>
                <a:srgbClr val="000000"/>
              </a:buClr>
              <a:buFont typeface="Helvetica"/>
              <a:defRPr sz="1800"/>
            </a:pPr>
            <a:r>
              <a:rPr sz="1200">
                <a:uFill>
                  <a:solidFill/>
                </a:uFill>
              </a:rPr>
              <a:t>original volumes (Miescher, 1871d).</a:t>
            </a:r>
            <a:endParaRPr sz="1200">
              <a:uFill>
                <a:solidFill/>
              </a:uFill>
            </a:endParaRPr>
          </a:p>
          <a:p>
            <a:pPr lvl="0" defTabSz="914400">
              <a:buClr>
                <a:srgbClr val="000000"/>
              </a:buClr>
              <a:buFont typeface="Helvetica"/>
              <a:defRPr sz="1800"/>
            </a:pPr>
            <a:r>
              <a:rPr sz="1200">
                <a:uFill>
                  <a:solidFill/>
                </a:uFill>
              </a:rPr>
              <a:t>Miescher subsequently </a:t>
            </a:r>
            <a:r>
              <a:rPr sz="1200">
                <a:solidFill>
                  <a:srgbClr val="0433FF"/>
                </a:solidFill>
                <a:uFill>
                  <a:solidFill/>
                </a:uFill>
              </a:rPr>
              <a:t>extracted the isolated nuclei with alkaline solutions</a:t>
            </a:r>
            <a:r>
              <a:rPr sz="1200">
                <a:uFill>
                  <a:solidFill/>
                </a:uFill>
              </a:rPr>
              <a:t>. When adding highly diluted (1:100,000)</a:t>
            </a:r>
            <a:endParaRPr sz="1200">
              <a:uFill>
                <a:solidFill/>
              </a:uFill>
            </a:endParaRPr>
          </a:p>
          <a:p>
            <a:pPr lvl="0" defTabSz="914400">
              <a:buClr>
                <a:srgbClr val="000000"/>
              </a:buClr>
              <a:buFont typeface="Helvetica"/>
              <a:defRPr sz="1800"/>
            </a:pPr>
            <a:r>
              <a:rPr sz="1200">
                <a:uFill>
                  <a:solidFill/>
                </a:uFill>
              </a:rPr>
              <a:t>sodium carbonate to the nuclei, he noticed that they would swell significantly and become translucent. Miescher then</a:t>
            </a:r>
            <a:endParaRPr sz="1200">
              <a:uFill>
                <a:solidFill/>
              </a:uFill>
            </a:endParaRPr>
          </a:p>
          <a:p>
            <a:pPr lvl="0" defTabSz="914400">
              <a:buClr>
                <a:srgbClr val="000000"/>
              </a:buClr>
              <a:buFont typeface="Helvetica"/>
              <a:defRPr sz="1800"/>
            </a:pPr>
            <a:r>
              <a:rPr sz="1200">
                <a:uFill>
                  <a:solidFill/>
                </a:uFill>
              </a:rPr>
              <a:t>isolated a </a:t>
            </a:r>
            <a:r>
              <a:rPr sz="1200">
                <a:solidFill>
                  <a:srgbClr val="0433FF"/>
                </a:solidFill>
                <a:uFill>
                  <a:solidFill/>
                </a:uFill>
              </a:rPr>
              <a:t>yellow solution</a:t>
            </a:r>
            <a:r>
              <a:rPr sz="1200">
                <a:uFill>
                  <a:solidFill/>
                </a:uFill>
              </a:rPr>
              <a:t> of a substance from these nuclei. By adding acetic acid or hydrochloric acid in excess, he</a:t>
            </a:r>
            <a:endParaRPr sz="1200">
              <a:uFill>
                <a:solidFill/>
              </a:uFill>
            </a:endParaRPr>
          </a:p>
          <a:p>
            <a:pPr lvl="0" defTabSz="914400">
              <a:buClr>
                <a:srgbClr val="000000"/>
              </a:buClr>
              <a:buFont typeface="Helvetica"/>
              <a:defRPr sz="1800"/>
            </a:pPr>
            <a:r>
              <a:rPr sz="1200">
                <a:uFill>
                  <a:solidFill/>
                </a:uFill>
              </a:rPr>
              <a:t>could obtain an insoluble, flocculent precipitate (DNA). Miescher noted that he could dissolve the precipitate again by</a:t>
            </a:r>
            <a:endParaRPr sz="1200">
              <a:uFill>
                <a:solidFill/>
              </a:uFill>
            </a:endParaRPr>
          </a:p>
          <a:p>
            <a:pPr lvl="0" defTabSz="914400">
              <a:buClr>
                <a:srgbClr val="000000"/>
              </a:buClr>
              <a:buFont typeface="Helvetica"/>
              <a:defRPr sz="1800"/>
            </a:pPr>
            <a:r>
              <a:rPr sz="1200">
                <a:uFill>
                  <a:solidFill/>
                </a:uFill>
              </a:rPr>
              <a:t>adding alkaline solutions.</a:t>
            </a:r>
            <a:endParaRPr sz="1200">
              <a:uFill>
                <a:solidFill/>
              </a:uFill>
            </a:endParaRPr>
          </a:p>
          <a:p>
            <a:pPr lvl="0" defTabSz="914400">
              <a:buClr>
                <a:srgbClr val="000000"/>
              </a:buClr>
              <a:buFont typeface="Helvetica"/>
              <a:defRPr sz="1800"/>
            </a:pPr>
            <a:r>
              <a:rPr sz="1200">
                <a:uFill>
                  <a:solidFill/>
                </a:uFill>
              </a:rPr>
              <a:t>Although this protocol allowed Miescher for the first time to isolate nuclein in appreciable purity and quantities, it was</a:t>
            </a:r>
            <a:endParaRPr sz="1200">
              <a:uFill>
                <a:solidFill/>
              </a:uFill>
            </a:endParaRPr>
          </a:p>
          <a:p>
            <a:pPr lvl="0" defTabSz="914400">
              <a:buClr>
                <a:srgbClr val="000000"/>
              </a:buClr>
              <a:buFont typeface="Helvetica"/>
              <a:defRPr sz="1800"/>
            </a:pPr>
            <a:r>
              <a:rPr sz="1200">
                <a:uFill>
                  <a:solidFill/>
                </a:uFill>
              </a:rPr>
              <a:t>still too little and not pure enough for his subsequent analyses. He consequently improved on this protocol until he</a:t>
            </a:r>
            <a:endParaRPr sz="1200">
              <a:uFill>
                <a:solidFill/>
              </a:uFill>
            </a:endParaRPr>
          </a:p>
          <a:p>
            <a:pPr lvl="0" defTabSz="914400">
              <a:buClr>
                <a:srgbClr val="000000"/>
              </a:buClr>
              <a:buFont typeface="Helvetica"/>
              <a:defRPr sz="1800"/>
            </a:pPr>
            <a:r>
              <a:rPr sz="1200">
                <a:uFill>
                  <a:solidFill/>
                </a:uFill>
              </a:rPr>
              <a:t>established the protocol detailed in Box 2, which enabled him to purify sufficient amounts of nuclein for his first set of</a:t>
            </a:r>
            <a:endParaRPr sz="1200">
              <a:uFill>
                <a:solidFill/>
              </a:uFill>
            </a:endParaRPr>
          </a:p>
          <a:p>
            <a:pPr lvl="0" defTabSz="914400">
              <a:buClr>
                <a:srgbClr val="000000"/>
              </a:buClr>
              <a:buFont typeface="Helvetica"/>
              <a:defRPr sz="1800"/>
            </a:pPr>
            <a:r>
              <a:rPr sz="1300">
                <a:uFill>
                  <a:solidFill/>
                </a:uFill>
              </a:rPr>
              <a:t>experiments on its elementary composition.</a:t>
            </a:r>
            <a:endParaRPr sz="1300">
              <a:uFill>
                <a:solidFill/>
              </a:uFill>
            </a:endParaRPr>
          </a:p>
          <a:p>
            <a:pPr lvl="0" algn="ctr" defTabSz="914400">
              <a:buClr>
                <a:srgbClr val="000000"/>
              </a:buClr>
              <a:buFont typeface="Helvetica"/>
              <a:defRPr sz="1800"/>
            </a:pPr>
            <a:r>
              <a:rPr sz="1000">
                <a:uFill>
                  <a:solidFill/>
                </a:uFill>
              </a:rPr>
              <a:t>Box 1</a:t>
            </a:r>
          </a:p>
        </p:txBody>
      </p:sp>
      <p:sp>
        <p:nvSpPr>
          <p:cNvPr id="498" name="Shape 498"/>
          <p:cNvSpPr/>
          <p:nvPr/>
        </p:nvSpPr>
        <p:spPr>
          <a:xfrm>
            <a:off x="-1588" y="209550"/>
            <a:ext cx="3224213" cy="317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914400">
              <a:buClr>
                <a:srgbClr val="000000"/>
              </a:buClr>
              <a:buFont typeface="Comic Sans MS"/>
              <a:defRPr b="1" sz="1800">
                <a:uFill>
                  <a:solidFill/>
                </a:uFill>
                <a:latin typeface="Comic Sans MS"/>
                <a:ea typeface="Comic Sans MS"/>
                <a:cs typeface="Comic Sans MS"/>
                <a:sym typeface="Comic Sans MS"/>
              </a:defRPr>
            </a:lvl1pPr>
          </a:lstStyle>
          <a:p>
            <a:pPr lvl="0">
              <a:defRPr b="0">
                <a:uFillTx/>
              </a:defRPr>
            </a:pPr>
            <a:r>
              <a:rPr b="1">
                <a:uFill>
                  <a:solidFill/>
                </a:uFill>
              </a:rPr>
              <a:t>FIRST PROTOCOL</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0" name="Shape 500"/>
          <p:cNvSpPr/>
          <p:nvPr/>
        </p:nvSpPr>
        <p:spPr>
          <a:xfrm>
            <a:off x="508000" y="558800"/>
            <a:ext cx="8597901" cy="7010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914400">
              <a:buClr>
                <a:srgbClr val="000000"/>
              </a:buClr>
              <a:buFont typeface="Comic Sans MS"/>
              <a:defRPr sz="1800"/>
            </a:pPr>
            <a:r>
              <a:rPr sz="1600">
                <a:uFill>
                  <a:solidFill/>
                </a:uFill>
                <a:latin typeface="Comic Sans MS"/>
                <a:ea typeface="Comic Sans MS"/>
                <a:cs typeface="Comic Sans MS"/>
                <a:sym typeface="Comic Sans MS"/>
              </a:rPr>
              <a:t>A key concern of Miescher’s was </a:t>
            </a:r>
            <a:r>
              <a:rPr sz="1600">
                <a:solidFill>
                  <a:srgbClr val="0433FF"/>
                </a:solidFill>
                <a:uFill>
                  <a:solidFill/>
                </a:uFill>
                <a:latin typeface="Comic Sans MS"/>
                <a:ea typeface="Comic Sans MS"/>
                <a:cs typeface="Comic Sans MS"/>
                <a:sym typeface="Comic Sans MS"/>
              </a:rPr>
              <a:t>to get rid of contaminating proteins</a:t>
            </a:r>
            <a:r>
              <a:rPr sz="1600">
                <a:uFill>
                  <a:solidFill/>
                </a:uFill>
                <a:latin typeface="Comic Sans MS"/>
                <a:ea typeface="Comic Sans MS"/>
                <a:cs typeface="Comic Sans MS"/>
                <a:sym typeface="Comic Sans MS"/>
              </a:rPr>
              <a:t>, which would have skewed his analyses of the novel substance.</a:t>
            </a:r>
            <a:r>
              <a:rPr sz="1600">
                <a:solidFill>
                  <a:srgbClr val="0433FF"/>
                </a:solidFill>
                <a:uFill>
                  <a:solidFill/>
                </a:uFill>
                <a:latin typeface="Comic Sans MS"/>
                <a:ea typeface="Comic Sans MS"/>
                <a:cs typeface="Comic Sans MS"/>
                <a:sym typeface="Comic Sans MS"/>
              </a:rPr>
              <a:t> “I therefore turned to an agent that was already being used in chemistry with albumin molecules on account of its strong protein-dissolving action, namely, </a:t>
            </a:r>
            <a:r>
              <a:rPr b="1" sz="1600">
                <a:solidFill>
                  <a:srgbClr val="FF4013"/>
                </a:solidFill>
                <a:uFill>
                  <a:solidFill/>
                </a:uFill>
                <a:latin typeface="Comic Sans MS"/>
                <a:ea typeface="Comic Sans MS"/>
                <a:cs typeface="Comic Sans MS"/>
                <a:sym typeface="Comic Sans MS"/>
              </a:rPr>
              <a:t>pepsin</a:t>
            </a:r>
            <a:r>
              <a:rPr sz="1600">
                <a:uFill>
                  <a:solidFill/>
                </a:uFill>
                <a:latin typeface="Comic Sans MS"/>
                <a:ea typeface="Comic Sans MS"/>
                <a:cs typeface="Comic Sans MS"/>
                <a:sym typeface="Comic Sans MS"/>
              </a:rPr>
              <a:t> solutions (Miescher, 1871d). Pepsin is a proteolytic enzyme present in the stomach for digesting proteins. Miescher used it to separate the DNA from the proteins of the cells’ cytoplasm. </a:t>
            </a:r>
            <a:r>
              <a:rPr sz="1600">
                <a:solidFill>
                  <a:srgbClr val="0433FF"/>
                </a:solidFill>
                <a:uFill>
                  <a:solidFill/>
                </a:uFill>
                <a:latin typeface="Comic Sans MS"/>
                <a:ea typeface="Comic Sans MS"/>
                <a:cs typeface="Comic Sans MS"/>
                <a:sym typeface="Comic Sans MS"/>
              </a:rPr>
              <a:t>He extracted the pepsin for his experiments from pig stomachs</a:t>
            </a:r>
            <a:r>
              <a:rPr sz="1600">
                <a:uFill>
                  <a:solidFill/>
                </a:uFill>
                <a:latin typeface="Comic Sans MS"/>
                <a:ea typeface="Comic Sans MS"/>
                <a:cs typeface="Comic Sans MS"/>
                <a:sym typeface="Comic Sans MS"/>
              </a:rPr>
              <a:t> by washing the stomachs with a mixture of 10 cc of fuming hydrochloric acid and one liter of water and filtering the resulting solution until it was clear. In contrast to his earlier protocol, Miescher first washed the pus cells (leucocytes) three or four times with warm alcohol to remove lipids. He then let the residual material digest with the pepsin solution between 18 and 24 h at 37–45 C. After only a few hours, a fine gray powdery sediment of isolated nuclei separated from a yellow liquid. Miescher continued the digestion process, changing the pepsin solution twice. After this procedure, a precipitate of nuclei without any attached cytoplasm formed. He shook the sediment several times with ether in order to remove the remaining lipids. Afterwards, he filtered the nuclei and washed them with water until there was no longer any trace of proteins. He described the nuclei isolated in this way as naked. The contours were smooth in some cases or slightly eaten away in others (Miescher, 1871d). Miescher washed the nuclei again several times with warm alcohol and noted that the nuclear mass cleaned in this way exhibited the same chemical behavior as the nuclei isolated with hydrochloric acid. Miescher subsequently extracted the isolated nuclei using the same alkaline extraction protocol he had previously employed on the intact cells (see Box 1) and, when adding an excess of acetic acid or hydrochloric acid to the solution, again </a:t>
            </a:r>
            <a:r>
              <a:rPr sz="1600">
                <a:solidFill>
                  <a:srgbClr val="0433FF"/>
                </a:solidFill>
                <a:uFill>
                  <a:solidFill/>
                </a:uFill>
                <a:latin typeface="Comic Sans MS"/>
                <a:ea typeface="Comic Sans MS"/>
                <a:cs typeface="Comic Sans MS"/>
                <a:sym typeface="Comic Sans MS"/>
              </a:rPr>
              <a:t>obtained a precipitate of nuclein.</a:t>
            </a:r>
          </a:p>
        </p:txBody>
      </p:sp>
      <p:sp>
        <p:nvSpPr>
          <p:cNvPr id="501" name="Shape 501"/>
          <p:cNvSpPr/>
          <p:nvPr/>
        </p:nvSpPr>
        <p:spPr>
          <a:xfrm>
            <a:off x="1667619" y="215900"/>
            <a:ext cx="5496025" cy="355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000000"/>
              </a:buClr>
              <a:buFont typeface="Comic Sans MS"/>
              <a:defRPr b="1" sz="2000">
                <a:uFill>
                  <a:solidFill/>
                </a:uFill>
                <a:latin typeface="Comic Sans MS"/>
                <a:ea typeface="Comic Sans MS"/>
                <a:cs typeface="Comic Sans MS"/>
                <a:sym typeface="Comic Sans MS"/>
              </a:defRPr>
            </a:lvl1pPr>
          </a:lstStyle>
          <a:p>
            <a:pPr lvl="0">
              <a:defRPr b="0" sz="1800">
                <a:uFillTx/>
              </a:defRPr>
            </a:pPr>
            <a:r>
              <a:rPr b="1" sz="2000">
                <a:uFill>
                  <a:solidFill/>
                </a:uFill>
              </a:rPr>
              <a:t>M. SECOND PROTOCOL TO ISOLATE DNA</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03" name="image.png"/>
          <p:cNvPicPr/>
          <p:nvPr/>
        </p:nvPicPr>
        <p:blipFill>
          <a:blip r:embed="rId2">
            <a:extLst/>
          </a:blip>
          <a:stretch>
            <a:fillRect/>
          </a:stretch>
        </p:blipFill>
        <p:spPr>
          <a:xfrm>
            <a:off x="312737" y="533400"/>
            <a:ext cx="1363663" cy="4737100"/>
          </a:xfrm>
          <a:prstGeom prst="rect">
            <a:avLst/>
          </a:prstGeom>
          <a:ln w="12700">
            <a:miter lim="400000"/>
          </a:ln>
        </p:spPr>
      </p:pic>
      <p:sp>
        <p:nvSpPr>
          <p:cNvPr id="504" name="Shape 504"/>
          <p:cNvSpPr/>
          <p:nvPr/>
        </p:nvSpPr>
        <p:spPr>
          <a:xfrm>
            <a:off x="2425700" y="1320800"/>
            <a:ext cx="7239000" cy="2133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914400">
              <a:buClr>
                <a:srgbClr val="000000"/>
              </a:buClr>
              <a:buFont typeface="Comic Sans MS"/>
              <a:defRPr sz="1800"/>
            </a:pPr>
            <a:r>
              <a:rPr sz="1700">
                <a:uFill>
                  <a:solidFill/>
                </a:uFill>
                <a:latin typeface="Comic Sans MS"/>
                <a:ea typeface="Comic Sans MS"/>
                <a:cs typeface="Comic Sans MS"/>
                <a:sym typeface="Comic Sans MS"/>
              </a:rPr>
              <a:t>Fig. 5. Glass vial containing nuclein isolated from </a:t>
            </a:r>
            <a:r>
              <a:rPr sz="1700">
                <a:solidFill>
                  <a:srgbClr val="0433FF"/>
                </a:solidFill>
                <a:uFill>
                  <a:solidFill/>
                </a:uFill>
                <a:latin typeface="Comic Sans MS"/>
                <a:ea typeface="Comic Sans MS"/>
                <a:cs typeface="Comic Sans MS"/>
                <a:sym typeface="Comic Sans MS"/>
              </a:rPr>
              <a:t>salmon sperm</a:t>
            </a:r>
            <a:r>
              <a:rPr sz="1700">
                <a:uFill>
                  <a:solidFill/>
                </a:uFill>
                <a:latin typeface="Comic Sans MS"/>
                <a:ea typeface="Comic Sans MS"/>
                <a:cs typeface="Comic Sans MS"/>
                <a:sym typeface="Comic Sans MS"/>
              </a:rPr>
              <a:t> by</a:t>
            </a:r>
            <a:endParaRPr sz="1700">
              <a:uFill>
                <a:solidFill/>
              </a:uFill>
              <a:latin typeface="Comic Sans MS"/>
              <a:ea typeface="Comic Sans MS"/>
              <a:cs typeface="Comic Sans MS"/>
              <a:sym typeface="Comic Sans MS"/>
            </a:endParaRPr>
          </a:p>
          <a:p>
            <a:pPr lvl="0" defTabSz="914400">
              <a:buClr>
                <a:srgbClr val="000000"/>
              </a:buClr>
              <a:buFont typeface="Comic Sans MS"/>
              <a:defRPr sz="1800"/>
            </a:pPr>
            <a:r>
              <a:rPr sz="1700">
                <a:uFill>
                  <a:solidFill/>
                </a:uFill>
                <a:latin typeface="Comic Sans MS"/>
                <a:ea typeface="Comic Sans MS"/>
                <a:cs typeface="Comic Sans MS"/>
                <a:sym typeface="Comic Sans MS"/>
              </a:rPr>
              <a:t>Friedrich Miescher while working at the University of </a:t>
            </a:r>
            <a:r>
              <a:rPr sz="1700">
                <a:solidFill>
                  <a:srgbClr val="0433FF"/>
                </a:solidFill>
                <a:uFill>
                  <a:solidFill/>
                </a:uFill>
                <a:latin typeface="Comic Sans MS"/>
                <a:ea typeface="Comic Sans MS"/>
                <a:cs typeface="Comic Sans MS"/>
                <a:sym typeface="Comic Sans MS"/>
              </a:rPr>
              <a:t>Basel</a:t>
            </a:r>
            <a:r>
              <a:rPr sz="1700">
                <a:uFill>
                  <a:solidFill/>
                </a:uFill>
                <a:latin typeface="Comic Sans MS"/>
                <a:ea typeface="Comic Sans MS"/>
                <a:cs typeface="Comic Sans MS"/>
                <a:sym typeface="Comic Sans MS"/>
              </a:rPr>
              <a:t>. The faded</a:t>
            </a:r>
            <a:endParaRPr sz="1700">
              <a:uFill>
                <a:solidFill/>
              </a:uFill>
              <a:latin typeface="Comic Sans MS"/>
              <a:ea typeface="Comic Sans MS"/>
              <a:cs typeface="Comic Sans MS"/>
              <a:sym typeface="Comic Sans MS"/>
            </a:endParaRPr>
          </a:p>
          <a:p>
            <a:pPr lvl="0" defTabSz="914400">
              <a:buClr>
                <a:srgbClr val="000000"/>
              </a:buClr>
              <a:buFont typeface="Comic Sans MS"/>
              <a:defRPr sz="1800"/>
            </a:pPr>
            <a:r>
              <a:rPr sz="1700">
                <a:uFill>
                  <a:solidFill/>
                </a:uFill>
                <a:latin typeface="Comic Sans MS"/>
                <a:ea typeface="Comic Sans MS"/>
                <a:cs typeface="Comic Sans MS"/>
                <a:sym typeface="Comic Sans MS"/>
              </a:rPr>
              <a:t>label reads Nuclein aus Lachssperma, F. Miescher (Nuclein from salmon</a:t>
            </a:r>
            <a:endParaRPr sz="1700">
              <a:uFill>
                <a:solidFill/>
              </a:uFill>
              <a:latin typeface="Comic Sans MS"/>
              <a:ea typeface="Comic Sans MS"/>
              <a:cs typeface="Comic Sans MS"/>
              <a:sym typeface="Comic Sans MS"/>
            </a:endParaRPr>
          </a:p>
          <a:p>
            <a:pPr lvl="0" defTabSz="914400">
              <a:buClr>
                <a:srgbClr val="000000"/>
              </a:buClr>
              <a:buFont typeface="Comic Sans MS"/>
              <a:defRPr sz="1800"/>
            </a:pPr>
            <a:r>
              <a:rPr sz="1700">
                <a:uFill>
                  <a:solidFill/>
                </a:uFill>
                <a:latin typeface="Comic Sans MS"/>
                <a:ea typeface="Comic Sans MS"/>
                <a:cs typeface="Comic Sans MS"/>
                <a:sym typeface="Comic Sans MS"/>
              </a:rPr>
              <a:t>sperm, F. Miescher). Possession of the Interfakult-res Institut fqr</a:t>
            </a:r>
            <a:endParaRPr sz="1700">
              <a:uFill>
                <a:solidFill/>
              </a:uFill>
              <a:latin typeface="Comic Sans MS"/>
              <a:ea typeface="Comic Sans MS"/>
              <a:cs typeface="Comic Sans MS"/>
              <a:sym typeface="Comic Sans MS"/>
            </a:endParaRPr>
          </a:p>
          <a:p>
            <a:pPr lvl="0" defTabSz="914400">
              <a:buClr>
                <a:srgbClr val="000000"/>
              </a:buClr>
              <a:buFont typeface="Comic Sans MS"/>
              <a:defRPr sz="1800"/>
            </a:pPr>
            <a:r>
              <a:rPr sz="1700">
                <a:uFill>
                  <a:solidFill/>
                </a:uFill>
                <a:latin typeface="Comic Sans MS"/>
                <a:ea typeface="Comic Sans MS"/>
                <a:cs typeface="Comic Sans MS"/>
                <a:sym typeface="Comic Sans MS"/>
              </a:rPr>
              <a:t>Biochemie (Interfacultary Institute for Biochemistry), University of</a:t>
            </a:r>
            <a:endParaRPr sz="1700">
              <a:uFill>
                <a:solidFill/>
              </a:uFill>
              <a:latin typeface="Comic Sans MS"/>
              <a:ea typeface="Comic Sans MS"/>
              <a:cs typeface="Comic Sans MS"/>
              <a:sym typeface="Comic Sans MS"/>
            </a:endParaRPr>
          </a:p>
          <a:p>
            <a:pPr lvl="0" defTabSz="914400">
              <a:buClr>
                <a:srgbClr val="000000"/>
              </a:buClr>
              <a:buFont typeface="Comic Sans MS"/>
              <a:defRPr sz="1800"/>
            </a:pPr>
            <a:r>
              <a:rPr sz="1700">
                <a:uFill>
                  <a:solidFill/>
                </a:uFill>
                <a:latin typeface="Comic Sans MS"/>
                <a:ea typeface="Comic Sans MS"/>
                <a:cs typeface="Comic Sans MS"/>
                <a:sym typeface="Comic Sans MS"/>
              </a:rPr>
              <a:t>Tubingen, Germany</a:t>
            </a:r>
            <a:r>
              <a:rPr sz="1700">
                <a:uFill>
                  <a:solidFill/>
                </a:uFill>
                <a:latin typeface="Comic Sans MS"/>
                <a:ea typeface="Comic Sans MS"/>
                <a:cs typeface="Comic Sans MS"/>
                <a:sym typeface="Comic Sans MS"/>
              </a:rPr>
              <a:t>; photography by Alfons Renz, University of Tubingen.</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506" name="Shape 506"/>
          <p:cNvSpPr/>
          <p:nvPr>
            <p:ph type="title"/>
          </p:nvPr>
        </p:nvSpPr>
        <p:spPr>
          <a:prstGeom prst="rect">
            <a:avLst/>
          </a:prstGeom>
        </p:spPr>
        <p:txBody>
          <a:bodyPr/>
          <a:lstStyle/>
          <a:p>
            <a:pPr lvl="0"/>
          </a:p>
        </p:txBody>
      </p:sp>
      <p:sp>
        <p:nvSpPr>
          <p:cNvPr id="507" name="Shape 507"/>
          <p:cNvSpPr/>
          <p:nvPr>
            <p:ph type="body" idx="1"/>
          </p:nvPr>
        </p:nvSpPr>
        <p:spPr>
          <a:prstGeom prst="rect">
            <a:avLst/>
          </a:prstGeom>
        </p:spPr>
        <p:txBody>
          <a:bodyPr/>
          <a:lstStyle/>
          <a:p>
            <a:pPr lvl="0"/>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09" name="image.png"/>
          <p:cNvPicPr/>
          <p:nvPr/>
        </p:nvPicPr>
        <p:blipFill>
          <a:blip r:embed="rId2">
            <a:extLst/>
          </a:blip>
          <a:stretch>
            <a:fillRect/>
          </a:stretch>
        </p:blipFill>
        <p:spPr>
          <a:xfrm>
            <a:off x="152400" y="217487"/>
            <a:ext cx="3098800" cy="4259263"/>
          </a:xfrm>
          <a:prstGeom prst="rect">
            <a:avLst/>
          </a:prstGeom>
          <a:ln w="12700">
            <a:miter lim="400000"/>
          </a:ln>
        </p:spPr>
      </p:pic>
      <p:sp>
        <p:nvSpPr>
          <p:cNvPr id="510" name="Shape 510"/>
          <p:cNvSpPr/>
          <p:nvPr/>
        </p:nvSpPr>
        <p:spPr>
          <a:xfrm>
            <a:off x="330200" y="4673600"/>
            <a:ext cx="9283700" cy="1371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914400">
              <a:buClr>
                <a:srgbClr val="000000"/>
              </a:buClr>
              <a:buFont typeface="Comic Sans MS"/>
              <a:defRPr sz="1800"/>
            </a:pPr>
            <a:r>
              <a:rPr sz="1900">
                <a:uFill>
                  <a:solidFill/>
                </a:uFill>
                <a:latin typeface="Comic Sans MS"/>
                <a:ea typeface="Comic Sans MS"/>
                <a:cs typeface="Comic Sans MS"/>
                <a:sym typeface="Comic Sans MS"/>
              </a:rPr>
              <a:t>Fig. 6. This picture of Friedrich Miescher in his later years is the</a:t>
            </a:r>
            <a:endParaRPr sz="1900">
              <a:uFill>
                <a:solidFill/>
              </a:uFill>
              <a:latin typeface="Comic Sans MS"/>
              <a:ea typeface="Comic Sans MS"/>
              <a:cs typeface="Comic Sans MS"/>
              <a:sym typeface="Comic Sans MS"/>
            </a:endParaRPr>
          </a:p>
          <a:p>
            <a:pPr lvl="0" defTabSz="914400">
              <a:buClr>
                <a:srgbClr val="000000"/>
              </a:buClr>
              <a:buFont typeface="Comic Sans MS"/>
              <a:defRPr sz="1800"/>
            </a:pPr>
            <a:r>
              <a:rPr sz="1900">
                <a:uFill>
                  <a:solidFill/>
                </a:uFill>
                <a:latin typeface="Comic Sans MS"/>
                <a:ea typeface="Comic Sans MS"/>
                <a:cs typeface="Comic Sans MS"/>
                <a:sym typeface="Comic Sans MS"/>
              </a:rPr>
              <a:t>frontispiece on the inside cover of the two volume collection of Miescher’s</a:t>
            </a:r>
            <a:endParaRPr sz="1900">
              <a:uFill>
                <a:solidFill/>
              </a:uFill>
              <a:latin typeface="Comic Sans MS"/>
              <a:ea typeface="Comic Sans MS"/>
              <a:cs typeface="Comic Sans MS"/>
              <a:sym typeface="Comic Sans MS"/>
            </a:endParaRPr>
          </a:p>
          <a:p>
            <a:pPr lvl="0" defTabSz="914400">
              <a:buClr>
                <a:srgbClr val="000000"/>
              </a:buClr>
              <a:buFont typeface="Comic Sans MS"/>
              <a:defRPr sz="1800"/>
            </a:pPr>
            <a:r>
              <a:rPr sz="1900">
                <a:uFill>
                  <a:solidFill/>
                </a:uFill>
                <a:latin typeface="Comic Sans MS"/>
                <a:ea typeface="Comic Sans MS"/>
                <a:cs typeface="Comic Sans MS"/>
                <a:sym typeface="Comic Sans MS"/>
              </a:rPr>
              <a:t>scientific publications, his letters, lecture manuscripts, and papers published</a:t>
            </a:r>
            <a:endParaRPr sz="1900">
              <a:uFill>
                <a:solidFill/>
              </a:uFill>
              <a:latin typeface="Comic Sans MS"/>
              <a:ea typeface="Comic Sans MS"/>
              <a:cs typeface="Comic Sans MS"/>
              <a:sym typeface="Comic Sans MS"/>
            </a:endParaRPr>
          </a:p>
          <a:p>
            <a:pPr lvl="0" defTabSz="914400">
              <a:buClr>
                <a:srgbClr val="000000"/>
              </a:buClr>
              <a:buFont typeface="Comic Sans MS"/>
              <a:defRPr sz="1800"/>
            </a:pPr>
            <a:r>
              <a:rPr sz="1900">
                <a:uFill>
                  <a:solidFill/>
                </a:uFill>
                <a:latin typeface="Comic Sans MS"/>
                <a:ea typeface="Comic Sans MS"/>
                <a:cs typeface="Comic Sans MS"/>
                <a:sym typeface="Comic Sans MS"/>
              </a:rPr>
              <a:t>posthumously by Wilhelm His and others (His et al., 1897a,b).</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8" name="droppedImage.png"/>
          <p:cNvPicPr/>
          <p:nvPr/>
        </p:nvPicPr>
        <p:blipFill>
          <a:blip r:embed="rId2">
            <a:extLst/>
          </a:blip>
          <a:stretch>
            <a:fillRect/>
          </a:stretch>
        </p:blipFill>
        <p:spPr>
          <a:xfrm>
            <a:off x="1016000" y="246126"/>
            <a:ext cx="6781800" cy="7239572"/>
          </a:xfrm>
          <a:prstGeom prst="rect">
            <a:avLst/>
          </a:prstGeom>
          <a:ln w="25400">
            <a:round/>
          </a:ln>
        </p:spPr>
      </p:pic>
      <p:sp>
        <p:nvSpPr>
          <p:cNvPr id="399" name="Shape 399"/>
          <p:cNvSpPr/>
          <p:nvPr/>
        </p:nvSpPr>
        <p:spPr>
          <a:xfrm>
            <a:off x="6172200" y="3810000"/>
            <a:ext cx="795199"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a:uFill>
                  <a:solidFill/>
                </a:uFill>
                <a:latin typeface="Comic Sans MS"/>
                <a:ea typeface="Comic Sans MS"/>
                <a:cs typeface="Comic Sans MS"/>
                <a:sym typeface="Comic Sans MS"/>
              </a:defRPr>
            </a:lvl1pPr>
          </a:lstStyle>
          <a:p>
            <a:pPr lvl="0">
              <a:defRPr sz="1800">
                <a:uFillTx/>
              </a:defRPr>
            </a:pPr>
            <a:r>
              <a:rPr sz="1200">
                <a:uFill>
                  <a:solidFill/>
                </a:uFill>
              </a:rPr>
              <a:t>MENDEL</a:t>
            </a:r>
          </a:p>
        </p:txBody>
      </p:sp>
      <p:sp>
        <p:nvSpPr>
          <p:cNvPr id="400" name="Shape 400"/>
          <p:cNvSpPr/>
          <p:nvPr/>
        </p:nvSpPr>
        <p:spPr>
          <a:xfrm>
            <a:off x="4953000" y="6350000"/>
            <a:ext cx="4019412" cy="292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sz="1200">
                <a:uFill>
                  <a:solidFill/>
                </a:uFill>
                <a:latin typeface="+mn-lt"/>
                <a:ea typeface="+mn-ea"/>
                <a:cs typeface="+mn-cs"/>
                <a:sym typeface="Gill Sans"/>
              </a:rPr>
              <a:t>C K MATHEWS , K E van HOLDE,</a:t>
            </a:r>
            <a:r>
              <a:rPr b="1" sz="1200">
                <a:uFill>
                  <a:solidFill/>
                </a:uFill>
                <a:latin typeface="+mn-lt"/>
                <a:ea typeface="+mn-ea"/>
                <a:cs typeface="+mn-cs"/>
                <a:sym typeface="Gill Sans"/>
              </a:rPr>
              <a:t> BIOCHEMISTRY, </a:t>
            </a:r>
            <a:r>
              <a:rPr sz="1200">
                <a:uFill>
                  <a:solidFill/>
                </a:uFill>
                <a:latin typeface="+mn-lt"/>
                <a:ea typeface="+mn-ea"/>
                <a:cs typeface="+mn-cs"/>
                <a:sym typeface="Gill Sans"/>
              </a:rPr>
              <a:t>1990</a:t>
            </a:r>
          </a:p>
        </p:txBody>
      </p:sp>
      <p:sp>
        <p:nvSpPr>
          <p:cNvPr id="401" name="Shape 401"/>
          <p:cNvSpPr/>
          <p:nvPr/>
        </p:nvSpPr>
        <p:spPr>
          <a:xfrm>
            <a:off x="6845300" y="3124200"/>
            <a:ext cx="1018962" cy="508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a:uFill>
                  <a:solidFill/>
                </a:uFill>
                <a:latin typeface="Comic Sans MS"/>
                <a:ea typeface="Comic Sans MS"/>
                <a:cs typeface="Comic Sans MS"/>
                <a:sym typeface="Comic Sans MS"/>
              </a:defRPr>
            </a:lvl1pPr>
          </a:lstStyle>
          <a:p>
            <a:pPr lvl="0">
              <a:defRPr sz="1800">
                <a:uFillTx/>
              </a:defRPr>
            </a:pPr>
            <a:r>
              <a:rPr sz="1200">
                <a:uFill>
                  <a:solidFill/>
                </a:uFill>
              </a:rPr>
              <a:t>MIESCHER</a:t>
            </a:r>
            <a:endParaRPr sz="1200">
              <a:uFill>
                <a:solidFill/>
              </a:uFill>
            </a:endParaRP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2" name="droppedImage.png"/>
          <p:cNvPicPr/>
          <p:nvPr/>
        </p:nvPicPr>
        <p:blipFill>
          <a:blip r:embed="rId2">
            <a:extLst/>
          </a:blip>
          <a:stretch>
            <a:fillRect/>
          </a:stretch>
        </p:blipFill>
        <p:spPr>
          <a:xfrm>
            <a:off x="-660400" y="-762000"/>
            <a:ext cx="7231790" cy="8280400"/>
          </a:xfrm>
          <a:prstGeom prst="rect">
            <a:avLst/>
          </a:prstGeom>
          <a:ln w="25400">
            <a:round/>
          </a:ln>
        </p:spPr>
      </p:pic>
      <p:sp>
        <p:nvSpPr>
          <p:cNvPr id="513" name="Shape 513"/>
          <p:cNvSpPr/>
          <p:nvPr/>
        </p:nvSpPr>
        <p:spPr>
          <a:xfrm>
            <a:off x="6223000" y="520700"/>
            <a:ext cx="3975100" cy="1257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uFill>
                  <a:solidFill/>
                </a:uFill>
                <a:latin typeface="Comic Sans MS"/>
                <a:ea typeface="Comic Sans MS"/>
                <a:cs typeface="Comic Sans MS"/>
                <a:sym typeface="Comic Sans MS"/>
              </a:rPr>
              <a:t>(a) 1944</a:t>
            </a:r>
            <a:r>
              <a:rPr sz="1300">
                <a:uFill>
                  <a:solidFill/>
                </a:uFill>
                <a:latin typeface="Comic Sans MS"/>
                <a:ea typeface="Comic Sans MS"/>
                <a:cs typeface="Comic Sans MS"/>
                <a:sym typeface="Comic Sans MS"/>
              </a:rPr>
              <a:t>: Oswald T. </a:t>
            </a:r>
            <a:r>
              <a:rPr b="1" sz="1300">
                <a:solidFill>
                  <a:srgbClr val="FF3001"/>
                </a:solidFill>
                <a:uFill>
                  <a:solidFill>
                    <a:srgbClr val="FF3001"/>
                  </a:solidFill>
                </a:uFill>
                <a:latin typeface="Comic Sans MS"/>
                <a:ea typeface="Comic Sans MS"/>
                <a:cs typeface="Comic Sans MS"/>
                <a:sym typeface="Comic Sans MS"/>
              </a:rPr>
              <a:t>Avery</a:t>
            </a:r>
            <a:r>
              <a:rPr sz="1300">
                <a:uFill>
                  <a:solidFill/>
                </a:uFill>
                <a:latin typeface="Comic Sans MS"/>
                <a:ea typeface="Comic Sans MS"/>
                <a:cs typeface="Comic Sans MS"/>
                <a:sym typeface="Comic Sans MS"/>
              </a:rPr>
              <a:t>, Colin </a:t>
            </a:r>
            <a:r>
              <a:rPr b="1" sz="1300">
                <a:uFill>
                  <a:solidFill/>
                </a:uFill>
                <a:latin typeface="Comic Sans MS"/>
                <a:ea typeface="Comic Sans MS"/>
                <a:cs typeface="Comic Sans MS"/>
                <a:sym typeface="Comic Sans MS"/>
              </a:rPr>
              <a:t>MacLeod</a:t>
            </a:r>
            <a:r>
              <a:rPr sz="1300">
                <a:uFill>
                  <a:solidFill/>
                </a:uFill>
                <a:latin typeface="Comic Sans MS"/>
                <a:ea typeface="Comic Sans MS"/>
                <a:cs typeface="Comic Sans MS"/>
                <a:sym typeface="Comic Sans MS"/>
              </a:rPr>
              <a:t>, and Maclyn </a:t>
            </a:r>
            <a:r>
              <a:rPr b="1" sz="1300">
                <a:uFill>
                  <a:solidFill/>
                </a:uFill>
                <a:latin typeface="Comic Sans MS"/>
                <a:ea typeface="Comic Sans MS"/>
                <a:cs typeface="Comic Sans MS"/>
                <a:sym typeface="Comic Sans MS"/>
              </a:rPr>
              <a:t>McCarty</a:t>
            </a:r>
            <a:r>
              <a:rPr sz="1300">
                <a:uFill>
                  <a:solidFill/>
                </a:uFill>
                <a:latin typeface="Comic Sans MS"/>
                <a:ea typeface="Comic Sans MS"/>
                <a:cs typeface="Comic Sans MS"/>
                <a:sym typeface="Comic Sans MS"/>
              </a:rPr>
              <a:t> demonstrate that Griffith’s </a:t>
            </a:r>
            <a:r>
              <a:rPr b="1" sz="1300">
                <a:solidFill>
                  <a:srgbClr val="3C33FE"/>
                </a:solidFill>
                <a:uFill>
                  <a:solidFill>
                    <a:srgbClr val="3C33FE"/>
                  </a:solidFill>
                </a:uFill>
                <a:latin typeface="Comic Sans MS"/>
                <a:ea typeface="Comic Sans MS"/>
                <a:cs typeface="Comic Sans MS"/>
                <a:sym typeface="Comic Sans MS"/>
              </a:rPr>
              <a:t>transforming principle is not a protein</a:t>
            </a:r>
            <a:r>
              <a:rPr sz="1300">
                <a:solidFill>
                  <a:srgbClr val="3C33FE"/>
                </a:solidFill>
                <a:uFill>
                  <a:solidFill>
                    <a:srgbClr val="3C33FE"/>
                  </a:solidFill>
                </a:uFill>
                <a:latin typeface="Comic Sans MS"/>
                <a:ea typeface="Comic Sans MS"/>
                <a:cs typeface="Comic Sans MS"/>
                <a:sym typeface="Comic Sans MS"/>
              </a:rPr>
              <a:t>, </a:t>
            </a:r>
            <a:r>
              <a:rPr b="1" sz="1300">
                <a:solidFill>
                  <a:srgbClr val="3C33FE"/>
                </a:solidFill>
                <a:uFill>
                  <a:solidFill>
                    <a:srgbClr val="3C33FE"/>
                  </a:solidFill>
                </a:uFill>
                <a:latin typeface="Comic Sans MS"/>
                <a:ea typeface="Comic Sans MS"/>
                <a:cs typeface="Comic Sans MS"/>
                <a:sym typeface="Comic Sans MS"/>
              </a:rPr>
              <a:t>but</a:t>
            </a:r>
            <a:r>
              <a:rPr sz="1300">
                <a:solidFill>
                  <a:srgbClr val="3C33FE"/>
                </a:solidFill>
                <a:uFill>
                  <a:solidFill>
                    <a:srgbClr val="3C33FE"/>
                  </a:solidFill>
                </a:uFill>
                <a:latin typeface="Times New Roman"/>
                <a:ea typeface="Times New Roman"/>
                <a:cs typeface="Times New Roman"/>
                <a:sym typeface="Times New Roman"/>
              </a:rPr>
              <a:t> </a:t>
            </a:r>
            <a:r>
              <a:rPr sz="1300">
                <a:solidFill>
                  <a:srgbClr val="3C33FE"/>
                </a:solidFill>
                <a:uFill>
                  <a:solidFill>
                    <a:srgbClr val="3C33FE"/>
                  </a:solidFill>
                </a:uFill>
                <a:latin typeface="Comic Sans MS"/>
                <a:ea typeface="Comic Sans MS"/>
                <a:cs typeface="Comic Sans MS"/>
                <a:sym typeface="Comic Sans MS"/>
              </a:rPr>
              <a:t>rather </a:t>
            </a:r>
            <a:r>
              <a:rPr b="1" sz="1300">
                <a:solidFill>
                  <a:srgbClr val="3C33FE"/>
                </a:solidFill>
                <a:uFill>
                  <a:solidFill>
                    <a:srgbClr val="3C33FE"/>
                  </a:solidFill>
                </a:uFill>
                <a:latin typeface="Comic Sans MS"/>
                <a:ea typeface="Comic Sans MS"/>
                <a:cs typeface="Comic Sans MS"/>
                <a:sym typeface="Comic Sans MS"/>
              </a:rPr>
              <a:t>DNA</a:t>
            </a:r>
            <a:r>
              <a:rPr sz="1300">
                <a:uFill>
                  <a:solidFill/>
                </a:uFill>
                <a:latin typeface="Comic Sans MS"/>
                <a:ea typeface="Comic Sans MS"/>
                <a:cs typeface="Comic Sans MS"/>
                <a:sym typeface="Comic Sans MS"/>
              </a:rPr>
              <a:t>, suggesting that DNA may function as the genetic material</a:t>
            </a:r>
          </a:p>
        </p:txBody>
      </p:sp>
      <p:sp>
        <p:nvSpPr>
          <p:cNvPr id="514" name="Shape 514"/>
          <p:cNvSpPr/>
          <p:nvPr/>
        </p:nvSpPr>
        <p:spPr>
          <a:xfrm>
            <a:off x="6223000" y="2463800"/>
            <a:ext cx="39751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uFill>
                  <a:solidFill/>
                </a:uFill>
                <a:latin typeface="Comic Sans MS"/>
                <a:ea typeface="Comic Sans MS"/>
                <a:cs typeface="Comic Sans MS"/>
                <a:sym typeface="Comic Sans MS"/>
              </a:rPr>
              <a:t>(b) 1952</a:t>
            </a:r>
            <a:r>
              <a:rPr sz="1300">
                <a:uFill>
                  <a:solidFill/>
                </a:uFill>
                <a:latin typeface="Comic Sans MS"/>
                <a:ea typeface="Comic Sans MS"/>
                <a:cs typeface="Comic Sans MS"/>
                <a:sym typeface="Comic Sans MS"/>
              </a:rPr>
              <a:t>: Alfred </a:t>
            </a:r>
            <a:r>
              <a:rPr b="1" sz="1300">
                <a:uFill>
                  <a:solidFill/>
                </a:uFill>
                <a:latin typeface="Comic Sans MS"/>
                <a:ea typeface="Comic Sans MS"/>
                <a:cs typeface="Comic Sans MS"/>
                <a:sym typeface="Comic Sans MS"/>
              </a:rPr>
              <a:t>Hershey</a:t>
            </a:r>
            <a:r>
              <a:rPr sz="1300">
                <a:uFill>
                  <a:solidFill/>
                </a:uFill>
                <a:latin typeface="Comic Sans MS"/>
                <a:ea typeface="Comic Sans MS"/>
                <a:cs typeface="Comic Sans MS"/>
                <a:sym typeface="Comic Sans MS"/>
              </a:rPr>
              <a:t> and Martha </a:t>
            </a:r>
            <a:r>
              <a:rPr b="1" sz="1300">
                <a:uFill>
                  <a:solidFill/>
                </a:uFill>
                <a:latin typeface="Comic Sans MS"/>
                <a:ea typeface="Comic Sans MS"/>
                <a:cs typeface="Comic Sans MS"/>
                <a:sym typeface="Comic Sans MS"/>
              </a:rPr>
              <a:t>Chase</a:t>
            </a:r>
            <a:r>
              <a:rPr sz="1300">
                <a:uFill>
                  <a:solidFill/>
                </a:uFill>
                <a:latin typeface="Comic Sans MS"/>
                <a:ea typeface="Comic Sans MS"/>
                <a:cs typeface="Comic Sans MS"/>
                <a:sym typeface="Comic Sans MS"/>
              </a:rPr>
              <a:t> use viruses (bacteriophage T2) to confirm DNA as the genetic material by demonstrating that </a:t>
            </a:r>
            <a:r>
              <a:rPr sz="1300">
                <a:solidFill>
                  <a:srgbClr val="3C33FE"/>
                </a:solidFill>
                <a:uFill>
                  <a:solidFill>
                    <a:srgbClr val="3C33FE"/>
                  </a:solidFill>
                </a:uFill>
                <a:latin typeface="Comic Sans MS"/>
                <a:ea typeface="Comic Sans MS"/>
                <a:cs typeface="Comic Sans MS"/>
                <a:sym typeface="Comic Sans MS"/>
              </a:rPr>
              <a:t>during infection viral DNA enters the bacteria while the viral proteins do not </a:t>
            </a:r>
            <a:r>
              <a:rPr sz="1300">
                <a:uFill>
                  <a:solidFill/>
                </a:uFill>
                <a:latin typeface="Comic Sans MS"/>
                <a:ea typeface="Comic Sans MS"/>
                <a:cs typeface="Comic Sans MS"/>
                <a:sym typeface="Comic Sans MS"/>
              </a:rPr>
              <a:t>and that this </a:t>
            </a:r>
            <a:r>
              <a:rPr sz="1300">
                <a:solidFill>
                  <a:srgbClr val="3C33FE"/>
                </a:solidFill>
                <a:uFill>
                  <a:solidFill>
                    <a:srgbClr val="3C33FE"/>
                  </a:solidFill>
                </a:uFill>
                <a:latin typeface="Comic Sans MS"/>
                <a:ea typeface="Comic Sans MS"/>
                <a:cs typeface="Comic Sans MS"/>
                <a:sym typeface="Comic Sans MS"/>
              </a:rPr>
              <a:t>DNA can be found in progeny</a:t>
            </a:r>
            <a:r>
              <a:rPr sz="1300">
                <a:uFill>
                  <a:solidFill/>
                </a:uFill>
                <a:latin typeface="Comic Sans MS"/>
                <a:ea typeface="Comic Sans MS"/>
                <a:cs typeface="Comic Sans MS"/>
                <a:sym typeface="Comic Sans MS"/>
              </a:rPr>
              <a:t> virus particles.</a:t>
            </a:r>
            <a:endParaRPr sz="1300">
              <a:uFill>
                <a:solidFill/>
              </a:uFill>
              <a:latin typeface="Comic Sans MS"/>
              <a:ea typeface="Comic Sans MS"/>
              <a:cs typeface="Comic Sans MS"/>
              <a:sym typeface="Comic Sans MS"/>
            </a:endParaRPr>
          </a:p>
          <a:p>
            <a:pPr lvl="0" marR="457200" defTabSz="914400">
              <a:buClr>
                <a:srgbClr val="FF3001"/>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endParaRPr b="1" sz="1300">
              <a:solidFill>
                <a:srgbClr val="FF3001"/>
              </a:solidFill>
              <a:uFill>
                <a:solidFill>
                  <a:srgbClr val="FF3001"/>
                </a:solidFill>
              </a:uFill>
              <a:latin typeface="Comic Sans MS"/>
              <a:ea typeface="Comic Sans MS"/>
              <a:cs typeface="Comic Sans MS"/>
              <a:sym typeface="Comic Sans MS"/>
            </a:endParaRP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6" name="DNA.png"/>
          <p:cNvPicPr/>
          <p:nvPr/>
        </p:nvPicPr>
        <p:blipFill>
          <a:blip r:embed="rId2">
            <a:extLst/>
          </a:blip>
          <a:stretch>
            <a:fillRect/>
          </a:stretch>
        </p:blipFill>
        <p:spPr>
          <a:xfrm>
            <a:off x="305152" y="38100"/>
            <a:ext cx="3764141" cy="5028848"/>
          </a:xfrm>
          <a:prstGeom prst="rect">
            <a:avLst/>
          </a:prstGeom>
          <a:ln w="12700">
            <a:miter lim="400000"/>
          </a:ln>
        </p:spPr>
      </p:pic>
      <p:pic>
        <p:nvPicPr>
          <p:cNvPr id="517" name="DHC.png"/>
          <p:cNvPicPr/>
          <p:nvPr/>
        </p:nvPicPr>
        <p:blipFill>
          <a:blip r:embed="rId3">
            <a:extLst/>
          </a:blip>
          <a:stretch>
            <a:fillRect/>
          </a:stretch>
        </p:blipFill>
        <p:spPr>
          <a:xfrm>
            <a:off x="4222750" y="3675944"/>
            <a:ext cx="4988279" cy="3601862"/>
          </a:xfrm>
          <a:prstGeom prst="rect">
            <a:avLst/>
          </a:prstGeom>
          <a:ln w="12700">
            <a:miter lim="400000"/>
          </a:ln>
        </p:spPr>
      </p:pic>
      <p:pic>
        <p:nvPicPr>
          <p:cNvPr id="518" name="fig6-9dna.png"/>
          <p:cNvPicPr/>
          <p:nvPr/>
        </p:nvPicPr>
        <p:blipFill>
          <a:blip r:embed="rId4">
            <a:extLst/>
          </a:blip>
          <a:stretch>
            <a:fillRect/>
          </a:stretch>
        </p:blipFill>
        <p:spPr>
          <a:xfrm>
            <a:off x="405694" y="5118100"/>
            <a:ext cx="3556001" cy="3098800"/>
          </a:xfrm>
          <a:prstGeom prst="rect">
            <a:avLst/>
          </a:prstGeom>
          <a:ln w="12700">
            <a:miter lim="400000"/>
          </a:ln>
        </p:spPr>
      </p:pic>
      <p:sp>
        <p:nvSpPr>
          <p:cNvPr id="519" name="Shape 519"/>
          <p:cNvSpPr/>
          <p:nvPr/>
        </p:nvSpPr>
        <p:spPr>
          <a:xfrm>
            <a:off x="4508500" y="203200"/>
            <a:ext cx="5537200" cy="1358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5155" marR="45155" defTabSz="1016000">
              <a:defRPr sz="1800"/>
            </a:pPr>
            <a:r>
              <a:rPr sz="2400">
                <a:uFill>
                  <a:solidFill/>
                </a:uFill>
                <a:latin typeface="Comic Sans MS"/>
                <a:ea typeface="Comic Sans MS"/>
                <a:cs typeface="Comic Sans MS"/>
                <a:sym typeface="Comic Sans MS"/>
              </a:rPr>
              <a:t>A, B and left-handed Z-DNA</a:t>
            </a:r>
            <a:endParaRPr sz="2400">
              <a:uFill>
                <a:solidFill/>
              </a:uFill>
              <a:latin typeface="Comic Sans MS"/>
              <a:ea typeface="Comic Sans MS"/>
              <a:cs typeface="Comic Sans MS"/>
              <a:sym typeface="Comic Sans MS"/>
            </a:endParaRPr>
          </a:p>
          <a:p>
            <a:pPr lvl="0" marL="45155" marR="45155" defTabSz="1016000">
              <a:defRPr sz="1800"/>
            </a:pPr>
            <a:r>
              <a:rPr sz="2400">
                <a:uFill>
                  <a:solidFill/>
                </a:uFill>
                <a:latin typeface="Comic Sans MS"/>
                <a:ea typeface="Comic Sans MS"/>
                <a:cs typeface="Comic Sans MS"/>
                <a:sym typeface="Comic Sans MS"/>
              </a:rPr>
              <a:t>as we know them now</a:t>
            </a:r>
            <a:endParaRPr sz="2400">
              <a:uFill>
                <a:solidFill/>
              </a:uFill>
              <a:latin typeface="Comic Sans MS"/>
              <a:ea typeface="Comic Sans MS"/>
              <a:cs typeface="Comic Sans MS"/>
              <a:sym typeface="Comic Sans MS"/>
            </a:endParaRPr>
          </a:p>
          <a:p>
            <a:pPr lvl="0" marL="45155" marR="45155" defTabSz="1016000">
              <a:defRPr sz="1800"/>
            </a:pPr>
            <a:r>
              <a:rPr sz="2400">
                <a:solidFill>
                  <a:srgbClr val="FF2600"/>
                </a:solidFill>
                <a:uFill>
                  <a:solidFill/>
                </a:uFill>
                <a:latin typeface="Comic Sans MS"/>
                <a:ea typeface="Comic Sans MS"/>
                <a:cs typeface="Comic Sans MS"/>
                <a:sym typeface="Comic Sans MS"/>
              </a:rPr>
              <a:t>How did we arrive to them ?</a:t>
            </a:r>
          </a:p>
        </p:txBody>
      </p:sp>
      <p:pic>
        <p:nvPicPr>
          <p:cNvPr id="520" name="image.png"/>
          <p:cNvPicPr/>
          <p:nvPr/>
        </p:nvPicPr>
        <p:blipFill>
          <a:blip r:embed="rId5">
            <a:extLst/>
          </a:blip>
          <a:stretch>
            <a:fillRect/>
          </a:stretch>
        </p:blipFill>
        <p:spPr>
          <a:xfrm>
            <a:off x="6121400" y="1562100"/>
            <a:ext cx="1638300" cy="2273300"/>
          </a:xfrm>
          <a:prstGeom prst="rect">
            <a:avLst/>
          </a:prstGeom>
          <a:ln w="12700">
            <a:miter lim="400000"/>
          </a:ln>
        </p:spPr>
      </p:pic>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2" name="Shape 522"/>
          <p:cNvSpPr/>
          <p:nvPr>
            <p:ph type="sldNum" sz="quarter" idx="2"/>
          </p:nvPr>
        </p:nvSpPr>
        <p:spPr>
          <a:xfrm>
            <a:off x="8310632" y="6939139"/>
            <a:ext cx="312069" cy="304801"/>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523" name="droppedImage.png"/>
          <p:cNvPicPr/>
          <p:nvPr/>
        </p:nvPicPr>
        <p:blipFill>
          <a:blip r:embed="rId2">
            <a:extLst/>
          </a:blip>
          <a:stretch>
            <a:fillRect/>
          </a:stretch>
        </p:blipFill>
        <p:spPr>
          <a:xfrm>
            <a:off x="939800" y="215900"/>
            <a:ext cx="5130800" cy="7170293"/>
          </a:xfrm>
          <a:prstGeom prst="rect">
            <a:avLst/>
          </a:prstGeom>
          <a:ln w="25400">
            <a:round/>
          </a:ln>
        </p:spPr>
      </p:pic>
      <p:sp>
        <p:nvSpPr>
          <p:cNvPr id="524" name="Shape 524"/>
          <p:cNvSpPr/>
          <p:nvPr/>
        </p:nvSpPr>
        <p:spPr>
          <a:xfrm>
            <a:off x="6324600" y="1079500"/>
            <a:ext cx="3618160" cy="1435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5155" marR="45155" defTabSz="1016000">
              <a:defRPr sz="1800"/>
            </a:pPr>
            <a:r>
              <a:rPr sz="2500">
                <a:solidFill>
                  <a:srgbClr val="FF2600"/>
                </a:solidFill>
                <a:uFill>
                  <a:solidFill/>
                </a:uFill>
                <a:latin typeface="Comic Sans MS"/>
                <a:ea typeface="Comic Sans MS"/>
                <a:cs typeface="Comic Sans MS"/>
                <a:sym typeface="Comic Sans MS"/>
              </a:rPr>
              <a:t>21st Anniversary</a:t>
            </a:r>
            <a:r>
              <a:rPr sz="2500">
                <a:uFill>
                  <a:solidFill/>
                </a:uFill>
                <a:latin typeface="Comic Sans MS"/>
                <a:ea typeface="Comic Sans MS"/>
                <a:cs typeface="Comic Sans MS"/>
                <a:sym typeface="Comic Sans MS"/>
              </a:rPr>
              <a:t>:</a:t>
            </a:r>
            <a:endParaRPr sz="2500">
              <a:uFill>
                <a:solidFill/>
              </a:uFill>
              <a:latin typeface="Comic Sans MS"/>
              <a:ea typeface="Comic Sans MS"/>
              <a:cs typeface="Comic Sans MS"/>
              <a:sym typeface="Comic Sans MS"/>
            </a:endParaRPr>
          </a:p>
          <a:p>
            <a:pPr lvl="0" marL="45155" marR="45155" defTabSz="1016000">
              <a:defRPr sz="1800"/>
            </a:pPr>
            <a:r>
              <a:rPr sz="2500">
                <a:uFill>
                  <a:solidFill/>
                </a:uFill>
                <a:latin typeface="Comic Sans MS"/>
                <a:ea typeface="Comic Sans MS"/>
                <a:cs typeface="Comic Sans MS"/>
                <a:sym typeface="Comic Sans MS"/>
              </a:rPr>
              <a:t>The DNA Double Helix</a:t>
            </a:r>
            <a:endParaRPr sz="2500">
              <a:uFill>
                <a:solidFill/>
              </a:uFill>
              <a:latin typeface="Comic Sans MS"/>
              <a:ea typeface="Comic Sans MS"/>
              <a:cs typeface="Comic Sans MS"/>
              <a:sym typeface="Comic Sans MS"/>
            </a:endParaRPr>
          </a:p>
          <a:p>
            <a:pPr lvl="0" marL="45155" marR="45155" defTabSz="1016000">
              <a:defRPr sz="1800"/>
            </a:pPr>
            <a:r>
              <a:rPr sz="2500">
                <a:uFill>
                  <a:solidFill/>
                </a:uFill>
                <a:latin typeface="Comic Sans MS"/>
                <a:ea typeface="Comic Sans MS"/>
                <a:cs typeface="Comic Sans MS"/>
                <a:sym typeface="Comic Sans MS"/>
              </a:rPr>
              <a:t>Comes of Age</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6" name="Shape 526"/>
          <p:cNvSpPr/>
          <p:nvPr>
            <p:ph type="sldNum" sz="quarter" idx="2"/>
          </p:nvPr>
        </p:nvSpPr>
        <p:spPr>
          <a:xfrm>
            <a:off x="8310632" y="6939139"/>
            <a:ext cx="312069" cy="304801"/>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527" name="droppedImage.png"/>
          <p:cNvPicPr/>
          <p:nvPr/>
        </p:nvPicPr>
        <p:blipFill>
          <a:blip r:embed="rId2">
            <a:extLst/>
          </a:blip>
          <a:stretch>
            <a:fillRect/>
          </a:stretch>
        </p:blipFill>
        <p:spPr>
          <a:xfrm>
            <a:off x="2654300" y="220662"/>
            <a:ext cx="5366850" cy="7366001"/>
          </a:xfrm>
          <a:prstGeom prst="rect">
            <a:avLst/>
          </a:prstGeom>
          <a:ln w="25400">
            <a:round/>
          </a:ln>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9" name="image.png"/>
          <p:cNvPicPr/>
          <p:nvPr/>
        </p:nvPicPr>
        <p:blipFill>
          <a:blip r:embed="rId2">
            <a:extLst/>
          </a:blip>
          <a:stretch>
            <a:fillRect/>
          </a:stretch>
        </p:blipFill>
        <p:spPr>
          <a:xfrm>
            <a:off x="903287" y="38100"/>
            <a:ext cx="9448801" cy="7213600"/>
          </a:xfrm>
          <a:prstGeom prst="rect">
            <a:avLst/>
          </a:prstGeom>
          <a:ln w="12700">
            <a:miter lim="400000"/>
          </a:ln>
        </p:spPr>
      </p:pic>
      <p:pic>
        <p:nvPicPr>
          <p:cNvPr id="530" name="droppedImage.pdf"/>
          <p:cNvPicPr/>
          <p:nvPr/>
        </p:nvPicPr>
        <p:blipFill>
          <a:blip r:embed="rId3">
            <a:extLst/>
          </a:blip>
          <a:stretch>
            <a:fillRect/>
          </a:stretch>
        </p:blipFill>
        <p:spPr>
          <a:xfrm>
            <a:off x="-6451600" y="3160900"/>
            <a:ext cx="3975100" cy="64901"/>
          </a:xfrm>
          <a:prstGeom prst="rect">
            <a:avLst/>
          </a:prstGeom>
          <a:ln w="25400">
            <a:round/>
          </a:ln>
        </p:spPr>
      </p:pic>
      <p:pic>
        <p:nvPicPr>
          <p:cNvPr id="531" name="droppedImage.pdf"/>
          <p:cNvPicPr/>
          <p:nvPr/>
        </p:nvPicPr>
        <p:blipFill>
          <a:blip r:embed="rId4">
            <a:extLst/>
          </a:blip>
          <a:stretch>
            <a:fillRect/>
          </a:stretch>
        </p:blipFill>
        <p:spPr>
          <a:xfrm>
            <a:off x="1066800" y="2641600"/>
            <a:ext cx="3975100" cy="50800"/>
          </a:xfrm>
          <a:prstGeom prst="rect">
            <a:avLst/>
          </a:prstGeom>
          <a:ln w="25400">
            <a:round/>
          </a:ln>
        </p:spPr>
      </p:pic>
      <p:pic>
        <p:nvPicPr>
          <p:cNvPr id="532" name="fig6-10.png"/>
          <p:cNvPicPr/>
          <p:nvPr/>
        </p:nvPicPr>
        <p:blipFill>
          <a:blip r:embed="rId5">
            <a:extLst/>
          </a:blip>
          <a:stretch>
            <a:fillRect/>
          </a:stretch>
        </p:blipFill>
        <p:spPr>
          <a:xfrm>
            <a:off x="7802562" y="5211762"/>
            <a:ext cx="4445001" cy="2286001"/>
          </a:xfrm>
          <a:prstGeom prst="rect">
            <a:avLst/>
          </a:prstGeom>
          <a:ln w="12700">
            <a:miter lim="400000"/>
          </a:ln>
        </p:spPr>
      </p:pic>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4" name="image.png"/>
          <p:cNvPicPr/>
          <p:nvPr/>
        </p:nvPicPr>
        <p:blipFill>
          <a:blip r:embed="rId2">
            <a:extLst/>
          </a:blip>
          <a:stretch>
            <a:fillRect/>
          </a:stretch>
        </p:blipFill>
        <p:spPr>
          <a:xfrm>
            <a:off x="-101600" y="684212"/>
            <a:ext cx="5334000" cy="5267326"/>
          </a:xfrm>
          <a:prstGeom prst="rect">
            <a:avLst/>
          </a:prstGeom>
          <a:ln w="12700">
            <a:miter lim="400000"/>
          </a:ln>
        </p:spPr>
      </p:pic>
      <p:pic>
        <p:nvPicPr>
          <p:cNvPr id="535" name="image.png"/>
          <p:cNvPicPr/>
          <p:nvPr/>
        </p:nvPicPr>
        <p:blipFill>
          <a:blip r:embed="rId3">
            <a:extLst/>
          </a:blip>
          <a:stretch>
            <a:fillRect/>
          </a:stretch>
        </p:blipFill>
        <p:spPr>
          <a:xfrm>
            <a:off x="4673600" y="273050"/>
            <a:ext cx="5054600" cy="5310188"/>
          </a:xfrm>
          <a:prstGeom prst="rect">
            <a:avLst/>
          </a:prstGeom>
          <a:ln w="12700">
            <a:miter lim="400000"/>
          </a:ln>
        </p:spPr>
      </p:pic>
      <p:sp>
        <p:nvSpPr>
          <p:cNvPr id="536" name="Shape 536"/>
          <p:cNvSpPr/>
          <p:nvPr/>
        </p:nvSpPr>
        <p:spPr>
          <a:xfrm>
            <a:off x="711200" y="5918200"/>
            <a:ext cx="9448800" cy="1016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defRPr sz="1800"/>
            </a:pPr>
            <a:r>
              <a:rPr sz="1700">
                <a:uFill>
                  <a:solidFill/>
                </a:uFill>
                <a:latin typeface="Comic Sans MS"/>
                <a:ea typeface="Comic Sans MS"/>
                <a:cs typeface="Comic Sans MS"/>
                <a:sym typeface="Comic Sans MS"/>
              </a:rPr>
              <a:t>DNA is a </a:t>
            </a:r>
            <a:r>
              <a:rPr sz="1700">
                <a:solidFill>
                  <a:srgbClr val="0433FF"/>
                </a:solidFill>
                <a:uFill>
                  <a:solidFill/>
                </a:uFill>
                <a:latin typeface="Comic Sans MS"/>
                <a:ea typeface="Comic Sans MS"/>
                <a:cs typeface="Comic Sans MS"/>
                <a:sym typeface="Comic Sans MS"/>
              </a:rPr>
              <a:t>polyanionic</a:t>
            </a:r>
            <a:r>
              <a:rPr sz="1700">
                <a:uFill>
                  <a:solidFill/>
                </a:uFill>
                <a:latin typeface="Comic Sans MS"/>
                <a:ea typeface="Comic Sans MS"/>
                <a:cs typeface="Comic Sans MS"/>
                <a:sym typeface="Comic Sans MS"/>
              </a:rPr>
              <a:t> biomacromolecule with </a:t>
            </a:r>
            <a:r>
              <a:rPr sz="1700">
                <a:solidFill>
                  <a:srgbClr val="0433FF"/>
                </a:solidFill>
                <a:uFill>
                  <a:solidFill/>
                </a:uFill>
                <a:latin typeface="Comic Sans MS"/>
                <a:ea typeface="Comic Sans MS"/>
                <a:cs typeface="Comic Sans MS"/>
                <a:sym typeface="Comic Sans MS"/>
              </a:rPr>
              <a:t>bases in its interior</a:t>
            </a:r>
            <a:r>
              <a:rPr sz="1700">
                <a:uFill>
                  <a:solidFill/>
                </a:uFill>
                <a:latin typeface="Comic Sans MS"/>
                <a:ea typeface="Comic Sans MS"/>
                <a:cs typeface="Comic Sans MS"/>
                <a:sym typeface="Comic Sans MS"/>
              </a:rPr>
              <a:t> and sugar-phosphate </a:t>
            </a:r>
            <a:r>
              <a:rPr sz="1700">
                <a:solidFill>
                  <a:srgbClr val="0433FF"/>
                </a:solidFill>
                <a:uFill>
                  <a:solidFill/>
                </a:uFill>
                <a:latin typeface="Comic Sans MS"/>
                <a:ea typeface="Comic Sans MS"/>
                <a:cs typeface="Comic Sans MS"/>
                <a:sym typeface="Comic Sans MS"/>
              </a:rPr>
              <a:t>backbone on the surface</a:t>
            </a:r>
            <a:r>
              <a:rPr sz="1700">
                <a:uFill>
                  <a:solidFill/>
                </a:uFill>
                <a:latin typeface="Comic Sans MS"/>
                <a:ea typeface="Comic Sans MS"/>
                <a:cs typeface="Comic Sans MS"/>
                <a:sym typeface="Comic Sans MS"/>
              </a:rPr>
              <a:t>. At neutral pH it carries </a:t>
            </a:r>
            <a:r>
              <a:rPr sz="1700">
                <a:solidFill>
                  <a:srgbClr val="0433FF"/>
                </a:solidFill>
                <a:uFill>
                  <a:solidFill/>
                </a:uFill>
                <a:latin typeface="Comic Sans MS"/>
                <a:ea typeface="Comic Sans MS"/>
                <a:cs typeface="Comic Sans MS"/>
                <a:sym typeface="Comic Sans MS"/>
              </a:rPr>
              <a:t>one negative charge per nucleotide</a:t>
            </a:r>
            <a:r>
              <a:rPr sz="1700">
                <a:uFill>
                  <a:solidFill/>
                </a:uFill>
                <a:latin typeface="Comic Sans MS"/>
                <a:ea typeface="Comic Sans MS"/>
                <a:cs typeface="Comic Sans MS"/>
                <a:sym typeface="Comic Sans MS"/>
              </a:rPr>
              <a:t>.</a:t>
            </a:r>
            <a:r>
              <a:rPr sz="1700">
                <a:solidFill>
                  <a:srgbClr val="0433FF"/>
                </a:solidFill>
                <a:uFill>
                  <a:solidFill/>
                </a:uFill>
                <a:latin typeface="Comic Sans MS"/>
                <a:ea typeface="Comic Sans MS"/>
                <a:cs typeface="Comic Sans MS"/>
                <a:sym typeface="Comic Sans MS"/>
              </a:rPr>
              <a:t> Below pH 5 and and above pH 9 ionization of bases</a:t>
            </a:r>
            <a:r>
              <a:rPr sz="1700">
                <a:uFill>
                  <a:solidFill/>
                </a:uFill>
                <a:latin typeface="Comic Sans MS"/>
                <a:ea typeface="Comic Sans MS"/>
                <a:cs typeface="Comic Sans MS"/>
                <a:sym typeface="Comic Sans MS"/>
              </a:rPr>
              <a:t> become important</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8" name="Shape 538"/>
          <p:cNvSpPr/>
          <p:nvPr>
            <p:ph type="sldNum" sz="quarter" idx="2"/>
          </p:nvPr>
        </p:nvSpPr>
        <p:spPr>
          <a:xfrm>
            <a:off x="8310632" y="6939139"/>
            <a:ext cx="312069" cy="304801"/>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539" name="droppedImage.png"/>
          <p:cNvPicPr/>
          <p:nvPr/>
        </p:nvPicPr>
        <p:blipFill>
          <a:blip r:embed="rId2">
            <a:extLst/>
          </a:blip>
          <a:stretch>
            <a:fillRect/>
          </a:stretch>
        </p:blipFill>
        <p:spPr>
          <a:xfrm>
            <a:off x="774700" y="-165100"/>
            <a:ext cx="6733829" cy="7937500"/>
          </a:xfrm>
          <a:prstGeom prst="rect">
            <a:avLst/>
          </a:prstGeom>
          <a:ln w="25400">
            <a:round/>
          </a:ln>
        </p:spPr>
      </p:pic>
      <p:sp>
        <p:nvSpPr>
          <p:cNvPr id="540" name="Shape 540"/>
          <p:cNvSpPr/>
          <p:nvPr/>
        </p:nvSpPr>
        <p:spPr>
          <a:xfrm>
            <a:off x="1663700" y="-63500"/>
            <a:ext cx="4025174" cy="469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5155" marR="45155" defTabSz="1016000">
              <a:defRPr sz="2100">
                <a:uFill>
                  <a:solidFill/>
                </a:uFill>
                <a:latin typeface="Comic Sans MS"/>
                <a:ea typeface="Comic Sans MS"/>
                <a:cs typeface="Comic Sans MS"/>
                <a:sym typeface="Comic Sans MS"/>
              </a:defRPr>
            </a:lvl1pPr>
          </a:lstStyle>
          <a:p>
            <a:pPr lvl="0">
              <a:defRPr sz="1800">
                <a:uFillTx/>
              </a:defRPr>
            </a:pPr>
            <a:r>
              <a:rPr sz="2100">
                <a:uFill>
                  <a:solidFill/>
                </a:uFill>
              </a:rPr>
              <a:t>Parameters of DNA structures</a:t>
            </a:r>
          </a:p>
        </p:txBody>
      </p:sp>
      <p:pic>
        <p:nvPicPr>
          <p:cNvPr id="541" name="DHC.png"/>
          <p:cNvPicPr/>
          <p:nvPr/>
        </p:nvPicPr>
        <p:blipFill>
          <a:blip r:embed="rId3">
            <a:extLst/>
          </a:blip>
          <a:stretch>
            <a:fillRect/>
          </a:stretch>
        </p:blipFill>
        <p:spPr>
          <a:xfrm>
            <a:off x="5619750" y="399344"/>
            <a:ext cx="4495801" cy="3035301"/>
          </a:xfrm>
          <a:prstGeom prst="rect">
            <a:avLst/>
          </a:prstGeom>
          <a:ln w="12700">
            <a:miter lim="400000"/>
          </a:ln>
        </p:spPr>
      </p:pic>
      <p:sp>
        <p:nvSpPr>
          <p:cNvPr id="542" name="Shape 542"/>
          <p:cNvSpPr/>
          <p:nvPr/>
        </p:nvSpPr>
        <p:spPr>
          <a:xfrm>
            <a:off x="6273800" y="139700"/>
            <a:ext cx="2813062"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5155" marR="45155" defTabSz="1016000">
              <a:defRPr sz="2000">
                <a:uFill>
                  <a:solidFill/>
                </a:uFill>
                <a:latin typeface="Arial"/>
                <a:ea typeface="Arial"/>
                <a:cs typeface="Arial"/>
                <a:sym typeface="Arial"/>
              </a:defRPr>
            </a:lvl1pPr>
          </a:lstStyle>
          <a:p>
            <a:pPr lvl="0">
              <a:defRPr sz="1800">
                <a:uFillTx/>
              </a:defRPr>
            </a:pPr>
            <a:r>
              <a:rPr sz="2000">
                <a:uFill>
                  <a:solidFill/>
                </a:uFill>
              </a:rPr>
              <a:t>   A               B             Z</a:t>
            </a:r>
          </a:p>
        </p:txBody>
      </p:sp>
      <p:sp>
        <p:nvSpPr>
          <p:cNvPr id="543" name="Shape 543"/>
          <p:cNvSpPr/>
          <p:nvPr/>
        </p:nvSpPr>
        <p:spPr>
          <a:xfrm>
            <a:off x="5676900" y="3416300"/>
            <a:ext cx="4381500" cy="393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5155" marR="45155" defTabSz="1016000">
              <a:defRPr sz="1800"/>
            </a:pPr>
            <a:r>
              <a:rPr sz="1600">
                <a:uFill>
                  <a:solidFill/>
                </a:uFill>
                <a:latin typeface="Comic Sans MS"/>
                <a:ea typeface="Comic Sans MS"/>
                <a:cs typeface="Comic Sans MS"/>
                <a:sym typeface="Comic Sans MS"/>
              </a:rPr>
              <a:t>DNA structures from X-ray </a:t>
            </a:r>
            <a:r>
              <a:rPr sz="1600">
                <a:solidFill>
                  <a:srgbClr val="FF2600"/>
                </a:solidFill>
                <a:uFill>
                  <a:solidFill/>
                </a:uFill>
                <a:latin typeface="Comic Sans MS"/>
                <a:ea typeface="Comic Sans MS"/>
                <a:cs typeface="Comic Sans MS"/>
                <a:sym typeface="Comic Sans MS"/>
              </a:rPr>
              <a:t>crystal</a:t>
            </a:r>
            <a:r>
              <a:rPr sz="1600">
                <a:uFill>
                  <a:solidFill/>
                </a:uFill>
                <a:latin typeface="Comic Sans MS"/>
                <a:ea typeface="Comic Sans MS"/>
                <a:cs typeface="Comic Sans MS"/>
                <a:sym typeface="Comic Sans MS"/>
              </a:rPr>
              <a:t> analysis</a:t>
            </a:r>
          </a:p>
        </p:txBody>
      </p:sp>
      <p:sp>
        <p:nvSpPr>
          <p:cNvPr id="544" name="Shape 544"/>
          <p:cNvSpPr/>
          <p:nvPr/>
        </p:nvSpPr>
        <p:spPr>
          <a:xfrm>
            <a:off x="5905500" y="3848100"/>
            <a:ext cx="3938444" cy="711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5155" marR="45155" defTabSz="1016000">
              <a:defRPr sz="1800"/>
            </a:pPr>
            <a:r>
              <a:rPr sz="1700">
                <a:uFill>
                  <a:solidFill/>
                </a:uFill>
                <a:latin typeface="Comic Sans MS"/>
                <a:ea typeface="Comic Sans MS"/>
                <a:cs typeface="Comic Sans MS"/>
                <a:sym typeface="Comic Sans MS"/>
              </a:rPr>
              <a:t>DNA double helix is </a:t>
            </a:r>
            <a:r>
              <a:rPr sz="1700">
                <a:solidFill>
                  <a:srgbClr val="FF2600"/>
                </a:solidFill>
                <a:uFill>
                  <a:solidFill/>
                </a:uFill>
                <a:latin typeface="Comic Sans MS"/>
                <a:ea typeface="Comic Sans MS"/>
                <a:cs typeface="Comic Sans MS"/>
                <a:sym typeface="Comic Sans MS"/>
              </a:rPr>
              <a:t>polymorphic</a:t>
            </a:r>
            <a:endParaRPr sz="1700">
              <a:uFill>
                <a:solidFill/>
              </a:uFill>
              <a:latin typeface="Comic Sans MS"/>
              <a:ea typeface="Comic Sans MS"/>
              <a:cs typeface="Comic Sans MS"/>
              <a:sym typeface="Comic Sans MS"/>
            </a:endParaRPr>
          </a:p>
          <a:p>
            <a:pPr lvl="0" marL="45155" marR="45155" defTabSz="1016000">
              <a:defRPr sz="1800"/>
            </a:pPr>
            <a:r>
              <a:rPr sz="1700">
                <a:uFill>
                  <a:solidFill/>
                </a:uFill>
                <a:latin typeface="Comic Sans MS"/>
                <a:ea typeface="Comic Sans MS"/>
                <a:cs typeface="Comic Sans MS"/>
                <a:sym typeface="Comic Sans MS"/>
              </a:rPr>
              <a:t>depending on the </a:t>
            </a:r>
            <a:r>
              <a:rPr sz="1700">
                <a:solidFill>
                  <a:srgbClr val="0433FF"/>
                </a:solidFill>
                <a:uFill>
                  <a:solidFill/>
                </a:uFill>
                <a:latin typeface="Comic Sans MS"/>
                <a:ea typeface="Comic Sans MS"/>
                <a:cs typeface="Comic Sans MS"/>
                <a:sym typeface="Comic Sans MS"/>
              </a:rPr>
              <a:t>nucleotide sequence</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6" name="Shape 546"/>
          <p:cNvSpPr/>
          <p:nvPr/>
        </p:nvSpPr>
        <p:spPr>
          <a:xfrm>
            <a:off x="481012" y="654050"/>
            <a:ext cx="8352831" cy="542481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4450" marR="45154" defTabSz="914400">
              <a:buClr>
                <a:srgbClr val="E72901"/>
              </a:buClr>
              <a:buFont typeface="Times New Roman"/>
              <a:defRPr sz="1800"/>
            </a:pPr>
            <a:r>
              <a:rPr b="1" sz="2600">
                <a:solidFill>
                  <a:srgbClr val="E72901"/>
                </a:solidFill>
                <a:uFill>
                  <a:solidFill>
                    <a:srgbClr val="E72901"/>
                  </a:solidFill>
                </a:uFill>
                <a:latin typeface="Times New Roman"/>
                <a:ea typeface="Times New Roman"/>
                <a:cs typeface="Times New Roman"/>
                <a:sym typeface="Times New Roman"/>
              </a:rPr>
              <a:t>			        1953</a:t>
            </a:r>
            <a:r>
              <a:rPr b="1" sz="2000">
                <a:uFill>
                  <a:solidFill/>
                </a:uFill>
                <a:latin typeface="Times New Roman"/>
                <a:ea typeface="Times New Roman"/>
                <a:cs typeface="Times New Roman"/>
                <a:sym typeface="Times New Roman"/>
              </a:rPr>
              <a:t> </a:t>
            </a:r>
            <a:endParaRPr b="1" sz="2000">
              <a:uFill>
                <a:solidFill/>
              </a:uFill>
              <a:latin typeface="Times New Roman"/>
              <a:ea typeface="Times New Roman"/>
              <a:cs typeface="Times New Roman"/>
              <a:sym typeface="Times New Roman"/>
            </a:endParaRPr>
          </a:p>
          <a:p>
            <a:pPr lvl="0" marL="44450" marR="45154" defTabSz="914400">
              <a:buClr>
                <a:srgbClr val="000000"/>
              </a:buClr>
              <a:buFont typeface="Times New Roman"/>
              <a:defRPr sz="1800"/>
            </a:pPr>
            <a:r>
              <a:rPr b="1" sz="2000">
                <a:uFill>
                  <a:solidFill/>
                </a:uFill>
                <a:latin typeface="Times New Roman"/>
                <a:ea typeface="Times New Roman"/>
                <a:cs typeface="Times New Roman"/>
                <a:sym typeface="Times New Roman"/>
              </a:rPr>
              <a:t>A paragraph dealing with nucleic acids </a:t>
            </a:r>
            <a:endParaRPr b="1" sz="2000">
              <a:uFill>
                <a:solidFill/>
              </a:uFill>
              <a:latin typeface="Times New Roman"/>
              <a:ea typeface="Times New Roman"/>
              <a:cs typeface="Times New Roman"/>
              <a:sym typeface="Times New Roman"/>
            </a:endParaRPr>
          </a:p>
          <a:p>
            <a:pPr lvl="0" marL="44450" marR="45154" defTabSz="914400">
              <a:buClr>
                <a:srgbClr val="000000"/>
              </a:buClr>
              <a:buFont typeface="Times New Roman"/>
              <a:defRPr sz="1800"/>
            </a:pPr>
            <a:r>
              <a:rPr b="1" sz="2000">
                <a:uFill>
                  <a:solidFill/>
                </a:uFill>
                <a:latin typeface="Times New Roman"/>
                <a:ea typeface="Times New Roman"/>
                <a:cs typeface="Times New Roman"/>
                <a:sym typeface="Times New Roman"/>
              </a:rPr>
              <a:t>from a text book of </a:t>
            </a:r>
            <a:r>
              <a:rPr b="1" sz="2000" u="sng">
                <a:uFill>
                  <a:solidFill/>
                </a:uFill>
                <a:latin typeface="Times New Roman"/>
                <a:ea typeface="Times New Roman"/>
                <a:cs typeface="Times New Roman"/>
                <a:sym typeface="Times New Roman"/>
              </a:rPr>
              <a:t>Organic Chemistry</a:t>
            </a:r>
            <a:r>
              <a:rPr b="1" sz="2000">
                <a:uFill>
                  <a:solidFill/>
                </a:uFill>
                <a:latin typeface="Times New Roman"/>
                <a:ea typeface="Times New Roman"/>
                <a:cs typeface="Times New Roman"/>
                <a:sym typeface="Times New Roman"/>
              </a:rPr>
              <a:t> (in Czech) is shown.</a:t>
            </a:r>
            <a:endParaRPr b="1" sz="2000">
              <a:uFill>
                <a:solidFill/>
              </a:uFill>
              <a:latin typeface="Times New Roman"/>
              <a:ea typeface="Times New Roman"/>
              <a:cs typeface="Times New Roman"/>
              <a:sym typeface="Times New Roman"/>
            </a:endParaRPr>
          </a:p>
          <a:p>
            <a:pPr lvl="0" marL="44450" marR="45154" defTabSz="914400">
              <a:buClr>
                <a:srgbClr val="000000"/>
              </a:buClr>
              <a:buFont typeface="Times New Roman"/>
              <a:defRPr sz="1800"/>
            </a:pPr>
            <a:r>
              <a:rPr b="1" sz="2000">
                <a:uFill>
                  <a:solidFill/>
                </a:uFill>
                <a:latin typeface="Times New Roman"/>
                <a:ea typeface="Times New Roman"/>
                <a:cs typeface="Times New Roman"/>
                <a:sym typeface="Times New Roman"/>
              </a:rPr>
              <a:t>Briefly, it says </a:t>
            </a:r>
            <a:r>
              <a:rPr b="1" sz="2000">
                <a:solidFill>
                  <a:srgbClr val="E72901"/>
                </a:solidFill>
                <a:uFill>
                  <a:solidFill>
                    <a:srgbClr val="E72901"/>
                  </a:solidFill>
                </a:uFill>
                <a:latin typeface="Times New Roman"/>
                <a:ea typeface="Times New Roman"/>
                <a:cs typeface="Times New Roman"/>
                <a:sym typeface="Times New Roman"/>
              </a:rPr>
              <a:t>nucleic acids </a:t>
            </a:r>
            <a:r>
              <a:rPr b="1" sz="2000">
                <a:uFill>
                  <a:solidFill/>
                </a:uFill>
                <a:latin typeface="Times New Roman"/>
                <a:ea typeface="Times New Roman"/>
                <a:cs typeface="Times New Roman"/>
                <a:sym typeface="Times New Roman"/>
              </a:rPr>
              <a:t>(NA‘s) form complexes with </a:t>
            </a:r>
            <a:endParaRPr b="1" sz="2000">
              <a:uFill>
                <a:solidFill/>
              </a:uFill>
              <a:latin typeface="Times New Roman"/>
              <a:ea typeface="Times New Roman"/>
              <a:cs typeface="Times New Roman"/>
              <a:sym typeface="Times New Roman"/>
            </a:endParaRPr>
          </a:p>
          <a:p>
            <a:pPr lvl="0" marL="44450" marR="45154" defTabSz="914400">
              <a:buClr>
                <a:srgbClr val="000000"/>
              </a:buClr>
              <a:buFont typeface="Times New Roman"/>
              <a:defRPr sz="1800"/>
            </a:pPr>
            <a:r>
              <a:rPr b="1" sz="2000">
                <a:uFill>
                  <a:solidFill/>
                </a:uFill>
                <a:latin typeface="Times New Roman"/>
                <a:ea typeface="Times New Roman"/>
                <a:cs typeface="Times New Roman"/>
                <a:sym typeface="Times New Roman"/>
              </a:rPr>
              <a:t>proteins which </a:t>
            </a:r>
            <a:r>
              <a:rPr b="1" sz="2000">
                <a:solidFill>
                  <a:srgbClr val="E72901"/>
                </a:solidFill>
                <a:uFill>
                  <a:solidFill>
                    <a:srgbClr val="E72901"/>
                  </a:solidFill>
                </a:uFill>
                <a:latin typeface="Times New Roman"/>
                <a:ea typeface="Times New Roman"/>
                <a:cs typeface="Times New Roman"/>
                <a:sym typeface="Times New Roman"/>
              </a:rPr>
              <a:t>are the building blocks</a:t>
            </a:r>
            <a:r>
              <a:rPr b="1" sz="2000">
                <a:uFill>
                  <a:solidFill/>
                </a:uFill>
                <a:latin typeface="Times New Roman"/>
                <a:ea typeface="Times New Roman"/>
                <a:cs typeface="Times New Roman"/>
                <a:sym typeface="Times New Roman"/>
              </a:rPr>
              <a:t> </a:t>
            </a:r>
            <a:r>
              <a:rPr b="1" sz="2000">
                <a:solidFill>
                  <a:srgbClr val="E72901"/>
                </a:solidFill>
                <a:uFill>
                  <a:solidFill>
                    <a:srgbClr val="E72901"/>
                  </a:solidFill>
                </a:uFill>
                <a:latin typeface="Times New Roman"/>
                <a:ea typeface="Times New Roman"/>
                <a:cs typeface="Times New Roman"/>
                <a:sym typeface="Times New Roman"/>
              </a:rPr>
              <a:t>of plant and animal </a:t>
            </a:r>
            <a:endParaRPr b="1" sz="2000">
              <a:solidFill>
                <a:srgbClr val="E72901"/>
              </a:solidFill>
              <a:uFill>
                <a:solidFill>
                  <a:srgbClr val="E72901"/>
                </a:solidFill>
              </a:uFill>
              <a:latin typeface="Times New Roman"/>
              <a:ea typeface="Times New Roman"/>
              <a:cs typeface="Times New Roman"/>
              <a:sym typeface="Times New Roman"/>
            </a:endParaRPr>
          </a:p>
          <a:p>
            <a:pPr lvl="0" marL="44450" marR="45154" defTabSz="914400">
              <a:buClr>
                <a:srgbClr val="E72901"/>
              </a:buClr>
              <a:buFont typeface="Times New Roman"/>
              <a:defRPr sz="1800"/>
            </a:pPr>
            <a:r>
              <a:rPr b="1" sz="2000">
                <a:solidFill>
                  <a:srgbClr val="E72901"/>
                </a:solidFill>
                <a:uFill>
                  <a:solidFill>
                    <a:srgbClr val="E72901"/>
                  </a:solidFill>
                </a:uFill>
                <a:latin typeface="Times New Roman"/>
                <a:ea typeface="Times New Roman"/>
                <a:cs typeface="Times New Roman"/>
                <a:sym typeface="Times New Roman"/>
              </a:rPr>
              <a:t>viruses and of cell nucleus</a:t>
            </a:r>
            <a:r>
              <a:rPr b="1" sz="2000">
                <a:uFill>
                  <a:solidFill/>
                </a:uFill>
                <a:latin typeface="Times New Roman"/>
                <a:ea typeface="Times New Roman"/>
                <a:cs typeface="Times New Roman"/>
                <a:sym typeface="Times New Roman"/>
              </a:rPr>
              <a:t>. Total hydrolysis of NA‘s proceeds </a:t>
            </a:r>
            <a:endParaRPr b="1" sz="2000">
              <a:uFill>
                <a:solidFill/>
              </a:uFill>
              <a:latin typeface="Times New Roman"/>
              <a:ea typeface="Times New Roman"/>
              <a:cs typeface="Times New Roman"/>
              <a:sym typeface="Times New Roman"/>
            </a:endParaRPr>
          </a:p>
          <a:p>
            <a:pPr lvl="0" marL="44450" marR="45154" defTabSz="914400">
              <a:buClr>
                <a:srgbClr val="000000"/>
              </a:buClr>
              <a:buFont typeface="Times New Roman"/>
              <a:defRPr sz="1800"/>
            </a:pPr>
            <a:r>
              <a:rPr b="1" sz="2000">
                <a:uFill>
                  <a:solidFill/>
                </a:uFill>
                <a:latin typeface="Times New Roman"/>
                <a:ea typeface="Times New Roman"/>
                <a:cs typeface="Times New Roman"/>
                <a:sym typeface="Times New Roman"/>
              </a:rPr>
              <a:t>according to the following scheme:</a:t>
            </a:r>
            <a:endParaRPr b="1" sz="2000">
              <a:uFill>
                <a:solidFill/>
              </a:uFill>
              <a:latin typeface="Times New Roman"/>
              <a:ea typeface="Times New Roman"/>
              <a:cs typeface="Times New Roman"/>
              <a:sym typeface="Times New Roman"/>
            </a:endParaRPr>
          </a:p>
          <a:p>
            <a:pPr lvl="0" marL="44450" marR="45154" defTabSz="914400">
              <a:buClr>
                <a:srgbClr val="000000"/>
              </a:buClr>
              <a:buFont typeface="Times New Roman"/>
              <a:defRPr sz="1800"/>
            </a:pPr>
            <a:r>
              <a:rPr b="1" sz="2000">
                <a:uFill>
                  <a:solidFill/>
                </a:uFill>
                <a:latin typeface="Times New Roman"/>
                <a:ea typeface="Times New Roman"/>
                <a:cs typeface="Times New Roman"/>
                <a:sym typeface="Times New Roman"/>
              </a:rPr>
              <a:t>	     </a:t>
            </a:r>
            <a:r>
              <a:rPr b="1" sz="1400">
                <a:uFill>
                  <a:solidFill/>
                </a:uFill>
                <a:latin typeface="Times New Roman"/>
                <a:ea typeface="Times New Roman"/>
                <a:cs typeface="Times New Roman"/>
                <a:sym typeface="Times New Roman"/>
              </a:rPr>
              <a:t>alkaline hydrolysis	      enzym. digestion</a:t>
            </a:r>
            <a:endParaRPr b="1" sz="1400">
              <a:uFill>
                <a:solidFill/>
              </a:uFill>
              <a:latin typeface="Times New Roman"/>
              <a:ea typeface="Times New Roman"/>
              <a:cs typeface="Times New Roman"/>
              <a:sym typeface="Times New Roman"/>
            </a:endParaRPr>
          </a:p>
          <a:p>
            <a:pPr lvl="0" marL="44450" marR="45154" defTabSz="914400">
              <a:buClr>
                <a:srgbClr val="000000"/>
              </a:buClr>
              <a:buFont typeface="Times New Roman"/>
              <a:defRPr sz="1800"/>
            </a:pPr>
            <a:r>
              <a:rPr b="1" sz="2000">
                <a:uFill>
                  <a:solidFill/>
                </a:uFill>
                <a:latin typeface="Times New Roman"/>
                <a:ea typeface="Times New Roman"/>
                <a:cs typeface="Times New Roman"/>
                <a:sym typeface="Times New Roman"/>
              </a:rPr>
              <a:t>Polynucleotide       mononucleotide       </a:t>
            </a:r>
            <a:r>
              <a:rPr b="1" sz="2000">
                <a:solidFill>
                  <a:srgbClr val="E72901"/>
                </a:solidFill>
                <a:uFill>
                  <a:solidFill>
                    <a:srgbClr val="E72901"/>
                  </a:solidFill>
                </a:uFill>
                <a:latin typeface="Times New Roman"/>
                <a:ea typeface="Times New Roman"/>
                <a:cs typeface="Times New Roman"/>
                <a:sym typeface="Times New Roman"/>
              </a:rPr>
              <a:t>uracil or purine bases</a:t>
            </a:r>
            <a:endParaRPr b="1" sz="2000">
              <a:solidFill>
                <a:srgbClr val="E72901"/>
              </a:solidFill>
              <a:uFill>
                <a:solidFill>
                  <a:srgbClr val="E72901"/>
                </a:solidFill>
              </a:uFill>
              <a:latin typeface="Times New Roman"/>
              <a:ea typeface="Times New Roman"/>
              <a:cs typeface="Times New Roman"/>
              <a:sym typeface="Times New Roman"/>
            </a:endParaRPr>
          </a:p>
          <a:p>
            <a:pPr lvl="0" marL="44450" marR="45154" defTabSz="914400">
              <a:buClr>
                <a:srgbClr val="000000"/>
              </a:buClr>
              <a:buFont typeface="Times New Roman"/>
              <a:defRPr sz="1800"/>
            </a:pPr>
            <a:endParaRPr sz="2600">
              <a:uFill>
                <a:solidFill/>
              </a:uFill>
              <a:latin typeface="Times New Roman"/>
              <a:ea typeface="Times New Roman"/>
              <a:cs typeface="Times New Roman"/>
              <a:sym typeface="Times New Roman"/>
            </a:endParaRPr>
          </a:p>
          <a:p>
            <a:pPr lvl="0" marL="44450" marR="45154" defTabSz="914400">
              <a:buClr>
                <a:srgbClr val="000000"/>
              </a:buClr>
              <a:buFont typeface="Times New Roman"/>
              <a:defRPr sz="1800"/>
            </a:pPr>
            <a:r>
              <a:rPr b="1" sz="2000">
                <a:uFill>
                  <a:solidFill/>
                </a:uFill>
                <a:latin typeface="Times New Roman"/>
                <a:ea typeface="Times New Roman"/>
                <a:cs typeface="Times New Roman"/>
                <a:sym typeface="Times New Roman"/>
              </a:rPr>
              <a:t>Considering that uracil and adenine were discovered in 1885 and G in 1844</a:t>
            </a:r>
            <a:endParaRPr b="1" sz="2000">
              <a:uFill>
                <a:solidFill/>
              </a:uFill>
              <a:latin typeface="Times New Roman"/>
              <a:ea typeface="Times New Roman"/>
              <a:cs typeface="Times New Roman"/>
              <a:sym typeface="Times New Roman"/>
            </a:endParaRPr>
          </a:p>
          <a:p>
            <a:pPr lvl="0" marL="44450" marR="45154" defTabSz="914400">
              <a:buClr>
                <a:srgbClr val="000000"/>
              </a:buClr>
              <a:buFont typeface="Times New Roman"/>
              <a:defRPr sz="1800"/>
            </a:pPr>
            <a:r>
              <a:rPr b="1" sz="2000">
                <a:uFill>
                  <a:solidFill/>
                </a:uFill>
                <a:latin typeface="Times New Roman"/>
                <a:ea typeface="Times New Roman"/>
                <a:cs typeface="Times New Roman"/>
                <a:sym typeface="Times New Roman"/>
              </a:rPr>
              <a:t>while C in 1894 and T in 1900, </a:t>
            </a:r>
            <a:r>
              <a:rPr b="1" sz="2000">
                <a:solidFill>
                  <a:srgbClr val="E72901"/>
                </a:solidFill>
                <a:uFill>
                  <a:solidFill>
                    <a:srgbClr val="E72901"/>
                  </a:solidFill>
                </a:uFill>
                <a:latin typeface="Times New Roman"/>
                <a:ea typeface="Times New Roman"/>
                <a:cs typeface="Times New Roman"/>
                <a:sym typeface="Times New Roman"/>
              </a:rPr>
              <a:t>our lectures on NA‘s  were up-todate in 1885 </a:t>
            </a:r>
            <a:endParaRPr b="1" sz="2000">
              <a:solidFill>
                <a:srgbClr val="E72901"/>
              </a:solidFill>
              <a:uFill>
                <a:solidFill>
                  <a:srgbClr val="E72901"/>
                </a:solidFill>
              </a:uFill>
              <a:latin typeface="Times New Roman"/>
              <a:ea typeface="Times New Roman"/>
              <a:cs typeface="Times New Roman"/>
              <a:sym typeface="Times New Roman"/>
            </a:endParaRPr>
          </a:p>
          <a:p>
            <a:pPr lvl="0" marL="44450" marR="45154" defTabSz="914400">
              <a:buClr>
                <a:srgbClr val="E72901"/>
              </a:buClr>
              <a:buFont typeface="Times New Roman"/>
              <a:defRPr sz="1800"/>
            </a:pPr>
            <a:r>
              <a:rPr b="1" sz="2000">
                <a:solidFill>
                  <a:srgbClr val="E72901"/>
                </a:solidFill>
                <a:uFill>
                  <a:solidFill>
                    <a:srgbClr val="E72901"/>
                  </a:solidFill>
                </a:uFill>
                <a:latin typeface="Times New Roman"/>
                <a:ea typeface="Times New Roman"/>
                <a:cs typeface="Times New Roman"/>
                <a:sym typeface="Times New Roman"/>
              </a:rPr>
              <a:t>but not in 1894</a:t>
            </a:r>
            <a:endParaRPr b="1" sz="2000">
              <a:solidFill>
                <a:srgbClr val="E72901"/>
              </a:solidFill>
              <a:uFill>
                <a:solidFill>
                  <a:srgbClr val="E72901"/>
                </a:solidFill>
              </a:uFill>
              <a:latin typeface="Times New Roman"/>
              <a:ea typeface="Times New Roman"/>
              <a:cs typeface="Times New Roman"/>
              <a:sym typeface="Times New Roman"/>
            </a:endParaRPr>
          </a:p>
          <a:p>
            <a:pPr lvl="0" marL="44450" marR="45154" defTabSz="914400">
              <a:buClr>
                <a:srgbClr val="E72901"/>
              </a:buClr>
              <a:buFont typeface="Times New Roman"/>
              <a:defRPr sz="1800"/>
            </a:pPr>
            <a:endParaRPr b="1" sz="2000">
              <a:solidFill>
                <a:srgbClr val="E72901"/>
              </a:solidFill>
              <a:uFill>
                <a:solidFill>
                  <a:srgbClr val="E72901"/>
                </a:solidFill>
              </a:uFill>
              <a:latin typeface="Times New Roman"/>
              <a:ea typeface="Times New Roman"/>
              <a:cs typeface="Times New Roman"/>
              <a:sym typeface="Times New Roman"/>
            </a:endParaRPr>
          </a:p>
          <a:p>
            <a:pPr lvl="0" marL="44450" marR="45154" defTabSz="914400">
              <a:buClr>
                <a:srgbClr val="000000"/>
              </a:buClr>
              <a:buFont typeface="Times New Roman"/>
              <a:defRPr sz="1800"/>
            </a:pPr>
            <a:r>
              <a:rPr sz="2000">
                <a:uFill>
                  <a:solidFill/>
                </a:uFill>
                <a:latin typeface="Times New Roman"/>
                <a:ea typeface="Times New Roman"/>
                <a:cs typeface="Times New Roman"/>
                <a:sym typeface="Times New Roman"/>
              </a:rPr>
              <a:t>In courses of</a:t>
            </a:r>
            <a:r>
              <a:rPr sz="2000">
                <a:solidFill>
                  <a:srgbClr val="E72901"/>
                </a:solidFill>
                <a:uFill>
                  <a:solidFill>
                    <a:srgbClr val="E72901"/>
                  </a:solidFill>
                </a:uFill>
                <a:latin typeface="Times New Roman"/>
                <a:ea typeface="Times New Roman"/>
                <a:cs typeface="Times New Roman"/>
                <a:sym typeface="Times New Roman"/>
              </a:rPr>
              <a:t> </a:t>
            </a:r>
            <a:r>
              <a:rPr b="1" sz="2000">
                <a:solidFill>
                  <a:srgbClr val="E72901"/>
                </a:solidFill>
                <a:uFill>
                  <a:solidFill>
                    <a:srgbClr val="E72901"/>
                  </a:solidFill>
                </a:uFill>
                <a:latin typeface="Times New Roman"/>
                <a:ea typeface="Times New Roman"/>
                <a:cs typeface="Times New Roman"/>
                <a:sym typeface="Times New Roman"/>
              </a:rPr>
              <a:t>Marxism-Leninism</a:t>
            </a:r>
            <a:r>
              <a:rPr sz="2000">
                <a:solidFill>
                  <a:srgbClr val="E72901"/>
                </a:solidFill>
                <a:uFill>
                  <a:solidFill>
                    <a:srgbClr val="E72901"/>
                  </a:solidFill>
                </a:uFill>
                <a:latin typeface="Times New Roman"/>
                <a:ea typeface="Times New Roman"/>
                <a:cs typeface="Times New Roman"/>
                <a:sym typeface="Times New Roman"/>
              </a:rPr>
              <a:t> </a:t>
            </a:r>
            <a:r>
              <a:rPr sz="2000">
                <a:uFill>
                  <a:solidFill/>
                </a:uFill>
                <a:latin typeface="Times New Roman"/>
                <a:ea typeface="Times New Roman"/>
                <a:cs typeface="Times New Roman"/>
                <a:sym typeface="Times New Roman"/>
              </a:rPr>
              <a:t>(obligatory to all students) </a:t>
            </a:r>
            <a:endParaRPr sz="2000">
              <a:uFill>
                <a:solidFill/>
              </a:uFill>
              <a:latin typeface="Times New Roman"/>
              <a:ea typeface="Times New Roman"/>
              <a:cs typeface="Times New Roman"/>
              <a:sym typeface="Times New Roman"/>
            </a:endParaRPr>
          </a:p>
          <a:p>
            <a:pPr lvl="0" marL="44450" marR="45154" defTabSz="914400">
              <a:buClr>
                <a:srgbClr val="000000"/>
              </a:buClr>
              <a:buFont typeface="Times New Roman"/>
              <a:defRPr sz="1800"/>
            </a:pPr>
            <a:r>
              <a:rPr sz="2000">
                <a:uFill>
                  <a:solidFill/>
                </a:uFill>
                <a:latin typeface="Times New Roman"/>
                <a:ea typeface="Times New Roman"/>
                <a:cs typeface="Times New Roman"/>
                <a:sym typeface="Times New Roman"/>
              </a:rPr>
              <a:t>we were tought that </a:t>
            </a:r>
            <a:r>
              <a:rPr b="1" sz="2000">
                <a:solidFill>
                  <a:srgbClr val="E72901"/>
                </a:solidFill>
                <a:uFill>
                  <a:solidFill>
                    <a:srgbClr val="E72901"/>
                  </a:solidFill>
                </a:uFill>
                <a:latin typeface="Times New Roman"/>
                <a:ea typeface="Times New Roman"/>
                <a:cs typeface="Times New Roman"/>
                <a:sym typeface="Times New Roman"/>
              </a:rPr>
              <a:t>G. Mendel was a burgeois reactionary pseudoscientist</a:t>
            </a:r>
            <a:r>
              <a:rPr sz="2000">
                <a:uFill>
                  <a:solidFill/>
                </a:uFill>
                <a:latin typeface="Times New Roman"/>
                <a:ea typeface="Times New Roman"/>
                <a:cs typeface="Times New Roman"/>
                <a:sym typeface="Times New Roman"/>
              </a:rPr>
              <a:t>.</a:t>
            </a:r>
            <a:endParaRPr sz="2000">
              <a:uFill>
                <a:solidFill/>
              </a:uFill>
              <a:latin typeface="Times New Roman"/>
              <a:ea typeface="Times New Roman"/>
              <a:cs typeface="Times New Roman"/>
              <a:sym typeface="Times New Roman"/>
            </a:endParaRPr>
          </a:p>
          <a:p>
            <a:pPr lvl="0" marL="44450" marR="45154" defTabSz="914400">
              <a:buClr>
                <a:srgbClr val="000000"/>
              </a:buClr>
              <a:buFont typeface="Times New Roman"/>
              <a:defRPr sz="1800"/>
            </a:pPr>
            <a:r>
              <a:rPr sz="2000">
                <a:uFill>
                  <a:solidFill/>
                </a:uFill>
                <a:latin typeface="Times New Roman"/>
                <a:ea typeface="Times New Roman"/>
                <a:cs typeface="Times New Roman"/>
                <a:sym typeface="Times New Roman"/>
              </a:rPr>
              <a:t>Interestingly there was </a:t>
            </a:r>
            <a:r>
              <a:rPr b="1" sz="2000">
                <a:solidFill>
                  <a:srgbClr val="E72901"/>
                </a:solidFill>
                <a:uFill>
                  <a:solidFill>
                    <a:srgbClr val="E72901"/>
                  </a:solidFill>
                </a:uFill>
                <a:latin typeface="Times New Roman"/>
                <a:ea typeface="Times New Roman"/>
                <a:cs typeface="Times New Roman"/>
                <a:sym typeface="Times New Roman"/>
              </a:rPr>
              <a:t>not a single chemist</a:t>
            </a:r>
            <a:r>
              <a:rPr sz="2000">
                <a:uFill>
                  <a:solidFill/>
                </a:uFill>
                <a:latin typeface="Times New Roman"/>
                <a:ea typeface="Times New Roman"/>
                <a:cs typeface="Times New Roman"/>
                <a:sym typeface="Times New Roman"/>
              </a:rPr>
              <a:t> among us </a:t>
            </a:r>
            <a:r>
              <a:rPr b="1" sz="2000">
                <a:solidFill>
                  <a:srgbClr val="E72901"/>
                </a:solidFill>
                <a:uFill>
                  <a:solidFill>
                    <a:srgbClr val="E72901"/>
                  </a:solidFill>
                </a:uFill>
                <a:latin typeface="Times New Roman"/>
                <a:ea typeface="Times New Roman"/>
                <a:cs typeface="Times New Roman"/>
                <a:sym typeface="Times New Roman"/>
              </a:rPr>
              <a:t>who believed it</a:t>
            </a:r>
            <a:r>
              <a:rPr sz="2000">
                <a:uFill>
                  <a:solidFill/>
                </a:uFill>
                <a:latin typeface="Times New Roman"/>
                <a:ea typeface="Times New Roman"/>
                <a:cs typeface="Times New Roman"/>
                <a:sym typeface="Times New Roman"/>
              </a:rPr>
              <a:t>. </a:t>
            </a:r>
            <a:endParaRPr sz="2000">
              <a:uFill>
                <a:solidFill/>
              </a:uFill>
              <a:latin typeface="Times New Roman"/>
              <a:ea typeface="Times New Roman"/>
              <a:cs typeface="Times New Roman"/>
              <a:sym typeface="Times New Roman"/>
            </a:endParaRPr>
          </a:p>
          <a:p>
            <a:pPr lvl="0" marL="44450" marR="45154" defTabSz="914400">
              <a:buClr>
                <a:srgbClr val="000000"/>
              </a:buClr>
              <a:buFont typeface="Times New Roman"/>
              <a:defRPr sz="1800"/>
            </a:pPr>
            <a:r>
              <a:rPr sz="2000">
                <a:uFill>
                  <a:solidFill/>
                </a:uFill>
                <a:latin typeface="Times New Roman"/>
                <a:ea typeface="Times New Roman"/>
                <a:cs typeface="Times New Roman"/>
                <a:sym typeface="Times New Roman"/>
              </a:rPr>
              <a:t>To my surprise there were some biologists who took this nonsense seriously</a:t>
            </a:r>
          </a:p>
        </p:txBody>
      </p:sp>
      <p:sp>
        <p:nvSpPr>
          <p:cNvPr id="547" name="Shape 547"/>
          <p:cNvSpPr/>
          <p:nvPr/>
        </p:nvSpPr>
        <p:spPr>
          <a:xfrm>
            <a:off x="2271712" y="3309937"/>
            <a:ext cx="300038" cy="1588"/>
          </a:xfrm>
          <a:prstGeom prst="line">
            <a:avLst/>
          </a:prstGeom>
          <a:ln w="12700">
            <a:solidFill/>
            <a:round/>
            <a:tailEnd type="triangle"/>
          </a:ln>
        </p:spPr>
        <p:txBody>
          <a:bodyPr lIns="0" tIns="0" rIns="0" bIns="0"/>
          <a:lstStyle/>
          <a:p>
            <a:pPr lvl="0"/>
          </a:p>
        </p:txBody>
      </p:sp>
      <p:sp>
        <p:nvSpPr>
          <p:cNvPr id="548" name="Shape 548"/>
          <p:cNvSpPr/>
          <p:nvPr/>
        </p:nvSpPr>
        <p:spPr>
          <a:xfrm>
            <a:off x="4419600" y="3309937"/>
            <a:ext cx="300038" cy="1588"/>
          </a:xfrm>
          <a:prstGeom prst="line">
            <a:avLst/>
          </a:prstGeom>
          <a:ln w="12700">
            <a:solidFill/>
            <a:round/>
            <a:tailEnd type="triangle"/>
          </a:ln>
        </p:spPr>
        <p:txBody>
          <a:bodyPr lIns="0" tIns="0" rIns="0" bIns="0"/>
          <a:lstStyle/>
          <a:p>
            <a:pPr lvl="0"/>
          </a:p>
        </p:txBody>
      </p:sp>
      <p:pic>
        <p:nvPicPr>
          <p:cNvPr id="549" name="image.png"/>
          <p:cNvPicPr/>
          <p:nvPr/>
        </p:nvPicPr>
        <p:blipFill>
          <a:blip r:embed="rId2">
            <a:extLst/>
          </a:blip>
          <a:stretch>
            <a:fillRect/>
          </a:stretch>
        </p:blipFill>
        <p:spPr>
          <a:xfrm>
            <a:off x="7315200" y="646112"/>
            <a:ext cx="2508250" cy="2354263"/>
          </a:xfrm>
          <a:prstGeom prst="rect">
            <a:avLst/>
          </a:prstGeom>
          <a:ln w="12700">
            <a:miter lim="400000"/>
          </a:ln>
        </p:spPr>
      </p:pic>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551" name="droppedImage.png"/>
          <p:cNvPicPr/>
          <p:nvPr/>
        </p:nvPicPr>
        <p:blipFill>
          <a:blip r:embed="rId2">
            <a:extLst/>
          </a:blip>
          <a:stretch>
            <a:fillRect/>
          </a:stretch>
        </p:blipFill>
        <p:spPr>
          <a:xfrm>
            <a:off x="50800" y="-2617"/>
            <a:ext cx="10121900" cy="6391336"/>
          </a:xfrm>
          <a:prstGeom prst="rect">
            <a:avLst/>
          </a:prstGeom>
          <a:ln w="25400">
            <a:round/>
          </a:ln>
        </p:spPr>
      </p:pic>
      <p:sp>
        <p:nvSpPr>
          <p:cNvPr id="552" name="Shape 552"/>
          <p:cNvSpPr/>
          <p:nvPr/>
        </p:nvSpPr>
        <p:spPr>
          <a:xfrm>
            <a:off x="9423400" y="3175000"/>
            <a:ext cx="426626"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b="1">
                <a:uFill>
                  <a:solidFill/>
                </a:uFill>
                <a:latin typeface="+mn-lt"/>
                <a:ea typeface="+mn-ea"/>
                <a:cs typeface="+mn-cs"/>
                <a:sym typeface="Gill Sans"/>
              </a:defRPr>
            </a:lvl1pPr>
          </a:lstStyle>
          <a:p>
            <a:pPr lvl="0">
              <a:defRPr b="0" sz="1800">
                <a:uFillTx/>
              </a:defRPr>
            </a:pPr>
            <a:r>
              <a:rPr b="1" sz="1200">
                <a:uFill>
                  <a:solidFill/>
                </a:uFill>
              </a:rPr>
              <a:t>280</a:t>
            </a:r>
          </a:p>
        </p:txBody>
      </p:sp>
      <p:sp>
        <p:nvSpPr>
          <p:cNvPr id="553" name="Shape 553"/>
          <p:cNvSpPr/>
          <p:nvPr/>
        </p:nvSpPr>
        <p:spPr>
          <a:xfrm>
            <a:off x="9423400" y="3886200"/>
            <a:ext cx="517188"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b="1">
                <a:uFill>
                  <a:solidFill/>
                </a:uFill>
                <a:latin typeface="+mn-lt"/>
                <a:ea typeface="+mn-ea"/>
                <a:cs typeface="+mn-cs"/>
                <a:sym typeface="Gill Sans"/>
              </a:defRPr>
            </a:lvl1pPr>
          </a:lstStyle>
          <a:p>
            <a:pPr lvl="0">
              <a:defRPr b="0" sz="1800">
                <a:uFillTx/>
              </a:defRPr>
            </a:pPr>
            <a:r>
              <a:rPr b="1" sz="1200">
                <a:uFill>
                  <a:solidFill/>
                </a:uFill>
              </a:rPr>
              <a:t>9548</a:t>
            </a:r>
          </a:p>
        </p:txBody>
      </p:sp>
      <p:sp>
        <p:nvSpPr>
          <p:cNvPr id="554" name="Shape 554"/>
          <p:cNvSpPr/>
          <p:nvPr/>
        </p:nvSpPr>
        <p:spPr>
          <a:xfrm>
            <a:off x="9702800" y="5181600"/>
            <a:ext cx="336064"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b="1">
                <a:uFill>
                  <a:solidFill/>
                </a:uFill>
                <a:latin typeface="+mn-lt"/>
                <a:ea typeface="+mn-ea"/>
                <a:cs typeface="+mn-cs"/>
                <a:sym typeface="Gill Sans"/>
              </a:defRPr>
            </a:lvl1pPr>
          </a:lstStyle>
          <a:p>
            <a:pPr lvl="0">
              <a:defRPr b="0" sz="1800">
                <a:uFillTx/>
              </a:defRPr>
            </a:pPr>
            <a:r>
              <a:rPr b="1" sz="1200">
                <a:uFill>
                  <a:solidFill/>
                </a:uFill>
              </a:rPr>
              <a:t>56</a:t>
            </a:r>
          </a:p>
        </p:txBody>
      </p:sp>
      <p:sp>
        <p:nvSpPr>
          <p:cNvPr id="555" name="Shape 555"/>
          <p:cNvSpPr/>
          <p:nvPr/>
        </p:nvSpPr>
        <p:spPr>
          <a:xfrm>
            <a:off x="9017000" y="2933700"/>
            <a:ext cx="424096"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a:uFill>
                  <a:solidFill/>
                </a:uFill>
                <a:latin typeface="+mn-lt"/>
                <a:ea typeface="+mn-ea"/>
                <a:cs typeface="+mn-cs"/>
                <a:sym typeface="Gill Sans"/>
              </a:defRPr>
            </a:lvl1pPr>
          </a:lstStyle>
          <a:p>
            <a:pPr lvl="0">
              <a:defRPr sz="1800">
                <a:uFillTx/>
              </a:defRPr>
            </a:pPr>
            <a:r>
              <a:rPr sz="1200">
                <a:uFill>
                  <a:solidFill/>
                </a:uFill>
              </a:rPr>
              <a:t>Text</a:t>
            </a:r>
          </a:p>
        </p:txBody>
      </p:sp>
    </p:spTree>
  </p:cSld>
  <p:clrMapOvr>
    <a:masterClrMapping/>
  </p:clrMapOvr>
  <p:transition spd="fast" advClick="1">
    <p:dissolve/>
  </p:transition>
</p:sld>
</file>

<file path=ppt/slides/slide3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557" name="droppedImage.png"/>
          <p:cNvPicPr/>
          <p:nvPr/>
        </p:nvPicPr>
        <p:blipFill>
          <a:blip r:embed="rId2">
            <a:extLst/>
          </a:blip>
          <a:stretch>
            <a:fillRect/>
          </a:stretch>
        </p:blipFill>
        <p:spPr>
          <a:xfrm>
            <a:off x="368300" y="-533400"/>
            <a:ext cx="7569200" cy="8115300"/>
          </a:xfrm>
          <a:prstGeom prst="rect">
            <a:avLst/>
          </a:prstGeom>
          <a:ln w="12700">
            <a:miter lim="400000"/>
          </a:ln>
        </p:spPr>
      </p:pic>
      <p:sp>
        <p:nvSpPr>
          <p:cNvPr id="558" name="Shape 558"/>
          <p:cNvSpPr/>
          <p:nvPr/>
        </p:nvSpPr>
        <p:spPr>
          <a:xfrm>
            <a:off x="6096000" y="2451100"/>
            <a:ext cx="39878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1000">
                <a:latin typeface="Comic Sans MS Bold"/>
                <a:ea typeface="Comic Sans MS Bold"/>
                <a:cs typeface="Comic Sans MS Bold"/>
                <a:sym typeface="Comic Sans MS Bold"/>
              </a:rPr>
              <a:t>Chemická reaktivita a struktura nukleových kyselin. Lokální struktury DNA stabilizované superhelikálním vinutím; Interakce DNA a bílkovin s povrchy; Interakce DNA-protein</a:t>
            </a:r>
            <a:endParaRPr sz="1000">
              <a:latin typeface="Comic Sans MS Bold"/>
              <a:ea typeface="Comic Sans MS Bold"/>
              <a:cs typeface="Comic Sans MS Bold"/>
              <a:sym typeface="Comic Sans MS Bold"/>
            </a:endParaRPr>
          </a:p>
          <a:p>
            <a:pPr lvl="0" marR="520700">
              <a:defRPr sz="1800"/>
            </a:pPr>
            <a:r>
              <a:rPr sz="1000">
                <a:latin typeface="Comic Sans MS Bold"/>
                <a:ea typeface="Comic Sans MS Bold"/>
                <a:cs typeface="Comic Sans MS Bold"/>
                <a:sym typeface="Comic Sans MS Bold"/>
              </a:rPr>
              <a:t>Elektrochemie nukleových kyselin a bílkovin;</a:t>
            </a:r>
          </a:p>
        </p:txBody>
      </p:sp>
      <p:sp>
        <p:nvSpPr>
          <p:cNvPr id="559" name="Shape 559"/>
          <p:cNvSpPr/>
          <p:nvPr/>
        </p:nvSpPr>
        <p:spPr>
          <a:xfrm>
            <a:off x="7213600" y="3479800"/>
            <a:ext cx="3568700" cy="990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R="520700">
              <a:defRPr sz="1800"/>
            </a:pPr>
            <a:endParaRPr sz="1000">
              <a:latin typeface="Comic Sans MS Bold"/>
              <a:ea typeface="Comic Sans MS Bold"/>
              <a:cs typeface="Comic Sans MS Bold"/>
              <a:sym typeface="Comic Sans MS Bold"/>
            </a:endParaRPr>
          </a:p>
          <a:p>
            <a:pPr lvl="0" marR="520700">
              <a:defRPr sz="1800"/>
            </a:pPr>
            <a:r>
              <a:rPr sz="1000">
                <a:solidFill>
                  <a:srgbClr val="4D22B3"/>
                </a:solidFill>
                <a:latin typeface="Comic Sans MS Bold"/>
                <a:ea typeface="Comic Sans MS Bold"/>
                <a:cs typeface="Comic Sans MS Bold"/>
                <a:sym typeface="Comic Sans MS Bold"/>
              </a:rPr>
              <a:t>Nádorové supresory, zejména </a:t>
            </a:r>
            <a:r>
              <a:rPr sz="1000">
                <a:solidFill>
                  <a:srgbClr val="FF6251"/>
                </a:solidFill>
                <a:latin typeface="Comic Sans MS Bold"/>
                <a:ea typeface="Comic Sans MS Bold"/>
                <a:cs typeface="Comic Sans MS Bold"/>
                <a:sym typeface="Comic Sans MS Bold"/>
              </a:rPr>
              <a:t>protein p53</a:t>
            </a:r>
            <a:r>
              <a:rPr sz="1000">
                <a:solidFill>
                  <a:srgbClr val="4D22B3"/>
                </a:solidFill>
                <a:latin typeface="Comic Sans MS Bold"/>
                <a:ea typeface="Comic Sans MS Bold"/>
                <a:cs typeface="Comic Sans MS Bold"/>
                <a:sym typeface="Comic Sans MS Bold"/>
              </a:rPr>
              <a:t>; Agregace bílkovin v neurodegenerativních chorobách (zejména agregace </a:t>
            </a:r>
            <a:r>
              <a:rPr sz="1000">
                <a:solidFill>
                  <a:srgbClr val="FF4013"/>
                </a:solidFill>
                <a:latin typeface="Comic Sans MS Bold"/>
                <a:ea typeface="Comic Sans MS Bold"/>
                <a:cs typeface="Comic Sans MS Bold"/>
                <a:sym typeface="Comic Sans MS Bold"/>
              </a:rPr>
              <a:t>α-synuclein</a:t>
            </a:r>
            <a:r>
              <a:rPr sz="1000">
                <a:solidFill>
                  <a:srgbClr val="4D22B3"/>
                </a:solidFill>
                <a:latin typeface="Comic Sans MS Bold"/>
                <a:ea typeface="Comic Sans MS Bold"/>
                <a:cs typeface="Comic Sans MS Bold"/>
                <a:sym typeface="Comic Sans MS Bold"/>
              </a:rPr>
              <a:t>u v Parkinsonově chorobě)</a:t>
            </a:r>
          </a:p>
        </p:txBody>
      </p:sp>
      <p:sp>
        <p:nvSpPr>
          <p:cNvPr id="560" name="Shape 560"/>
          <p:cNvSpPr/>
          <p:nvPr/>
        </p:nvSpPr>
        <p:spPr>
          <a:xfrm>
            <a:off x="7420756" y="1816100"/>
            <a:ext cx="519337"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a:defRPr sz="1800"/>
            </a:pPr>
            <a:r>
              <a:rPr b="1" sz="1200">
                <a:latin typeface="+mn-lt"/>
                <a:ea typeface="+mn-ea"/>
                <a:cs typeface="+mn-cs"/>
                <a:sym typeface="Gill Sans"/>
              </a:rPr>
              <a:t>31.36</a:t>
            </a:r>
            <a:endParaRPr b="1" sz="1200">
              <a:latin typeface="+mn-lt"/>
              <a:ea typeface="+mn-ea"/>
              <a:cs typeface="+mn-cs"/>
              <a:sym typeface="Gill Sans"/>
            </a:endParaRPr>
          </a:p>
          <a:p>
            <a:pPr lvl="0" algn="ctr">
              <a:defRPr sz="1800"/>
            </a:pPr>
            <a:r>
              <a:rPr b="1" sz="1200">
                <a:latin typeface="+mn-lt"/>
                <a:ea typeface="+mn-ea"/>
                <a:cs typeface="+mn-cs"/>
                <a:sym typeface="Gill Sans"/>
              </a:rPr>
              <a:t>52</a:t>
            </a:r>
          </a:p>
        </p:txBody>
      </p:sp>
      <p:sp>
        <p:nvSpPr>
          <p:cNvPr id="561" name="Shape 561"/>
          <p:cNvSpPr/>
          <p:nvPr/>
        </p:nvSpPr>
        <p:spPr>
          <a:xfrm>
            <a:off x="7453920" y="876300"/>
            <a:ext cx="478409" cy="812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a:defRPr sz="1800"/>
            </a:pPr>
            <a:r>
              <a:rPr b="1" sz="1200">
                <a:latin typeface="+mn-lt"/>
                <a:ea typeface="+mn-ea"/>
                <a:cs typeface="+mn-cs"/>
                <a:sym typeface="Gill Sans"/>
              </a:rPr>
              <a:t>264</a:t>
            </a:r>
            <a:endParaRPr b="1" sz="1200">
              <a:latin typeface="+mn-lt"/>
              <a:ea typeface="+mn-ea"/>
              <a:cs typeface="+mn-cs"/>
              <a:sym typeface="Gill Sans"/>
            </a:endParaRPr>
          </a:p>
          <a:p>
            <a:pPr lvl="0">
              <a:defRPr sz="1800"/>
            </a:pPr>
            <a:r>
              <a:rPr b="1" sz="1200">
                <a:latin typeface="+mn-lt"/>
                <a:ea typeface="+mn-ea"/>
                <a:cs typeface="+mn-cs"/>
                <a:sym typeface="Gill Sans"/>
              </a:rPr>
              <a:t>8280</a:t>
            </a:r>
            <a:endParaRPr b="1" sz="1200">
              <a:latin typeface="+mn-lt"/>
              <a:ea typeface="+mn-ea"/>
              <a:cs typeface="+mn-cs"/>
              <a:sym typeface="Gill Sans"/>
            </a:endParaRPr>
          </a:p>
          <a:p>
            <a:pPr lvl="0" algn="ctr">
              <a:defRPr sz="1800"/>
            </a:pPr>
            <a:endParaRPr b="1" sz="1200">
              <a:latin typeface="+mn-lt"/>
              <a:ea typeface="+mn-ea"/>
              <a:cs typeface="+mn-cs"/>
              <a:sym typeface="Gill Sans"/>
            </a:endParaRPr>
          </a:p>
        </p:txBody>
      </p:sp>
      <p:sp>
        <p:nvSpPr>
          <p:cNvPr id="562" name="Shape 562"/>
          <p:cNvSpPr/>
          <p:nvPr/>
        </p:nvSpPr>
        <p:spPr>
          <a:xfrm>
            <a:off x="4156174" y="0"/>
            <a:ext cx="927101"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3200">
                <a:latin typeface="+mn-lt"/>
                <a:ea typeface="+mn-ea"/>
                <a:cs typeface="+mn-cs"/>
                <a:sym typeface="Gill Sans"/>
              </a:defRPr>
            </a:lvl1pPr>
          </a:lstStyle>
          <a:p>
            <a:pPr lvl="0">
              <a:defRPr sz="1800"/>
            </a:pPr>
            <a:r>
              <a:rPr sz="3200"/>
              <a:t>2009</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3" name="Shape 403"/>
          <p:cNvSpPr/>
          <p:nvPr/>
        </p:nvSpPr>
        <p:spPr>
          <a:xfrm>
            <a:off x="12700" y="76200"/>
            <a:ext cx="10121900" cy="5867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sz="1900">
                <a:uFill>
                  <a:solidFill/>
                </a:uFill>
                <a:latin typeface="Comic Sans MS"/>
                <a:ea typeface="Comic Sans MS"/>
                <a:cs typeface="Comic Sans MS"/>
                <a:sym typeface="Comic Sans MS"/>
              </a:rPr>
              <a:t>Timeline of DNA</a:t>
            </a:r>
            <a:endParaRPr sz="1900">
              <a:uFill>
                <a:solidFill/>
              </a:uFill>
              <a:latin typeface="Comic Sans MS"/>
              <a:ea typeface="Comic Sans MS"/>
              <a:cs typeface="Comic Sans MS"/>
              <a:sym typeface="Comic Sans MS"/>
            </a:endParaRPr>
          </a:p>
          <a:p>
            <a:pPr lvl="0" marR="457200" defTabSz="914400">
              <a:buClr>
                <a:srgbClr val="FF3001"/>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solidFill>
                  <a:srgbClr val="FF3001"/>
                </a:solidFill>
                <a:uFill>
                  <a:solidFill>
                    <a:srgbClr val="FF3001"/>
                  </a:solidFill>
                </a:uFill>
                <a:latin typeface="Comic Sans MS"/>
                <a:ea typeface="Comic Sans MS"/>
                <a:cs typeface="Comic Sans MS"/>
                <a:sym typeface="Comic Sans MS"/>
              </a:rPr>
              <a:t>1865</a:t>
            </a:r>
            <a:r>
              <a:rPr sz="1300">
                <a:uFill>
                  <a:solidFill/>
                </a:uFill>
                <a:latin typeface="Comic Sans MS"/>
                <a:ea typeface="Comic Sans MS"/>
                <a:cs typeface="Comic Sans MS"/>
                <a:sym typeface="Comic Sans MS"/>
              </a:rPr>
              <a:t>: </a:t>
            </a:r>
            <a:r>
              <a:rPr b="1" sz="1300">
                <a:uFill>
                  <a:solidFill/>
                </a:uFill>
                <a:latin typeface="Comic Sans MS"/>
                <a:ea typeface="Comic Sans MS"/>
                <a:cs typeface="Comic Sans MS"/>
                <a:sym typeface="Comic Sans MS"/>
              </a:rPr>
              <a:t>Gregor </a:t>
            </a:r>
            <a:r>
              <a:rPr b="1" sz="1300">
                <a:solidFill>
                  <a:srgbClr val="FF3001"/>
                </a:solidFill>
                <a:uFill>
                  <a:solidFill>
                    <a:srgbClr val="FF3001"/>
                  </a:solidFill>
                </a:uFill>
                <a:latin typeface="Comic Sans MS"/>
                <a:ea typeface="Comic Sans MS"/>
                <a:cs typeface="Comic Sans MS"/>
                <a:sym typeface="Comic Sans MS"/>
              </a:rPr>
              <a:t>Mendel</a:t>
            </a:r>
            <a:r>
              <a:rPr sz="1300">
                <a:uFill>
                  <a:solidFill/>
                </a:uFill>
                <a:latin typeface="Comic Sans MS"/>
                <a:ea typeface="Comic Sans MS"/>
                <a:cs typeface="Comic Sans MS"/>
                <a:sym typeface="Comic Sans MS"/>
              </a:rPr>
              <a:t> discovers through breeding experiments with peas that traits are inherited based on specific laws (later to be</a:t>
            </a:r>
            <a:r>
              <a:rPr sz="1300">
                <a:uFill>
                  <a:solidFill/>
                </a:uFill>
                <a:latin typeface="Times New Roman"/>
                <a:ea typeface="Times New Roman"/>
                <a:cs typeface="Times New Roman"/>
                <a:sym typeface="Times New Roman"/>
              </a:rPr>
              <a:t> </a:t>
            </a:r>
            <a:r>
              <a:rPr sz="1300">
                <a:uFill>
                  <a:solidFill/>
                </a:uFill>
                <a:latin typeface="Comic Sans MS"/>
                <a:ea typeface="Comic Sans MS"/>
                <a:cs typeface="Comic Sans MS"/>
                <a:sym typeface="Comic Sans MS"/>
              </a:rPr>
              <a:t>termed “Mendel’s laws”). By mentioning </a:t>
            </a:r>
            <a:r>
              <a:rPr sz="1300">
                <a:solidFill>
                  <a:srgbClr val="FF3001"/>
                </a:solidFill>
                <a:uFill>
                  <a:solidFill>
                    <a:srgbClr val="FF3001"/>
                  </a:solidFill>
                </a:uFill>
                <a:latin typeface="Comic Sans MS"/>
                <a:ea typeface="Comic Sans MS"/>
                <a:cs typeface="Comic Sans MS"/>
                <a:sym typeface="Comic Sans MS"/>
              </a:rPr>
              <a:t>Elements of Heredity</a:t>
            </a:r>
            <a:r>
              <a:rPr sz="1300">
                <a:uFill>
                  <a:solidFill/>
                </a:uFill>
                <a:latin typeface="Comic Sans MS"/>
                <a:ea typeface="Comic Sans MS"/>
                <a:cs typeface="Comic Sans MS"/>
                <a:sym typeface="Comic Sans MS"/>
              </a:rPr>
              <a:t> he predicts </a:t>
            </a:r>
            <a:r>
              <a:rPr sz="1300">
                <a:solidFill>
                  <a:srgbClr val="3C33FE"/>
                </a:solidFill>
                <a:uFill>
                  <a:solidFill>
                    <a:srgbClr val="3C33FE"/>
                  </a:solidFill>
                </a:uFill>
                <a:latin typeface="Comic Sans MS"/>
                <a:ea typeface="Comic Sans MS"/>
                <a:cs typeface="Comic Sans MS"/>
                <a:sym typeface="Comic Sans MS"/>
              </a:rPr>
              <a:t>DNA and genes</a:t>
            </a:r>
            <a:r>
              <a:rPr sz="1300">
                <a:uFill>
                  <a:solidFill/>
                </a:uFill>
                <a:latin typeface="Comic Sans MS"/>
                <a:ea typeface="Comic Sans MS"/>
                <a:cs typeface="Comic Sans MS"/>
                <a:sym typeface="Comic Sans MS"/>
              </a:rPr>
              <a:t> (published 1866)</a:t>
            </a:r>
            <a:endParaRPr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sz="1300">
                <a:uFill>
                  <a:solidFill/>
                </a:uFill>
                <a:latin typeface="Comic Sans MS"/>
                <a:ea typeface="Comic Sans MS"/>
                <a:cs typeface="Comic Sans MS"/>
                <a:sym typeface="Comic Sans MS"/>
              </a:rPr>
              <a:t>1866: Ernst Haeckel proposes that the </a:t>
            </a:r>
            <a:r>
              <a:rPr sz="1300">
                <a:solidFill>
                  <a:srgbClr val="0433FF"/>
                </a:solidFill>
                <a:uFill>
                  <a:solidFill/>
                </a:uFill>
                <a:latin typeface="Comic Sans MS"/>
                <a:ea typeface="Comic Sans MS"/>
                <a:cs typeface="Comic Sans MS"/>
                <a:sym typeface="Comic Sans MS"/>
              </a:rPr>
              <a:t>nucleus</a:t>
            </a:r>
            <a:r>
              <a:rPr sz="1300">
                <a:uFill>
                  <a:solidFill/>
                </a:uFill>
                <a:latin typeface="Comic Sans MS"/>
                <a:ea typeface="Comic Sans MS"/>
                <a:cs typeface="Comic Sans MS"/>
                <a:sym typeface="Comic Sans MS"/>
              </a:rPr>
              <a:t> contains the factors responsible for the transmission of </a:t>
            </a:r>
            <a:r>
              <a:rPr sz="1300">
                <a:solidFill>
                  <a:srgbClr val="0433FF"/>
                </a:solidFill>
                <a:uFill>
                  <a:solidFill/>
                </a:uFill>
                <a:latin typeface="Comic Sans MS"/>
                <a:ea typeface="Comic Sans MS"/>
                <a:cs typeface="Comic Sans MS"/>
                <a:sym typeface="Comic Sans MS"/>
              </a:rPr>
              <a:t>hereditary traits</a:t>
            </a:r>
            <a:r>
              <a:rPr sz="1300">
                <a:uFill>
                  <a:solidFill/>
                </a:uFill>
                <a:latin typeface="Comic Sans MS"/>
                <a:ea typeface="Comic Sans MS"/>
                <a:cs typeface="Comic Sans MS"/>
                <a:sym typeface="Comic Sans MS"/>
              </a:rPr>
              <a:t>.</a:t>
            </a:r>
            <a:endParaRPr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uFill>
                  <a:solidFill/>
                </a:uFill>
                <a:latin typeface="Comic Sans MS"/>
                <a:ea typeface="Comic Sans MS"/>
                <a:cs typeface="Comic Sans MS"/>
                <a:sym typeface="Comic Sans MS"/>
              </a:rPr>
              <a:t>1869</a:t>
            </a:r>
            <a:r>
              <a:rPr sz="1300">
                <a:uFill>
                  <a:solidFill/>
                </a:uFill>
                <a:latin typeface="Comic Sans MS"/>
                <a:ea typeface="Comic Sans MS"/>
                <a:cs typeface="Comic Sans MS"/>
                <a:sym typeface="Comic Sans MS"/>
              </a:rPr>
              <a:t>: </a:t>
            </a:r>
            <a:r>
              <a:rPr b="1" sz="1300">
                <a:uFill>
                  <a:solidFill/>
                </a:uFill>
                <a:latin typeface="Comic Sans MS"/>
                <a:ea typeface="Comic Sans MS"/>
                <a:cs typeface="Comic Sans MS"/>
                <a:sym typeface="Comic Sans MS"/>
              </a:rPr>
              <a:t>Friedrich </a:t>
            </a:r>
            <a:r>
              <a:rPr b="1" sz="1300">
                <a:solidFill>
                  <a:srgbClr val="3C33FE"/>
                </a:solidFill>
                <a:uFill>
                  <a:solidFill>
                    <a:srgbClr val="3C33FE"/>
                  </a:solidFill>
                </a:uFill>
                <a:latin typeface="Comic Sans MS"/>
                <a:ea typeface="Comic Sans MS"/>
                <a:cs typeface="Comic Sans MS"/>
                <a:sym typeface="Comic Sans MS"/>
              </a:rPr>
              <a:t>Miescher</a:t>
            </a:r>
            <a:r>
              <a:rPr sz="1300">
                <a:uFill>
                  <a:solidFill/>
                </a:uFill>
                <a:latin typeface="Comic Sans MS"/>
                <a:ea typeface="Comic Sans MS"/>
                <a:cs typeface="Comic Sans MS"/>
                <a:sym typeface="Comic Sans MS"/>
              </a:rPr>
              <a:t> isolates DNA/</a:t>
            </a:r>
            <a:r>
              <a:rPr sz="1300">
                <a:solidFill>
                  <a:srgbClr val="3C33FE"/>
                </a:solidFill>
                <a:uFill>
                  <a:solidFill>
                    <a:srgbClr val="3C33FE"/>
                  </a:solidFill>
                </a:uFill>
                <a:latin typeface="Comic Sans MS"/>
                <a:ea typeface="Comic Sans MS"/>
                <a:cs typeface="Comic Sans MS"/>
                <a:sym typeface="Comic Sans MS"/>
              </a:rPr>
              <a:t>NUCLEIN</a:t>
            </a:r>
            <a:r>
              <a:rPr sz="1300">
                <a:uFill>
                  <a:solidFill/>
                </a:uFill>
                <a:latin typeface="Comic Sans MS"/>
                <a:ea typeface="Comic Sans MS"/>
                <a:cs typeface="Comic Sans MS"/>
                <a:sym typeface="Comic Sans MS"/>
              </a:rPr>
              <a:t> for the first time.</a:t>
            </a:r>
            <a:endParaRPr sz="1300">
              <a:uFill>
                <a:solidFill/>
              </a:uFill>
              <a:latin typeface="Comic Sans MS"/>
              <a:ea typeface="Comic Sans MS"/>
              <a:cs typeface="Comic Sans MS"/>
              <a:sym typeface="Comic Sans MS"/>
            </a:endParaRPr>
          </a:p>
          <a:p>
            <a:pPr lvl="0" marR="457200" defTabSz="914400">
              <a:buClr>
                <a:srgbClr val="FF3001"/>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solidFill>
                  <a:srgbClr val="FF3001"/>
                </a:solidFill>
                <a:uFill>
                  <a:solidFill>
                    <a:srgbClr val="FF3001"/>
                  </a:solidFill>
                </a:uFill>
                <a:latin typeface="Comic Sans MS"/>
                <a:ea typeface="Comic Sans MS"/>
                <a:cs typeface="Comic Sans MS"/>
                <a:sym typeface="Comic Sans MS"/>
              </a:rPr>
              <a:t>1871</a:t>
            </a:r>
            <a:r>
              <a:rPr sz="1300">
                <a:uFill>
                  <a:solidFill/>
                </a:uFill>
                <a:latin typeface="Comic Sans MS"/>
                <a:ea typeface="Comic Sans MS"/>
                <a:cs typeface="Comic Sans MS"/>
                <a:sym typeface="Comic Sans MS"/>
              </a:rPr>
              <a:t>: The first publications describing DNA (nuclein) </a:t>
            </a:r>
            <a:r>
              <a:rPr b="1" sz="1300">
                <a:uFill>
                  <a:solidFill/>
                </a:uFill>
                <a:latin typeface="Comic Sans MS"/>
                <a:ea typeface="Comic Sans MS"/>
                <a:cs typeface="Comic Sans MS"/>
                <a:sym typeface="Comic Sans MS"/>
              </a:rPr>
              <a:t>by F Miescher, Felix Hoppe-Seyler</a:t>
            </a:r>
            <a:r>
              <a:rPr sz="1300">
                <a:uFill>
                  <a:solidFill/>
                </a:uFill>
                <a:latin typeface="Comic Sans MS"/>
                <a:ea typeface="Comic Sans MS"/>
                <a:cs typeface="Comic Sans MS"/>
                <a:sym typeface="Comic Sans MS"/>
              </a:rPr>
              <a:t>, and P. Plosz are printed.</a:t>
            </a:r>
            <a:endParaRPr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endParaRPr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sz="1300">
                <a:uFill>
                  <a:solidFill/>
                </a:uFill>
                <a:latin typeface="Comic Sans MS"/>
                <a:ea typeface="Comic Sans MS"/>
                <a:cs typeface="Comic Sans MS"/>
                <a:sym typeface="Comic Sans MS"/>
              </a:rPr>
              <a:t>1882: Walther Flemming describes </a:t>
            </a:r>
            <a:r>
              <a:rPr b="1" sz="1300">
                <a:uFill>
                  <a:solidFill/>
                </a:uFill>
                <a:latin typeface="Comic Sans MS"/>
                <a:ea typeface="Comic Sans MS"/>
                <a:cs typeface="Comic Sans MS"/>
                <a:sym typeface="Comic Sans MS"/>
              </a:rPr>
              <a:t>chromosomes</a:t>
            </a:r>
            <a:r>
              <a:rPr sz="1300">
                <a:uFill>
                  <a:solidFill/>
                </a:uFill>
                <a:latin typeface="Comic Sans MS"/>
                <a:ea typeface="Comic Sans MS"/>
                <a:cs typeface="Comic Sans MS"/>
                <a:sym typeface="Comic Sans MS"/>
              </a:rPr>
              <a:t> and examines their behavior during cell division.</a:t>
            </a:r>
            <a:endParaRPr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sz="1300">
                <a:uFill>
                  <a:solidFill/>
                </a:uFill>
                <a:latin typeface="Comic Sans MS"/>
                <a:ea typeface="Comic Sans MS"/>
                <a:cs typeface="Comic Sans MS"/>
                <a:sym typeface="Comic Sans MS"/>
              </a:rPr>
              <a:t>1884–1885: Oscar Hertwig, Albrecht von K</a:t>
            </a:r>
            <a:r>
              <a:rPr sz="1300">
                <a:uFill>
                  <a:solidFill/>
                </a:uFill>
                <a:latin typeface="Times New Roman"/>
                <a:ea typeface="Times New Roman"/>
                <a:cs typeface="Times New Roman"/>
                <a:sym typeface="Times New Roman"/>
              </a:rPr>
              <a:t>ö</a:t>
            </a:r>
            <a:r>
              <a:rPr sz="1300">
                <a:uFill>
                  <a:solidFill/>
                </a:uFill>
                <a:latin typeface="Comic Sans MS"/>
                <a:ea typeface="Comic Sans MS"/>
                <a:cs typeface="Comic Sans MS"/>
                <a:sym typeface="Comic Sans MS"/>
              </a:rPr>
              <a:t>lliker, Eduard Strasburger, and August Weismann independently provide evidence that</a:t>
            </a:r>
            <a:r>
              <a:rPr sz="1300">
                <a:uFill>
                  <a:solidFill/>
                </a:uFill>
                <a:latin typeface="Times New Roman"/>
                <a:ea typeface="Times New Roman"/>
                <a:cs typeface="Times New Roman"/>
                <a:sym typeface="Times New Roman"/>
              </a:rPr>
              <a:t>  </a:t>
            </a:r>
            <a:r>
              <a:rPr sz="1300">
                <a:uFill>
                  <a:solidFill/>
                </a:uFill>
                <a:latin typeface="Comic Sans MS"/>
                <a:ea typeface="Comic Sans MS"/>
                <a:cs typeface="Comic Sans MS"/>
                <a:sym typeface="Comic Sans MS"/>
              </a:rPr>
              <a:t>the cell’s </a:t>
            </a:r>
            <a:r>
              <a:rPr b="1" sz="1300">
                <a:uFill>
                  <a:solidFill/>
                </a:uFill>
                <a:latin typeface="Comic Sans MS"/>
                <a:ea typeface="Comic Sans MS"/>
                <a:cs typeface="Comic Sans MS"/>
                <a:sym typeface="Comic Sans MS"/>
              </a:rPr>
              <a:t>nucleus contains the basis for inheritance</a:t>
            </a:r>
            <a:r>
              <a:rPr sz="1300">
                <a:uFill>
                  <a:solidFill/>
                </a:uFill>
                <a:latin typeface="Comic Sans MS"/>
                <a:ea typeface="Comic Sans MS"/>
                <a:cs typeface="Comic Sans MS"/>
                <a:sym typeface="Comic Sans MS"/>
              </a:rPr>
              <a:t>.</a:t>
            </a:r>
            <a:endParaRPr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sz="1300">
                <a:uFill>
                  <a:solidFill/>
                </a:uFill>
                <a:latin typeface="Comic Sans MS"/>
                <a:ea typeface="Comic Sans MS"/>
                <a:cs typeface="Comic Sans MS"/>
                <a:sym typeface="Comic Sans MS"/>
              </a:rPr>
              <a:t>1889: Richard Altmann renames </a:t>
            </a:r>
            <a:r>
              <a:rPr b="1" sz="1300">
                <a:uFill>
                  <a:solidFill/>
                </a:uFill>
                <a:latin typeface="Comic Sans MS"/>
                <a:ea typeface="Comic Sans MS"/>
                <a:cs typeface="Comic Sans MS"/>
                <a:sym typeface="Comic Sans MS"/>
              </a:rPr>
              <a:t>nuclein</a:t>
            </a:r>
            <a:r>
              <a:rPr sz="1300">
                <a:uFill>
                  <a:solidFill/>
                </a:uFill>
                <a:latin typeface="Comic Sans MS"/>
                <a:ea typeface="Comic Sans MS"/>
                <a:cs typeface="Comic Sans MS"/>
                <a:sym typeface="Comic Sans MS"/>
              </a:rPr>
              <a:t> to </a:t>
            </a:r>
            <a:r>
              <a:rPr b="1" sz="1300">
                <a:uFill>
                  <a:solidFill/>
                </a:uFill>
                <a:latin typeface="Comic Sans MS"/>
                <a:ea typeface="Comic Sans MS"/>
                <a:cs typeface="Comic Sans MS"/>
                <a:sym typeface="Comic Sans MS"/>
              </a:rPr>
              <a:t>nucleic acid</a:t>
            </a:r>
            <a:r>
              <a:rPr sz="1300">
                <a:uFill>
                  <a:solidFill/>
                </a:uFill>
                <a:latin typeface="Comic Sans MS"/>
                <a:ea typeface="Comic Sans MS"/>
                <a:cs typeface="Comic Sans MS"/>
                <a:sym typeface="Comic Sans MS"/>
              </a:rPr>
              <a:t>.</a:t>
            </a:r>
            <a:endParaRPr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uFill>
                  <a:solidFill/>
                </a:uFill>
                <a:latin typeface="Comic Sans MS"/>
                <a:ea typeface="Comic Sans MS"/>
                <a:cs typeface="Comic Sans MS"/>
                <a:sym typeface="Comic Sans MS"/>
              </a:rPr>
              <a:t>1900</a:t>
            </a:r>
            <a:r>
              <a:rPr sz="1300">
                <a:uFill>
                  <a:solidFill/>
                </a:uFill>
                <a:latin typeface="Comic Sans MS"/>
                <a:ea typeface="Comic Sans MS"/>
                <a:cs typeface="Comic Sans MS"/>
                <a:sym typeface="Comic Sans MS"/>
              </a:rPr>
              <a:t>: Carl Correns, Hugo de Vries, and Erich von Tschermak </a:t>
            </a:r>
            <a:r>
              <a:rPr b="1" sz="1300">
                <a:uFill>
                  <a:solidFill/>
                </a:uFill>
                <a:latin typeface="Comic Sans MS"/>
                <a:ea typeface="Comic Sans MS"/>
                <a:cs typeface="Comic Sans MS"/>
                <a:sym typeface="Comic Sans MS"/>
              </a:rPr>
              <a:t>rediscover Mendel’s Laws</a:t>
            </a:r>
            <a:r>
              <a:rPr sz="1300">
                <a:uFill>
                  <a:solidFill/>
                </a:uFill>
                <a:latin typeface="Comic Sans MS"/>
                <a:ea typeface="Comic Sans MS"/>
                <a:cs typeface="Comic Sans MS"/>
                <a:sym typeface="Comic Sans MS"/>
              </a:rPr>
              <a:t>.</a:t>
            </a:r>
            <a:endParaRPr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endParaRPr sz="1200">
              <a:uFill>
                <a:solidFill/>
              </a:uFill>
              <a:latin typeface="+mn-lt"/>
              <a:ea typeface="+mn-ea"/>
              <a:cs typeface="+mn-cs"/>
              <a:sym typeface="Gill San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sz="1300">
                <a:uFill>
                  <a:solidFill/>
                </a:uFill>
                <a:latin typeface="Comic Sans MS"/>
                <a:ea typeface="Comic Sans MS"/>
                <a:cs typeface="Comic Sans MS"/>
                <a:sym typeface="Comic Sans MS"/>
              </a:rPr>
              <a:t>1902: T Boveri and W Sutton postulate that the </a:t>
            </a:r>
            <a:r>
              <a:rPr b="1" sz="1300">
                <a:uFill>
                  <a:solidFill/>
                </a:uFill>
                <a:latin typeface="Comic Sans MS"/>
                <a:ea typeface="Comic Sans MS"/>
                <a:cs typeface="Comic Sans MS"/>
                <a:sym typeface="Comic Sans MS"/>
              </a:rPr>
              <a:t>heredity units</a:t>
            </a:r>
            <a:r>
              <a:rPr sz="1300">
                <a:uFill>
                  <a:solidFill/>
                </a:uFill>
                <a:latin typeface="Comic Sans MS"/>
                <a:ea typeface="Comic Sans MS"/>
                <a:cs typeface="Comic Sans MS"/>
                <a:sym typeface="Comic Sans MS"/>
              </a:rPr>
              <a:t> (called genes as of 1909) are located </a:t>
            </a:r>
            <a:r>
              <a:rPr b="1" sz="1300">
                <a:uFill>
                  <a:solidFill/>
                </a:uFill>
                <a:latin typeface="Comic Sans MS"/>
                <a:ea typeface="Comic Sans MS"/>
                <a:cs typeface="Comic Sans MS"/>
                <a:sym typeface="Comic Sans MS"/>
              </a:rPr>
              <a:t>on</a:t>
            </a:r>
            <a:r>
              <a:rPr b="1" sz="1300">
                <a:uFill>
                  <a:solidFill/>
                </a:uFill>
                <a:latin typeface="Times New Roman"/>
                <a:ea typeface="Times New Roman"/>
                <a:cs typeface="Times New Roman"/>
                <a:sym typeface="Times New Roman"/>
              </a:rPr>
              <a:t> </a:t>
            </a:r>
            <a:r>
              <a:rPr b="1" sz="1300">
                <a:uFill>
                  <a:solidFill/>
                </a:uFill>
                <a:latin typeface="Comic Sans MS"/>
                <a:ea typeface="Comic Sans MS"/>
                <a:cs typeface="Comic Sans MS"/>
                <a:sym typeface="Comic Sans MS"/>
              </a:rPr>
              <a:t>chromosomes.</a:t>
            </a:r>
            <a:endParaRPr b="1"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sz="1300">
                <a:uFill>
                  <a:solidFill/>
                </a:uFill>
                <a:latin typeface="Comic Sans MS"/>
                <a:ea typeface="Comic Sans MS"/>
                <a:cs typeface="Comic Sans MS"/>
                <a:sym typeface="Comic Sans MS"/>
              </a:rPr>
              <a:t>1902–1909: A Garrod proposes that </a:t>
            </a:r>
            <a:r>
              <a:rPr b="1" sz="1300">
                <a:uFill>
                  <a:solidFill/>
                </a:uFill>
                <a:latin typeface="Comic Sans MS"/>
                <a:ea typeface="Comic Sans MS"/>
                <a:cs typeface="Comic Sans MS"/>
                <a:sym typeface="Comic Sans MS"/>
              </a:rPr>
              <a:t>genetic defects</a:t>
            </a:r>
            <a:r>
              <a:rPr sz="1300">
                <a:uFill>
                  <a:solidFill/>
                </a:uFill>
                <a:latin typeface="Comic Sans MS"/>
                <a:ea typeface="Comic Sans MS"/>
                <a:cs typeface="Comic Sans MS"/>
                <a:sym typeface="Comic Sans MS"/>
              </a:rPr>
              <a:t> result in the </a:t>
            </a:r>
            <a:r>
              <a:rPr sz="1300">
                <a:solidFill>
                  <a:srgbClr val="0433FF"/>
                </a:solidFill>
                <a:uFill>
                  <a:solidFill/>
                </a:uFill>
                <a:latin typeface="Comic Sans MS"/>
                <a:ea typeface="Comic Sans MS"/>
                <a:cs typeface="Comic Sans MS"/>
                <a:sym typeface="Comic Sans MS"/>
              </a:rPr>
              <a:t>loss of enzymes and hereditary metabolic diseases</a:t>
            </a:r>
            <a:r>
              <a:rPr b="1" sz="1300">
                <a:uFill>
                  <a:solidFill/>
                </a:uFill>
                <a:latin typeface="Comic Sans MS"/>
                <a:ea typeface="Comic Sans MS"/>
                <a:cs typeface="Comic Sans MS"/>
                <a:sym typeface="Comic Sans MS"/>
              </a:rPr>
              <a:t>.</a:t>
            </a:r>
            <a:endParaRPr b="1"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sz="1300">
                <a:uFill>
                  <a:solidFill/>
                </a:uFill>
                <a:latin typeface="Comic Sans MS"/>
                <a:ea typeface="Comic Sans MS"/>
                <a:cs typeface="Comic Sans MS"/>
                <a:sym typeface="Comic Sans MS"/>
              </a:rPr>
              <a:t>1909: Wilhelm Johannsen uses the word </a:t>
            </a:r>
            <a:r>
              <a:rPr b="1" sz="1300">
                <a:uFill>
                  <a:solidFill/>
                </a:uFill>
                <a:latin typeface="Comic Sans MS"/>
                <a:ea typeface="Comic Sans MS"/>
                <a:cs typeface="Comic Sans MS"/>
                <a:sym typeface="Comic Sans MS"/>
              </a:rPr>
              <a:t>gene</a:t>
            </a:r>
            <a:r>
              <a:rPr sz="1300">
                <a:uFill>
                  <a:solidFill/>
                </a:uFill>
                <a:latin typeface="Comic Sans MS"/>
                <a:ea typeface="Comic Sans MS"/>
                <a:cs typeface="Comic Sans MS"/>
                <a:sym typeface="Comic Sans MS"/>
              </a:rPr>
              <a:t> to describe </a:t>
            </a:r>
            <a:r>
              <a:rPr sz="1300">
                <a:solidFill>
                  <a:srgbClr val="0433FF"/>
                </a:solidFill>
                <a:uFill>
                  <a:solidFill/>
                </a:uFill>
                <a:latin typeface="Comic Sans MS"/>
                <a:ea typeface="Comic Sans MS"/>
                <a:cs typeface="Comic Sans MS"/>
                <a:sym typeface="Comic Sans MS"/>
              </a:rPr>
              <a:t>units of heredity</a:t>
            </a:r>
            <a:r>
              <a:rPr sz="1300">
                <a:uFill>
                  <a:solidFill/>
                </a:uFill>
                <a:latin typeface="Comic Sans MS"/>
                <a:ea typeface="Comic Sans MS"/>
                <a:cs typeface="Comic Sans MS"/>
                <a:sym typeface="Comic Sans MS"/>
              </a:rPr>
              <a:t>.</a:t>
            </a:r>
            <a:endParaRPr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uFill>
                  <a:solidFill/>
                </a:uFill>
                <a:latin typeface="Comic Sans MS"/>
                <a:ea typeface="Comic Sans MS"/>
                <a:cs typeface="Comic Sans MS"/>
                <a:sym typeface="Comic Sans MS"/>
              </a:rPr>
              <a:t>1910</a:t>
            </a:r>
            <a:r>
              <a:rPr sz="1300">
                <a:uFill>
                  <a:solidFill/>
                </a:uFill>
                <a:latin typeface="Comic Sans MS"/>
                <a:ea typeface="Comic Sans MS"/>
                <a:cs typeface="Comic Sans MS"/>
                <a:sym typeface="Comic Sans MS"/>
              </a:rPr>
              <a:t>: T H </a:t>
            </a:r>
            <a:r>
              <a:rPr b="1" sz="1300">
                <a:uFill>
                  <a:solidFill/>
                </a:uFill>
                <a:latin typeface="Comic Sans MS"/>
                <a:ea typeface="Comic Sans MS"/>
                <a:cs typeface="Comic Sans MS"/>
                <a:sym typeface="Comic Sans MS"/>
              </a:rPr>
              <a:t>Morgan</a:t>
            </a:r>
            <a:r>
              <a:rPr sz="1300">
                <a:uFill>
                  <a:solidFill/>
                </a:uFill>
                <a:latin typeface="Comic Sans MS"/>
                <a:ea typeface="Comic Sans MS"/>
                <a:cs typeface="Comic Sans MS"/>
                <a:sym typeface="Comic Sans MS"/>
              </a:rPr>
              <a:t> uses fruit flies (</a:t>
            </a:r>
            <a:r>
              <a:rPr b="1" sz="1300">
                <a:uFill>
                  <a:solidFill/>
                </a:uFill>
                <a:latin typeface="Comic Sans MS"/>
                <a:ea typeface="Comic Sans MS"/>
                <a:cs typeface="Comic Sans MS"/>
                <a:sym typeface="Comic Sans MS"/>
              </a:rPr>
              <a:t>Drosophila</a:t>
            </a:r>
            <a:r>
              <a:rPr sz="1300">
                <a:uFill>
                  <a:solidFill/>
                </a:uFill>
                <a:latin typeface="Comic Sans MS"/>
                <a:ea typeface="Comic Sans MS"/>
                <a:cs typeface="Comic Sans MS"/>
                <a:sym typeface="Comic Sans MS"/>
              </a:rPr>
              <a:t>) as a model to study heredity and finds the </a:t>
            </a:r>
            <a:r>
              <a:rPr b="1" sz="1300">
                <a:solidFill>
                  <a:srgbClr val="FF4013"/>
                </a:solidFill>
                <a:uFill>
                  <a:solidFill/>
                </a:uFill>
                <a:latin typeface="Comic Sans MS"/>
                <a:ea typeface="Comic Sans MS"/>
                <a:cs typeface="Comic Sans MS"/>
                <a:sym typeface="Comic Sans MS"/>
              </a:rPr>
              <a:t>first mutan</a:t>
            </a:r>
            <a:r>
              <a:rPr sz="1300">
                <a:solidFill>
                  <a:srgbClr val="FF4013"/>
                </a:solidFill>
                <a:uFill>
                  <a:solidFill/>
                </a:uFill>
                <a:latin typeface="Comic Sans MS"/>
                <a:ea typeface="Comic Sans MS"/>
                <a:cs typeface="Comic Sans MS"/>
                <a:sym typeface="Comic Sans MS"/>
              </a:rPr>
              <a:t>t</a:t>
            </a:r>
            <a:r>
              <a:rPr sz="1300">
                <a:uFill>
                  <a:solidFill/>
                </a:uFill>
                <a:latin typeface="Comic Sans MS"/>
                <a:ea typeface="Comic Sans MS"/>
                <a:cs typeface="Comic Sans MS"/>
                <a:sym typeface="Comic Sans MS"/>
              </a:rPr>
              <a:t> with white</a:t>
            </a:r>
            <a:r>
              <a:rPr sz="1300">
                <a:uFill>
                  <a:solidFill/>
                </a:uFill>
                <a:latin typeface="Times New Roman"/>
                <a:ea typeface="Times New Roman"/>
                <a:cs typeface="Times New Roman"/>
                <a:sym typeface="Times New Roman"/>
              </a:rPr>
              <a:t> </a:t>
            </a:r>
            <a:r>
              <a:rPr sz="1300">
                <a:uFill>
                  <a:solidFill/>
                </a:uFill>
                <a:latin typeface="Comic Sans MS"/>
                <a:ea typeface="Comic Sans MS"/>
                <a:cs typeface="Comic Sans MS"/>
                <a:sym typeface="Comic Sans MS"/>
              </a:rPr>
              <a:t>eyes.</a:t>
            </a:r>
            <a:endParaRPr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sz="1300">
                <a:uFill>
                  <a:solidFill/>
                </a:uFill>
                <a:latin typeface="Comic Sans MS"/>
                <a:ea typeface="Comic Sans MS"/>
                <a:cs typeface="Comic Sans MS"/>
                <a:sym typeface="Comic Sans MS"/>
              </a:rPr>
              <a:t>1913: Alfred </a:t>
            </a:r>
            <a:r>
              <a:rPr b="1" sz="1300">
                <a:uFill>
                  <a:solidFill/>
                </a:uFill>
                <a:latin typeface="Comic Sans MS"/>
                <a:ea typeface="Comic Sans MS"/>
                <a:cs typeface="Comic Sans MS"/>
                <a:sym typeface="Comic Sans MS"/>
              </a:rPr>
              <a:t>Sturtevant</a:t>
            </a:r>
            <a:r>
              <a:rPr sz="1300">
                <a:uFill>
                  <a:solidFill/>
                </a:uFill>
                <a:latin typeface="Comic Sans MS"/>
                <a:ea typeface="Comic Sans MS"/>
                <a:cs typeface="Comic Sans MS"/>
                <a:sym typeface="Comic Sans MS"/>
              </a:rPr>
              <a:t> and Thomas Hunt </a:t>
            </a:r>
            <a:r>
              <a:rPr b="1" sz="1300">
                <a:uFill>
                  <a:solidFill/>
                </a:uFill>
                <a:latin typeface="Comic Sans MS"/>
                <a:ea typeface="Comic Sans MS"/>
                <a:cs typeface="Comic Sans MS"/>
                <a:sym typeface="Comic Sans MS"/>
              </a:rPr>
              <a:t>Morga</a:t>
            </a:r>
            <a:r>
              <a:rPr sz="1300">
                <a:uFill>
                  <a:solidFill/>
                </a:uFill>
                <a:latin typeface="Comic Sans MS"/>
                <a:ea typeface="Comic Sans MS"/>
                <a:cs typeface="Comic Sans MS"/>
                <a:sym typeface="Comic Sans MS"/>
              </a:rPr>
              <a:t>n produce the first </a:t>
            </a:r>
            <a:r>
              <a:rPr b="1" sz="1300">
                <a:uFill>
                  <a:solidFill/>
                </a:uFill>
                <a:latin typeface="Comic Sans MS"/>
                <a:ea typeface="Comic Sans MS"/>
                <a:cs typeface="Comic Sans MS"/>
                <a:sym typeface="Comic Sans MS"/>
              </a:rPr>
              <a:t>genetic linkage map</a:t>
            </a:r>
            <a:r>
              <a:rPr sz="1300">
                <a:uFill>
                  <a:solidFill/>
                </a:uFill>
                <a:latin typeface="Comic Sans MS"/>
                <a:ea typeface="Comic Sans MS"/>
                <a:cs typeface="Comic Sans MS"/>
                <a:sym typeface="Comic Sans MS"/>
              </a:rPr>
              <a:t> (for the fruit fly Drosophila).</a:t>
            </a:r>
            <a:endParaRPr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endParaRPr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sz="1300">
                <a:uFill>
                  <a:solidFill/>
                </a:uFill>
                <a:latin typeface="Comic Sans MS"/>
                <a:ea typeface="Comic Sans MS"/>
                <a:cs typeface="Comic Sans MS"/>
                <a:sym typeface="Comic Sans MS"/>
              </a:rPr>
              <a:t>1928: Frederick </a:t>
            </a:r>
            <a:r>
              <a:rPr b="1" sz="1300">
                <a:uFill>
                  <a:solidFill/>
                </a:uFill>
                <a:latin typeface="Comic Sans MS"/>
                <a:ea typeface="Comic Sans MS"/>
                <a:cs typeface="Comic Sans MS"/>
                <a:sym typeface="Comic Sans MS"/>
              </a:rPr>
              <a:t>Griffith</a:t>
            </a:r>
            <a:r>
              <a:rPr sz="1300">
                <a:uFill>
                  <a:solidFill/>
                </a:uFill>
                <a:latin typeface="Comic Sans MS"/>
                <a:ea typeface="Comic Sans MS"/>
                <a:cs typeface="Comic Sans MS"/>
                <a:sym typeface="Comic Sans MS"/>
              </a:rPr>
              <a:t> postulates that a </a:t>
            </a:r>
            <a:r>
              <a:rPr b="1" sz="1300">
                <a:solidFill>
                  <a:srgbClr val="3C33FE"/>
                </a:solidFill>
                <a:uFill>
                  <a:solidFill>
                    <a:srgbClr val="3C33FE"/>
                  </a:solidFill>
                </a:uFill>
                <a:latin typeface="Comic Sans MS"/>
                <a:ea typeface="Comic Sans MS"/>
                <a:cs typeface="Comic Sans MS"/>
                <a:sym typeface="Comic Sans MS"/>
              </a:rPr>
              <a:t>transforming principle</a:t>
            </a:r>
            <a:r>
              <a:rPr sz="1300">
                <a:uFill>
                  <a:solidFill/>
                </a:uFill>
                <a:latin typeface="Comic Sans MS"/>
                <a:ea typeface="Comic Sans MS"/>
                <a:cs typeface="Comic Sans MS"/>
                <a:sym typeface="Comic Sans MS"/>
              </a:rPr>
              <a:t> permits properties from one type of bacteria (heat-inactivated</a:t>
            </a:r>
            <a:r>
              <a:rPr sz="1300">
                <a:uFill>
                  <a:solidFill/>
                </a:uFill>
                <a:latin typeface="Times New Roman"/>
                <a:ea typeface="Times New Roman"/>
                <a:cs typeface="Times New Roman"/>
                <a:sym typeface="Times New Roman"/>
              </a:rPr>
              <a:t> </a:t>
            </a:r>
            <a:r>
              <a:rPr sz="1300">
                <a:uFill>
                  <a:solidFill/>
                </a:uFill>
                <a:latin typeface="Comic Sans MS"/>
                <a:ea typeface="Comic Sans MS"/>
                <a:cs typeface="Comic Sans MS"/>
                <a:sym typeface="Comic Sans MS"/>
              </a:rPr>
              <a:t>virulent Streptococcus pneumoniae) to be transferred to another (live nonvirulent Streptococcus pneumoniae).</a:t>
            </a:r>
            <a:endParaRPr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uFill>
                  <a:solidFill/>
                </a:uFill>
                <a:latin typeface="Comic Sans MS"/>
                <a:ea typeface="Comic Sans MS"/>
                <a:cs typeface="Comic Sans MS"/>
                <a:sym typeface="Comic Sans MS"/>
              </a:rPr>
              <a:t>1929</a:t>
            </a:r>
            <a:r>
              <a:rPr sz="1300">
                <a:uFill>
                  <a:solidFill/>
                </a:uFill>
                <a:latin typeface="Comic Sans MS"/>
                <a:ea typeface="Comic Sans MS"/>
                <a:cs typeface="Comic Sans MS"/>
                <a:sym typeface="Comic Sans MS"/>
              </a:rPr>
              <a:t>: P</a:t>
            </a:r>
            <a:r>
              <a:rPr b="1" sz="1300">
                <a:uFill>
                  <a:solidFill/>
                </a:uFill>
                <a:latin typeface="Comic Sans MS"/>
                <a:ea typeface="Comic Sans MS"/>
                <a:cs typeface="Comic Sans MS"/>
                <a:sym typeface="Comic Sans MS"/>
              </a:rPr>
              <a:t> Levene</a:t>
            </a:r>
            <a:r>
              <a:rPr sz="1300">
                <a:uFill>
                  <a:solidFill/>
                </a:uFill>
                <a:latin typeface="Comic Sans MS"/>
                <a:ea typeface="Comic Sans MS"/>
                <a:cs typeface="Comic Sans MS"/>
                <a:sym typeface="Comic Sans MS"/>
              </a:rPr>
              <a:t> identifies the </a:t>
            </a:r>
            <a:r>
              <a:rPr b="1" sz="1300">
                <a:uFill>
                  <a:solidFill/>
                </a:uFill>
                <a:latin typeface="Comic Sans MS"/>
                <a:ea typeface="Comic Sans MS"/>
                <a:cs typeface="Comic Sans MS"/>
                <a:sym typeface="Comic Sans MS"/>
              </a:rPr>
              <a:t>building blocks of DNA,</a:t>
            </a:r>
            <a:r>
              <a:rPr sz="1300">
                <a:uFill>
                  <a:solidFill/>
                </a:uFill>
                <a:latin typeface="Comic Sans MS"/>
                <a:ea typeface="Comic Sans MS"/>
                <a:cs typeface="Comic Sans MS"/>
                <a:sym typeface="Comic Sans MS"/>
              </a:rPr>
              <a:t> incl. four bases adenine (A), cytosine (C), guanine (G),</a:t>
            </a:r>
            <a:r>
              <a:rPr sz="1300">
                <a:uFill>
                  <a:solidFill/>
                </a:uFill>
                <a:latin typeface="Times New Roman"/>
                <a:ea typeface="Times New Roman"/>
                <a:cs typeface="Times New Roman"/>
                <a:sym typeface="Times New Roman"/>
              </a:rPr>
              <a:t> </a:t>
            </a:r>
            <a:r>
              <a:rPr sz="1300">
                <a:uFill>
                  <a:solidFill/>
                </a:uFill>
                <a:latin typeface="Comic Sans MS"/>
                <a:ea typeface="Comic Sans MS"/>
                <a:cs typeface="Comic Sans MS"/>
                <a:sym typeface="Comic Sans MS"/>
              </a:rPr>
              <a:t>thymine (T) .</a:t>
            </a:r>
            <a:endParaRPr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uFill>
                  <a:solidFill/>
                </a:uFill>
                <a:latin typeface="Comic Sans MS"/>
                <a:ea typeface="Comic Sans MS"/>
                <a:cs typeface="Comic Sans MS"/>
                <a:sym typeface="Comic Sans MS"/>
              </a:rPr>
              <a:t>1941</a:t>
            </a:r>
            <a:r>
              <a:rPr sz="1300">
                <a:uFill>
                  <a:solidFill/>
                </a:uFill>
                <a:latin typeface="Comic Sans MS"/>
                <a:ea typeface="Comic Sans MS"/>
                <a:cs typeface="Comic Sans MS"/>
                <a:sym typeface="Comic Sans MS"/>
              </a:rPr>
              <a:t>: George </a:t>
            </a:r>
            <a:r>
              <a:rPr b="1" sz="1300">
                <a:uFill>
                  <a:solidFill/>
                </a:uFill>
                <a:latin typeface="Comic Sans MS"/>
                <a:ea typeface="Comic Sans MS"/>
                <a:cs typeface="Comic Sans MS"/>
                <a:sym typeface="Comic Sans MS"/>
              </a:rPr>
              <a:t>Beadle</a:t>
            </a:r>
            <a:r>
              <a:rPr sz="1300">
                <a:uFill>
                  <a:solidFill/>
                </a:uFill>
                <a:latin typeface="Comic Sans MS"/>
                <a:ea typeface="Comic Sans MS"/>
                <a:cs typeface="Comic Sans MS"/>
                <a:sym typeface="Comic Sans MS"/>
              </a:rPr>
              <a:t> and Edward </a:t>
            </a:r>
            <a:r>
              <a:rPr b="1" sz="1300">
                <a:uFill>
                  <a:solidFill/>
                </a:uFill>
                <a:latin typeface="Comic Sans MS"/>
                <a:ea typeface="Comic Sans MS"/>
                <a:cs typeface="Comic Sans MS"/>
                <a:sym typeface="Comic Sans MS"/>
              </a:rPr>
              <a:t>Tatum</a:t>
            </a:r>
            <a:r>
              <a:rPr sz="1300">
                <a:uFill>
                  <a:solidFill/>
                </a:uFill>
                <a:latin typeface="Comic Sans MS"/>
                <a:ea typeface="Comic Sans MS"/>
                <a:cs typeface="Comic Sans MS"/>
                <a:sym typeface="Comic Sans MS"/>
              </a:rPr>
              <a:t> demonstrate that </a:t>
            </a:r>
            <a:r>
              <a:rPr b="1" sz="1300">
                <a:uFill>
                  <a:solidFill/>
                </a:uFill>
                <a:latin typeface="Comic Sans MS"/>
                <a:ea typeface="Comic Sans MS"/>
                <a:cs typeface="Comic Sans MS"/>
                <a:sym typeface="Comic Sans MS"/>
              </a:rPr>
              <a:t>every gene is responsible for the production of an enzyme</a:t>
            </a:r>
            <a:r>
              <a:rPr sz="1300">
                <a:uFill>
                  <a:solidFill/>
                </a:uFill>
                <a:latin typeface="Comic Sans MS"/>
                <a:ea typeface="Comic Sans MS"/>
                <a:cs typeface="Comic Sans MS"/>
                <a:sym typeface="Comic Sans MS"/>
              </a:rPr>
              <a:t>.</a:t>
            </a:r>
            <a:endParaRPr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uFill>
                  <a:solidFill/>
                </a:uFill>
                <a:latin typeface="Comic Sans MS"/>
                <a:ea typeface="Comic Sans MS"/>
                <a:cs typeface="Comic Sans MS"/>
                <a:sym typeface="Comic Sans MS"/>
              </a:rPr>
              <a:t>1944</a:t>
            </a:r>
            <a:r>
              <a:rPr sz="1300">
                <a:uFill>
                  <a:solidFill/>
                </a:uFill>
                <a:latin typeface="Comic Sans MS"/>
                <a:ea typeface="Comic Sans MS"/>
                <a:cs typeface="Comic Sans MS"/>
                <a:sym typeface="Comic Sans MS"/>
              </a:rPr>
              <a:t>: Oswald T. </a:t>
            </a:r>
            <a:r>
              <a:rPr b="1" sz="1300">
                <a:solidFill>
                  <a:srgbClr val="FF3001"/>
                </a:solidFill>
                <a:uFill>
                  <a:solidFill>
                    <a:srgbClr val="FF3001"/>
                  </a:solidFill>
                </a:uFill>
                <a:latin typeface="Comic Sans MS"/>
                <a:ea typeface="Comic Sans MS"/>
                <a:cs typeface="Comic Sans MS"/>
                <a:sym typeface="Comic Sans MS"/>
              </a:rPr>
              <a:t>Avery</a:t>
            </a:r>
            <a:r>
              <a:rPr sz="1300">
                <a:uFill>
                  <a:solidFill/>
                </a:uFill>
                <a:latin typeface="Comic Sans MS"/>
                <a:ea typeface="Comic Sans MS"/>
                <a:cs typeface="Comic Sans MS"/>
                <a:sym typeface="Comic Sans MS"/>
              </a:rPr>
              <a:t>, Colin </a:t>
            </a:r>
            <a:r>
              <a:rPr b="1" sz="1300">
                <a:uFill>
                  <a:solidFill/>
                </a:uFill>
                <a:latin typeface="Comic Sans MS"/>
                <a:ea typeface="Comic Sans MS"/>
                <a:cs typeface="Comic Sans MS"/>
                <a:sym typeface="Comic Sans MS"/>
              </a:rPr>
              <a:t>MacLeod</a:t>
            </a:r>
            <a:r>
              <a:rPr sz="1300">
                <a:uFill>
                  <a:solidFill/>
                </a:uFill>
                <a:latin typeface="Comic Sans MS"/>
                <a:ea typeface="Comic Sans MS"/>
                <a:cs typeface="Comic Sans MS"/>
                <a:sym typeface="Comic Sans MS"/>
              </a:rPr>
              <a:t>, and Maclyn </a:t>
            </a:r>
            <a:r>
              <a:rPr b="1" sz="1300">
                <a:uFill>
                  <a:solidFill/>
                </a:uFill>
                <a:latin typeface="Comic Sans MS"/>
                <a:ea typeface="Comic Sans MS"/>
                <a:cs typeface="Comic Sans MS"/>
                <a:sym typeface="Comic Sans MS"/>
              </a:rPr>
              <a:t>McCarty</a:t>
            </a:r>
            <a:r>
              <a:rPr sz="1300">
                <a:uFill>
                  <a:solidFill/>
                </a:uFill>
                <a:latin typeface="Comic Sans MS"/>
                <a:ea typeface="Comic Sans MS"/>
                <a:cs typeface="Comic Sans MS"/>
                <a:sym typeface="Comic Sans MS"/>
              </a:rPr>
              <a:t> demonstrate that Griffith’s </a:t>
            </a:r>
            <a:r>
              <a:rPr b="1" sz="1300">
                <a:solidFill>
                  <a:srgbClr val="3C33FE"/>
                </a:solidFill>
                <a:uFill>
                  <a:solidFill>
                    <a:srgbClr val="3C33FE"/>
                  </a:solidFill>
                </a:uFill>
                <a:latin typeface="Comic Sans MS"/>
                <a:ea typeface="Comic Sans MS"/>
                <a:cs typeface="Comic Sans MS"/>
                <a:sym typeface="Comic Sans MS"/>
              </a:rPr>
              <a:t>transforming principle is </a:t>
            </a:r>
            <a:r>
              <a:rPr b="1" sz="1300">
                <a:solidFill>
                  <a:srgbClr val="FF4013"/>
                </a:solidFill>
                <a:uFill>
                  <a:solidFill>
                    <a:srgbClr val="3C33FE"/>
                  </a:solidFill>
                </a:uFill>
                <a:latin typeface="Comic Sans MS"/>
                <a:ea typeface="Comic Sans MS"/>
                <a:cs typeface="Comic Sans MS"/>
                <a:sym typeface="Comic Sans MS"/>
              </a:rPr>
              <a:t>not a protein</a:t>
            </a:r>
            <a:r>
              <a:rPr sz="1300">
                <a:solidFill>
                  <a:srgbClr val="FF4013"/>
                </a:solidFill>
                <a:uFill>
                  <a:solidFill>
                    <a:srgbClr val="3C33FE"/>
                  </a:solidFill>
                </a:uFill>
                <a:latin typeface="Comic Sans MS"/>
                <a:ea typeface="Comic Sans MS"/>
                <a:cs typeface="Comic Sans MS"/>
                <a:sym typeface="Comic Sans MS"/>
              </a:rPr>
              <a:t>, </a:t>
            </a:r>
            <a:r>
              <a:rPr b="1" sz="1300">
                <a:solidFill>
                  <a:srgbClr val="FF4013"/>
                </a:solidFill>
                <a:uFill>
                  <a:solidFill>
                    <a:srgbClr val="3C33FE"/>
                  </a:solidFill>
                </a:uFill>
                <a:latin typeface="Comic Sans MS"/>
                <a:ea typeface="Comic Sans MS"/>
                <a:cs typeface="Comic Sans MS"/>
                <a:sym typeface="Comic Sans MS"/>
              </a:rPr>
              <a:t>but</a:t>
            </a:r>
            <a:r>
              <a:rPr sz="1300">
                <a:solidFill>
                  <a:srgbClr val="FF4013"/>
                </a:solidFill>
                <a:uFill>
                  <a:solidFill>
                    <a:srgbClr val="3C33FE"/>
                  </a:solidFill>
                </a:uFill>
                <a:latin typeface="Times New Roman"/>
                <a:ea typeface="Times New Roman"/>
                <a:cs typeface="Times New Roman"/>
                <a:sym typeface="Times New Roman"/>
              </a:rPr>
              <a:t> </a:t>
            </a:r>
            <a:r>
              <a:rPr sz="1300">
                <a:solidFill>
                  <a:srgbClr val="FF4013"/>
                </a:solidFill>
                <a:uFill>
                  <a:solidFill>
                    <a:srgbClr val="3C33FE"/>
                  </a:solidFill>
                </a:uFill>
                <a:latin typeface="Comic Sans MS"/>
                <a:ea typeface="Comic Sans MS"/>
                <a:cs typeface="Comic Sans MS"/>
                <a:sym typeface="Comic Sans MS"/>
              </a:rPr>
              <a:t>rather </a:t>
            </a:r>
            <a:r>
              <a:rPr b="1" sz="1300">
                <a:solidFill>
                  <a:srgbClr val="FF4013"/>
                </a:solidFill>
                <a:uFill>
                  <a:solidFill>
                    <a:srgbClr val="3C33FE"/>
                  </a:solidFill>
                </a:uFill>
                <a:latin typeface="Comic Sans MS"/>
                <a:ea typeface="Comic Sans MS"/>
                <a:cs typeface="Comic Sans MS"/>
                <a:sym typeface="Comic Sans MS"/>
              </a:rPr>
              <a:t>DNA</a:t>
            </a:r>
            <a:r>
              <a:rPr sz="1300">
                <a:uFill>
                  <a:solidFill/>
                </a:uFill>
                <a:latin typeface="Comic Sans MS"/>
                <a:ea typeface="Comic Sans MS"/>
                <a:cs typeface="Comic Sans MS"/>
                <a:sym typeface="Comic Sans MS"/>
              </a:rPr>
              <a:t>, suggesting that DNA may function as the genetic material</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4" name="Shape 564"/>
          <p:cNvSpPr/>
          <p:nvPr/>
        </p:nvSpPr>
        <p:spPr>
          <a:xfrm>
            <a:off x="5800582" y="1803400"/>
            <a:ext cx="2302409"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atin typeface="Comic Sans MS Bold"/>
                <a:ea typeface="Comic Sans MS Bold"/>
                <a:cs typeface="Comic Sans MS Bold"/>
                <a:sym typeface="Comic Sans MS Bold"/>
              </a:defRPr>
            </a:lvl1pPr>
          </a:lstStyle>
          <a:p>
            <a:pPr lvl="0"/>
            <a:r>
              <a:t>11 840 počet citací</a:t>
            </a:r>
          </a:p>
        </p:txBody>
      </p:sp>
      <p:sp>
        <p:nvSpPr>
          <p:cNvPr id="565" name="Shape 565"/>
          <p:cNvSpPr/>
          <p:nvPr/>
        </p:nvSpPr>
        <p:spPr>
          <a:xfrm>
            <a:off x="5836859" y="2197100"/>
            <a:ext cx="2747331"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1800">
                <a:latin typeface="Comic Sans MS Bold"/>
                <a:ea typeface="Comic Sans MS Bold"/>
                <a:cs typeface="Comic Sans MS Bold"/>
                <a:sym typeface="Comic Sans MS Bold"/>
              </a:defRPr>
            </a:lvl1pPr>
          </a:lstStyle>
          <a:p>
            <a:pPr lvl="0"/>
            <a:r>
              <a:t>38.07  citace/publikace</a:t>
            </a:r>
          </a:p>
        </p:txBody>
      </p:sp>
      <p:sp>
        <p:nvSpPr>
          <p:cNvPr id="566" name="Shape 566"/>
          <p:cNvSpPr/>
          <p:nvPr/>
        </p:nvSpPr>
        <p:spPr>
          <a:xfrm>
            <a:off x="5984664" y="2460625"/>
            <a:ext cx="1344812"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atin typeface="Comic Sans MS Bold"/>
                <a:ea typeface="Comic Sans MS Bold"/>
                <a:cs typeface="Comic Sans MS Bold"/>
                <a:sym typeface="Comic Sans MS Bold"/>
              </a:defRPr>
            </a:lvl1pPr>
          </a:lstStyle>
          <a:p>
            <a:pPr lvl="0"/>
            <a:r>
              <a:t>62 h-index</a:t>
            </a:r>
          </a:p>
        </p:txBody>
      </p:sp>
      <p:sp>
        <p:nvSpPr>
          <p:cNvPr id="567" name="Shape 567"/>
          <p:cNvSpPr/>
          <p:nvPr/>
        </p:nvSpPr>
        <p:spPr>
          <a:xfrm>
            <a:off x="5991324" y="6273800"/>
            <a:ext cx="3771901" cy="736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ctr">
              <a:defRPr sz="1800"/>
            </a:pPr>
            <a:r>
              <a:rPr b="1">
                <a:latin typeface="Comic Sans MS"/>
                <a:ea typeface="Comic Sans MS"/>
                <a:cs typeface="Comic Sans MS"/>
                <a:sym typeface="Comic Sans MS"/>
              </a:rPr>
              <a:t>Společné </a:t>
            </a:r>
            <a:r>
              <a:rPr>
                <a:latin typeface="Comic Sans MS"/>
                <a:ea typeface="Comic Sans MS"/>
                <a:cs typeface="Comic Sans MS"/>
                <a:sym typeface="Comic Sans MS"/>
              </a:rPr>
              <a:t>a </a:t>
            </a:r>
            <a:r>
              <a:rPr b="1">
                <a:solidFill>
                  <a:srgbClr val="E32400"/>
                </a:solidFill>
                <a:latin typeface="Comic Sans MS"/>
                <a:ea typeface="Comic Sans MS"/>
                <a:cs typeface="Comic Sans MS"/>
                <a:sym typeface="Comic Sans MS"/>
              </a:rPr>
              <a:t>vlastní</a:t>
            </a:r>
            <a:r>
              <a:rPr>
                <a:latin typeface="Comic Sans MS"/>
                <a:ea typeface="Comic Sans MS"/>
                <a:cs typeface="Comic Sans MS"/>
                <a:sym typeface="Comic Sans MS"/>
              </a:rPr>
              <a:t> a  publikace</a:t>
            </a:r>
            <a:endParaRPr>
              <a:latin typeface="Comic Sans MS"/>
              <a:ea typeface="Comic Sans MS"/>
              <a:cs typeface="Comic Sans MS"/>
              <a:sym typeface="Comic Sans MS"/>
            </a:endParaRPr>
          </a:p>
          <a:p>
            <a:pPr lvl="0" algn="ctr">
              <a:defRPr sz="1800"/>
            </a:pPr>
            <a:r>
              <a:rPr>
                <a:latin typeface="Comic Sans MS"/>
                <a:ea typeface="Comic Sans MS"/>
                <a:cs typeface="Comic Sans MS"/>
                <a:sym typeface="Comic Sans MS"/>
              </a:rPr>
              <a:t>ÚLOHA JEDNOTLIVCE</a:t>
            </a:r>
          </a:p>
        </p:txBody>
      </p:sp>
      <p:sp>
        <p:nvSpPr>
          <p:cNvPr id="568" name="Shape 568"/>
          <p:cNvSpPr/>
          <p:nvPr/>
        </p:nvSpPr>
        <p:spPr>
          <a:xfrm>
            <a:off x="6010374" y="3321050"/>
            <a:ext cx="4089401" cy="224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R="673100">
              <a:defRPr sz="1800"/>
            </a:pPr>
            <a:r>
              <a:rPr>
                <a:latin typeface="Comic Sans MS"/>
                <a:ea typeface="Comic Sans MS"/>
                <a:cs typeface="Comic Sans MS"/>
                <a:sym typeface="Comic Sans MS"/>
              </a:rPr>
              <a:t>Když si budete vybírat </a:t>
            </a:r>
            <a:r>
              <a:rPr b="1">
                <a:latin typeface="Comic Sans MS"/>
                <a:ea typeface="Comic Sans MS"/>
                <a:cs typeface="Comic Sans MS"/>
                <a:sym typeface="Comic Sans MS"/>
              </a:rPr>
              <a:t>téma své dizertace</a:t>
            </a:r>
            <a:r>
              <a:rPr>
                <a:latin typeface="Comic Sans MS"/>
                <a:ea typeface="Comic Sans MS"/>
                <a:cs typeface="Comic Sans MS"/>
                <a:sym typeface="Comic Sans MS"/>
              </a:rPr>
              <a:t> snažte se zjistit nejen </a:t>
            </a:r>
            <a:r>
              <a:rPr b="1">
                <a:latin typeface="Comic Sans MS"/>
                <a:ea typeface="Comic Sans MS"/>
                <a:cs typeface="Comic Sans MS"/>
                <a:sym typeface="Comic Sans MS"/>
              </a:rPr>
              <a:t>zda vám téma vyhovuje </a:t>
            </a:r>
            <a:r>
              <a:rPr>
                <a:latin typeface="Comic Sans MS"/>
                <a:ea typeface="Comic Sans MS"/>
                <a:cs typeface="Comic Sans MS"/>
                <a:sym typeface="Comic Sans MS"/>
              </a:rPr>
              <a:t>ale také, jak je váš budoucí </a:t>
            </a:r>
            <a:r>
              <a:rPr b="1">
                <a:solidFill>
                  <a:srgbClr val="FF4013"/>
                </a:solidFill>
                <a:latin typeface="Comic Sans MS"/>
                <a:ea typeface="Comic Sans MS"/>
                <a:cs typeface="Comic Sans MS"/>
                <a:sym typeface="Comic Sans MS"/>
              </a:rPr>
              <a:t>školitel</a:t>
            </a:r>
            <a:r>
              <a:rPr>
                <a:latin typeface="Comic Sans MS"/>
                <a:ea typeface="Comic Sans MS"/>
                <a:cs typeface="Comic Sans MS"/>
                <a:sym typeface="Comic Sans MS"/>
              </a:rPr>
              <a:t> ve vědě </a:t>
            </a:r>
            <a:r>
              <a:rPr b="1">
                <a:latin typeface="Comic Sans MS"/>
                <a:ea typeface="Comic Sans MS"/>
                <a:cs typeface="Comic Sans MS"/>
                <a:sym typeface="Comic Sans MS"/>
              </a:rPr>
              <a:t>úspěšný</a:t>
            </a:r>
            <a:endParaRPr>
              <a:latin typeface="Comic Sans MS"/>
              <a:ea typeface="Comic Sans MS"/>
              <a:cs typeface="Comic Sans MS"/>
              <a:sym typeface="Comic Sans MS"/>
            </a:endParaRPr>
          </a:p>
        </p:txBody>
      </p:sp>
      <p:pic>
        <p:nvPicPr>
          <p:cNvPr id="569" name="pasted-image.png"/>
          <p:cNvPicPr/>
          <p:nvPr/>
        </p:nvPicPr>
        <p:blipFill>
          <a:blip r:embed="rId2">
            <a:extLst/>
          </a:blip>
          <a:stretch>
            <a:fillRect/>
          </a:stretch>
        </p:blipFill>
        <p:spPr>
          <a:xfrm>
            <a:off x="-296357" y="0"/>
            <a:ext cx="6079114" cy="7620000"/>
          </a:xfrm>
          <a:prstGeom prst="rect">
            <a:avLst/>
          </a:prstGeom>
          <a:ln w="12700">
            <a:miter lim="400000"/>
          </a:ln>
        </p:spPr>
      </p:pic>
      <p:sp>
        <p:nvSpPr>
          <p:cNvPr id="570" name="Shape 570"/>
          <p:cNvSpPr/>
          <p:nvPr/>
        </p:nvSpPr>
        <p:spPr>
          <a:xfrm>
            <a:off x="5870624" y="1441449"/>
            <a:ext cx="2459684"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atin typeface="Comic Sans MS Bold"/>
                <a:ea typeface="Comic Sans MS Bold"/>
                <a:cs typeface="Comic Sans MS Bold"/>
                <a:sym typeface="Comic Sans MS Bold"/>
              </a:defRPr>
            </a:lvl1pPr>
          </a:lstStyle>
          <a:p>
            <a:pPr lvl="0"/>
            <a:r>
              <a:t>311   Počet publikací</a:t>
            </a:r>
          </a:p>
        </p:txBody>
      </p:sp>
      <p:sp>
        <p:nvSpPr>
          <p:cNvPr id="571" name="Shape 571"/>
          <p:cNvSpPr/>
          <p:nvPr/>
        </p:nvSpPr>
        <p:spPr>
          <a:xfrm>
            <a:off x="6145342" y="158749"/>
            <a:ext cx="3108165" cy="546101"/>
          </a:xfrm>
          <a:prstGeom prst="rect">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ctr">
              <a:defRPr sz="3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lvl="0">
              <a:defRPr sz="1800">
                <a:solidFill>
                  <a:srgbClr val="000000"/>
                </a:solidFill>
                <a:effectLst/>
              </a:defRPr>
            </a:pPr>
            <a:r>
              <a:rPr sz="3000">
                <a:solidFill>
                  <a:srgbClr val="FFFFFF"/>
                </a:solidFill>
                <a:effectLst>
                  <a:outerShdw sx="100000" sy="100000" kx="0" ky="0" algn="b" rotWithShape="0" blurRad="38100" dist="12700" dir="5400000">
                    <a:srgbClr val="000000">
                      <a:alpha val="50000"/>
                    </a:srgbClr>
                  </a:outerShdw>
                </a:effectLst>
              </a:rPr>
              <a:t>WEB OF SCIENCE</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3" name="Shape 57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574" name="pasted-image.png"/>
          <p:cNvPicPr/>
          <p:nvPr/>
        </p:nvPicPr>
        <p:blipFill>
          <a:blip r:embed="rId2">
            <a:extLst/>
          </a:blip>
          <a:stretch>
            <a:fillRect/>
          </a:stretch>
        </p:blipFill>
        <p:spPr>
          <a:xfrm>
            <a:off x="167784" y="790322"/>
            <a:ext cx="5185342" cy="4619275"/>
          </a:xfrm>
          <a:prstGeom prst="rect">
            <a:avLst/>
          </a:prstGeom>
          <a:ln w="12700">
            <a:miter lim="400000"/>
          </a:ln>
        </p:spPr>
      </p:pic>
      <p:pic>
        <p:nvPicPr>
          <p:cNvPr id="575" name="pasted-image.png"/>
          <p:cNvPicPr/>
          <p:nvPr/>
        </p:nvPicPr>
        <p:blipFill>
          <a:blip r:embed="rId3">
            <a:extLst/>
          </a:blip>
          <a:stretch>
            <a:fillRect/>
          </a:stretch>
        </p:blipFill>
        <p:spPr>
          <a:xfrm>
            <a:off x="6014770" y="281887"/>
            <a:ext cx="3373350" cy="6309414"/>
          </a:xfrm>
          <a:prstGeom prst="rect">
            <a:avLst/>
          </a:prstGeom>
          <a:ln w="12700">
            <a:miter lim="400000"/>
          </a:ln>
        </p:spPr>
      </p:pic>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7" name="Shape 57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graphicFrame>
        <p:nvGraphicFramePr>
          <p:cNvPr id="578" name="Table 578"/>
          <p:cNvGraphicFramePr/>
          <p:nvPr/>
        </p:nvGraphicFramePr>
        <p:xfrm>
          <a:off x="-568710" y="8382000"/>
          <a:ext cx="1270001" cy="43180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01600"/>
              </a:tblGrid>
              <a:tr h="431800">
                <a:tc>
                  <a:txBody>
                    <a:bodyPr/>
                    <a:lstStyle/>
                    <a:p>
                      <a:pPr lvl="0" defTabSz="914400">
                        <a:defRPr sz="2600">
                          <a:uFillTx/>
                          <a:sym typeface="Helvetica Light"/>
                        </a:defRPr>
                      </a:pPr>
                    </a:p>
                  </a:txBody>
                  <a:tcPr marL="0" marR="0" marT="0" marB="0" anchor="ctr" anchorCtr="0" horzOverflow="overflow"/>
                </a:tc>
              </a:tr>
            </a:tbl>
          </a:graphicData>
        </a:graphic>
      </p:graphicFrame>
      <p:sp>
        <p:nvSpPr>
          <p:cNvPr id="579" name="Shape 579"/>
          <p:cNvSpPr/>
          <p:nvPr/>
        </p:nvSpPr>
        <p:spPr>
          <a:xfrm>
            <a:off x="-2359410" y="8168385"/>
            <a:ext cx="6815603" cy="6701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spcBef>
                <a:spcPts val="1500"/>
              </a:spcBef>
              <a:defRPr sz="1800"/>
            </a:pPr>
            <a:r>
              <a:rPr b="1" sz="2400">
                <a:latin typeface="Arial"/>
                <a:ea typeface="Arial"/>
                <a:cs typeface="Arial"/>
                <a:sym typeface="Arial"/>
              </a:rPr>
              <a:t>Vědecká</a:t>
            </a:r>
            <a:endParaRPr b="1" sz="2400">
              <a:latin typeface="Arial"/>
              <a:ea typeface="Arial"/>
              <a:cs typeface="Arial"/>
              <a:sym typeface="Arial"/>
            </a:endParaRPr>
          </a:p>
          <a:p>
            <a:pPr lvl="0" algn="ctr">
              <a:defRPr sz="1800"/>
            </a:pPr>
            <a:endParaRPr sz="1300">
              <a:solidFill>
                <a:srgbClr val="999999"/>
              </a:solidFill>
              <a:latin typeface="Arial"/>
              <a:ea typeface="Arial"/>
              <a:cs typeface="Arial"/>
              <a:sym typeface="Arial"/>
            </a:endParaRPr>
          </a:p>
          <a:p>
            <a:pPr lvl="0">
              <a:defRPr sz="1800"/>
            </a:pPr>
            <a:endParaRPr sz="1400">
              <a:latin typeface="Arial"/>
              <a:ea typeface="Arial"/>
              <a:cs typeface="Arial"/>
              <a:sym typeface="Arial"/>
            </a:endParaRPr>
          </a:p>
          <a:p>
            <a:pPr lvl="0" algn="r">
              <a:defRPr sz="1800"/>
            </a:pPr>
            <a:endParaRPr sz="1100">
              <a:solidFill>
                <a:srgbClr val="999999"/>
              </a:solidFill>
              <a:latin typeface="Arial"/>
              <a:ea typeface="Arial"/>
              <a:cs typeface="Arial"/>
              <a:sym typeface="Arial"/>
            </a:endParaRPr>
          </a:p>
          <a:p>
            <a:pPr lvl="0">
              <a:defRPr sz="1800"/>
            </a:pPr>
            <a:endParaRPr sz="1400">
              <a:latin typeface="Arial"/>
              <a:ea typeface="Arial"/>
              <a:cs typeface="Arial"/>
              <a:sym typeface="Arial"/>
            </a:endParaRPr>
          </a:p>
          <a:p>
            <a:pPr lvl="0">
              <a:defRPr sz="1800"/>
            </a:pPr>
            <a:endParaRPr sz="1400">
              <a:latin typeface="Arial"/>
              <a:ea typeface="Arial"/>
              <a:cs typeface="Arial"/>
              <a:sym typeface="Arial"/>
            </a:endParaRPr>
          </a:p>
          <a:p>
            <a:pPr lvl="0">
              <a:defRPr sz="1800"/>
            </a:pPr>
            <a:endParaRPr sz="1400">
              <a:latin typeface="Arial"/>
              <a:ea typeface="Arial"/>
              <a:cs typeface="Arial"/>
              <a:sym typeface="Arial"/>
            </a:endParaRPr>
          </a:p>
          <a:p>
            <a:pPr lvl="0">
              <a:defRPr sz="1800"/>
            </a:pPr>
            <a:endParaRPr sz="1400">
              <a:latin typeface="Arial"/>
              <a:ea typeface="Arial"/>
              <a:cs typeface="Arial"/>
              <a:sym typeface="Arial"/>
            </a:endParaRPr>
          </a:p>
          <a:p>
            <a:pPr lvl="0">
              <a:defRPr sz="1800"/>
            </a:pPr>
            <a:endParaRPr sz="1400">
              <a:latin typeface="Arial"/>
              <a:ea typeface="Arial"/>
              <a:cs typeface="Arial"/>
              <a:sym typeface="Arial"/>
            </a:endParaRPr>
          </a:p>
          <a:p>
            <a:pPr lvl="0">
              <a:defRPr sz="1800"/>
            </a:pPr>
            <a:r>
              <a:rPr sz="1400">
                <a:latin typeface="Arial"/>
                <a:ea typeface="Arial"/>
                <a:cs typeface="Arial"/>
                <a:sym typeface="Arial"/>
              </a:rPr>
              <a:t> </a:t>
            </a:r>
            <a:endParaRPr sz="1400">
              <a:latin typeface="Arial"/>
              <a:ea typeface="Arial"/>
              <a:cs typeface="Arial"/>
              <a:sym typeface="Arial"/>
            </a:endParaRPr>
          </a:p>
          <a:p>
            <a:pPr lvl="0">
              <a:defRPr sz="1800"/>
            </a:pPr>
            <a:r>
              <a:rPr sz="1400">
                <a:latin typeface="Arial"/>
                <a:ea typeface="Arial"/>
                <a:cs typeface="Arial"/>
                <a:sym typeface="Arial"/>
              </a:rPr>
              <a:t> </a:t>
            </a:r>
            <a:endParaRPr sz="1400">
              <a:latin typeface="Arial"/>
              <a:ea typeface="Arial"/>
              <a:cs typeface="Arial"/>
              <a:sym typeface="Arial"/>
            </a:endParaRPr>
          </a:p>
          <a:p>
            <a:pPr lvl="0">
              <a:defRPr sz="1800"/>
            </a:pPr>
            <a:r>
              <a:rPr sz="1400">
                <a:latin typeface="Arial"/>
                <a:ea typeface="Arial"/>
                <a:cs typeface="Arial"/>
                <a:sym typeface="Arial"/>
              </a:rPr>
              <a:t> </a:t>
            </a:r>
            <a:endParaRPr sz="1400">
              <a:latin typeface="Arial"/>
              <a:ea typeface="Arial"/>
              <a:cs typeface="Arial"/>
              <a:sym typeface="Arial"/>
            </a:endParaRPr>
          </a:p>
          <a:p>
            <a:pPr lvl="0">
              <a:defRPr sz="1800"/>
            </a:pPr>
            <a:r>
              <a:rPr sz="1400">
                <a:latin typeface="Arial"/>
                <a:ea typeface="Arial"/>
                <a:cs typeface="Arial"/>
                <a:sym typeface="Arial"/>
              </a:rPr>
              <a:t> </a:t>
            </a:r>
            <a:endParaRPr sz="1400">
              <a:latin typeface="Arial"/>
              <a:ea typeface="Arial"/>
              <a:cs typeface="Arial"/>
              <a:sym typeface="Arial"/>
            </a:endParaRPr>
          </a:p>
          <a:p>
            <a:pPr lvl="0">
              <a:defRPr sz="1800"/>
            </a:pPr>
            <a:r>
              <a:rPr sz="1400">
                <a:latin typeface="Arial"/>
                <a:ea typeface="Arial"/>
                <a:cs typeface="Arial"/>
                <a:sym typeface="Arial"/>
              </a:rPr>
              <a:t> </a:t>
            </a:r>
            <a:endParaRPr sz="1400">
              <a:latin typeface="Arial"/>
              <a:ea typeface="Arial"/>
              <a:cs typeface="Arial"/>
              <a:sym typeface="Arial"/>
            </a:endParaRPr>
          </a:p>
          <a:p>
            <a:pPr lvl="0">
              <a:defRPr sz="1800"/>
            </a:pPr>
            <a:r>
              <a:rPr sz="1400">
                <a:latin typeface="Arial"/>
                <a:ea typeface="Arial"/>
                <a:cs typeface="Arial"/>
                <a:sym typeface="Arial"/>
              </a:rPr>
              <a:t> </a:t>
            </a:r>
            <a:endParaRPr sz="1400">
              <a:latin typeface="Arial"/>
              <a:ea typeface="Arial"/>
              <a:cs typeface="Arial"/>
              <a:sym typeface="Arial"/>
            </a:endParaRPr>
          </a:p>
          <a:p>
            <a:pPr lvl="0">
              <a:defRPr sz="1800"/>
            </a:pPr>
            <a:endParaRPr sz="1400">
              <a:latin typeface="Arial"/>
              <a:ea typeface="Arial"/>
              <a:cs typeface="Arial"/>
              <a:sym typeface="Arial"/>
            </a:endParaRPr>
          </a:p>
          <a:p>
            <a:pPr lvl="0">
              <a:defRPr sz="1800"/>
            </a:pPr>
            <a:endParaRPr sz="1400">
              <a:latin typeface="Arial"/>
              <a:ea typeface="Arial"/>
              <a:cs typeface="Arial"/>
              <a:sym typeface="Arial"/>
            </a:endParaRPr>
          </a:p>
          <a:p>
            <a:pPr lvl="0">
              <a:defRPr sz="1800"/>
            </a:pPr>
            <a:endParaRPr sz="1400">
              <a:latin typeface="Arial"/>
              <a:ea typeface="Arial"/>
              <a:cs typeface="Arial"/>
              <a:sym typeface="Arial"/>
            </a:endParaRPr>
          </a:p>
          <a:p>
            <a:pPr lvl="0">
              <a:defRPr sz="1800"/>
            </a:pPr>
            <a:endParaRPr sz="1400">
              <a:latin typeface="Arial"/>
              <a:ea typeface="Arial"/>
              <a:cs typeface="Arial"/>
              <a:sym typeface="Arial"/>
            </a:endParaRPr>
          </a:p>
          <a:p>
            <a:pPr lvl="0">
              <a:defRPr sz="1800"/>
            </a:pPr>
            <a:endParaRPr sz="1400">
              <a:latin typeface="Arial"/>
              <a:ea typeface="Arial"/>
              <a:cs typeface="Arial"/>
              <a:sym typeface="Arial"/>
            </a:endParaRPr>
          </a:p>
          <a:p>
            <a:pPr lvl="0">
              <a:defRPr sz="1800"/>
            </a:pPr>
            <a:endParaRPr sz="1400">
              <a:latin typeface="Arial"/>
              <a:ea typeface="Arial"/>
              <a:cs typeface="Arial"/>
              <a:sym typeface="Arial"/>
            </a:endParaRPr>
          </a:p>
          <a:p>
            <a:pPr lvl="0">
              <a:defRPr sz="1800"/>
            </a:pPr>
            <a:endParaRPr sz="1400">
              <a:latin typeface="Arial"/>
              <a:ea typeface="Arial"/>
              <a:cs typeface="Arial"/>
              <a:sym typeface="Arial"/>
            </a:endParaRPr>
          </a:p>
          <a:p>
            <a:pPr lvl="0">
              <a:defRPr sz="1800"/>
            </a:pPr>
            <a:endParaRPr sz="1400">
              <a:latin typeface="Arial"/>
              <a:ea typeface="Arial"/>
              <a:cs typeface="Arial"/>
              <a:sym typeface="Arial"/>
            </a:endParaRPr>
          </a:p>
          <a:p>
            <a:pPr lvl="0">
              <a:defRPr sz="1800"/>
            </a:pPr>
            <a:endParaRPr sz="1400">
              <a:latin typeface="Arial"/>
              <a:ea typeface="Arial"/>
              <a:cs typeface="Arial"/>
              <a:sym typeface="Arial"/>
            </a:endParaRPr>
          </a:p>
          <a:p>
            <a:pPr lvl="0">
              <a:defRPr sz="1800"/>
            </a:pPr>
            <a:endParaRPr sz="1400">
              <a:latin typeface="Arial"/>
              <a:ea typeface="Arial"/>
              <a:cs typeface="Arial"/>
              <a:sym typeface="Arial"/>
            </a:endParaRPr>
          </a:p>
          <a:p>
            <a:pPr lvl="0" algn="ctr">
              <a:defRPr sz="1800"/>
            </a:pPr>
            <a:r>
              <a:rPr sz="1200">
                <a:solidFill>
                  <a:srgbClr val="CCCCCC"/>
                </a:solidFill>
                <a:latin typeface="Arial"/>
                <a:ea typeface="Arial"/>
                <a:cs typeface="Arial"/>
                <a:sym typeface="Arial"/>
              </a:rPr>
              <a:t>00:00</a:t>
            </a:r>
            <a:endParaRPr sz="1200">
              <a:solidFill>
                <a:srgbClr val="CCCCCC"/>
              </a:solidFill>
              <a:latin typeface="Arial"/>
              <a:ea typeface="Arial"/>
              <a:cs typeface="Arial"/>
              <a:sym typeface="Arial"/>
            </a:endParaRPr>
          </a:p>
          <a:p>
            <a:pPr lvl="0">
              <a:defRPr sz="1800"/>
            </a:pPr>
            <a:r>
              <a:rPr sz="1400">
                <a:latin typeface="Arial"/>
                <a:ea typeface="Arial"/>
                <a:cs typeface="Arial"/>
                <a:sym typeface="Arial"/>
              </a:rPr>
              <a:t> </a:t>
            </a:r>
            <a:endParaRPr sz="1400">
              <a:latin typeface="Arial"/>
              <a:ea typeface="Arial"/>
              <a:cs typeface="Arial"/>
              <a:sym typeface="Arial"/>
            </a:endParaRPr>
          </a:p>
          <a:p>
            <a:pPr lvl="0">
              <a:defRPr sz="1800"/>
            </a:pPr>
            <a:endParaRPr sz="1400">
              <a:latin typeface="Arial"/>
              <a:ea typeface="Arial"/>
              <a:cs typeface="Arial"/>
              <a:sym typeface="Arial"/>
            </a:endParaRPr>
          </a:p>
          <a:p>
            <a:pPr lvl="0">
              <a:defRPr sz="1800"/>
            </a:pPr>
            <a:endParaRPr sz="1400">
              <a:latin typeface="Arial"/>
              <a:ea typeface="Arial"/>
              <a:cs typeface="Arial"/>
              <a:sym typeface="Arial"/>
            </a:endParaRPr>
          </a:p>
          <a:p>
            <a:pPr lvl="0">
              <a:defRPr sz="1800"/>
            </a:pPr>
            <a:r>
              <a:rPr sz="1100">
                <a:solidFill>
                  <a:srgbClr val="555555"/>
                </a:solidFill>
                <a:latin typeface="Arial"/>
                <a:ea typeface="Arial"/>
                <a:cs typeface="Arial"/>
                <a:sym typeface="Arial"/>
              </a:rPr>
              <a:t>Vědecká rada navrhla na cenu Česká hlava biochemika Emila Palečka. Rozhovor s ním přinesl Radiožurnál</a:t>
            </a:r>
            <a:endParaRPr sz="1100">
              <a:solidFill>
                <a:srgbClr val="555555"/>
              </a:solidFill>
              <a:latin typeface="Arial"/>
              <a:ea typeface="Arial"/>
              <a:cs typeface="Arial"/>
              <a:sym typeface="Arial"/>
            </a:endParaRPr>
          </a:p>
          <a:p>
            <a:pPr lvl="0">
              <a:defRPr sz="1800"/>
            </a:pPr>
            <a:r>
              <a:rPr sz="1100">
                <a:solidFill>
                  <a:srgbClr val="2C6FB3"/>
                </a:solidFill>
                <a:latin typeface="Arial"/>
                <a:ea typeface="Arial"/>
                <a:cs typeface="Arial"/>
                <a:sym typeface="Arial"/>
                <a:hlinkClick r:id="rId2" invalidUrl="" action="" tgtFrame="" tooltip="" history="1" highlightClick="0" endSnd="0"/>
              </a:rPr>
              <a:t>Vložit na svůj web</a:t>
            </a:r>
            <a:endParaRPr sz="1100">
              <a:solidFill>
                <a:srgbClr val="555555"/>
              </a:solidFill>
              <a:latin typeface="Arial"/>
              <a:ea typeface="Arial"/>
              <a:cs typeface="Arial"/>
              <a:sym typeface="Arial"/>
            </a:endParaRPr>
          </a:p>
        </p:txBody>
      </p:sp>
      <p:sp>
        <p:nvSpPr>
          <p:cNvPr id="580" name="Shape 580"/>
          <p:cNvSpPr/>
          <p:nvPr/>
        </p:nvSpPr>
        <p:spPr>
          <a:xfrm>
            <a:off x="136140" y="1094540"/>
            <a:ext cx="10124667" cy="30941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marR="457200">
              <a:spcBef>
                <a:spcPts val="1500"/>
              </a:spcBef>
              <a:defRPr sz="1800"/>
            </a:pPr>
            <a:r>
              <a:rPr b="1" sz="2400">
                <a:latin typeface="Arial"/>
                <a:ea typeface="Arial"/>
                <a:cs typeface="Arial"/>
                <a:sym typeface="Arial"/>
              </a:rPr>
              <a:t>V</a:t>
            </a:r>
            <a:r>
              <a:rPr b="1" sz="2400"/>
              <a:t>ě</a:t>
            </a:r>
            <a:r>
              <a:rPr b="1" sz="2400">
                <a:latin typeface="Arial"/>
                <a:ea typeface="Arial"/>
                <a:cs typeface="Arial"/>
                <a:sym typeface="Arial"/>
              </a:rPr>
              <a:t>decká rada navrhla na cenu </a:t>
            </a:r>
            <a:r>
              <a:rPr b="1" sz="2400"/>
              <a:t>Č</a:t>
            </a:r>
            <a:r>
              <a:rPr b="1" sz="2400">
                <a:latin typeface="Arial"/>
                <a:ea typeface="Arial"/>
                <a:cs typeface="Arial"/>
                <a:sym typeface="Arial"/>
              </a:rPr>
              <a:t>eská hlava biochemika Emila Pale</a:t>
            </a:r>
            <a:r>
              <a:rPr b="1" sz="2400"/>
              <a:t>č</a:t>
            </a:r>
            <a:r>
              <a:rPr b="1" sz="2400">
                <a:latin typeface="Arial"/>
                <a:ea typeface="Arial"/>
                <a:cs typeface="Arial"/>
                <a:sym typeface="Arial"/>
              </a:rPr>
              <a:t>ka</a:t>
            </a:r>
            <a:endParaRPr b="1" sz="2400">
              <a:latin typeface="Arial"/>
              <a:ea typeface="Arial"/>
              <a:cs typeface="Arial"/>
              <a:sym typeface="Arial"/>
            </a:endParaRPr>
          </a:p>
          <a:p>
            <a:pPr lvl="0" marR="457200">
              <a:defRPr sz="1800"/>
            </a:pPr>
            <a:r>
              <a:rPr sz="1100">
                <a:solidFill>
                  <a:srgbClr val="555555"/>
                </a:solidFill>
                <a:latin typeface="Arial"/>
                <a:ea typeface="Arial"/>
                <a:cs typeface="Arial"/>
                <a:sym typeface="Arial"/>
              </a:rPr>
              <a:t>16. zá</a:t>
            </a:r>
            <a:r>
              <a:rPr sz="1100">
                <a:solidFill>
                  <a:srgbClr val="555555"/>
                </a:solidFill>
              </a:rPr>
              <a:t>ř</a:t>
            </a:r>
            <a:r>
              <a:rPr sz="1100">
                <a:solidFill>
                  <a:srgbClr val="555555"/>
                </a:solidFill>
                <a:latin typeface="Arial"/>
                <a:ea typeface="Arial"/>
                <a:cs typeface="Arial"/>
                <a:sym typeface="Arial"/>
              </a:rPr>
              <a:t>í  2014 v 18:18  </a:t>
            </a:r>
            <a:endParaRPr sz="1100">
              <a:solidFill>
                <a:srgbClr val="555555"/>
              </a:solidFill>
              <a:latin typeface="Arial"/>
              <a:ea typeface="Arial"/>
              <a:cs typeface="Arial"/>
              <a:sym typeface="Arial"/>
            </a:endParaRPr>
          </a:p>
          <a:p>
            <a:pPr lvl="0" marR="457200">
              <a:defRPr sz="1800"/>
            </a:pPr>
            <a:endParaRPr sz="1400">
              <a:solidFill>
                <a:srgbClr val="2C6FB3"/>
              </a:solidFill>
              <a:latin typeface="Arial"/>
              <a:ea typeface="Arial"/>
              <a:cs typeface="Arial"/>
              <a:sym typeface="Arial"/>
            </a:endParaRPr>
          </a:p>
          <a:p>
            <a:pPr lvl="0" marR="457200">
              <a:defRPr sz="1800"/>
            </a:pPr>
            <a:r>
              <a:rPr sz="1100">
                <a:solidFill>
                  <a:srgbClr val="555555"/>
                </a:solidFill>
                <a:latin typeface="Arial"/>
                <a:ea typeface="Arial"/>
                <a:cs typeface="Arial"/>
                <a:sym typeface="Arial"/>
              </a:rPr>
              <a:t>Biochemik Emil Pale</a:t>
            </a:r>
            <a:r>
              <a:rPr sz="1100">
                <a:solidFill>
                  <a:srgbClr val="555555"/>
                </a:solidFill>
              </a:rPr>
              <a:t>č</a:t>
            </a:r>
            <a:r>
              <a:rPr sz="1100">
                <a:solidFill>
                  <a:srgbClr val="555555"/>
                </a:solidFill>
                <a:latin typeface="Arial"/>
                <a:ea typeface="Arial"/>
                <a:cs typeface="Arial"/>
                <a:sym typeface="Arial"/>
              </a:rPr>
              <a:t>ek (na snímku z 12. února 2014)</a:t>
            </a:r>
            <a:endParaRPr sz="1100">
              <a:solidFill>
                <a:srgbClr val="555555"/>
              </a:solidFill>
              <a:latin typeface="Arial"/>
              <a:ea typeface="Arial"/>
              <a:cs typeface="Arial"/>
              <a:sym typeface="Arial"/>
            </a:endParaRPr>
          </a:p>
          <a:p>
            <a:pPr lvl="0" marR="457200">
              <a:defRPr sz="1800"/>
            </a:pPr>
            <a:r>
              <a:rPr sz="1100">
                <a:solidFill>
                  <a:srgbClr val="555555"/>
                </a:solidFill>
                <a:latin typeface="Arial"/>
                <a:ea typeface="Arial"/>
                <a:cs typeface="Arial"/>
                <a:sym typeface="Arial"/>
              </a:rPr>
              <a:t>Foto: </a:t>
            </a:r>
            <a:r>
              <a:rPr sz="1100">
                <a:solidFill>
                  <a:srgbClr val="2C6FB3"/>
                </a:solidFill>
              </a:rPr>
              <a:t> ČTK</a:t>
            </a:r>
            <a:endParaRPr sz="1100">
              <a:solidFill>
                <a:srgbClr val="555555"/>
              </a:solidFill>
              <a:latin typeface="Arial"/>
              <a:ea typeface="Arial"/>
              <a:cs typeface="Arial"/>
              <a:sym typeface="Arial"/>
            </a:endParaRPr>
          </a:p>
          <a:p>
            <a:pPr lvl="0" marR="457200">
              <a:spcBef>
                <a:spcPts val="1500"/>
              </a:spcBef>
              <a:defRPr sz="1800"/>
            </a:pPr>
            <a:r>
              <a:rPr b="1" sz="1000">
                <a:latin typeface="Arial"/>
                <a:ea typeface="Arial"/>
                <a:cs typeface="Arial"/>
                <a:sym typeface="Arial"/>
              </a:rPr>
              <a:t>Prestižní Národní cenu vlády </a:t>
            </a:r>
            <a:r>
              <a:rPr b="1" sz="1000"/>
              <a:t>Č</a:t>
            </a:r>
            <a:r>
              <a:rPr b="1" sz="1000">
                <a:latin typeface="Arial"/>
                <a:ea typeface="Arial"/>
                <a:cs typeface="Arial"/>
                <a:sym typeface="Arial"/>
              </a:rPr>
              <a:t>eská hlava 2014 dostane biochemik Emil Pale</a:t>
            </a:r>
            <a:r>
              <a:rPr b="1" sz="1000"/>
              <a:t>č</a:t>
            </a:r>
            <a:r>
              <a:rPr b="1" sz="1000">
                <a:latin typeface="Arial"/>
                <a:ea typeface="Arial"/>
                <a:cs typeface="Arial"/>
                <a:sym typeface="Arial"/>
              </a:rPr>
              <a:t>ek z Biofyzikálního ústavu Akademie v</a:t>
            </a:r>
            <a:r>
              <a:rPr b="1" sz="1000"/>
              <a:t>ě</a:t>
            </a:r>
            <a:r>
              <a:rPr b="1" sz="1000">
                <a:latin typeface="Arial"/>
                <a:ea typeface="Arial"/>
                <a:cs typeface="Arial"/>
                <a:sym typeface="Arial"/>
              </a:rPr>
              <a:t>d </a:t>
            </a:r>
            <a:r>
              <a:rPr b="1" sz="1000"/>
              <a:t>Č</a:t>
            </a:r>
            <a:r>
              <a:rPr b="1" sz="1000">
                <a:latin typeface="Arial"/>
                <a:ea typeface="Arial"/>
                <a:cs typeface="Arial"/>
                <a:sym typeface="Arial"/>
              </a:rPr>
              <a:t>R. Rozhodla o tom Rada pro výzkum, vývoj a inovace. Pale</a:t>
            </a:r>
            <a:r>
              <a:rPr b="1" sz="1000"/>
              <a:t>č</a:t>
            </a:r>
            <a:r>
              <a:rPr b="1" sz="1000">
                <a:latin typeface="Arial"/>
                <a:ea typeface="Arial"/>
                <a:cs typeface="Arial"/>
                <a:sym typeface="Arial"/>
              </a:rPr>
              <a:t>kovo ocen</a:t>
            </a:r>
            <a:r>
              <a:rPr b="1" sz="1000"/>
              <a:t>ě</a:t>
            </a:r>
            <a:r>
              <a:rPr b="1" sz="1000">
                <a:latin typeface="Arial"/>
                <a:ea typeface="Arial"/>
                <a:cs typeface="Arial"/>
                <a:sym typeface="Arial"/>
              </a:rPr>
              <a:t>ní ješt</a:t>
            </a:r>
            <a:r>
              <a:rPr b="1" sz="1000"/>
              <a:t>ě</a:t>
            </a:r>
            <a:r>
              <a:rPr b="1" sz="1000">
                <a:latin typeface="Arial"/>
                <a:ea typeface="Arial"/>
                <a:cs typeface="Arial"/>
                <a:sym typeface="Arial"/>
              </a:rPr>
              <a:t> musí schválit vláda.</a:t>
            </a:r>
            <a:endParaRPr b="1" sz="1000">
              <a:latin typeface="Arial"/>
              <a:ea typeface="Arial"/>
              <a:cs typeface="Arial"/>
              <a:sym typeface="Arial"/>
            </a:endParaRPr>
          </a:p>
          <a:p>
            <a:pPr lvl="0" marR="457200">
              <a:spcBef>
                <a:spcPts val="1500"/>
              </a:spcBef>
              <a:defRPr sz="1800"/>
            </a:pPr>
            <a:r>
              <a:rPr sz="1000">
                <a:latin typeface="Arial"/>
                <a:ea typeface="Arial"/>
                <a:cs typeface="Arial"/>
                <a:sym typeface="Arial"/>
              </a:rPr>
              <a:t>„Musím </a:t>
            </a:r>
            <a:r>
              <a:rPr sz="1000"/>
              <a:t>ř</a:t>
            </a:r>
            <a:r>
              <a:rPr sz="1000">
                <a:latin typeface="Arial"/>
                <a:ea typeface="Arial"/>
                <a:cs typeface="Arial"/>
                <a:sym typeface="Arial"/>
              </a:rPr>
              <a:t>íct, že m</a:t>
            </a:r>
            <a:r>
              <a:rPr sz="1000"/>
              <a:t>ě</a:t>
            </a:r>
            <a:r>
              <a:rPr sz="1000">
                <a:latin typeface="Arial"/>
                <a:ea typeface="Arial"/>
                <a:cs typeface="Arial"/>
                <a:sym typeface="Arial"/>
              </a:rPr>
              <a:t> to velmi p</a:t>
            </a:r>
            <a:r>
              <a:rPr sz="1000"/>
              <a:t>ř</a:t>
            </a:r>
            <a:r>
              <a:rPr sz="1000">
                <a:latin typeface="Arial"/>
                <a:ea typeface="Arial"/>
                <a:cs typeface="Arial"/>
                <a:sym typeface="Arial"/>
              </a:rPr>
              <a:t>ekvapilo, ba p</a:t>
            </a:r>
            <a:r>
              <a:rPr sz="1000"/>
              <a:t>ř</a:t>
            </a:r>
            <a:r>
              <a:rPr sz="1000">
                <a:latin typeface="Arial"/>
                <a:ea typeface="Arial"/>
                <a:cs typeface="Arial"/>
                <a:sym typeface="Arial"/>
              </a:rPr>
              <a:t>ímo šokovalo. Já jsem to ne</a:t>
            </a:r>
            <a:r>
              <a:rPr sz="1000"/>
              <a:t>č</a:t>
            </a:r>
            <a:r>
              <a:rPr sz="1000">
                <a:latin typeface="Arial"/>
                <a:ea typeface="Arial"/>
                <a:cs typeface="Arial"/>
                <a:sym typeface="Arial"/>
              </a:rPr>
              <a:t>ekal. Samoz</a:t>
            </a:r>
            <a:r>
              <a:rPr sz="1000"/>
              <a:t>ř</a:t>
            </a:r>
            <a:r>
              <a:rPr sz="1000">
                <a:latin typeface="Arial"/>
                <a:ea typeface="Arial"/>
                <a:cs typeface="Arial"/>
                <a:sym typeface="Arial"/>
              </a:rPr>
              <a:t>ejm</a:t>
            </a:r>
            <a:r>
              <a:rPr sz="1000"/>
              <a:t>ě</a:t>
            </a:r>
            <a:r>
              <a:rPr sz="1000">
                <a:latin typeface="Arial"/>
                <a:ea typeface="Arial"/>
                <a:cs typeface="Arial"/>
                <a:sym typeface="Arial"/>
              </a:rPr>
              <a:t> mám z toho radost,“ reagoval Emil Pale</a:t>
            </a:r>
            <a:r>
              <a:rPr sz="1000"/>
              <a:t>č</a:t>
            </a:r>
            <a:r>
              <a:rPr sz="1000">
                <a:latin typeface="Arial"/>
                <a:ea typeface="Arial"/>
                <a:cs typeface="Arial"/>
                <a:sym typeface="Arial"/>
              </a:rPr>
              <a:t>ek na zprávu o svém ocen</a:t>
            </a:r>
            <a:r>
              <a:rPr sz="1000"/>
              <a:t>ě</a:t>
            </a:r>
            <a:r>
              <a:rPr sz="1000">
                <a:latin typeface="Arial"/>
                <a:ea typeface="Arial"/>
                <a:cs typeface="Arial"/>
                <a:sym typeface="Arial"/>
              </a:rPr>
              <a:t>ní. </a:t>
            </a:r>
            <a:endParaRPr sz="1000">
              <a:latin typeface="Arial"/>
              <a:ea typeface="Arial"/>
              <a:cs typeface="Arial"/>
              <a:sym typeface="Arial"/>
            </a:endParaRPr>
          </a:p>
          <a:p>
            <a:pPr lvl="0" marR="457200">
              <a:spcBef>
                <a:spcPts val="1500"/>
              </a:spcBef>
              <a:defRPr sz="1800"/>
            </a:pPr>
            <a:r>
              <a:rPr sz="1000"/>
              <a:t>Č</a:t>
            </a:r>
            <a:r>
              <a:rPr sz="1000">
                <a:latin typeface="Arial"/>
                <a:ea typeface="Arial"/>
                <a:cs typeface="Arial"/>
                <a:sym typeface="Arial"/>
              </a:rPr>
              <a:t>lenové Rady pro výzkum, vývoj a inovace jednomysln</a:t>
            </a:r>
            <a:r>
              <a:rPr sz="1000"/>
              <a:t>ě</a:t>
            </a:r>
            <a:r>
              <a:rPr sz="1000">
                <a:latin typeface="Arial"/>
                <a:ea typeface="Arial"/>
                <a:cs typeface="Arial"/>
                <a:sym typeface="Arial"/>
              </a:rPr>
              <a:t> vybrali profesora Pale</a:t>
            </a:r>
            <a:r>
              <a:rPr sz="1000"/>
              <a:t>č</a:t>
            </a:r>
            <a:r>
              <a:rPr sz="1000">
                <a:latin typeface="Arial"/>
                <a:ea typeface="Arial"/>
                <a:cs typeface="Arial"/>
                <a:sym typeface="Arial"/>
              </a:rPr>
              <a:t>ka </a:t>
            </a:r>
            <a:r>
              <a:rPr sz="1000">
                <a:solidFill>
                  <a:srgbClr val="2C6FB3"/>
                </a:solidFill>
              </a:rPr>
              <a:t>z celkem devíti kandidátů</a:t>
            </a:r>
            <a:r>
              <a:rPr sz="1000">
                <a:latin typeface="Arial"/>
                <a:ea typeface="Arial"/>
                <a:cs typeface="Arial"/>
                <a:sym typeface="Arial"/>
              </a:rPr>
              <a:t>, které nominovaly instituce na základ</a:t>
            </a:r>
            <a:r>
              <a:rPr sz="1000"/>
              <a:t>ě</a:t>
            </a:r>
            <a:r>
              <a:rPr sz="1000">
                <a:latin typeface="Arial"/>
                <a:ea typeface="Arial"/>
                <a:cs typeface="Arial"/>
                <a:sym typeface="Arial"/>
              </a:rPr>
              <a:t> výzvy projektu </a:t>
            </a:r>
            <a:r>
              <a:rPr sz="1000"/>
              <a:t>Č</a:t>
            </a:r>
            <a:r>
              <a:rPr sz="1000">
                <a:latin typeface="Arial"/>
                <a:ea typeface="Arial"/>
                <a:cs typeface="Arial"/>
                <a:sym typeface="Arial"/>
              </a:rPr>
              <a:t>eská hlava. </a:t>
            </a:r>
            <a:endParaRPr sz="1000">
              <a:latin typeface="Arial"/>
              <a:ea typeface="Arial"/>
              <a:cs typeface="Arial"/>
              <a:sym typeface="Arial"/>
            </a:endParaRP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582" name="droppedImage.png"/>
          <p:cNvPicPr/>
          <p:nvPr/>
        </p:nvPicPr>
        <p:blipFill>
          <a:blip r:embed="rId2">
            <a:extLst/>
          </a:blip>
          <a:stretch>
            <a:fillRect/>
          </a:stretch>
        </p:blipFill>
        <p:spPr>
          <a:xfrm>
            <a:off x="-292100" y="0"/>
            <a:ext cx="4471170" cy="5981701"/>
          </a:xfrm>
          <a:prstGeom prst="rect">
            <a:avLst/>
          </a:prstGeom>
          <a:ln w="12700">
            <a:miter lim="400000"/>
          </a:ln>
        </p:spPr>
      </p:pic>
      <p:sp>
        <p:nvSpPr>
          <p:cNvPr id="583" name="Shape 583"/>
          <p:cNvSpPr/>
          <p:nvPr/>
        </p:nvSpPr>
        <p:spPr>
          <a:xfrm>
            <a:off x="2352575" y="114300"/>
            <a:ext cx="6461418"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200">
                <a:latin typeface="+mn-lt"/>
                <a:ea typeface="+mn-ea"/>
                <a:cs typeface="+mn-cs"/>
                <a:sym typeface="Gill Sans"/>
              </a:rPr>
              <a:t>2010             </a:t>
            </a:r>
            <a:r>
              <a:rPr sz="1300">
                <a:latin typeface="+mn-lt"/>
                <a:ea typeface="+mn-ea"/>
                <a:cs typeface="+mn-cs"/>
                <a:sym typeface="Gill Sans"/>
              </a:rPr>
              <a:t>+ </a:t>
            </a:r>
            <a:r>
              <a:rPr sz="1300">
                <a:latin typeface="Comic Sans MS"/>
                <a:ea typeface="Comic Sans MS"/>
                <a:cs typeface="Comic Sans MS"/>
                <a:sym typeface="Comic Sans MS"/>
              </a:rPr>
              <a:t>elektrochemie poly- a oligosacharidů, glykoproteiny</a:t>
            </a:r>
          </a:p>
        </p:txBody>
      </p:sp>
      <p:sp>
        <p:nvSpPr>
          <p:cNvPr id="584" name="Shape 584"/>
          <p:cNvSpPr/>
          <p:nvPr/>
        </p:nvSpPr>
        <p:spPr>
          <a:xfrm>
            <a:off x="3735040" y="1555750"/>
            <a:ext cx="702569" cy="1308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a:defRPr sz="1800"/>
            </a:pPr>
            <a:r>
              <a:rPr b="1" sz="1400">
                <a:latin typeface="Comic Sans MS"/>
                <a:ea typeface="Comic Sans MS"/>
                <a:cs typeface="Comic Sans MS"/>
                <a:sym typeface="Comic Sans MS"/>
              </a:rPr>
              <a:t>273</a:t>
            </a:r>
            <a:endParaRPr b="1" sz="1400">
              <a:latin typeface="Comic Sans MS"/>
              <a:ea typeface="Comic Sans MS"/>
              <a:cs typeface="Comic Sans MS"/>
              <a:sym typeface="Comic Sans MS"/>
            </a:endParaRPr>
          </a:p>
          <a:p>
            <a:pPr lvl="0">
              <a:defRPr sz="1800"/>
            </a:pPr>
            <a:r>
              <a:rPr b="1" sz="1400">
                <a:latin typeface="Comic Sans MS"/>
                <a:ea typeface="Comic Sans MS"/>
                <a:cs typeface="Comic Sans MS"/>
                <a:sym typeface="Comic Sans MS"/>
              </a:rPr>
              <a:t>8.836</a:t>
            </a:r>
            <a:endParaRPr b="1" sz="1400">
              <a:latin typeface="Comic Sans MS"/>
              <a:ea typeface="Comic Sans MS"/>
              <a:cs typeface="Comic Sans MS"/>
              <a:sym typeface="Comic Sans MS"/>
            </a:endParaRPr>
          </a:p>
          <a:p>
            <a:pPr lvl="0">
              <a:defRPr sz="1800"/>
            </a:pPr>
            <a:r>
              <a:rPr b="1" sz="1400">
                <a:latin typeface="Comic Sans MS"/>
                <a:ea typeface="Comic Sans MS"/>
                <a:cs typeface="Comic Sans MS"/>
                <a:sym typeface="Comic Sans MS"/>
              </a:rPr>
              <a:t>32,37</a:t>
            </a:r>
            <a:endParaRPr b="1" sz="1400">
              <a:latin typeface="Comic Sans MS"/>
              <a:ea typeface="Comic Sans MS"/>
              <a:cs typeface="Comic Sans MS"/>
              <a:sym typeface="Comic Sans MS"/>
            </a:endParaRPr>
          </a:p>
          <a:p>
            <a:pPr lvl="0">
              <a:defRPr sz="1800"/>
            </a:pPr>
            <a:r>
              <a:rPr b="1" sz="1400">
                <a:latin typeface="Comic Sans MS"/>
                <a:ea typeface="Comic Sans MS"/>
                <a:cs typeface="Comic Sans MS"/>
                <a:sym typeface="Comic Sans MS"/>
              </a:rPr>
              <a:t>  54</a:t>
            </a:r>
            <a:endParaRPr b="1" sz="1400">
              <a:latin typeface="Comic Sans MS"/>
              <a:ea typeface="Comic Sans MS"/>
              <a:cs typeface="Comic Sans MS"/>
              <a:sym typeface="Comic Sans MS"/>
            </a:endParaRPr>
          </a:p>
        </p:txBody>
      </p:sp>
      <p:sp>
        <p:nvSpPr>
          <p:cNvPr id="585" name="Shape 585"/>
          <p:cNvSpPr/>
          <p:nvPr/>
        </p:nvSpPr>
        <p:spPr>
          <a:xfrm>
            <a:off x="-3076" y="5892800"/>
            <a:ext cx="3771901" cy="736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ctr">
              <a:defRPr sz="1800"/>
            </a:pPr>
            <a:r>
              <a:rPr b="1">
                <a:latin typeface="Comic Sans MS"/>
                <a:ea typeface="Comic Sans MS"/>
                <a:cs typeface="Comic Sans MS"/>
                <a:sym typeface="Comic Sans MS"/>
              </a:rPr>
              <a:t>Společné </a:t>
            </a:r>
            <a:r>
              <a:rPr>
                <a:latin typeface="Comic Sans MS"/>
                <a:ea typeface="Comic Sans MS"/>
                <a:cs typeface="Comic Sans MS"/>
                <a:sym typeface="Comic Sans MS"/>
              </a:rPr>
              <a:t>a </a:t>
            </a:r>
            <a:r>
              <a:rPr b="1">
                <a:solidFill>
                  <a:srgbClr val="E32400"/>
                </a:solidFill>
                <a:latin typeface="Comic Sans MS"/>
                <a:ea typeface="Comic Sans MS"/>
                <a:cs typeface="Comic Sans MS"/>
                <a:sym typeface="Comic Sans MS"/>
              </a:rPr>
              <a:t>vlastní</a:t>
            </a:r>
            <a:r>
              <a:rPr>
                <a:latin typeface="Comic Sans MS"/>
                <a:ea typeface="Comic Sans MS"/>
                <a:cs typeface="Comic Sans MS"/>
                <a:sym typeface="Comic Sans MS"/>
              </a:rPr>
              <a:t> a  publikace</a:t>
            </a:r>
            <a:endParaRPr>
              <a:latin typeface="Comic Sans MS"/>
              <a:ea typeface="Comic Sans MS"/>
              <a:cs typeface="Comic Sans MS"/>
              <a:sym typeface="Comic Sans MS"/>
            </a:endParaRPr>
          </a:p>
          <a:p>
            <a:pPr lvl="0" algn="ctr">
              <a:defRPr sz="1800"/>
            </a:pPr>
            <a:r>
              <a:rPr>
                <a:latin typeface="Comic Sans MS"/>
                <a:ea typeface="Comic Sans MS"/>
                <a:cs typeface="Comic Sans MS"/>
                <a:sym typeface="Comic Sans MS"/>
              </a:rPr>
              <a:t>ÚLOHA JEDNOTLIVCE</a:t>
            </a:r>
          </a:p>
        </p:txBody>
      </p:sp>
      <p:pic>
        <p:nvPicPr>
          <p:cNvPr id="586" name="droppedImage.png"/>
          <p:cNvPicPr/>
          <p:nvPr/>
        </p:nvPicPr>
        <p:blipFill>
          <a:blip r:embed="rId3">
            <a:extLst/>
          </a:blip>
          <a:stretch>
            <a:fillRect/>
          </a:stretch>
        </p:blipFill>
        <p:spPr>
          <a:xfrm>
            <a:off x="4356100" y="317500"/>
            <a:ext cx="5867400" cy="7473348"/>
          </a:xfrm>
          <a:prstGeom prst="rect">
            <a:avLst/>
          </a:prstGeom>
          <a:ln w="12700">
            <a:miter lim="400000"/>
          </a:ln>
        </p:spPr>
      </p:pic>
      <p:sp>
        <p:nvSpPr>
          <p:cNvPr id="587" name="Shape 587"/>
          <p:cNvSpPr/>
          <p:nvPr/>
        </p:nvSpPr>
        <p:spPr>
          <a:xfrm>
            <a:off x="4298159" y="6121400"/>
            <a:ext cx="2649731" cy="787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a:defRPr sz="1800"/>
            </a:pPr>
            <a:r>
              <a:rPr b="1" sz="1300">
                <a:latin typeface="Comic Sans MS"/>
                <a:ea typeface="Comic Sans MS"/>
                <a:cs typeface="Comic Sans MS"/>
                <a:sym typeface="Comic Sans MS"/>
              </a:rPr>
              <a:t>Elektrochemie biomakromolekul</a:t>
            </a:r>
            <a:endParaRPr b="1" sz="1300">
              <a:latin typeface="Comic Sans MS"/>
              <a:ea typeface="Comic Sans MS"/>
              <a:cs typeface="Comic Sans MS"/>
              <a:sym typeface="Comic Sans MS"/>
            </a:endParaRPr>
          </a:p>
          <a:p>
            <a:pPr lvl="0">
              <a:defRPr sz="1800"/>
            </a:pPr>
            <a:r>
              <a:rPr sz="1300">
                <a:latin typeface="Comic Sans MS"/>
                <a:ea typeface="Comic Sans MS"/>
                <a:cs typeface="Comic Sans MS"/>
                <a:sym typeface="Comic Sans MS"/>
              </a:rPr>
              <a:t>bílkoviny, glykoproteiny</a:t>
            </a:r>
            <a:endParaRPr sz="1300">
              <a:latin typeface="Comic Sans MS"/>
              <a:ea typeface="Comic Sans MS"/>
              <a:cs typeface="Comic Sans MS"/>
              <a:sym typeface="Comic Sans MS"/>
            </a:endParaRPr>
          </a:p>
          <a:p>
            <a:pPr lvl="0">
              <a:defRPr sz="1800"/>
            </a:pPr>
            <a:r>
              <a:rPr sz="1300">
                <a:latin typeface="Comic Sans MS"/>
                <a:ea typeface="Comic Sans MS"/>
                <a:cs typeface="Comic Sans MS"/>
                <a:sym typeface="Comic Sans MS"/>
              </a:rPr>
              <a:t>DNA, RNA</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9" name="Shape 58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200">
                <a:uFill>
                  <a:solidFill/>
                </a:uFill>
              </a:rPr>
            </a:fld>
          </a:p>
        </p:txBody>
      </p:sp>
      <p:pic>
        <p:nvPicPr>
          <p:cNvPr id="590" name="droppedImage.png"/>
          <p:cNvPicPr/>
          <p:nvPr/>
        </p:nvPicPr>
        <p:blipFill>
          <a:blip r:embed="rId2">
            <a:extLst/>
          </a:blip>
          <a:stretch>
            <a:fillRect/>
          </a:stretch>
        </p:blipFill>
        <p:spPr>
          <a:xfrm>
            <a:off x="2984500" y="2400300"/>
            <a:ext cx="2861367" cy="3632200"/>
          </a:xfrm>
          <a:prstGeom prst="rect">
            <a:avLst/>
          </a:prstGeom>
          <a:ln w="25400">
            <a:round/>
          </a:ln>
        </p:spPr>
      </p:pic>
      <p:pic>
        <p:nvPicPr>
          <p:cNvPr id="591" name="droppedImage.png"/>
          <p:cNvPicPr/>
          <p:nvPr/>
        </p:nvPicPr>
        <p:blipFill>
          <a:blip r:embed="rId3">
            <a:extLst/>
          </a:blip>
          <a:stretch>
            <a:fillRect/>
          </a:stretch>
        </p:blipFill>
        <p:spPr>
          <a:xfrm>
            <a:off x="5651500" y="2540000"/>
            <a:ext cx="2536559" cy="3505200"/>
          </a:xfrm>
          <a:prstGeom prst="rect">
            <a:avLst/>
          </a:prstGeom>
          <a:ln w="25400">
            <a:round/>
          </a:ln>
        </p:spPr>
      </p:pic>
      <p:pic>
        <p:nvPicPr>
          <p:cNvPr id="592" name="droppedImage.png"/>
          <p:cNvPicPr/>
          <p:nvPr/>
        </p:nvPicPr>
        <p:blipFill>
          <a:blip r:embed="rId4">
            <a:extLst/>
          </a:blip>
          <a:stretch>
            <a:fillRect/>
          </a:stretch>
        </p:blipFill>
        <p:spPr>
          <a:xfrm>
            <a:off x="435380" y="4876800"/>
            <a:ext cx="1918408" cy="2668985"/>
          </a:xfrm>
          <a:prstGeom prst="rect">
            <a:avLst/>
          </a:prstGeom>
          <a:ln w="12700">
            <a:miter lim="400000"/>
          </a:ln>
        </p:spPr>
      </p:pic>
      <p:pic>
        <p:nvPicPr>
          <p:cNvPr id="593" name="droppedImage.tiff"/>
          <p:cNvPicPr/>
          <p:nvPr/>
        </p:nvPicPr>
        <p:blipFill>
          <a:blip r:embed="rId5">
            <a:extLst/>
          </a:blip>
          <a:stretch>
            <a:fillRect/>
          </a:stretch>
        </p:blipFill>
        <p:spPr>
          <a:xfrm>
            <a:off x="329250" y="2091927"/>
            <a:ext cx="2135449" cy="2413001"/>
          </a:xfrm>
          <a:prstGeom prst="rect">
            <a:avLst/>
          </a:prstGeom>
          <a:ln w="12700">
            <a:miter lim="400000"/>
          </a:ln>
        </p:spPr>
      </p:pic>
      <p:sp>
        <p:nvSpPr>
          <p:cNvPr id="594" name="Shape 594"/>
          <p:cNvSpPr/>
          <p:nvPr/>
        </p:nvSpPr>
        <p:spPr>
          <a:xfrm>
            <a:off x="258845" y="571500"/>
            <a:ext cx="10172701" cy="1308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1400">
                <a:latin typeface="Comic Sans MS"/>
                <a:ea typeface="Comic Sans MS"/>
                <a:cs typeface="Comic Sans MS"/>
                <a:sym typeface="Comic Sans MS"/>
              </a:rPr>
              <a:t>This year we commemorate the </a:t>
            </a:r>
            <a:r>
              <a:rPr b="1" sz="1400">
                <a:solidFill>
                  <a:srgbClr val="FF2600"/>
                </a:solidFill>
                <a:latin typeface="Comic Sans MS"/>
                <a:ea typeface="Comic Sans MS"/>
                <a:cs typeface="Comic Sans MS"/>
                <a:sym typeface="Comic Sans MS"/>
              </a:rPr>
              <a:t>90th Anniversary of the invention of polarography by J. Heyrovsky</a:t>
            </a:r>
            <a:r>
              <a:rPr sz="1400">
                <a:latin typeface="Comic Sans MS"/>
                <a:ea typeface="Comic Sans MS"/>
                <a:cs typeface="Comic Sans MS"/>
                <a:sym typeface="Comic Sans MS"/>
              </a:rPr>
              <a:t>. In </a:t>
            </a:r>
            <a:r>
              <a:rPr b="1" sz="1400">
                <a:latin typeface="Comic Sans MS"/>
                <a:ea typeface="Comic Sans MS"/>
                <a:cs typeface="Comic Sans MS"/>
                <a:sym typeface="Comic Sans MS"/>
              </a:rPr>
              <a:t>1941 he invented oscillographic polarography with controlled a.c</a:t>
            </a:r>
            <a:r>
              <a:rPr sz="1400">
                <a:latin typeface="Comic Sans MS"/>
                <a:ea typeface="Comic Sans MS"/>
                <a:cs typeface="Comic Sans MS"/>
                <a:sym typeface="Comic Sans MS"/>
              </a:rPr>
              <a:t>. (cyclic a.c. chronopotentiometry). By the end of the 1950‘s oscillographic polarography was the </a:t>
            </a:r>
            <a:r>
              <a:rPr b="1" sz="1400">
                <a:latin typeface="Comic Sans MS"/>
                <a:ea typeface="Comic Sans MS"/>
                <a:cs typeface="Comic Sans MS"/>
                <a:sym typeface="Comic Sans MS"/>
              </a:rPr>
              <a:t>method of choice for</a:t>
            </a:r>
            <a:r>
              <a:rPr sz="1400">
                <a:latin typeface="Comic Sans MS"/>
                <a:ea typeface="Comic Sans MS"/>
                <a:cs typeface="Comic Sans MS"/>
                <a:sym typeface="Comic Sans MS"/>
              </a:rPr>
              <a:t> the </a:t>
            </a:r>
            <a:r>
              <a:rPr b="1" sz="1400">
                <a:solidFill>
                  <a:srgbClr val="0061FF"/>
                </a:solidFill>
                <a:latin typeface="Comic Sans MS"/>
                <a:ea typeface="Comic Sans MS"/>
                <a:cs typeface="Comic Sans MS"/>
                <a:sym typeface="Comic Sans MS"/>
              </a:rPr>
              <a:t>DNA electrochemical analysis</a:t>
            </a:r>
            <a:r>
              <a:rPr sz="1400">
                <a:latin typeface="Comic Sans MS"/>
                <a:ea typeface="Comic Sans MS"/>
                <a:cs typeface="Comic Sans MS"/>
                <a:sym typeface="Comic Sans MS"/>
              </a:rPr>
              <a:t>:</a:t>
            </a:r>
            <a:endParaRPr sz="1400">
              <a:latin typeface="Comic Sans MS"/>
              <a:ea typeface="Comic Sans MS"/>
              <a:cs typeface="Comic Sans MS"/>
              <a:sym typeface="Comic Sans MS"/>
            </a:endParaRPr>
          </a:p>
          <a:p>
            <a:pPr lvl="0">
              <a:defRPr sz="1800"/>
            </a:pPr>
            <a:r>
              <a:rPr b="1" sz="1400">
                <a:solidFill>
                  <a:srgbClr val="0056D6"/>
                </a:solidFill>
                <a:latin typeface="Comic Sans MS"/>
                <a:ea typeface="Comic Sans MS"/>
                <a:cs typeface="Comic Sans MS"/>
                <a:sym typeface="Comic Sans MS"/>
              </a:rPr>
              <a:t>1958</a:t>
            </a:r>
            <a:r>
              <a:rPr sz="1400">
                <a:latin typeface="Comic Sans MS"/>
                <a:ea typeface="Comic Sans MS"/>
                <a:cs typeface="Comic Sans MS"/>
                <a:sym typeface="Comic Sans MS"/>
              </a:rPr>
              <a:t>: Nucleic acid bases, DNA and RNA are electroactive</a:t>
            </a:r>
            <a:endParaRPr sz="1400">
              <a:latin typeface="Comic Sans MS"/>
              <a:ea typeface="Comic Sans MS"/>
              <a:cs typeface="Comic Sans MS"/>
              <a:sym typeface="Comic Sans MS"/>
            </a:endParaRPr>
          </a:p>
          <a:p>
            <a:pPr lvl="0">
              <a:defRPr sz="1800"/>
            </a:pPr>
            <a:r>
              <a:rPr sz="1400">
                <a:latin typeface="Comic Sans MS"/>
                <a:ea typeface="Comic Sans MS"/>
                <a:cs typeface="Comic Sans MS"/>
                <a:sym typeface="Comic Sans MS"/>
              </a:rPr>
              <a:t>          </a:t>
            </a:r>
            <a:r>
              <a:rPr b="1" sz="1400">
                <a:solidFill>
                  <a:srgbClr val="E32400"/>
                </a:solidFill>
                <a:latin typeface="Comic Sans MS"/>
                <a:ea typeface="Comic Sans MS"/>
                <a:cs typeface="Comic Sans MS"/>
                <a:sym typeface="Comic Sans MS"/>
              </a:rPr>
              <a:t>1960</a:t>
            </a:r>
            <a:r>
              <a:rPr sz="1400">
                <a:latin typeface="Comic Sans MS"/>
                <a:ea typeface="Comic Sans MS"/>
                <a:cs typeface="Comic Sans MS"/>
                <a:sym typeface="Comic Sans MS"/>
              </a:rPr>
              <a:t>: Relations between the DNA structure and electrochemical responses</a:t>
            </a:r>
            <a:r>
              <a:rPr sz="1400">
                <a:latin typeface="Comic Sans MS"/>
                <a:ea typeface="Comic Sans MS"/>
                <a:cs typeface="Comic Sans MS"/>
                <a:sym typeface="Comic Sans MS"/>
              </a:rPr>
              <a:t>                                   </a:t>
            </a:r>
          </a:p>
        </p:txBody>
      </p:sp>
      <p:sp>
        <p:nvSpPr>
          <p:cNvPr id="595" name="Shape 595"/>
          <p:cNvSpPr/>
          <p:nvPr/>
        </p:nvSpPr>
        <p:spPr>
          <a:xfrm>
            <a:off x="576885" y="88900"/>
            <a:ext cx="8724901" cy="419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a:defRPr sz="1800"/>
            </a:pPr>
            <a:r>
              <a:rPr b="1">
                <a:solidFill>
                  <a:srgbClr val="FF4013"/>
                </a:solidFill>
                <a:latin typeface="Comic Sans MS"/>
                <a:ea typeface="Comic Sans MS"/>
                <a:cs typeface="Comic Sans MS"/>
                <a:sym typeface="Comic Sans MS"/>
              </a:rPr>
              <a:t>90 years of polarography and </a:t>
            </a:r>
            <a:r>
              <a:rPr b="1">
                <a:solidFill>
                  <a:srgbClr val="0061FF"/>
                </a:solidFill>
                <a:latin typeface="Comic Sans MS"/>
                <a:ea typeface="Comic Sans MS"/>
                <a:cs typeface="Comic Sans MS"/>
                <a:sym typeface="Comic Sans MS"/>
              </a:rPr>
              <a:t>~</a:t>
            </a:r>
            <a:r>
              <a:rPr b="1">
                <a:solidFill>
                  <a:srgbClr val="0433FF"/>
                </a:solidFill>
                <a:latin typeface="Comic Sans MS"/>
                <a:ea typeface="Comic Sans MS"/>
                <a:cs typeface="Comic Sans MS"/>
                <a:sym typeface="Comic Sans MS"/>
              </a:rPr>
              <a:t>55 years of nucleic acid electrochemistry</a:t>
            </a:r>
          </a:p>
        </p:txBody>
      </p:sp>
      <p:sp>
        <p:nvSpPr>
          <p:cNvPr id="596" name="Shape 596"/>
          <p:cNvSpPr/>
          <p:nvPr/>
        </p:nvSpPr>
        <p:spPr>
          <a:xfrm>
            <a:off x="495300" y="4584700"/>
            <a:ext cx="2345234"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sz="1800"/>
            </a:pPr>
            <a:r>
              <a:rPr sz="1000">
                <a:latin typeface="Comic Sans MS"/>
                <a:ea typeface="Comic Sans MS"/>
                <a:cs typeface="Comic Sans MS"/>
                <a:sym typeface="Comic Sans MS"/>
              </a:rPr>
              <a:t> E. Palecek, </a:t>
            </a:r>
            <a:r>
              <a:rPr i="1" sz="1000"/>
              <a:t>Nature</a:t>
            </a:r>
            <a:r>
              <a:rPr sz="1000"/>
              <a:t> </a:t>
            </a:r>
            <a:r>
              <a:rPr b="1" sz="1000"/>
              <a:t>188</a:t>
            </a:r>
            <a:r>
              <a:rPr sz="1000"/>
              <a:t> (1960) 656-657</a:t>
            </a:r>
          </a:p>
        </p:txBody>
      </p:sp>
      <p:sp>
        <p:nvSpPr>
          <p:cNvPr id="597" name="Shape 597"/>
          <p:cNvSpPr/>
          <p:nvPr/>
        </p:nvSpPr>
        <p:spPr>
          <a:xfrm>
            <a:off x="482600" y="1943100"/>
            <a:ext cx="2097931"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R="355600" defTabSz="355600">
              <a:defRPr sz="1800"/>
            </a:pPr>
            <a:r>
              <a:rPr i="1" sz="1000"/>
              <a:t>E. Palecek, Naturwiss.</a:t>
            </a:r>
            <a:r>
              <a:rPr sz="1000"/>
              <a:t> </a:t>
            </a:r>
            <a:r>
              <a:rPr b="1" sz="1000"/>
              <a:t>45</a:t>
            </a:r>
            <a:r>
              <a:rPr sz="1000"/>
              <a:t>, 186-187</a:t>
            </a:r>
          </a:p>
        </p:txBody>
      </p:sp>
      <p:sp>
        <p:nvSpPr>
          <p:cNvPr id="598" name="Shape 598"/>
          <p:cNvSpPr/>
          <p:nvPr/>
        </p:nvSpPr>
        <p:spPr>
          <a:xfrm>
            <a:off x="3187700" y="1955800"/>
            <a:ext cx="6985000" cy="419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5155" marR="45155" defTabSz="1016000">
              <a:defRPr b="1" sz="1800">
                <a:solidFill>
                  <a:srgbClr val="0061FF"/>
                </a:solidFill>
                <a:uFill>
                  <a:solidFill>
                    <a:srgbClr val="0061FF"/>
                  </a:solidFill>
                </a:uFill>
                <a:latin typeface="Comic Sans MS"/>
                <a:ea typeface="Comic Sans MS"/>
                <a:cs typeface="Comic Sans MS"/>
                <a:sym typeface="Comic Sans MS"/>
              </a:defRPr>
            </a:lvl1pPr>
          </a:lstStyle>
          <a:p>
            <a:pPr lvl="0">
              <a:defRPr b="0">
                <a:solidFill>
                  <a:srgbClr val="000000"/>
                </a:solidFill>
                <a:uFillTx/>
              </a:defRPr>
            </a:pPr>
            <a:r>
              <a:rPr b="1">
                <a:solidFill>
                  <a:srgbClr val="0061FF"/>
                </a:solidFill>
                <a:uFill>
                  <a:solidFill>
                    <a:srgbClr val="0061FF"/>
                  </a:solidFill>
                </a:uFill>
              </a:rPr>
              <a:t>Electrochemistry of nucleic acids is now a booming field</a:t>
            </a:r>
          </a:p>
        </p:txBody>
      </p:sp>
      <p:pic>
        <p:nvPicPr>
          <p:cNvPr id="599" name="droppedImage.png"/>
          <p:cNvPicPr/>
          <p:nvPr/>
        </p:nvPicPr>
        <p:blipFill>
          <a:blip r:embed="rId6">
            <a:extLst/>
          </a:blip>
          <a:stretch>
            <a:fillRect/>
          </a:stretch>
        </p:blipFill>
        <p:spPr>
          <a:xfrm>
            <a:off x="2324100" y="1753253"/>
            <a:ext cx="1071563" cy="3445810"/>
          </a:xfrm>
          <a:prstGeom prst="rect">
            <a:avLst/>
          </a:prstGeom>
          <a:ln w="25400">
            <a:round/>
          </a:ln>
        </p:spPr>
      </p:pic>
      <p:pic>
        <p:nvPicPr>
          <p:cNvPr id="600" name="droppedImage.png"/>
          <p:cNvPicPr/>
          <p:nvPr/>
        </p:nvPicPr>
        <p:blipFill>
          <a:blip r:embed="rId7">
            <a:extLst/>
          </a:blip>
          <a:stretch>
            <a:fillRect/>
          </a:stretch>
        </p:blipFill>
        <p:spPr>
          <a:xfrm>
            <a:off x="406400" y="1562100"/>
            <a:ext cx="165100" cy="2476500"/>
          </a:xfrm>
          <a:prstGeom prst="rect">
            <a:avLst/>
          </a:prstGeom>
          <a:ln w="25400">
            <a:round/>
          </a:ln>
        </p:spPr>
      </p:pic>
      <p:pic>
        <p:nvPicPr>
          <p:cNvPr id="601" name="droppedImage.png"/>
          <p:cNvPicPr/>
          <p:nvPr/>
        </p:nvPicPr>
        <p:blipFill>
          <a:blip r:embed="rId8">
            <a:extLst/>
          </a:blip>
          <a:stretch>
            <a:fillRect/>
          </a:stretch>
        </p:blipFill>
        <p:spPr>
          <a:xfrm>
            <a:off x="7861300" y="3378200"/>
            <a:ext cx="965200" cy="398021"/>
          </a:xfrm>
          <a:prstGeom prst="rect">
            <a:avLst/>
          </a:prstGeom>
          <a:ln w="25400">
            <a:round/>
          </a:ln>
        </p:spPr>
      </p:pic>
      <p:sp>
        <p:nvSpPr>
          <p:cNvPr id="602" name="Shape 602"/>
          <p:cNvSpPr/>
          <p:nvPr/>
        </p:nvSpPr>
        <p:spPr>
          <a:xfrm>
            <a:off x="8788400" y="3416300"/>
            <a:ext cx="6604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5155" marR="45155" defTabSz="1016000">
              <a:defRPr b="1">
                <a:solidFill>
                  <a:srgbClr val="E32400"/>
                </a:solidFill>
                <a:uFill>
                  <a:solidFill>
                    <a:srgbClr val="E32400"/>
                  </a:solidFill>
                </a:uFill>
                <a:latin typeface="Comic Sans MS"/>
                <a:ea typeface="Comic Sans MS"/>
                <a:cs typeface="Comic Sans MS"/>
                <a:sym typeface="Comic Sans MS"/>
              </a:defRPr>
            </a:lvl1pPr>
          </a:lstStyle>
          <a:p>
            <a:pPr lvl="0">
              <a:defRPr b="0" sz="1800">
                <a:solidFill>
                  <a:srgbClr val="000000"/>
                </a:solidFill>
                <a:uFillTx/>
              </a:defRPr>
            </a:pPr>
            <a:r>
              <a:rPr b="1" sz="1200">
                <a:solidFill>
                  <a:srgbClr val="E32400"/>
                </a:solidFill>
                <a:uFill>
                  <a:solidFill>
                    <a:srgbClr val="E32400"/>
                  </a:solidFill>
                </a:uFill>
              </a:rPr>
              <a:t>WHY?</a:t>
            </a:r>
          </a:p>
        </p:txBody>
      </p:sp>
      <p:sp>
        <p:nvSpPr>
          <p:cNvPr id="603" name="Shape 603"/>
          <p:cNvSpPr/>
          <p:nvPr/>
        </p:nvSpPr>
        <p:spPr>
          <a:xfrm>
            <a:off x="4216400" y="2349500"/>
            <a:ext cx="1614190"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355600" defTabSz="355600">
              <a:defRPr b="1">
                <a:latin typeface="Arial"/>
                <a:ea typeface="Arial"/>
                <a:cs typeface="Arial"/>
                <a:sym typeface="Arial"/>
              </a:defRPr>
            </a:lvl1pPr>
          </a:lstStyle>
          <a:p>
            <a:pPr lvl="0">
              <a:defRPr b="0" sz="1800"/>
            </a:pPr>
            <a:r>
              <a:rPr b="1" sz="1200"/>
              <a:t>112 (2012) 3427-3481</a:t>
            </a:r>
          </a:p>
        </p:txBody>
      </p:sp>
      <p:sp>
        <p:nvSpPr>
          <p:cNvPr id="604" name="Shape 604"/>
          <p:cNvSpPr/>
          <p:nvPr/>
        </p:nvSpPr>
        <p:spPr>
          <a:xfrm>
            <a:off x="2921000" y="6108700"/>
            <a:ext cx="6883897" cy="1651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R="457200" defTabSz="711200">
              <a:buClr>
                <a:srgbClr val="000000"/>
              </a:buClr>
              <a:buFont typeface="Comic Sans MS"/>
              <a:tabLst>
                <a:tab pos="1371600" algn="l"/>
                <a:tab pos="1371600" algn="l"/>
                <a:tab pos="1371600" algn="l"/>
                <a:tab pos="1371600" algn="l"/>
                <a:tab pos="1371600" algn="l"/>
                <a:tab pos="1371600" algn="l"/>
                <a:tab pos="1371600" algn="l"/>
                <a:tab pos="1371600" algn="l"/>
                <a:tab pos="1371600" algn="l"/>
                <a:tab pos="1435100" algn="l"/>
              </a:tabLst>
              <a:defRPr sz="1800"/>
            </a:pPr>
            <a:r>
              <a:rPr b="1" sz="1400">
                <a:uFill>
                  <a:solidFill/>
                </a:uFill>
                <a:latin typeface="Comic Sans MS"/>
                <a:ea typeface="Comic Sans MS"/>
                <a:cs typeface="Comic Sans MS"/>
                <a:sym typeface="Comic Sans MS"/>
              </a:rPr>
              <a:t>1960-66 Relation between the DNA structure and electrochemical responses</a:t>
            </a:r>
            <a:endParaRPr b="1" sz="1400">
              <a:uFill>
                <a:solidFill/>
              </a:uFill>
              <a:latin typeface="Comic Sans MS"/>
              <a:ea typeface="Comic Sans MS"/>
              <a:cs typeface="Comic Sans MS"/>
              <a:sym typeface="Comic Sans MS"/>
            </a:endParaRPr>
          </a:p>
          <a:p>
            <a:pPr lvl="0" marR="457200" defTabSz="711200">
              <a:buClr>
                <a:srgbClr val="FF2600"/>
              </a:buClr>
              <a:buFont typeface="Comic Sans MS"/>
              <a:tabLst>
                <a:tab pos="1371600" algn="l"/>
                <a:tab pos="1371600" algn="l"/>
                <a:tab pos="1371600" algn="l"/>
                <a:tab pos="1371600" algn="l"/>
                <a:tab pos="1371600" algn="l"/>
                <a:tab pos="1371600" algn="l"/>
                <a:tab pos="1371600" algn="l"/>
                <a:tab pos="1371600" algn="l"/>
                <a:tab pos="1371600" algn="l"/>
                <a:tab pos="1435100" algn="l"/>
              </a:tabLst>
              <a:defRPr sz="1800"/>
            </a:pPr>
            <a:r>
              <a:rPr b="1" sz="1400">
                <a:solidFill>
                  <a:srgbClr val="0433FF"/>
                </a:solidFill>
                <a:uFill>
                  <a:solidFill>
                    <a:srgbClr val="0433FF"/>
                  </a:solidFill>
                </a:uFill>
                <a:latin typeface="Comic Sans MS"/>
                <a:ea typeface="Comic Sans MS"/>
                <a:cs typeface="Comic Sans MS"/>
                <a:sym typeface="Comic Sans MS"/>
              </a:rPr>
              <a:t>1974 DNA unwinding at negatively charged surfaces</a:t>
            </a:r>
            <a:endParaRPr b="1" sz="1400">
              <a:solidFill>
                <a:srgbClr val="0433FF"/>
              </a:solidFill>
              <a:uFill>
                <a:solidFill>
                  <a:srgbClr val="0433FF"/>
                </a:solidFill>
              </a:uFill>
              <a:latin typeface="Comic Sans MS"/>
              <a:ea typeface="Comic Sans MS"/>
              <a:cs typeface="Comic Sans MS"/>
              <a:sym typeface="Comic Sans MS"/>
            </a:endParaRPr>
          </a:p>
          <a:p>
            <a:pPr lvl="0" marR="457200" defTabSz="711200">
              <a:buClr>
                <a:srgbClr val="FF2600"/>
              </a:buClr>
              <a:buFont typeface="Comic Sans MS"/>
              <a:tabLst>
                <a:tab pos="1371600" algn="l"/>
                <a:tab pos="1371600" algn="l"/>
                <a:tab pos="1371600" algn="l"/>
                <a:tab pos="1371600" algn="l"/>
                <a:tab pos="1371600" algn="l"/>
                <a:tab pos="1371600" algn="l"/>
                <a:tab pos="1371600" algn="l"/>
                <a:tab pos="1371600" algn="l"/>
                <a:tab pos="1371600" algn="l"/>
                <a:tab pos="1435100" algn="l"/>
              </a:tabLst>
              <a:defRPr sz="1800"/>
            </a:pPr>
            <a:r>
              <a:rPr b="1" sz="1400">
                <a:uFill>
                  <a:solidFill/>
                </a:uFill>
                <a:latin typeface="Comic Sans MS"/>
                <a:ea typeface="Comic Sans MS"/>
                <a:cs typeface="Comic Sans MS"/>
                <a:sym typeface="Comic Sans MS"/>
              </a:rPr>
              <a:t>1981-83 </a:t>
            </a:r>
            <a:r>
              <a:rPr b="1" sz="1400">
                <a:uFill>
                  <a:solidFill/>
                </a:uFill>
                <a:latin typeface="Comic Sans MS"/>
                <a:ea typeface="Comic Sans MS"/>
                <a:cs typeface="Comic Sans MS"/>
                <a:sym typeface="Comic Sans MS"/>
              </a:rPr>
              <a:t>Electroactive markers covalently bound to DNA</a:t>
            </a:r>
            <a:endParaRPr b="1" sz="1400">
              <a:uFill>
                <a:solidFill/>
              </a:uFill>
              <a:latin typeface="Comic Sans MS"/>
              <a:ea typeface="Comic Sans MS"/>
              <a:cs typeface="Comic Sans MS"/>
              <a:sym typeface="Comic Sans MS"/>
            </a:endParaRPr>
          </a:p>
          <a:p>
            <a:pPr lvl="0" marR="457200" defTabSz="711200">
              <a:buClr>
                <a:srgbClr val="000000"/>
              </a:buClr>
              <a:buFont typeface="Comic Sans MS"/>
              <a:tabLst>
                <a:tab pos="1371600" algn="l"/>
                <a:tab pos="1371600" algn="l"/>
                <a:tab pos="1371600" algn="l"/>
                <a:tab pos="1371600" algn="l"/>
                <a:tab pos="1371600" algn="l"/>
                <a:tab pos="1371600" algn="l"/>
                <a:tab pos="1371600" algn="l"/>
                <a:tab pos="1371600" algn="l"/>
                <a:tab pos="1371600" algn="l"/>
                <a:tab pos="1435100" algn="l"/>
              </a:tabLst>
              <a:defRPr sz="1800"/>
            </a:pPr>
            <a:r>
              <a:rPr b="1" sz="1400">
                <a:uFill>
                  <a:solidFill/>
                </a:uFill>
                <a:latin typeface="Comic Sans MS"/>
                <a:ea typeface="Comic Sans MS"/>
                <a:cs typeface="Comic Sans MS"/>
                <a:sym typeface="Comic Sans MS"/>
              </a:rPr>
              <a:t>1986-88</a:t>
            </a:r>
            <a:r>
              <a:rPr b="1" sz="1400">
                <a:solidFill>
                  <a:srgbClr val="0433FF"/>
                </a:solidFill>
                <a:uFill>
                  <a:solidFill>
                    <a:srgbClr val="0433FF"/>
                  </a:solidFill>
                </a:uFill>
                <a:latin typeface="Comic Sans MS"/>
                <a:ea typeface="Comic Sans MS"/>
                <a:cs typeface="Comic Sans MS"/>
                <a:sym typeface="Comic Sans MS"/>
              </a:rPr>
              <a:t> DNA-modified electrodes</a:t>
            </a:r>
            <a:endParaRPr b="1" sz="1400">
              <a:solidFill>
                <a:srgbClr val="0433FF"/>
              </a:solidFill>
              <a:uFill>
                <a:solidFill>
                  <a:srgbClr val="0433FF"/>
                </a:solidFill>
              </a:uFill>
              <a:latin typeface="Comic Sans MS"/>
              <a:ea typeface="Comic Sans MS"/>
              <a:cs typeface="Comic Sans MS"/>
              <a:sym typeface="Comic Sans MS"/>
            </a:endParaRPr>
          </a:p>
          <a:p>
            <a:pPr lvl="0" marR="457200" defTabSz="711200">
              <a:buClr>
                <a:srgbClr val="FF2600"/>
              </a:buClr>
              <a:buFont typeface="Comic Sans MS"/>
              <a:tabLst>
                <a:tab pos="1371600" algn="l"/>
                <a:tab pos="1371600" algn="l"/>
                <a:tab pos="1371600" algn="l"/>
                <a:tab pos="1371600" algn="l"/>
                <a:tab pos="1371600" algn="l"/>
                <a:tab pos="1371600" algn="l"/>
                <a:tab pos="1371600" algn="l"/>
                <a:tab pos="1371600" algn="l"/>
                <a:tab pos="1371600" algn="l"/>
                <a:tab pos="1435100" algn="l"/>
              </a:tabLst>
              <a:defRPr sz="1800"/>
            </a:pPr>
            <a:endParaRPr b="1" sz="1600" u="sng">
              <a:solidFill>
                <a:srgbClr val="0433FF"/>
              </a:solidFill>
              <a:uFill>
                <a:solidFill>
                  <a:srgbClr val="0433FF"/>
                </a:solidFill>
              </a:uFill>
              <a:latin typeface="Comic Sans MS"/>
              <a:ea typeface="Comic Sans MS"/>
              <a:cs typeface="Comic Sans MS"/>
              <a:sym typeface="Comic Sans MS"/>
            </a:endParaRPr>
          </a:p>
        </p:txBody>
      </p:sp>
      <p:pic>
        <p:nvPicPr>
          <p:cNvPr id="605" name="droppedImage.png"/>
          <p:cNvPicPr/>
          <p:nvPr/>
        </p:nvPicPr>
        <p:blipFill>
          <a:blip r:embed="rId9">
            <a:extLst/>
          </a:blip>
          <a:stretch>
            <a:fillRect/>
          </a:stretch>
        </p:blipFill>
        <p:spPr>
          <a:xfrm>
            <a:off x="4965700" y="4038600"/>
            <a:ext cx="2403349" cy="2172891"/>
          </a:xfrm>
          <a:prstGeom prst="rect">
            <a:avLst/>
          </a:prstGeom>
          <a:ln w="25400">
            <a:round/>
          </a:ln>
        </p:spPr>
      </p:pic>
      <p:sp>
        <p:nvSpPr>
          <p:cNvPr id="606" name="Shape 606"/>
          <p:cNvSpPr/>
          <p:nvPr/>
        </p:nvSpPr>
        <p:spPr>
          <a:xfrm>
            <a:off x="8102600" y="3670300"/>
            <a:ext cx="2743200" cy="2336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5155" marR="45155" defTabSz="1016000">
              <a:defRPr sz="1800"/>
            </a:pPr>
            <a:r>
              <a:rPr sz="1200">
                <a:solidFill>
                  <a:srgbClr val="0433FF"/>
                </a:solidFill>
                <a:uFill>
                  <a:solidFill>
                    <a:srgbClr val="0433FF"/>
                  </a:solidFill>
                </a:uFill>
                <a:latin typeface="Comic Sans MS"/>
                <a:ea typeface="Comic Sans MS"/>
                <a:cs typeface="Comic Sans MS"/>
                <a:sym typeface="Comic Sans MS"/>
              </a:rPr>
              <a:t>progress in GENOMICS</a:t>
            </a:r>
            <a:endParaRPr sz="1200">
              <a:solidFill>
                <a:srgbClr val="0433FF"/>
              </a:solidFill>
              <a:uFill>
                <a:solidFill>
                  <a:srgbClr val="0433FF"/>
                </a:solidFill>
              </a:uFill>
              <a:latin typeface="Comic Sans MS"/>
              <a:ea typeface="Comic Sans MS"/>
              <a:cs typeface="Comic Sans MS"/>
              <a:sym typeface="Comic Sans MS"/>
            </a:endParaRPr>
          </a:p>
          <a:p>
            <a:pPr lvl="0" marL="45155" marR="45155" defTabSz="1016000">
              <a:defRPr sz="1800"/>
            </a:pPr>
            <a:r>
              <a:rPr sz="1200">
                <a:uFill>
                  <a:solidFill/>
                </a:uFill>
                <a:latin typeface="Comic Sans MS"/>
                <a:ea typeface="Comic Sans MS"/>
                <a:cs typeface="Comic Sans MS"/>
                <a:sym typeface="Comic Sans MS"/>
              </a:rPr>
              <a:t>increasing importance</a:t>
            </a:r>
            <a:endParaRPr sz="1200">
              <a:uFill>
                <a:solidFill/>
              </a:uFill>
              <a:latin typeface="Comic Sans MS"/>
              <a:ea typeface="Comic Sans MS"/>
              <a:cs typeface="Comic Sans MS"/>
              <a:sym typeface="Comic Sans MS"/>
            </a:endParaRPr>
          </a:p>
          <a:p>
            <a:pPr lvl="0" marL="45155" marR="45155" defTabSz="1016000">
              <a:defRPr sz="1800"/>
            </a:pPr>
            <a:r>
              <a:rPr sz="1200">
                <a:uFill>
                  <a:solidFill/>
                </a:uFill>
                <a:latin typeface="Comic Sans MS"/>
                <a:ea typeface="Comic Sans MS"/>
                <a:cs typeface="Comic Sans MS"/>
                <a:sym typeface="Comic Sans MS"/>
              </a:rPr>
              <a:t>of parallel </a:t>
            </a:r>
            <a:r>
              <a:rPr b="1" sz="1200">
                <a:uFill>
                  <a:solidFill/>
                </a:uFill>
                <a:latin typeface="Comic Sans MS"/>
                <a:ea typeface="Comic Sans MS"/>
                <a:cs typeface="Comic Sans MS"/>
                <a:sym typeface="Comic Sans MS"/>
              </a:rPr>
              <a:t>nucleotide</a:t>
            </a:r>
            <a:endParaRPr b="1" sz="1200">
              <a:uFill>
                <a:solidFill/>
              </a:uFill>
              <a:latin typeface="Comic Sans MS"/>
              <a:ea typeface="Comic Sans MS"/>
              <a:cs typeface="Comic Sans MS"/>
              <a:sym typeface="Comic Sans MS"/>
            </a:endParaRPr>
          </a:p>
          <a:p>
            <a:pPr lvl="0" marL="45155" marR="45155" defTabSz="1016000">
              <a:defRPr sz="1800"/>
            </a:pPr>
            <a:r>
              <a:rPr b="1" sz="1200">
                <a:uFill>
                  <a:solidFill/>
                </a:uFill>
                <a:latin typeface="Comic Sans MS"/>
                <a:ea typeface="Comic Sans MS"/>
                <a:cs typeface="Comic Sans MS"/>
                <a:sym typeface="Comic Sans MS"/>
              </a:rPr>
              <a:t>sequencing</a:t>
            </a:r>
            <a:endParaRPr b="1" sz="1200">
              <a:uFill>
                <a:solidFill/>
              </a:uFill>
              <a:latin typeface="Comic Sans MS"/>
              <a:ea typeface="Comic Sans MS"/>
              <a:cs typeface="Comic Sans MS"/>
              <a:sym typeface="Comic Sans MS"/>
            </a:endParaRPr>
          </a:p>
          <a:p>
            <a:pPr lvl="0" marL="45155" marR="45155" defTabSz="1016000">
              <a:defRPr sz="1800"/>
            </a:pPr>
            <a:r>
              <a:rPr b="1" sz="1200">
                <a:solidFill>
                  <a:srgbClr val="FF2600"/>
                </a:solidFill>
                <a:uFill>
                  <a:solidFill>
                    <a:srgbClr val="FF2600"/>
                  </a:solidFill>
                </a:uFill>
                <a:latin typeface="Comic Sans MS"/>
                <a:ea typeface="Comic Sans MS"/>
                <a:cs typeface="Comic Sans MS"/>
                <a:sym typeface="Comic Sans MS"/>
              </a:rPr>
              <a:t>electrochemistry can </a:t>
            </a:r>
            <a:endParaRPr b="1" sz="1200">
              <a:solidFill>
                <a:srgbClr val="FF2600"/>
              </a:solidFill>
              <a:uFill>
                <a:solidFill>
                  <a:srgbClr val="FF2600"/>
                </a:solidFill>
              </a:uFill>
              <a:latin typeface="Comic Sans MS"/>
              <a:ea typeface="Comic Sans MS"/>
              <a:cs typeface="Comic Sans MS"/>
              <a:sym typeface="Comic Sans MS"/>
            </a:endParaRPr>
          </a:p>
          <a:p>
            <a:pPr lvl="0" marL="45155" marR="45155" defTabSz="1016000">
              <a:defRPr sz="1800"/>
            </a:pPr>
            <a:r>
              <a:rPr b="1" sz="1200">
                <a:solidFill>
                  <a:srgbClr val="FF2600"/>
                </a:solidFill>
                <a:uFill>
                  <a:solidFill>
                    <a:srgbClr val="FF2600"/>
                  </a:solidFill>
                </a:uFill>
                <a:latin typeface="Comic Sans MS"/>
                <a:ea typeface="Comic Sans MS"/>
                <a:cs typeface="Comic Sans MS"/>
                <a:sym typeface="Comic Sans MS"/>
              </a:rPr>
              <a:t>complement optical</a:t>
            </a:r>
            <a:endParaRPr b="1" sz="1200">
              <a:solidFill>
                <a:srgbClr val="FF2600"/>
              </a:solidFill>
              <a:uFill>
                <a:solidFill>
                  <a:srgbClr val="FF2600"/>
                </a:solidFill>
              </a:uFill>
              <a:latin typeface="Comic Sans MS"/>
              <a:ea typeface="Comic Sans MS"/>
              <a:cs typeface="Comic Sans MS"/>
              <a:sym typeface="Comic Sans MS"/>
            </a:endParaRPr>
          </a:p>
          <a:p>
            <a:pPr lvl="0" marL="45155" marR="45155" defTabSz="1016000">
              <a:defRPr sz="1800"/>
            </a:pPr>
            <a:r>
              <a:rPr b="1" sz="1200">
                <a:solidFill>
                  <a:srgbClr val="FF2600"/>
                </a:solidFill>
                <a:uFill>
                  <a:solidFill>
                    <a:srgbClr val="FF2600"/>
                  </a:solidFill>
                </a:uFill>
                <a:latin typeface="Comic Sans MS"/>
                <a:ea typeface="Comic Sans MS"/>
                <a:cs typeface="Comic Sans MS"/>
                <a:sym typeface="Comic Sans MS"/>
              </a:rPr>
              <a:t>detection</a:t>
            </a:r>
            <a:r>
              <a:rPr sz="1200">
                <a:solidFill>
                  <a:srgbClr val="FF2600"/>
                </a:solidFill>
                <a:uFill>
                  <a:solidFill>
                    <a:srgbClr val="FF2600"/>
                  </a:solidFill>
                </a:uFill>
                <a:latin typeface="Comic Sans MS"/>
                <a:ea typeface="Comic Sans MS"/>
                <a:cs typeface="Comic Sans MS"/>
                <a:sym typeface="Comic Sans MS"/>
              </a:rPr>
              <a:t> in arrays</a:t>
            </a:r>
            <a:endParaRPr sz="1200">
              <a:solidFill>
                <a:srgbClr val="FF2600"/>
              </a:solidFill>
              <a:uFill>
                <a:solidFill>
                  <a:srgbClr val="FF2600"/>
                </a:solidFill>
              </a:uFill>
              <a:latin typeface="Comic Sans MS"/>
              <a:ea typeface="Comic Sans MS"/>
              <a:cs typeface="Comic Sans MS"/>
              <a:sym typeface="Comic Sans MS"/>
            </a:endParaRPr>
          </a:p>
          <a:p>
            <a:pPr lvl="0" marL="45155" marR="45155" defTabSz="1016000">
              <a:defRPr sz="1800"/>
            </a:pPr>
            <a:r>
              <a:rPr sz="1200">
                <a:solidFill>
                  <a:srgbClr val="FF2600"/>
                </a:solidFill>
                <a:uFill>
                  <a:solidFill>
                    <a:srgbClr val="FF2600"/>
                  </a:solidFill>
                </a:uFill>
                <a:latin typeface="Comic Sans MS"/>
                <a:ea typeface="Comic Sans MS"/>
                <a:cs typeface="Comic Sans MS"/>
                <a:sym typeface="Comic Sans MS"/>
              </a:rPr>
              <a:t>and particularly in chips </a:t>
            </a:r>
            <a:endParaRPr sz="1200">
              <a:solidFill>
                <a:srgbClr val="FF2600"/>
              </a:solidFill>
              <a:uFill>
                <a:solidFill>
                  <a:srgbClr val="FF2600"/>
                </a:solidFill>
              </a:uFill>
              <a:latin typeface="Comic Sans MS"/>
              <a:ea typeface="Comic Sans MS"/>
              <a:cs typeface="Comic Sans MS"/>
              <a:sym typeface="Comic Sans MS"/>
            </a:endParaRPr>
          </a:p>
          <a:p>
            <a:pPr lvl="0" marL="45155" marR="45155" defTabSz="1016000">
              <a:defRPr sz="1800"/>
            </a:pPr>
            <a:r>
              <a:rPr sz="1200">
                <a:solidFill>
                  <a:srgbClr val="FF2600"/>
                </a:solidFill>
                <a:uFill>
                  <a:solidFill>
                    <a:srgbClr val="FF2600"/>
                  </a:solidFill>
                </a:uFill>
                <a:latin typeface="Comic Sans MS"/>
                <a:ea typeface="Comic Sans MS"/>
                <a:cs typeface="Comic Sans MS"/>
                <a:sym typeface="Comic Sans MS"/>
              </a:rPr>
              <a:t>for </a:t>
            </a:r>
            <a:r>
              <a:rPr b="1" sz="1200">
                <a:solidFill>
                  <a:srgbClr val="FF2600"/>
                </a:solidFill>
                <a:uFill>
                  <a:solidFill>
                    <a:srgbClr val="FF2600"/>
                  </a:solidFill>
                </a:uFill>
                <a:latin typeface="Comic Sans MS"/>
                <a:ea typeface="Comic Sans MS"/>
                <a:cs typeface="Comic Sans MS"/>
                <a:sym typeface="Comic Sans MS"/>
              </a:rPr>
              <a:t>decentralized</a:t>
            </a:r>
            <a:endParaRPr b="1" sz="1200">
              <a:solidFill>
                <a:srgbClr val="FF2600"/>
              </a:solidFill>
              <a:uFill>
                <a:solidFill>
                  <a:srgbClr val="FF2600"/>
                </a:solidFill>
              </a:uFill>
              <a:latin typeface="Comic Sans MS"/>
              <a:ea typeface="Comic Sans MS"/>
              <a:cs typeface="Comic Sans MS"/>
              <a:sym typeface="Comic Sans MS"/>
            </a:endParaRPr>
          </a:p>
          <a:p>
            <a:pPr lvl="0" marL="45155" marR="45155" defTabSz="1016000">
              <a:defRPr sz="1800"/>
            </a:pPr>
            <a:r>
              <a:rPr b="1" sz="1200">
                <a:solidFill>
                  <a:srgbClr val="FF2600"/>
                </a:solidFill>
                <a:uFill>
                  <a:solidFill>
                    <a:srgbClr val="FF2600"/>
                  </a:solidFill>
                </a:uFill>
                <a:latin typeface="Comic Sans MS"/>
                <a:ea typeface="Comic Sans MS"/>
                <a:cs typeface="Comic Sans MS"/>
                <a:sym typeface="Comic Sans MS"/>
              </a:rPr>
              <a:t>analysis</a:t>
            </a:r>
            <a:endParaRPr sz="1200">
              <a:solidFill>
                <a:srgbClr val="FF2600"/>
              </a:solidFill>
              <a:uFill>
                <a:solidFill>
                  <a:srgbClr val="FF2600"/>
                </a:solidFill>
              </a:uFill>
              <a:latin typeface="Comic Sans MS"/>
              <a:ea typeface="Comic Sans MS"/>
              <a:cs typeface="Comic Sans MS"/>
              <a:sym typeface="Comic Sans MS"/>
            </a:endParaRPr>
          </a:p>
        </p:txBody>
      </p:sp>
      <p:sp>
        <p:nvSpPr>
          <p:cNvPr id="607" name="Shape 607"/>
          <p:cNvSpPr/>
          <p:nvPr/>
        </p:nvSpPr>
        <p:spPr>
          <a:xfrm>
            <a:off x="8258866" y="2489200"/>
            <a:ext cx="551012" cy="27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1200"/>
              <a:t>IF 33</a:t>
            </a:r>
          </a:p>
        </p:txBody>
      </p:sp>
      <p:sp>
        <p:nvSpPr>
          <p:cNvPr id="608" name="Shape 608"/>
          <p:cNvSpPr/>
          <p:nvPr/>
        </p:nvSpPr>
        <p:spPr>
          <a:xfrm>
            <a:off x="4883100" y="3670300"/>
            <a:ext cx="393800" cy="279401"/>
          </a:xfrm>
          <a:prstGeom prst="rect">
            <a:avLst/>
          </a:prstGeom>
          <a:ln w="12700">
            <a:miter lim="400000"/>
          </a:ln>
        </p:spPr>
        <p:txBody>
          <a:bodyPr wrap="none" lIns="50800" tIns="50800" rIns="50800" bIns="50800" anchor="ctr">
            <a:spAutoFit/>
          </a:bodyPr>
          <a:lstStyle/>
          <a:p>
            <a:pPr lvl="0"/>
          </a:p>
        </p:txBody>
      </p:sp>
      <p:sp>
        <p:nvSpPr>
          <p:cNvPr id="609" name="Shape 609"/>
          <p:cNvSpPr/>
          <p:nvPr/>
        </p:nvSpPr>
        <p:spPr>
          <a:xfrm>
            <a:off x="5010100" y="3797300"/>
            <a:ext cx="393800" cy="279401"/>
          </a:xfrm>
          <a:prstGeom prst="rect">
            <a:avLst/>
          </a:prstGeom>
          <a:ln w="12700">
            <a:miter lim="400000"/>
          </a:ln>
        </p:spPr>
        <p:txBody>
          <a:bodyPr wrap="none" lIns="50800" tIns="50800" rIns="50800" bIns="50800" anchor="ctr">
            <a:spAutoFit/>
          </a:bodyPr>
          <a:lstStyle/>
          <a:p>
            <a:pPr lvl="0"/>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611" name="droppedImage.png"/>
          <p:cNvPicPr/>
          <p:nvPr/>
        </p:nvPicPr>
        <p:blipFill>
          <a:blip r:embed="rId2">
            <a:extLst/>
          </a:blip>
          <a:stretch>
            <a:fillRect/>
          </a:stretch>
        </p:blipFill>
        <p:spPr>
          <a:xfrm>
            <a:off x="-190500" y="-457200"/>
            <a:ext cx="10160000" cy="8102600"/>
          </a:xfrm>
          <a:prstGeom prst="rect">
            <a:avLst/>
          </a:prstGeom>
          <a:ln w="12700">
            <a:miter lim="400000"/>
          </a:ln>
        </p:spPr>
      </p:pic>
      <p:pic>
        <p:nvPicPr>
          <p:cNvPr id="612" name="droppedImage.png"/>
          <p:cNvPicPr/>
          <p:nvPr/>
        </p:nvPicPr>
        <p:blipFill>
          <a:blip r:embed="rId3">
            <a:extLst/>
          </a:blip>
          <a:stretch>
            <a:fillRect/>
          </a:stretch>
        </p:blipFill>
        <p:spPr>
          <a:xfrm>
            <a:off x="1955800" y="2286000"/>
            <a:ext cx="2603500" cy="3622120"/>
          </a:xfrm>
          <a:prstGeom prst="rect">
            <a:avLst/>
          </a:prstGeom>
          <a:ln w="12700">
            <a:miter lim="400000"/>
          </a:ln>
        </p:spPr>
      </p:pic>
      <p:pic>
        <p:nvPicPr>
          <p:cNvPr id="613" name="droppedImage.tiff"/>
          <p:cNvPicPr/>
          <p:nvPr/>
        </p:nvPicPr>
        <p:blipFill>
          <a:blip r:embed="rId4">
            <a:extLst/>
          </a:blip>
          <a:stretch>
            <a:fillRect/>
          </a:stretch>
        </p:blipFill>
        <p:spPr>
          <a:xfrm>
            <a:off x="4610100" y="2336800"/>
            <a:ext cx="2222500" cy="3443413"/>
          </a:xfrm>
          <a:prstGeom prst="rect">
            <a:avLst/>
          </a:prstGeom>
          <a:ln w="12700">
            <a:miter lim="400000"/>
          </a:ln>
        </p:spPr>
      </p:pic>
      <p:pic>
        <p:nvPicPr>
          <p:cNvPr id="614" name="droppedImage.tiff"/>
          <p:cNvPicPr/>
          <p:nvPr/>
        </p:nvPicPr>
        <p:blipFill>
          <a:blip r:embed="rId5">
            <a:extLst/>
          </a:blip>
          <a:stretch>
            <a:fillRect/>
          </a:stretch>
        </p:blipFill>
        <p:spPr>
          <a:xfrm>
            <a:off x="1612900" y="450850"/>
            <a:ext cx="1742077" cy="1968500"/>
          </a:xfrm>
          <a:prstGeom prst="rect">
            <a:avLst/>
          </a:prstGeom>
          <a:ln w="12700">
            <a:miter lim="400000"/>
          </a:ln>
        </p:spPr>
      </p:pic>
      <p:sp>
        <p:nvSpPr>
          <p:cNvPr id="615" name="Shape 615"/>
          <p:cNvSpPr/>
          <p:nvPr/>
        </p:nvSpPr>
        <p:spPr>
          <a:xfrm>
            <a:off x="3336131" y="603250"/>
            <a:ext cx="5624017" cy="393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b="1" sz="1600">
                <a:solidFill>
                  <a:srgbClr val="FF2600"/>
                </a:solidFill>
                <a:latin typeface="Comic Sans MS"/>
                <a:ea typeface="Comic Sans MS"/>
                <a:cs typeface="Comic Sans MS"/>
                <a:sym typeface="Comic Sans MS"/>
              </a:rPr>
              <a:t>1958</a:t>
            </a:r>
            <a:r>
              <a:rPr sz="1600">
                <a:latin typeface="Comic Sans MS"/>
                <a:ea typeface="Comic Sans MS"/>
                <a:cs typeface="Comic Sans MS"/>
                <a:sym typeface="Comic Sans MS"/>
              </a:rPr>
              <a:t>: Nucleic acid bases, DNA and RNA are electroactive</a:t>
            </a:r>
          </a:p>
        </p:txBody>
      </p:sp>
      <p:sp>
        <p:nvSpPr>
          <p:cNvPr id="616" name="Shape 616"/>
          <p:cNvSpPr/>
          <p:nvPr/>
        </p:nvSpPr>
        <p:spPr>
          <a:xfrm>
            <a:off x="2840359" y="152400"/>
            <a:ext cx="5260530"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b="1" sz="2000">
                <a:latin typeface="Comic Sans MS"/>
                <a:ea typeface="Comic Sans MS"/>
                <a:cs typeface="Comic Sans MS"/>
                <a:sym typeface="Comic Sans MS"/>
              </a:defRPr>
            </a:lvl1pPr>
          </a:lstStyle>
          <a:p>
            <a:pPr lvl="0">
              <a:defRPr b="0" sz="1800"/>
            </a:pPr>
            <a:r>
              <a:rPr b="1" sz="2000"/>
              <a:t>50 years of nucleic acid electrochemistry</a:t>
            </a:r>
          </a:p>
        </p:txBody>
      </p:sp>
      <p:pic>
        <p:nvPicPr>
          <p:cNvPr id="617" name="droppedImage.pdf"/>
          <p:cNvPicPr/>
          <p:nvPr/>
        </p:nvPicPr>
        <p:blipFill>
          <a:blip r:embed="rId6">
            <a:extLst/>
          </a:blip>
          <a:stretch>
            <a:fillRect/>
          </a:stretch>
        </p:blipFill>
        <p:spPr>
          <a:xfrm>
            <a:off x="6946900" y="2413000"/>
            <a:ext cx="141317" cy="863600"/>
          </a:xfrm>
          <a:prstGeom prst="rect">
            <a:avLst/>
          </a:prstGeom>
          <a:ln w="12700">
            <a:miter lim="400000"/>
          </a:ln>
        </p:spPr>
      </p:pic>
      <p:sp>
        <p:nvSpPr>
          <p:cNvPr id="618" name="Shape 618"/>
          <p:cNvSpPr/>
          <p:nvPr/>
        </p:nvSpPr>
        <p:spPr>
          <a:xfrm>
            <a:off x="3220513" y="1098550"/>
            <a:ext cx="5486748" cy="1054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1100">
                <a:latin typeface="Comic Sans MS"/>
                <a:ea typeface="Comic Sans MS"/>
                <a:cs typeface="Comic Sans MS"/>
                <a:sym typeface="Comic Sans MS"/>
              </a:rPr>
              <a:t>...part of the </a:t>
            </a:r>
            <a:r>
              <a:rPr b="1" sz="1100">
                <a:solidFill>
                  <a:srgbClr val="FF2600"/>
                </a:solidFill>
                <a:latin typeface="Comic Sans MS"/>
                <a:ea typeface="Comic Sans MS"/>
                <a:cs typeface="Comic Sans MS"/>
                <a:sym typeface="Comic Sans MS"/>
              </a:rPr>
              <a:t>guanine</a:t>
            </a:r>
            <a:r>
              <a:rPr sz="1100">
                <a:latin typeface="Comic Sans MS"/>
                <a:ea typeface="Comic Sans MS"/>
                <a:cs typeface="Comic Sans MS"/>
                <a:sym typeface="Comic Sans MS"/>
              </a:rPr>
              <a:t> ring important for the anodic signal is </a:t>
            </a:r>
            <a:r>
              <a:rPr sz="1100">
                <a:solidFill>
                  <a:srgbClr val="FF2600"/>
                </a:solidFill>
                <a:latin typeface="Comic Sans MS"/>
                <a:ea typeface="Comic Sans MS"/>
                <a:cs typeface="Comic Sans MS"/>
                <a:sym typeface="Comic Sans MS"/>
              </a:rPr>
              <a:t>near to the </a:t>
            </a:r>
            <a:r>
              <a:rPr b="1" sz="1100">
                <a:solidFill>
                  <a:srgbClr val="FF2600"/>
                </a:solidFill>
                <a:latin typeface="Comic Sans MS"/>
                <a:ea typeface="Comic Sans MS"/>
                <a:cs typeface="Comic Sans MS"/>
                <a:sym typeface="Comic Sans MS"/>
              </a:rPr>
              <a:t>surface</a:t>
            </a:r>
            <a:r>
              <a:rPr sz="1100">
                <a:latin typeface="Comic Sans MS"/>
                <a:ea typeface="Comic Sans MS"/>
                <a:cs typeface="Comic Sans MS"/>
                <a:sym typeface="Comic Sans MS"/>
              </a:rPr>
              <a:t> </a:t>
            </a:r>
            <a:endParaRPr sz="1100">
              <a:latin typeface="Comic Sans MS"/>
              <a:ea typeface="Comic Sans MS"/>
              <a:cs typeface="Comic Sans MS"/>
              <a:sym typeface="Comic Sans MS"/>
            </a:endParaRPr>
          </a:p>
          <a:p>
            <a:pPr lvl="0">
              <a:defRPr sz="1800"/>
            </a:pPr>
            <a:r>
              <a:rPr sz="1100">
                <a:latin typeface="Comic Sans MS"/>
                <a:ea typeface="Comic Sans MS"/>
                <a:cs typeface="Comic Sans MS"/>
                <a:sym typeface="Comic Sans MS"/>
              </a:rPr>
              <a:t>whereas the the analogous part of </a:t>
            </a:r>
            <a:r>
              <a:rPr b="1" sz="1100">
                <a:solidFill>
                  <a:srgbClr val="0433FF"/>
                </a:solidFill>
                <a:latin typeface="Comic Sans MS"/>
                <a:ea typeface="Comic Sans MS"/>
                <a:cs typeface="Comic Sans MS"/>
                <a:sym typeface="Comic Sans MS"/>
              </a:rPr>
              <a:t>cytosine</a:t>
            </a:r>
            <a:r>
              <a:rPr sz="1100">
                <a:solidFill>
                  <a:srgbClr val="0433FF"/>
                </a:solidFill>
                <a:latin typeface="Comic Sans MS"/>
                <a:ea typeface="Comic Sans MS"/>
                <a:cs typeface="Comic Sans MS"/>
                <a:sym typeface="Comic Sans MS"/>
              </a:rPr>
              <a:t> is</a:t>
            </a:r>
            <a:r>
              <a:rPr b="1" sz="1100">
                <a:solidFill>
                  <a:srgbClr val="0433FF"/>
                </a:solidFill>
                <a:latin typeface="Comic Sans MS"/>
                <a:ea typeface="Comic Sans MS"/>
                <a:cs typeface="Comic Sans MS"/>
                <a:sym typeface="Comic Sans MS"/>
              </a:rPr>
              <a:t> hidden</a:t>
            </a:r>
            <a:r>
              <a:rPr sz="1100">
                <a:solidFill>
                  <a:srgbClr val="0433FF"/>
                </a:solidFill>
                <a:latin typeface="Comic Sans MS"/>
                <a:ea typeface="Comic Sans MS"/>
                <a:cs typeface="Comic Sans MS"/>
                <a:sym typeface="Comic Sans MS"/>
              </a:rPr>
              <a:t> inside the DNA double helix</a:t>
            </a:r>
            <a:endParaRPr sz="1100">
              <a:latin typeface="Comic Sans MS"/>
              <a:ea typeface="Comic Sans MS"/>
              <a:cs typeface="Comic Sans MS"/>
              <a:sym typeface="Comic Sans MS"/>
            </a:endParaRPr>
          </a:p>
          <a:p>
            <a:pPr lvl="0">
              <a:defRPr sz="1800"/>
            </a:pPr>
            <a:r>
              <a:rPr sz="1100">
                <a:solidFill>
                  <a:srgbClr val="0433FF"/>
                </a:solidFill>
                <a:latin typeface="Comic Sans MS"/>
                <a:ea typeface="Comic Sans MS"/>
                <a:cs typeface="Comic Sans MS"/>
                <a:sym typeface="Comic Sans MS"/>
              </a:rPr>
              <a:t>participating in the hydrogen bonding....  (showing a cathodic signal in ssDNA </a:t>
            </a:r>
            <a:endParaRPr sz="1100">
              <a:solidFill>
                <a:srgbClr val="0433FF"/>
              </a:solidFill>
              <a:latin typeface="Comic Sans MS"/>
              <a:ea typeface="Comic Sans MS"/>
              <a:cs typeface="Comic Sans MS"/>
              <a:sym typeface="Comic Sans MS"/>
            </a:endParaRPr>
          </a:p>
          <a:p>
            <a:pPr lvl="0">
              <a:defRPr sz="1800"/>
            </a:pPr>
            <a:r>
              <a:rPr sz="1100">
                <a:solidFill>
                  <a:srgbClr val="0433FF"/>
                </a:solidFill>
                <a:latin typeface="Comic Sans MS"/>
                <a:ea typeface="Comic Sans MS"/>
                <a:cs typeface="Comic Sans MS"/>
                <a:sym typeface="Comic Sans MS"/>
              </a:rPr>
              <a:t>but not in dsDNA) </a:t>
            </a:r>
            <a:r>
              <a:rPr sz="1100">
                <a:latin typeface="Comic Sans MS"/>
                <a:ea typeface="Comic Sans MS"/>
                <a:cs typeface="Comic Sans MS"/>
                <a:sym typeface="Comic Sans MS"/>
              </a:rPr>
              <a:t> </a:t>
            </a:r>
            <a:endParaRPr sz="1100">
              <a:latin typeface="Comic Sans MS"/>
              <a:ea typeface="Comic Sans MS"/>
              <a:cs typeface="Comic Sans MS"/>
              <a:sym typeface="Comic Sans MS"/>
            </a:endParaRPr>
          </a:p>
          <a:p>
            <a:pPr lvl="0">
              <a:defRPr sz="1800"/>
            </a:pPr>
            <a:r>
              <a:rPr sz="1100">
                <a:latin typeface="Comic Sans MS"/>
                <a:ea typeface="Comic Sans MS"/>
                <a:cs typeface="Comic Sans MS"/>
                <a:sym typeface="Comic Sans MS"/>
              </a:rPr>
              <a:t>E. Palecek, </a:t>
            </a:r>
            <a:r>
              <a:rPr i="1" sz="1000"/>
              <a:t>Nature</a:t>
            </a:r>
            <a:r>
              <a:rPr sz="1000"/>
              <a:t> </a:t>
            </a:r>
            <a:r>
              <a:rPr b="1" sz="1000"/>
              <a:t>188</a:t>
            </a:r>
            <a:r>
              <a:rPr sz="1000"/>
              <a:t> (1960) 656-657</a:t>
            </a:r>
          </a:p>
        </p:txBody>
      </p:sp>
      <p:pic>
        <p:nvPicPr>
          <p:cNvPr id="619" name="droppedImage.pdf"/>
          <p:cNvPicPr/>
          <p:nvPr/>
        </p:nvPicPr>
        <p:blipFill>
          <a:blip r:embed="rId7">
            <a:extLst/>
          </a:blip>
          <a:stretch>
            <a:fillRect/>
          </a:stretch>
        </p:blipFill>
        <p:spPr>
          <a:xfrm>
            <a:off x="6743700" y="1816100"/>
            <a:ext cx="360150" cy="635000"/>
          </a:xfrm>
          <a:prstGeom prst="rect">
            <a:avLst/>
          </a:prstGeom>
          <a:ln w="12700">
            <a:miter lim="400000"/>
          </a:ln>
        </p:spPr>
      </p:pic>
      <p:sp>
        <p:nvSpPr>
          <p:cNvPr id="620" name="Shape 620"/>
          <p:cNvSpPr/>
          <p:nvPr/>
        </p:nvSpPr>
        <p:spPr>
          <a:xfrm>
            <a:off x="309320" y="6991350"/>
            <a:ext cx="6579693" cy="342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1400">
                <a:latin typeface="Comic Sans MS"/>
                <a:ea typeface="Comic Sans MS"/>
                <a:cs typeface="Comic Sans MS"/>
                <a:sym typeface="Comic Sans MS"/>
              </a:rPr>
              <a:t>E. Palecek, Fifty years of nucleic acid electrochemistry, </a:t>
            </a:r>
            <a:r>
              <a:rPr b="1" i="1" sz="1400">
                <a:latin typeface="Comic Sans MS"/>
                <a:ea typeface="Comic Sans MS"/>
                <a:cs typeface="Comic Sans MS"/>
                <a:sym typeface="Comic Sans MS"/>
              </a:rPr>
              <a:t>Electroanalysis 2009</a:t>
            </a:r>
          </a:p>
        </p:txBody>
      </p:sp>
      <p:sp>
        <p:nvSpPr>
          <p:cNvPr id="621" name="Shape 621"/>
          <p:cNvSpPr/>
          <p:nvPr/>
        </p:nvSpPr>
        <p:spPr>
          <a:xfrm>
            <a:off x="35024" y="241300"/>
            <a:ext cx="1244601"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1200">
                <a:latin typeface="Comic Sans MS Bold"/>
                <a:ea typeface="Comic Sans MS Bold"/>
                <a:cs typeface="Comic Sans MS Bold"/>
                <a:sym typeface="Comic Sans MS Bold"/>
              </a:rPr>
              <a:t>H. BERG </a:t>
            </a:r>
            <a:endParaRPr sz="1200">
              <a:latin typeface="Comic Sans MS Bold"/>
              <a:ea typeface="Comic Sans MS Bold"/>
              <a:cs typeface="Comic Sans MS Bold"/>
              <a:sym typeface="Comic Sans MS Bold"/>
            </a:endParaRPr>
          </a:p>
          <a:p>
            <a:pPr lvl="0">
              <a:defRPr sz="1800"/>
            </a:pPr>
            <a:r>
              <a:rPr sz="1200">
                <a:latin typeface="Comic Sans MS Bold"/>
                <a:ea typeface="Comic Sans MS Bold"/>
                <a:cs typeface="Comic Sans MS Bold"/>
                <a:sym typeface="Comic Sans MS Bold"/>
              </a:rPr>
              <a:t>Bchem Z. 1957:</a:t>
            </a:r>
            <a:endParaRPr sz="1200">
              <a:latin typeface="Comic Sans MS Bold"/>
              <a:ea typeface="Comic Sans MS Bold"/>
              <a:cs typeface="Comic Sans MS Bold"/>
              <a:sym typeface="Comic Sans MS Bold"/>
            </a:endParaRPr>
          </a:p>
          <a:p>
            <a:pPr lvl="0">
              <a:defRPr sz="1800"/>
            </a:pPr>
            <a:r>
              <a:rPr sz="1200">
                <a:latin typeface="Comic Sans MS Bold"/>
                <a:ea typeface="Comic Sans MS Bold"/>
                <a:cs typeface="Comic Sans MS Bold"/>
                <a:sym typeface="Comic Sans MS Bold"/>
              </a:rPr>
              <a:t>DNA and RNA are </a:t>
            </a:r>
            <a:r>
              <a:rPr sz="1200">
                <a:latin typeface="Comic Sans MS Bold"/>
                <a:ea typeface="Comic Sans MS Bold"/>
                <a:cs typeface="Comic Sans MS Bold"/>
                <a:sym typeface="Comic Sans MS Bold"/>
              </a:rPr>
              <a:t>INACTIVE</a:t>
            </a:r>
          </a:p>
        </p:txBody>
      </p:sp>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623" name="droppedImage.png"/>
          <p:cNvPicPr/>
          <p:nvPr/>
        </p:nvPicPr>
        <p:blipFill>
          <a:blip r:embed="rId2">
            <a:extLst/>
          </a:blip>
          <a:stretch>
            <a:fillRect/>
          </a:stretch>
        </p:blipFill>
        <p:spPr>
          <a:xfrm>
            <a:off x="203200" y="482600"/>
            <a:ext cx="6429375" cy="6887720"/>
          </a:xfrm>
          <a:prstGeom prst="rect">
            <a:avLst/>
          </a:prstGeom>
          <a:ln w="12700">
            <a:miter lim="400000"/>
          </a:ln>
        </p:spPr>
      </p:pic>
      <p:pic>
        <p:nvPicPr>
          <p:cNvPr id="624" name="droppedImage.png"/>
          <p:cNvPicPr/>
          <p:nvPr/>
        </p:nvPicPr>
        <p:blipFill>
          <a:blip r:embed="rId3">
            <a:extLst/>
          </a:blip>
          <a:stretch>
            <a:fillRect/>
          </a:stretch>
        </p:blipFill>
        <p:spPr>
          <a:xfrm>
            <a:off x="6388100" y="4229100"/>
            <a:ext cx="3860800" cy="3348038"/>
          </a:xfrm>
          <a:prstGeom prst="rect">
            <a:avLst/>
          </a:prstGeom>
          <a:ln w="12700">
            <a:miter lim="400000"/>
          </a:ln>
        </p:spPr>
      </p:pic>
      <p:sp>
        <p:nvSpPr>
          <p:cNvPr id="625" name="Shape 625"/>
          <p:cNvSpPr/>
          <p:nvPr/>
        </p:nvSpPr>
        <p:spPr>
          <a:xfrm>
            <a:off x="6398526" y="2393950"/>
            <a:ext cx="331342" cy="342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b="1" sz="1400">
                <a:latin typeface="Comic Sans MS"/>
                <a:ea typeface="Comic Sans MS"/>
                <a:cs typeface="Comic Sans MS"/>
                <a:sym typeface="Comic Sans MS"/>
              </a:defRPr>
            </a:lvl1pPr>
          </a:lstStyle>
          <a:p>
            <a:pPr lvl="0">
              <a:defRPr b="0" sz="1800"/>
            </a:pPr>
            <a:r>
              <a:rPr b="1" sz="1400"/>
              <a:t>50</a:t>
            </a:r>
          </a:p>
        </p:txBody>
      </p:sp>
      <p:sp>
        <p:nvSpPr>
          <p:cNvPr id="626" name="Shape 626"/>
          <p:cNvSpPr/>
          <p:nvPr/>
        </p:nvSpPr>
        <p:spPr>
          <a:xfrm>
            <a:off x="2647859" y="476250"/>
            <a:ext cx="1145333" cy="342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1400">
                <a:latin typeface="Comic Sans MS"/>
                <a:ea typeface="Comic Sans MS"/>
                <a:cs typeface="Comic Sans MS"/>
                <a:sym typeface="Comic Sans MS"/>
              </a:defRPr>
            </a:lvl1pPr>
          </a:lstStyle>
          <a:p>
            <a:pPr lvl="0">
              <a:defRPr sz="1800"/>
            </a:pPr>
            <a:r>
              <a:rPr sz="1400"/>
              <a:t>Paleček Emil</a:t>
            </a:r>
          </a:p>
        </p:txBody>
      </p:sp>
      <p:sp>
        <p:nvSpPr>
          <p:cNvPr id="627" name="Shape 627"/>
          <p:cNvSpPr/>
          <p:nvPr/>
        </p:nvSpPr>
        <p:spPr>
          <a:xfrm>
            <a:off x="6608647" y="1593850"/>
            <a:ext cx="625476" cy="342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1400">
                <a:latin typeface="Comic Sans MS Bold"/>
                <a:ea typeface="Comic Sans MS Bold"/>
                <a:cs typeface="Comic Sans MS Bold"/>
                <a:sym typeface="Comic Sans MS Bold"/>
              </a:defRPr>
            </a:lvl1pPr>
          </a:lstStyle>
          <a:p>
            <a:pPr lvl="0">
              <a:defRPr sz="1800"/>
            </a:pPr>
            <a:r>
              <a:rPr sz="1400"/>
              <a:t>7 524</a:t>
            </a:r>
          </a:p>
        </p:txBody>
      </p:sp>
      <p:sp>
        <p:nvSpPr>
          <p:cNvPr id="628" name="Shape 628"/>
          <p:cNvSpPr/>
          <p:nvPr/>
        </p:nvSpPr>
        <p:spPr>
          <a:xfrm>
            <a:off x="6512938" y="1263650"/>
            <a:ext cx="439863" cy="342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b="1" sz="1400">
                <a:latin typeface="Comic Sans MS"/>
                <a:ea typeface="Comic Sans MS"/>
                <a:cs typeface="Comic Sans MS"/>
                <a:sym typeface="Comic Sans MS"/>
              </a:defRPr>
            </a:lvl1pPr>
          </a:lstStyle>
          <a:p>
            <a:pPr lvl="0">
              <a:defRPr b="0" sz="1800"/>
            </a:pPr>
            <a:r>
              <a:rPr b="1" sz="1400"/>
              <a:t>248</a:t>
            </a:r>
          </a:p>
        </p:txBody>
      </p:sp>
      <p:sp>
        <p:nvSpPr>
          <p:cNvPr id="629" name="Shape 629"/>
          <p:cNvSpPr/>
          <p:nvPr/>
        </p:nvSpPr>
        <p:spPr>
          <a:xfrm>
            <a:off x="5334000" y="2857500"/>
            <a:ext cx="51308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R="520700">
              <a:defRPr sz="1800"/>
            </a:pPr>
            <a:r>
              <a:rPr sz="1000">
                <a:solidFill>
                  <a:srgbClr val="4D22B3"/>
                </a:solidFill>
                <a:latin typeface="Comic Sans MS Bold"/>
                <a:ea typeface="Comic Sans MS Bold"/>
                <a:cs typeface="Comic Sans MS Bold"/>
                <a:sym typeface="Comic Sans MS Bold"/>
              </a:rPr>
              <a:t>Elektrochemie nukleových kyselin a bílkovin;</a:t>
            </a:r>
            <a:endParaRPr sz="1000">
              <a:latin typeface="Comic Sans MS Bold"/>
              <a:ea typeface="Comic Sans MS Bold"/>
              <a:cs typeface="Comic Sans MS Bold"/>
              <a:sym typeface="Comic Sans MS Bold"/>
            </a:endParaRPr>
          </a:p>
          <a:p>
            <a:pPr lvl="0" marR="520700">
              <a:defRPr sz="1800"/>
            </a:pPr>
            <a:r>
              <a:rPr sz="1000">
                <a:solidFill>
                  <a:srgbClr val="4D22B3"/>
                </a:solidFill>
                <a:latin typeface="Comic Sans MS Bold"/>
                <a:ea typeface="Comic Sans MS Bold"/>
                <a:cs typeface="Comic Sans MS Bold"/>
                <a:sym typeface="Comic Sans MS Bold"/>
              </a:rPr>
              <a:t>Nádorové supresory, zejména </a:t>
            </a:r>
            <a:r>
              <a:rPr sz="1000">
                <a:solidFill>
                  <a:srgbClr val="FF6251"/>
                </a:solidFill>
                <a:latin typeface="Comic Sans MS Bold"/>
                <a:ea typeface="Comic Sans MS Bold"/>
                <a:cs typeface="Comic Sans MS Bold"/>
                <a:sym typeface="Comic Sans MS Bold"/>
              </a:rPr>
              <a:t>protein p53</a:t>
            </a:r>
            <a:r>
              <a:rPr sz="1000">
                <a:solidFill>
                  <a:srgbClr val="4D22B3"/>
                </a:solidFill>
                <a:latin typeface="Comic Sans MS Bold"/>
                <a:ea typeface="Comic Sans MS Bold"/>
                <a:cs typeface="Comic Sans MS Bold"/>
                <a:sym typeface="Comic Sans MS Bold"/>
              </a:rPr>
              <a:t>; Agregace bílkovin v neurodegenerativních chorobách (zejména agregace </a:t>
            </a:r>
            <a:r>
              <a:rPr sz="1000">
                <a:solidFill>
                  <a:srgbClr val="FF4013"/>
                </a:solidFill>
                <a:latin typeface="Comic Sans MS Bold"/>
                <a:ea typeface="Comic Sans MS Bold"/>
                <a:cs typeface="Comic Sans MS Bold"/>
                <a:sym typeface="Comic Sans MS Bold"/>
              </a:rPr>
              <a:t>α-synuclein</a:t>
            </a:r>
            <a:r>
              <a:rPr sz="1000">
                <a:solidFill>
                  <a:srgbClr val="4D22B3"/>
                </a:solidFill>
                <a:latin typeface="Comic Sans MS Bold"/>
                <a:ea typeface="Comic Sans MS Bold"/>
                <a:cs typeface="Comic Sans MS Bold"/>
                <a:sym typeface="Comic Sans MS Bold"/>
              </a:rPr>
              <a:t>u v Parkinsonově chorobě)</a:t>
            </a:r>
          </a:p>
        </p:txBody>
      </p:sp>
      <p:sp>
        <p:nvSpPr>
          <p:cNvPr id="630" name="Shape 630"/>
          <p:cNvSpPr/>
          <p:nvPr/>
        </p:nvSpPr>
        <p:spPr>
          <a:xfrm>
            <a:off x="6837048" y="444500"/>
            <a:ext cx="2984501"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000">
                <a:latin typeface="Comic Sans MS Bold"/>
                <a:ea typeface="Comic Sans MS Bold"/>
                <a:cs typeface="Comic Sans MS Bold"/>
                <a:sym typeface="Comic Sans MS Bold"/>
              </a:defRPr>
            </a:lvl1pPr>
          </a:lstStyle>
          <a:p>
            <a:pPr lvl="0">
              <a:defRPr sz="1800"/>
            </a:pPr>
            <a:r>
              <a:rPr sz="1000"/>
              <a:t>Chemická reaktivita a struktura nukleových kyselin. Lokální struktury DNA stabilizované superhelikálním vinutím; Interakce DNA a bílkovin s povrchy; Interakce DNA-protein;</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32" name="droppedImage.png"/>
          <p:cNvPicPr/>
          <p:nvPr/>
        </p:nvPicPr>
        <p:blipFill>
          <a:blip r:embed="rId2">
            <a:extLst/>
          </a:blip>
          <a:stretch>
            <a:fillRect/>
          </a:stretch>
        </p:blipFill>
        <p:spPr>
          <a:xfrm>
            <a:off x="546100" y="3479800"/>
            <a:ext cx="4368800" cy="2641600"/>
          </a:xfrm>
          <a:prstGeom prst="rect">
            <a:avLst/>
          </a:prstGeom>
          <a:ln w="25400">
            <a:round/>
          </a:ln>
        </p:spPr>
      </p:pic>
      <p:sp>
        <p:nvSpPr>
          <p:cNvPr id="633" name="Shape 633"/>
          <p:cNvSpPr/>
          <p:nvPr/>
        </p:nvSpPr>
        <p:spPr>
          <a:xfrm>
            <a:off x="590197" y="2068247"/>
            <a:ext cx="8928101" cy="723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marR="673100" defTabSz="499180">
              <a:buClr>
                <a:srgbClr val="000000"/>
              </a:buClr>
              <a:buFont typeface="Comic Sans MS"/>
              <a:tabLst>
                <a:tab pos="1016000" algn="l"/>
                <a:tab pos="2032000" algn="l"/>
                <a:tab pos="3048000" algn="l"/>
                <a:tab pos="4064000" algn="l"/>
                <a:tab pos="5080000" algn="l"/>
                <a:tab pos="6096000" algn="l"/>
                <a:tab pos="7112000" algn="l"/>
                <a:tab pos="8128000" algn="l"/>
                <a:tab pos="9144000" algn="l"/>
                <a:tab pos="10160000" algn="l"/>
                <a:tab pos="11176000" algn="l"/>
                <a:tab pos="11480800" algn="l"/>
              </a:tabLst>
              <a:defRPr sz="1800"/>
            </a:pPr>
            <a:r>
              <a:rPr sz="1400">
                <a:uFill>
                  <a:solidFill/>
                </a:uFill>
                <a:latin typeface="Comic Sans MS"/>
                <a:ea typeface="Comic Sans MS"/>
                <a:cs typeface="Comic Sans MS"/>
                <a:sym typeface="Comic Sans MS"/>
              </a:rPr>
              <a:t>Recently we have found that</a:t>
            </a:r>
            <a:r>
              <a:rPr sz="1400">
                <a:solidFill>
                  <a:srgbClr val="0433FF"/>
                </a:solidFill>
                <a:uFill>
                  <a:solidFill>
                    <a:srgbClr val="0433FF"/>
                  </a:solidFill>
                </a:uFill>
                <a:latin typeface="Comic Sans MS"/>
                <a:ea typeface="Comic Sans MS"/>
                <a:cs typeface="Comic Sans MS"/>
                <a:sym typeface="Comic Sans MS"/>
              </a:rPr>
              <a:t> peak H </a:t>
            </a:r>
            <a:r>
              <a:rPr sz="1400">
                <a:uFill>
                  <a:solidFill/>
                </a:uFill>
                <a:latin typeface="Comic Sans MS"/>
                <a:ea typeface="Comic Sans MS"/>
                <a:cs typeface="Comic Sans MS"/>
                <a:sym typeface="Comic Sans MS"/>
              </a:rPr>
              <a:t>is produced by proteins </a:t>
            </a:r>
            <a:r>
              <a:rPr sz="1400">
                <a:solidFill>
                  <a:srgbClr val="0433FF"/>
                </a:solidFill>
                <a:uFill>
                  <a:solidFill>
                    <a:srgbClr val="0433FF"/>
                  </a:solidFill>
                </a:uFill>
                <a:latin typeface="Comic Sans MS"/>
                <a:ea typeface="Comic Sans MS"/>
                <a:cs typeface="Comic Sans MS"/>
                <a:sym typeface="Comic Sans MS"/>
              </a:rPr>
              <a:t>adsorbed at</a:t>
            </a:r>
            <a:r>
              <a:rPr sz="1400">
                <a:uFill>
                  <a:solidFill/>
                </a:uFill>
                <a:latin typeface="Comic Sans MS"/>
                <a:ea typeface="Comic Sans MS"/>
                <a:cs typeface="Comic Sans MS"/>
                <a:sym typeface="Comic Sans MS"/>
              </a:rPr>
              <a:t> </a:t>
            </a:r>
            <a:r>
              <a:rPr sz="1400">
                <a:solidFill>
                  <a:srgbClr val="0061FF"/>
                </a:solidFill>
                <a:uFill>
                  <a:solidFill/>
                </a:uFill>
                <a:latin typeface="Comic Sans MS"/>
                <a:ea typeface="Comic Sans MS"/>
                <a:cs typeface="Comic Sans MS"/>
                <a:sym typeface="Comic Sans MS"/>
              </a:rPr>
              <a:t>mercury </a:t>
            </a:r>
            <a:r>
              <a:rPr sz="1400">
                <a:uFill>
                  <a:solidFill/>
                </a:uFill>
                <a:latin typeface="Comic Sans MS"/>
                <a:ea typeface="Comic Sans MS"/>
                <a:cs typeface="Comic Sans MS"/>
                <a:sym typeface="Comic Sans MS"/>
              </a:rPr>
              <a:t>and  </a:t>
            </a:r>
            <a:r>
              <a:rPr sz="1400">
                <a:solidFill>
                  <a:srgbClr val="0061FF"/>
                </a:solidFill>
                <a:uFill>
                  <a:solidFill/>
                </a:uFill>
                <a:latin typeface="Comic Sans MS"/>
                <a:ea typeface="Comic Sans MS"/>
                <a:cs typeface="Comic Sans MS"/>
                <a:sym typeface="Comic Sans MS"/>
              </a:rPr>
              <a:t>solid amalgam</a:t>
            </a:r>
            <a:r>
              <a:rPr sz="1400">
                <a:uFill>
                  <a:solidFill/>
                </a:uFill>
                <a:latin typeface="Comic Sans MS"/>
                <a:ea typeface="Comic Sans MS"/>
                <a:cs typeface="Comic Sans MS"/>
                <a:sym typeface="Comic Sans MS"/>
              </a:rPr>
              <a:t> electrodes modified by different kinds of </a:t>
            </a:r>
            <a:r>
              <a:rPr sz="1400">
                <a:solidFill>
                  <a:srgbClr val="0433FF"/>
                </a:solidFill>
                <a:uFill>
                  <a:solidFill>
                    <a:srgbClr val="0433FF"/>
                  </a:solidFill>
                </a:uFill>
                <a:latin typeface="Comic Sans MS"/>
                <a:ea typeface="Comic Sans MS"/>
                <a:cs typeface="Comic Sans MS"/>
                <a:sym typeface="Comic Sans MS"/>
              </a:rPr>
              <a:t>thiol self-assembled monolayers </a:t>
            </a:r>
            <a:r>
              <a:rPr sz="1400">
                <a:uFill>
                  <a:solidFill/>
                </a:uFill>
                <a:latin typeface="Comic Sans MS"/>
                <a:ea typeface="Comic Sans MS"/>
                <a:cs typeface="Comic Sans MS"/>
                <a:sym typeface="Comic Sans MS"/>
              </a:rPr>
              <a:t>(SAMs). For practical reasons we were primarily interested in </a:t>
            </a:r>
            <a:r>
              <a:rPr sz="1400">
                <a:solidFill>
                  <a:srgbClr val="0433FF"/>
                </a:solidFill>
                <a:uFill>
                  <a:solidFill>
                    <a:srgbClr val="0433FF"/>
                  </a:solidFill>
                </a:uFill>
                <a:latin typeface="Comic Sans MS"/>
                <a:ea typeface="Comic Sans MS"/>
                <a:cs typeface="Comic Sans MS"/>
                <a:sym typeface="Comic Sans MS"/>
              </a:rPr>
              <a:t>DTT</a:t>
            </a:r>
            <a:r>
              <a:rPr sz="1400">
                <a:uFill>
                  <a:solidFill/>
                </a:uFill>
                <a:latin typeface="Comic Sans MS"/>
                <a:ea typeface="Comic Sans MS"/>
                <a:cs typeface="Comic Sans MS"/>
                <a:sym typeface="Comic Sans MS"/>
              </a:rPr>
              <a:t> SAMs. </a:t>
            </a:r>
          </a:p>
        </p:txBody>
      </p:sp>
      <p:sp>
        <p:nvSpPr>
          <p:cNvPr id="634" name="Shape 634"/>
          <p:cNvSpPr/>
          <p:nvPr/>
        </p:nvSpPr>
        <p:spPr>
          <a:xfrm>
            <a:off x="551038" y="1152657"/>
            <a:ext cx="8953501" cy="635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marR="673100" defTabSz="499180">
              <a:buClr>
                <a:srgbClr val="000000"/>
              </a:buClr>
              <a:buFont typeface="Comic Sans MS"/>
              <a:tabLst>
                <a:tab pos="1016000" algn="l"/>
                <a:tab pos="2032000" algn="l"/>
                <a:tab pos="3048000" algn="l"/>
                <a:tab pos="4064000" algn="l"/>
                <a:tab pos="5080000" algn="l"/>
                <a:tab pos="6096000" algn="l"/>
                <a:tab pos="7112000" algn="l"/>
                <a:tab pos="8128000" algn="l"/>
                <a:tab pos="9144000" algn="l"/>
                <a:tab pos="10160000" algn="l"/>
                <a:tab pos="11176000" algn="l"/>
                <a:tab pos="11480800" algn="l"/>
              </a:tabLst>
              <a:defRPr sz="1800"/>
            </a:pPr>
            <a:r>
              <a:rPr>
                <a:uFill>
                  <a:solidFill/>
                </a:uFill>
                <a:latin typeface="Comic Sans MS"/>
                <a:ea typeface="Comic Sans MS"/>
                <a:cs typeface="Comic Sans MS"/>
                <a:sym typeface="Comic Sans MS"/>
              </a:rPr>
              <a:t>Electrochemical analysis of proteins and peptides at Hg electrodes in the presence </a:t>
            </a:r>
            <a:r>
              <a:rPr b="1">
                <a:solidFill>
                  <a:srgbClr val="FF4C00"/>
                </a:solidFill>
                <a:uFill>
                  <a:solidFill>
                    <a:srgbClr val="FF4C00"/>
                  </a:solidFill>
                </a:uFill>
                <a:latin typeface="Comic Sans MS"/>
                <a:ea typeface="Comic Sans MS"/>
                <a:cs typeface="Comic Sans MS"/>
                <a:sym typeface="Comic Sans MS"/>
              </a:rPr>
              <a:t>of large excess of thiols</a:t>
            </a:r>
            <a:r>
              <a:rPr>
                <a:uFill>
                  <a:solidFill/>
                </a:uFill>
                <a:latin typeface="Comic Sans MS"/>
                <a:ea typeface="Comic Sans MS"/>
                <a:cs typeface="Comic Sans MS"/>
                <a:sym typeface="Comic Sans MS"/>
              </a:rPr>
              <a:t> was </a:t>
            </a:r>
            <a:r>
              <a:rPr>
                <a:solidFill>
                  <a:srgbClr val="0433FF"/>
                </a:solidFill>
                <a:uFill>
                  <a:solidFill>
                    <a:srgbClr val="0433FF"/>
                  </a:solidFill>
                </a:uFill>
                <a:latin typeface="Comic Sans MS"/>
                <a:ea typeface="Comic Sans MS"/>
                <a:cs typeface="Comic Sans MS"/>
                <a:sym typeface="Comic Sans MS"/>
              </a:rPr>
              <a:t>difficult</a:t>
            </a:r>
            <a:r>
              <a:rPr>
                <a:uFill>
                  <a:solidFill/>
                </a:uFill>
                <a:latin typeface="Comic Sans MS"/>
                <a:ea typeface="Comic Sans MS"/>
                <a:cs typeface="Comic Sans MS"/>
                <a:sym typeface="Comic Sans MS"/>
              </a:rPr>
              <a:t> or</a:t>
            </a:r>
            <a:r>
              <a:rPr>
                <a:solidFill>
                  <a:srgbClr val="0433FF"/>
                </a:solidFill>
                <a:uFill>
                  <a:solidFill>
                    <a:srgbClr val="0433FF"/>
                  </a:solidFill>
                </a:uFill>
                <a:latin typeface="Comic Sans MS"/>
                <a:ea typeface="Comic Sans MS"/>
                <a:cs typeface="Comic Sans MS"/>
                <a:sym typeface="Comic Sans MS"/>
              </a:rPr>
              <a:t> impossible</a:t>
            </a:r>
            <a:r>
              <a:rPr>
                <a:uFill>
                  <a:solidFill/>
                </a:uFill>
                <a:latin typeface="Comic Sans MS"/>
                <a:ea typeface="Comic Sans MS"/>
                <a:cs typeface="Comic Sans MS"/>
                <a:sym typeface="Comic Sans MS"/>
              </a:rPr>
              <a:t>.</a:t>
            </a:r>
          </a:p>
        </p:txBody>
      </p:sp>
      <p:sp>
        <p:nvSpPr>
          <p:cNvPr id="635" name="Shape 635"/>
          <p:cNvSpPr/>
          <p:nvPr/>
        </p:nvSpPr>
        <p:spPr>
          <a:xfrm>
            <a:off x="475897" y="5755216"/>
            <a:ext cx="8661401"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5155" marR="45155" defTabSz="499180">
              <a:lnSpc>
                <a:spcPct val="95000"/>
              </a:lnSpc>
              <a:buClr>
                <a:srgbClr val="000000"/>
              </a:buClr>
              <a:buFont typeface="Times New Roman"/>
              <a:defRPr sz="1600">
                <a:solidFill>
                  <a:srgbClr val="00364A"/>
                </a:solidFill>
                <a:uFill>
                  <a:solidFill>
                    <a:srgbClr val="00364A"/>
                  </a:solidFill>
                </a:uFill>
                <a:latin typeface="Comic Sans MS"/>
                <a:ea typeface="Comic Sans MS"/>
                <a:cs typeface="Comic Sans MS"/>
                <a:sym typeface="Comic Sans MS"/>
              </a:defRPr>
            </a:lvl1pPr>
          </a:lstStyle>
          <a:p>
            <a:pPr lvl="0">
              <a:defRPr sz="1800">
                <a:solidFill>
                  <a:srgbClr val="000000"/>
                </a:solidFill>
                <a:uFillTx/>
              </a:defRPr>
            </a:pPr>
            <a:r>
              <a:rPr sz="1600">
                <a:solidFill>
                  <a:srgbClr val="00364A"/>
                </a:solidFill>
                <a:uFill>
                  <a:solidFill>
                    <a:srgbClr val="00364A"/>
                  </a:solidFill>
                </a:uFill>
              </a:rPr>
              <a:t>Temperature, at which the electrode process is taking place, greatly influences the electrochemical behavior of the surface-immobilized proteins.  </a:t>
            </a:r>
          </a:p>
        </p:txBody>
      </p:sp>
      <p:pic>
        <p:nvPicPr>
          <p:cNvPr id="636" name="droppedImage.png"/>
          <p:cNvPicPr/>
          <p:nvPr/>
        </p:nvPicPr>
        <p:blipFill>
          <a:blip r:embed="rId3">
            <a:extLst/>
          </a:blip>
          <a:stretch>
            <a:fillRect/>
          </a:stretch>
        </p:blipFill>
        <p:spPr>
          <a:xfrm>
            <a:off x="4229100" y="4572000"/>
            <a:ext cx="101600" cy="63500"/>
          </a:xfrm>
          <a:prstGeom prst="rect">
            <a:avLst/>
          </a:prstGeom>
          <a:ln w="25400">
            <a:round/>
          </a:ln>
        </p:spPr>
      </p:pic>
      <p:sp>
        <p:nvSpPr>
          <p:cNvPr id="637" name="Shape 637"/>
          <p:cNvSpPr/>
          <p:nvPr/>
        </p:nvSpPr>
        <p:spPr>
          <a:xfrm>
            <a:off x="4787900" y="4978400"/>
            <a:ext cx="1450614" cy="698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5155" marR="45155" defTabSz="499180">
              <a:lnSpc>
                <a:spcPct val="95000"/>
              </a:lnSpc>
              <a:defRPr sz="1800"/>
            </a:pPr>
            <a:r>
              <a:rPr sz="1200">
                <a:uFill>
                  <a:solidFill/>
                </a:uFill>
                <a:latin typeface="Comic Sans MS"/>
                <a:ea typeface="Comic Sans MS"/>
                <a:cs typeface="Comic Sans MS"/>
                <a:sym typeface="Comic Sans MS"/>
              </a:rPr>
              <a:t>protein-modified </a:t>
            </a:r>
            <a:endParaRPr sz="1200">
              <a:uFill>
                <a:solidFill/>
              </a:uFill>
              <a:latin typeface="Comic Sans MS"/>
              <a:ea typeface="Comic Sans MS"/>
              <a:cs typeface="Comic Sans MS"/>
              <a:sym typeface="Comic Sans MS"/>
            </a:endParaRPr>
          </a:p>
          <a:p>
            <a:pPr lvl="0" marL="45155" marR="45155" defTabSz="499180">
              <a:lnSpc>
                <a:spcPct val="95000"/>
              </a:lnSpc>
              <a:defRPr sz="1800"/>
            </a:pPr>
            <a:r>
              <a:rPr sz="1200">
                <a:uFill>
                  <a:solidFill/>
                </a:uFill>
                <a:latin typeface="Comic Sans MS"/>
                <a:ea typeface="Comic Sans MS"/>
                <a:cs typeface="Comic Sans MS"/>
                <a:sym typeface="Comic Sans MS"/>
              </a:rPr>
              <a:t>electrode</a:t>
            </a:r>
            <a:endParaRPr sz="1200">
              <a:uFill>
                <a:solidFill/>
              </a:uFill>
              <a:latin typeface="Comic Sans MS"/>
              <a:ea typeface="Comic Sans MS"/>
              <a:cs typeface="Comic Sans MS"/>
              <a:sym typeface="Comic Sans MS"/>
            </a:endParaRPr>
          </a:p>
        </p:txBody>
      </p:sp>
      <p:sp>
        <p:nvSpPr>
          <p:cNvPr id="638" name="Shape 638"/>
          <p:cNvSpPr/>
          <p:nvPr/>
        </p:nvSpPr>
        <p:spPr>
          <a:xfrm>
            <a:off x="622300" y="3022600"/>
            <a:ext cx="6041503"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5155" marR="45155" defTabSz="499180">
              <a:lnSpc>
                <a:spcPct val="95000"/>
              </a:lnSpc>
              <a:buClr>
                <a:srgbClr val="000000"/>
              </a:buClr>
              <a:buFont typeface="Times New Roman"/>
              <a:defRPr sz="1800"/>
            </a:pPr>
            <a:r>
              <a:rPr b="1" sz="1200">
                <a:solidFill>
                  <a:srgbClr val="00364A"/>
                </a:solidFill>
                <a:uFill>
                  <a:solidFill>
                    <a:srgbClr val="00364A"/>
                  </a:solidFill>
                </a:uFill>
                <a:latin typeface="Comic Sans MS"/>
                <a:ea typeface="Comic Sans MS"/>
                <a:cs typeface="Comic Sans MS"/>
                <a:sym typeface="Comic Sans MS"/>
              </a:rPr>
              <a:t>V. Ostatná, H. Cernocká, E. Palecek (2010) J.Am. Chem. Soc., </a:t>
            </a:r>
            <a:r>
              <a:rPr sz="1000">
                <a:uFill>
                  <a:solidFill>
                    <a:srgbClr val="00364A"/>
                  </a:solidFill>
                </a:uFill>
                <a:latin typeface="Comic Sans MS Bold"/>
                <a:ea typeface="Comic Sans MS Bold"/>
                <a:cs typeface="Comic Sans MS Bold"/>
                <a:sym typeface="Comic Sans MS Bold"/>
              </a:rPr>
              <a:t>132, </a:t>
            </a:r>
            <a:r>
              <a:rPr sz="1000">
                <a:uFill>
                  <a:solidFill>
                    <a:srgbClr val="00364A"/>
                  </a:solidFill>
                </a:uFill>
                <a:latin typeface="Comic Sans MS Bold"/>
                <a:ea typeface="Comic Sans MS Bold"/>
                <a:cs typeface="Comic Sans MS Bold"/>
                <a:sym typeface="Comic Sans MS Bold"/>
              </a:rPr>
              <a:t>9408-9413</a:t>
            </a:r>
          </a:p>
        </p:txBody>
      </p:sp>
      <p:sp>
        <p:nvSpPr>
          <p:cNvPr id="639" name="Shape 639"/>
          <p:cNvSpPr/>
          <p:nvPr/>
        </p:nvSpPr>
        <p:spPr>
          <a:xfrm>
            <a:off x="1727200" y="4381500"/>
            <a:ext cx="883505" cy="28562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5155" marR="45155" defTabSz="499180">
              <a:lnSpc>
                <a:spcPct val="95000"/>
              </a:lnSpc>
              <a:defRPr b="1">
                <a:solidFill>
                  <a:srgbClr val="38571A"/>
                </a:solidFill>
                <a:uFill>
                  <a:solidFill>
                    <a:srgbClr val="38571A"/>
                  </a:solidFill>
                </a:uFill>
                <a:latin typeface="Times New Roman"/>
                <a:ea typeface="Times New Roman"/>
                <a:cs typeface="Times New Roman"/>
                <a:sym typeface="Times New Roman"/>
              </a:defRPr>
            </a:lvl1pPr>
          </a:lstStyle>
          <a:p>
            <a:pPr lvl="0">
              <a:defRPr b="0" sz="1800">
                <a:solidFill>
                  <a:srgbClr val="000000"/>
                </a:solidFill>
                <a:uFillTx/>
              </a:defRPr>
            </a:pPr>
            <a:r>
              <a:rPr b="1" sz="1200">
                <a:solidFill>
                  <a:srgbClr val="38571A"/>
                </a:solidFill>
                <a:uFill>
                  <a:solidFill>
                    <a:srgbClr val="38571A"/>
                  </a:solidFill>
                </a:uFill>
              </a:rPr>
              <a:t>Thiol SAM</a:t>
            </a:r>
          </a:p>
        </p:txBody>
      </p:sp>
      <p:pic>
        <p:nvPicPr>
          <p:cNvPr id="640" name="droppedImage.png"/>
          <p:cNvPicPr/>
          <p:nvPr/>
        </p:nvPicPr>
        <p:blipFill>
          <a:blip r:embed="rId4">
            <a:extLst/>
          </a:blip>
          <a:stretch>
            <a:fillRect/>
          </a:stretch>
        </p:blipFill>
        <p:spPr>
          <a:xfrm>
            <a:off x="2222500" y="4737100"/>
            <a:ext cx="736600" cy="12700"/>
          </a:xfrm>
          <a:prstGeom prst="rect">
            <a:avLst/>
          </a:prstGeom>
          <a:ln w="25400">
            <a:round/>
          </a:ln>
        </p:spPr>
      </p:pic>
      <p:pic>
        <p:nvPicPr>
          <p:cNvPr id="641" name="droppedImage.pdf"/>
          <p:cNvPicPr/>
          <p:nvPr/>
        </p:nvPicPr>
        <p:blipFill>
          <a:blip r:embed="rId5">
            <a:extLst/>
          </a:blip>
          <a:stretch>
            <a:fillRect/>
          </a:stretch>
        </p:blipFill>
        <p:spPr>
          <a:xfrm>
            <a:off x="7124700" y="2857500"/>
            <a:ext cx="2374901" cy="2838055"/>
          </a:xfrm>
          <a:prstGeom prst="rect">
            <a:avLst/>
          </a:prstGeom>
          <a:ln w="25400">
            <a:round/>
          </a:ln>
        </p:spPr>
      </p:pic>
      <p:pic>
        <p:nvPicPr>
          <p:cNvPr id="642" name="droppedImage.png"/>
          <p:cNvPicPr/>
          <p:nvPr/>
        </p:nvPicPr>
        <p:blipFill>
          <a:blip r:embed="rId6">
            <a:extLst/>
          </a:blip>
          <a:stretch>
            <a:fillRect/>
          </a:stretch>
        </p:blipFill>
        <p:spPr>
          <a:xfrm>
            <a:off x="4356100" y="4648200"/>
            <a:ext cx="558800" cy="609600"/>
          </a:xfrm>
          <a:prstGeom prst="rect">
            <a:avLst/>
          </a:prstGeom>
          <a:ln w="25400">
            <a:round/>
          </a:ln>
        </p:spPr>
      </p:pic>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44" name="ja201006s%40proofing%2Egalley1 (dragged).pdf"/>
          <p:cNvPicPr/>
          <p:nvPr/>
        </p:nvPicPr>
        <p:blipFill>
          <a:blip r:embed="rId2">
            <a:extLst/>
          </a:blip>
          <a:stretch>
            <a:fillRect/>
          </a:stretch>
        </p:blipFill>
        <p:spPr>
          <a:xfrm>
            <a:off x="3975100" y="0"/>
            <a:ext cx="6034609" cy="7950200"/>
          </a:xfrm>
          <a:prstGeom prst="rect">
            <a:avLst/>
          </a:prstGeom>
          <a:ln w="25400">
            <a:round/>
          </a:ln>
        </p:spPr>
      </p:pic>
      <p:sp>
        <p:nvSpPr>
          <p:cNvPr id="645" name="Shape 645"/>
          <p:cNvSpPr/>
          <p:nvPr/>
        </p:nvSpPr>
        <p:spPr>
          <a:xfrm>
            <a:off x="292100" y="406400"/>
            <a:ext cx="3340100" cy="4940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5155" marR="45155" algn="just" defTabSz="1016000">
              <a:defRPr sz="1800"/>
            </a:pPr>
            <a:endParaRPr sz="1400">
              <a:uFill>
                <a:solidFill/>
              </a:uFill>
              <a:latin typeface="Comic Sans MS"/>
              <a:ea typeface="Comic Sans MS"/>
              <a:cs typeface="Comic Sans MS"/>
              <a:sym typeface="Comic Sans MS"/>
            </a:endParaRPr>
          </a:p>
          <a:p>
            <a:pPr lvl="0" marL="45155" marR="45155" algn="ctr" defTabSz="1016000">
              <a:defRPr sz="1800"/>
            </a:pPr>
            <a:r>
              <a:rPr b="1" sz="1400">
                <a:solidFill>
                  <a:srgbClr val="D81E00"/>
                </a:solidFill>
                <a:uFill>
                  <a:solidFill>
                    <a:srgbClr val="D81E00"/>
                  </a:solidFill>
                </a:uFill>
                <a:latin typeface="Comic Sans MS"/>
                <a:ea typeface="Comic Sans MS"/>
                <a:cs typeface="Comic Sans MS"/>
                <a:sym typeface="Comic Sans MS"/>
              </a:rPr>
              <a:t>Tumor suppressor protein p53</a:t>
            </a:r>
            <a:endParaRPr b="1" sz="1400">
              <a:solidFill>
                <a:srgbClr val="D81E00"/>
              </a:solidFill>
              <a:uFill>
                <a:solidFill>
                  <a:srgbClr val="D81E00"/>
                </a:solidFill>
              </a:uFill>
              <a:latin typeface="Comic Sans MS"/>
              <a:ea typeface="Comic Sans MS"/>
              <a:cs typeface="Comic Sans MS"/>
              <a:sym typeface="Comic Sans MS"/>
            </a:endParaRPr>
          </a:p>
          <a:p>
            <a:pPr lvl="0" marL="45155" marR="45155" algn="just" defTabSz="1016000">
              <a:defRPr sz="1800"/>
            </a:pPr>
            <a:r>
              <a:rPr sz="1400">
                <a:uFill>
                  <a:solidFill/>
                </a:uFill>
                <a:latin typeface="Comic Sans MS"/>
                <a:ea typeface="Comic Sans MS"/>
                <a:cs typeface="Comic Sans MS"/>
                <a:sym typeface="Comic Sans MS"/>
              </a:rPr>
              <a:t>declared „</a:t>
            </a:r>
            <a:r>
              <a:rPr b="1" sz="1400">
                <a:uFill>
                  <a:solidFill/>
                </a:uFill>
                <a:latin typeface="Comic Sans MS"/>
                <a:ea typeface="Comic Sans MS"/>
                <a:cs typeface="Comic Sans MS"/>
                <a:sym typeface="Comic Sans MS"/>
              </a:rPr>
              <a:t>The Molecule of the Year“ by Science magazine in 1993</a:t>
            </a:r>
            <a:r>
              <a:rPr sz="1400">
                <a:uFill>
                  <a:solidFill/>
                </a:uFill>
                <a:latin typeface="Comic Sans MS"/>
                <a:ea typeface="Comic Sans MS"/>
                <a:cs typeface="Comic Sans MS"/>
                <a:sym typeface="Comic Sans MS"/>
              </a:rPr>
              <a:t> perhaps the </a:t>
            </a:r>
            <a:r>
              <a:rPr b="1" sz="1400">
                <a:uFill>
                  <a:solidFill/>
                </a:uFill>
                <a:latin typeface="Comic Sans MS"/>
                <a:ea typeface="Comic Sans MS"/>
                <a:cs typeface="Comic Sans MS"/>
                <a:sym typeface="Comic Sans MS"/>
              </a:rPr>
              <a:t>most important protein in the development of cancer. </a:t>
            </a:r>
            <a:r>
              <a:rPr sz="1400">
                <a:solidFill>
                  <a:srgbClr val="0433FF"/>
                </a:solidFill>
                <a:uFill>
                  <a:solidFill/>
                </a:uFill>
                <a:latin typeface="Times New Roman"/>
                <a:ea typeface="Times New Roman"/>
                <a:cs typeface="Times New Roman"/>
                <a:sym typeface="Times New Roman"/>
              </a:rPr>
              <a:t>T</a:t>
            </a:r>
            <a:r>
              <a:rPr sz="1400">
                <a:solidFill>
                  <a:srgbClr val="0433FF"/>
                </a:solidFill>
                <a:uFill>
                  <a:solidFill/>
                </a:uFill>
                <a:latin typeface="Comic Sans MS"/>
                <a:ea typeface="Comic Sans MS"/>
                <a:cs typeface="Comic Sans MS"/>
                <a:sym typeface="Comic Sans MS"/>
              </a:rPr>
              <a:t>his protein p53 plays a critical role in the cellular response to DNA damage by regulating the expression of genes involved in controlling cell proliferation, DNA repair, and apoptosis. P53 protein is </a:t>
            </a:r>
            <a:r>
              <a:rPr b="1" sz="1400">
                <a:solidFill>
                  <a:srgbClr val="E32400"/>
                </a:solidFill>
                <a:uFill>
                  <a:solidFill>
                    <a:srgbClr val="E32400"/>
                  </a:solidFill>
                </a:uFill>
                <a:latin typeface="Comic Sans MS"/>
                <a:ea typeface="Comic Sans MS"/>
                <a:cs typeface="Comic Sans MS"/>
                <a:sym typeface="Comic Sans MS"/>
              </a:rPr>
              <a:t>inactivated by mutation</a:t>
            </a:r>
            <a:r>
              <a:rPr sz="1400">
                <a:solidFill>
                  <a:srgbClr val="0433FF"/>
                </a:solidFill>
                <a:uFill>
                  <a:solidFill/>
                </a:uFill>
                <a:latin typeface="Comic Sans MS"/>
                <a:ea typeface="Comic Sans MS"/>
                <a:cs typeface="Comic Sans MS"/>
                <a:sym typeface="Comic Sans MS"/>
              </a:rPr>
              <a:t> in about 50 % of human malignancies. Most </a:t>
            </a:r>
            <a:r>
              <a:rPr b="1" sz="1400">
                <a:solidFill>
                  <a:srgbClr val="E32400"/>
                </a:solidFill>
                <a:uFill>
                  <a:solidFill>
                    <a:srgbClr val="E32400"/>
                  </a:solidFill>
                </a:uFill>
                <a:latin typeface="Comic Sans MS"/>
                <a:ea typeface="Comic Sans MS"/>
                <a:cs typeface="Comic Sans MS"/>
                <a:sym typeface="Comic Sans MS"/>
              </a:rPr>
              <a:t>mutations</a:t>
            </a:r>
            <a:r>
              <a:rPr sz="1400">
                <a:solidFill>
                  <a:srgbClr val="0433FF"/>
                </a:solidFill>
                <a:uFill>
                  <a:solidFill/>
                </a:uFill>
                <a:latin typeface="Comic Sans MS"/>
                <a:ea typeface="Comic Sans MS"/>
                <a:cs typeface="Comic Sans MS"/>
                <a:sym typeface="Comic Sans MS"/>
              </a:rPr>
              <a:t> are located </a:t>
            </a:r>
            <a:r>
              <a:rPr sz="1400">
                <a:solidFill>
                  <a:srgbClr val="E32400"/>
                </a:solidFill>
                <a:uFill>
                  <a:solidFill>
                    <a:srgbClr val="E32400"/>
                  </a:solidFill>
                </a:uFill>
                <a:latin typeface="Comic Sans MS"/>
                <a:ea typeface="Comic Sans MS"/>
                <a:cs typeface="Comic Sans MS"/>
                <a:sym typeface="Comic Sans MS"/>
              </a:rPr>
              <a:t>in the DNA-binding </a:t>
            </a:r>
            <a:r>
              <a:rPr b="1" sz="1400">
                <a:solidFill>
                  <a:srgbClr val="E32400"/>
                </a:solidFill>
                <a:uFill>
                  <a:solidFill>
                    <a:srgbClr val="E32400"/>
                  </a:solidFill>
                </a:uFill>
                <a:latin typeface="Comic Sans MS"/>
                <a:ea typeface="Comic Sans MS"/>
                <a:cs typeface="Comic Sans MS"/>
                <a:sym typeface="Comic Sans MS"/>
              </a:rPr>
              <a:t>core domain</a:t>
            </a:r>
            <a:r>
              <a:rPr sz="1400">
                <a:solidFill>
                  <a:srgbClr val="0433FF"/>
                </a:solidFill>
                <a:uFill>
                  <a:solidFill/>
                </a:uFill>
                <a:latin typeface="Comic Sans MS"/>
                <a:ea typeface="Comic Sans MS"/>
                <a:cs typeface="Comic Sans MS"/>
                <a:sym typeface="Comic Sans MS"/>
              </a:rPr>
              <a:t> of the protein. </a:t>
            </a:r>
            <a:r>
              <a:rPr sz="1400">
                <a:solidFill>
                  <a:srgbClr val="E32400"/>
                </a:solidFill>
                <a:uFill>
                  <a:solidFill>
                    <a:srgbClr val="E32400"/>
                  </a:solidFill>
                </a:uFill>
                <a:latin typeface="Comic Sans MS"/>
                <a:ea typeface="Comic Sans MS"/>
                <a:cs typeface="Comic Sans MS"/>
                <a:sym typeface="Comic Sans MS"/>
              </a:rPr>
              <a:t>p53 protein</a:t>
            </a:r>
            <a:r>
              <a:rPr sz="1400">
                <a:uFill>
                  <a:solidFill/>
                </a:uFill>
                <a:latin typeface="Comic Sans MS"/>
                <a:ea typeface="Comic Sans MS"/>
                <a:cs typeface="Comic Sans MS"/>
                <a:sym typeface="Comic Sans MS"/>
              </a:rPr>
              <a:t> is biologically </a:t>
            </a:r>
            <a:r>
              <a:rPr b="1" sz="1400">
                <a:solidFill>
                  <a:srgbClr val="FF6251"/>
                </a:solidFill>
                <a:uFill>
                  <a:solidFill/>
                </a:uFill>
                <a:latin typeface="Comic Sans MS"/>
                <a:ea typeface="Comic Sans MS"/>
                <a:cs typeface="Comic Sans MS"/>
                <a:sym typeface="Comic Sans MS"/>
              </a:rPr>
              <a:t>active in its reduced state </a:t>
            </a:r>
            <a:r>
              <a:rPr sz="1400">
                <a:solidFill>
                  <a:srgbClr val="00364A"/>
                </a:solidFill>
                <a:uFill>
                  <a:solidFill/>
                </a:uFill>
                <a:latin typeface="Comic Sans MS"/>
                <a:ea typeface="Comic Sans MS"/>
                <a:cs typeface="Comic Sans MS"/>
                <a:sym typeface="Comic Sans MS"/>
              </a:rPr>
              <a:t>and is usually </a:t>
            </a:r>
            <a:r>
              <a:rPr b="1" sz="1400">
                <a:solidFill>
                  <a:srgbClr val="00364A"/>
                </a:solidFill>
                <a:uFill>
                  <a:solidFill/>
                </a:uFill>
                <a:latin typeface="Comic Sans MS"/>
                <a:ea typeface="Comic Sans MS"/>
                <a:cs typeface="Comic Sans MS"/>
                <a:sym typeface="Comic Sans MS"/>
              </a:rPr>
              <a:t>stored with</a:t>
            </a:r>
            <a:r>
              <a:rPr sz="1400">
                <a:solidFill>
                  <a:srgbClr val="00364A"/>
                </a:solidFill>
                <a:uFill>
                  <a:solidFill/>
                </a:uFill>
                <a:latin typeface="Comic Sans MS"/>
                <a:ea typeface="Comic Sans MS"/>
                <a:cs typeface="Comic Sans MS"/>
                <a:sym typeface="Comic Sans MS"/>
              </a:rPr>
              <a:t> mM concentrations of </a:t>
            </a:r>
            <a:r>
              <a:rPr b="1" sz="1400">
                <a:solidFill>
                  <a:srgbClr val="00364A"/>
                </a:solidFill>
                <a:uFill>
                  <a:solidFill/>
                </a:uFill>
                <a:latin typeface="Comic Sans MS"/>
                <a:ea typeface="Comic Sans MS"/>
                <a:cs typeface="Comic Sans MS"/>
                <a:sym typeface="Comic Sans MS"/>
              </a:rPr>
              <a:t>reducing agent - dithiothreitol</a:t>
            </a:r>
            <a:r>
              <a:rPr sz="1400">
                <a:solidFill>
                  <a:srgbClr val="00364A"/>
                </a:solidFill>
                <a:uFill>
                  <a:solidFill/>
                </a:uFill>
                <a:latin typeface="Comic Sans MS"/>
                <a:ea typeface="Comic Sans MS"/>
                <a:cs typeface="Comic Sans MS"/>
                <a:sym typeface="Comic Sans MS"/>
              </a:rPr>
              <a:t> (</a:t>
            </a:r>
            <a:r>
              <a:rPr b="1" sz="1400">
                <a:solidFill>
                  <a:srgbClr val="669C35"/>
                </a:solidFill>
                <a:uFill>
                  <a:solidFill>
                    <a:srgbClr val="669C35"/>
                  </a:solidFill>
                </a:uFill>
                <a:latin typeface="Comic Sans MS"/>
                <a:ea typeface="Comic Sans MS"/>
                <a:cs typeface="Comic Sans MS"/>
                <a:sym typeface="Comic Sans MS"/>
              </a:rPr>
              <a:t>DTT</a:t>
            </a:r>
            <a:r>
              <a:rPr sz="1400">
                <a:solidFill>
                  <a:srgbClr val="00364A"/>
                </a:solidFill>
                <a:uFill>
                  <a:solidFill/>
                </a:uFill>
                <a:latin typeface="Comic Sans MS"/>
                <a:ea typeface="Comic Sans MS"/>
                <a:cs typeface="Comic Sans MS"/>
                <a:sym typeface="Comic Sans MS"/>
              </a:rPr>
              <a:t>).</a:t>
            </a:r>
            <a:r>
              <a:rPr sz="1400">
                <a:uFill>
                  <a:solidFill/>
                </a:uFill>
                <a:latin typeface="Comic Sans MS"/>
                <a:ea typeface="Comic Sans MS"/>
                <a:cs typeface="Comic Sans MS"/>
                <a:sym typeface="Comic Sans MS"/>
              </a:rPr>
              <a:t> </a:t>
            </a:r>
          </a:p>
        </p:txBody>
      </p:sp>
      <p:sp>
        <p:nvSpPr>
          <p:cNvPr id="646" name="Shape 646"/>
          <p:cNvSpPr/>
          <p:nvPr/>
        </p:nvSpPr>
        <p:spPr>
          <a:xfrm>
            <a:off x="317500" y="5562600"/>
            <a:ext cx="3146809" cy="825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5155" marR="45155" defTabSz="1016000">
              <a:defRPr sz="1800"/>
            </a:pPr>
            <a:endParaRPr sz="1400">
              <a:uFill>
                <a:solidFill/>
              </a:uFill>
              <a:latin typeface="Comic Sans MS"/>
              <a:ea typeface="Comic Sans MS"/>
              <a:cs typeface="Comic Sans MS"/>
              <a:sym typeface="Comic Sans MS"/>
            </a:endParaRPr>
          </a:p>
          <a:p>
            <a:pPr lvl="0" marL="45155" marR="45155" defTabSz="1016000">
              <a:defRPr sz="1800"/>
            </a:pPr>
            <a:r>
              <a:rPr sz="1400">
                <a:uFill>
                  <a:solidFill/>
                </a:uFill>
                <a:latin typeface="Comic Sans MS"/>
                <a:ea typeface="Comic Sans MS"/>
                <a:cs typeface="Comic Sans MS"/>
                <a:sym typeface="Comic Sans MS"/>
              </a:rPr>
              <a:t>EU 6th FP: </a:t>
            </a:r>
            <a:r>
              <a:rPr b="1" sz="1400">
                <a:uFill>
                  <a:solidFill/>
                </a:uFill>
                <a:latin typeface="Comic Sans MS"/>
                <a:ea typeface="Comic Sans MS"/>
                <a:cs typeface="Comic Sans MS"/>
                <a:sym typeface="Comic Sans MS"/>
              </a:rPr>
              <a:t>Mutant p53 as target </a:t>
            </a:r>
            <a:endParaRPr b="1" sz="1400">
              <a:uFill>
                <a:solidFill/>
              </a:uFill>
              <a:latin typeface="Comic Sans MS"/>
              <a:ea typeface="Comic Sans MS"/>
              <a:cs typeface="Comic Sans MS"/>
              <a:sym typeface="Comic Sans MS"/>
            </a:endParaRPr>
          </a:p>
          <a:p>
            <a:pPr lvl="0" marL="45155" marR="45155" defTabSz="1016000">
              <a:defRPr sz="1800"/>
            </a:pPr>
            <a:r>
              <a:rPr b="1" sz="1400">
                <a:uFill>
                  <a:solidFill/>
                </a:uFill>
                <a:latin typeface="Comic Sans MS"/>
                <a:ea typeface="Comic Sans MS"/>
                <a:cs typeface="Comic Sans MS"/>
                <a:sym typeface="Comic Sans MS"/>
              </a:rPr>
              <a:t>for improved cancer therapy</a:t>
            </a:r>
          </a:p>
        </p:txBody>
      </p:sp>
    </p:spTree>
  </p:cSld>
  <p:clrMapOvr>
    <a:masterClrMapping/>
  </p:clrMapOvr>
  <p:transition spd="fast" advClick="1">
    <p:cover dir="d"/>
  </p:transition>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8" name="Shape 64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200">
                <a:uFill>
                  <a:solidFill/>
                </a:uFill>
              </a:rPr>
            </a:fld>
          </a:p>
        </p:txBody>
      </p:sp>
      <p:pic>
        <p:nvPicPr>
          <p:cNvPr id="649" name="droppedImage.png"/>
          <p:cNvPicPr/>
          <p:nvPr/>
        </p:nvPicPr>
        <p:blipFill>
          <a:blip r:embed="rId2">
            <a:extLst/>
          </a:blip>
          <a:stretch>
            <a:fillRect/>
          </a:stretch>
        </p:blipFill>
        <p:spPr>
          <a:xfrm>
            <a:off x="-12700" y="762000"/>
            <a:ext cx="6859693" cy="6756797"/>
          </a:xfrm>
          <a:prstGeom prst="rect">
            <a:avLst/>
          </a:prstGeom>
          <a:ln w="25400">
            <a:round/>
          </a:ln>
        </p:spPr>
      </p:pic>
      <p:sp>
        <p:nvSpPr>
          <p:cNvPr id="650" name="Shape 650"/>
          <p:cNvSpPr/>
          <p:nvPr/>
        </p:nvSpPr>
        <p:spPr>
          <a:xfrm>
            <a:off x="940505" y="2895600"/>
            <a:ext cx="5994401" cy="32156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2" marL="45155" marR="45155" indent="533400" defTabSz="499180">
              <a:lnSpc>
                <a:spcPct val="95000"/>
              </a:lnSpc>
              <a:defRPr sz="1800"/>
            </a:pPr>
            <a:r>
              <a:rPr b="1" sz="1600">
                <a:uFill>
                  <a:solidFill/>
                </a:uFill>
                <a:latin typeface="Times New Roman"/>
                <a:ea typeface="Times New Roman"/>
                <a:cs typeface="Times New Roman"/>
                <a:sym typeface="Times New Roman"/>
              </a:rPr>
              <a:t>15.9                           17.9                          20.3 °C</a:t>
            </a:r>
          </a:p>
        </p:txBody>
      </p:sp>
      <p:sp>
        <p:nvSpPr>
          <p:cNvPr id="651" name="Shape 651"/>
          <p:cNvSpPr/>
          <p:nvPr/>
        </p:nvSpPr>
        <p:spPr>
          <a:xfrm>
            <a:off x="1892300" y="635000"/>
            <a:ext cx="3576649" cy="3215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5155" marR="45155" defTabSz="499180">
              <a:lnSpc>
                <a:spcPct val="95000"/>
              </a:lnSpc>
              <a:defRPr b="1" sz="1600">
                <a:uFill>
                  <a:solidFill/>
                </a:uFill>
                <a:latin typeface="Times New Roman"/>
                <a:ea typeface="Times New Roman"/>
                <a:cs typeface="Times New Roman"/>
                <a:sym typeface="Times New Roman"/>
              </a:defRPr>
            </a:lvl1pPr>
          </a:lstStyle>
          <a:p>
            <a:pPr lvl="0">
              <a:defRPr b="0" sz="1800">
                <a:uFillTx/>
              </a:defRPr>
            </a:pPr>
            <a:r>
              <a:rPr b="1" sz="1600">
                <a:uFill>
                  <a:solidFill/>
                </a:uFill>
              </a:rPr>
              <a:t>8.6                       11.1                    13.9 °C</a:t>
            </a:r>
          </a:p>
        </p:txBody>
      </p:sp>
      <p:sp>
        <p:nvSpPr>
          <p:cNvPr id="652" name="Shape 652"/>
          <p:cNvSpPr/>
          <p:nvPr/>
        </p:nvSpPr>
        <p:spPr>
          <a:xfrm>
            <a:off x="6934200" y="635000"/>
            <a:ext cx="2290290" cy="482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5155" marR="45155" defTabSz="499180">
              <a:lnSpc>
                <a:spcPct val="95000"/>
              </a:lnSpc>
              <a:defRPr sz="2200">
                <a:uFill>
                  <a:solidFill/>
                </a:uFill>
                <a:latin typeface="Comic Sans MS"/>
                <a:ea typeface="Comic Sans MS"/>
                <a:cs typeface="Comic Sans MS"/>
                <a:sym typeface="Comic Sans MS"/>
              </a:defRPr>
            </a:lvl1pPr>
          </a:lstStyle>
          <a:p>
            <a:pPr lvl="0">
              <a:defRPr sz="1800">
                <a:uFillTx/>
              </a:defRPr>
            </a:pPr>
            <a:r>
              <a:rPr sz="2200">
                <a:uFill>
                  <a:solidFill/>
                </a:uFill>
              </a:rPr>
              <a:t>p53 core domain</a:t>
            </a:r>
          </a:p>
        </p:txBody>
      </p:sp>
      <p:sp>
        <p:nvSpPr>
          <p:cNvPr id="653" name="Shape 653"/>
          <p:cNvSpPr/>
          <p:nvPr/>
        </p:nvSpPr>
        <p:spPr>
          <a:xfrm>
            <a:off x="6540500" y="1155700"/>
            <a:ext cx="3429000" cy="5067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R="457200">
              <a:defRPr sz="1800"/>
            </a:pPr>
            <a:r>
              <a:rPr sz="1600">
                <a:latin typeface="Comic Sans MS"/>
                <a:ea typeface="Comic Sans MS"/>
                <a:cs typeface="Comic Sans MS"/>
                <a:sym typeface="Comic Sans MS"/>
              </a:rPr>
              <a:t>Mutation in </a:t>
            </a:r>
            <a:r>
              <a:rPr b="1" sz="1600">
                <a:solidFill>
                  <a:srgbClr val="E32400"/>
                </a:solidFill>
                <a:latin typeface="Comic Sans MS"/>
                <a:ea typeface="Comic Sans MS"/>
                <a:cs typeface="Comic Sans MS"/>
                <a:sym typeface="Comic Sans MS"/>
              </a:rPr>
              <a:t>R175H</a:t>
            </a:r>
            <a:r>
              <a:rPr sz="1600">
                <a:latin typeface="Comic Sans MS"/>
                <a:ea typeface="Comic Sans MS"/>
                <a:cs typeface="Comic Sans MS"/>
                <a:sym typeface="Comic Sans MS"/>
              </a:rPr>
              <a:t> induces</a:t>
            </a:r>
            <a:r>
              <a:rPr b="1" sz="1600">
                <a:solidFill>
                  <a:srgbClr val="0056D6"/>
                </a:solidFill>
                <a:latin typeface="Comic Sans MS"/>
                <a:ea typeface="Comic Sans MS"/>
                <a:cs typeface="Comic Sans MS"/>
                <a:sym typeface="Comic Sans MS"/>
              </a:rPr>
              <a:t> structural perturbation at the zinc-binding site,</a:t>
            </a:r>
            <a:r>
              <a:rPr sz="1600">
                <a:latin typeface="Comic Sans MS"/>
                <a:ea typeface="Comic Sans MS"/>
                <a:cs typeface="Comic Sans MS"/>
                <a:sym typeface="Comic Sans MS"/>
              </a:rPr>
              <a:t> destabilizes the core domain by 3 kcal/mol and </a:t>
            </a:r>
            <a:r>
              <a:rPr sz="1600">
                <a:solidFill>
                  <a:srgbClr val="0042AA"/>
                </a:solidFill>
                <a:latin typeface="Comic Sans MS"/>
                <a:ea typeface="Comic Sans MS"/>
                <a:cs typeface="Comic Sans MS"/>
                <a:sym typeface="Comic Sans MS"/>
              </a:rPr>
              <a:t>eliminates p53 sequence specific DNA binding</a:t>
            </a:r>
            <a:r>
              <a:rPr sz="1600">
                <a:latin typeface="Comic Sans MS"/>
                <a:ea typeface="Comic Sans MS"/>
                <a:cs typeface="Comic Sans MS"/>
                <a:sym typeface="Comic Sans MS"/>
              </a:rPr>
              <a:t>. The </a:t>
            </a:r>
            <a:r>
              <a:rPr b="1" sz="1600">
                <a:latin typeface="Comic Sans MS"/>
                <a:ea typeface="Comic Sans MS"/>
                <a:cs typeface="Comic Sans MS"/>
                <a:sym typeface="Comic Sans MS"/>
              </a:rPr>
              <a:t>same effect </a:t>
            </a:r>
            <a:r>
              <a:rPr sz="1600">
                <a:latin typeface="Comic Sans MS"/>
                <a:ea typeface="Comic Sans MS"/>
                <a:cs typeface="Comic Sans MS"/>
                <a:sym typeface="Comic Sans MS"/>
              </a:rPr>
              <a:t>can be observed in the </a:t>
            </a:r>
            <a:r>
              <a:rPr b="1" sz="1600">
                <a:latin typeface="Comic Sans MS"/>
                <a:ea typeface="Comic Sans MS"/>
                <a:cs typeface="Comic Sans MS"/>
                <a:sym typeface="Comic Sans MS"/>
              </a:rPr>
              <a:t>wt</a:t>
            </a:r>
            <a:r>
              <a:rPr sz="1600">
                <a:latin typeface="Comic Sans MS"/>
                <a:ea typeface="Comic Sans MS"/>
                <a:cs typeface="Comic Sans MS"/>
                <a:sym typeface="Comic Sans MS"/>
              </a:rPr>
              <a:t> core domain </a:t>
            </a:r>
            <a:r>
              <a:rPr b="1" sz="1600">
                <a:solidFill>
                  <a:srgbClr val="0042AA"/>
                </a:solidFill>
                <a:latin typeface="Comic Sans MS"/>
                <a:ea typeface="Comic Sans MS"/>
                <a:cs typeface="Comic Sans MS"/>
                <a:sym typeface="Comic Sans MS"/>
              </a:rPr>
              <a:t>upon removal of the zinc ion</a:t>
            </a:r>
            <a:r>
              <a:rPr sz="1600">
                <a:latin typeface="Comic Sans MS"/>
                <a:ea typeface="Comic Sans MS"/>
                <a:cs typeface="Comic Sans MS"/>
                <a:sym typeface="Comic Sans MS"/>
              </a:rPr>
              <a:t>.</a:t>
            </a:r>
            <a:endParaRPr sz="1600">
              <a:latin typeface="Comic Sans MS"/>
              <a:ea typeface="Comic Sans MS"/>
              <a:cs typeface="Comic Sans MS"/>
              <a:sym typeface="Comic Sans MS"/>
            </a:endParaRPr>
          </a:p>
          <a:p>
            <a:pPr lvl="0" marR="457200">
              <a:defRPr sz="1800"/>
            </a:pPr>
            <a:endParaRPr sz="1600">
              <a:latin typeface="Comic Sans MS"/>
              <a:ea typeface="Comic Sans MS"/>
              <a:cs typeface="Comic Sans MS"/>
              <a:sym typeface="Comic Sans MS"/>
            </a:endParaRPr>
          </a:p>
          <a:p>
            <a:pPr lvl="0" marR="457200">
              <a:defRPr sz="1800"/>
            </a:pPr>
            <a:r>
              <a:rPr sz="1600">
                <a:latin typeface="Comic Sans MS"/>
                <a:ea typeface="Comic Sans MS"/>
                <a:cs typeface="Comic Sans MS"/>
                <a:sym typeface="Comic Sans MS"/>
              </a:rPr>
              <a:t>We tested </a:t>
            </a:r>
            <a:r>
              <a:rPr b="1" sz="1600">
                <a:latin typeface="Comic Sans MS"/>
                <a:ea typeface="Comic Sans MS"/>
                <a:cs typeface="Comic Sans MS"/>
                <a:sym typeface="Comic Sans MS"/>
              </a:rPr>
              <a:t>other mutants</a:t>
            </a:r>
            <a:r>
              <a:rPr sz="1600">
                <a:latin typeface="Comic Sans MS"/>
                <a:ea typeface="Comic Sans MS"/>
                <a:cs typeface="Comic Sans MS"/>
                <a:sym typeface="Comic Sans MS"/>
              </a:rPr>
              <a:t> such as V145A, F270L, R273H and Y220C and we always observed CPS </a:t>
            </a:r>
            <a:r>
              <a:rPr b="1" sz="1600">
                <a:latin typeface="Comic Sans MS"/>
                <a:ea typeface="Comic Sans MS"/>
                <a:cs typeface="Comic Sans MS"/>
                <a:sym typeface="Comic Sans MS"/>
              </a:rPr>
              <a:t>responses different from</a:t>
            </a:r>
            <a:r>
              <a:rPr sz="1600">
                <a:latin typeface="Comic Sans MS"/>
                <a:ea typeface="Comic Sans MS"/>
                <a:cs typeface="Comic Sans MS"/>
                <a:sym typeface="Comic Sans MS"/>
              </a:rPr>
              <a:t> </a:t>
            </a:r>
            <a:endParaRPr sz="1600">
              <a:latin typeface="Comic Sans MS"/>
              <a:ea typeface="Comic Sans MS"/>
              <a:cs typeface="Comic Sans MS"/>
              <a:sym typeface="Comic Sans MS"/>
            </a:endParaRPr>
          </a:p>
          <a:p>
            <a:pPr lvl="0" marR="457200">
              <a:defRPr sz="1800"/>
            </a:pPr>
            <a:r>
              <a:rPr sz="1600">
                <a:latin typeface="Comic Sans MS"/>
                <a:ea typeface="Comic Sans MS"/>
                <a:cs typeface="Comic Sans MS"/>
                <a:sym typeface="Comic Sans MS"/>
              </a:rPr>
              <a:t>the </a:t>
            </a:r>
            <a:r>
              <a:rPr b="1" sz="1600">
                <a:latin typeface="Comic Sans MS"/>
                <a:ea typeface="Comic Sans MS"/>
                <a:cs typeface="Comic Sans MS"/>
                <a:sym typeface="Comic Sans MS"/>
              </a:rPr>
              <a:t>wt protein</a:t>
            </a:r>
          </a:p>
        </p:txBody>
      </p:sp>
      <p:sp>
        <p:nvSpPr>
          <p:cNvPr id="654" name="Shape 654"/>
          <p:cNvSpPr/>
          <p:nvPr/>
        </p:nvSpPr>
        <p:spPr>
          <a:xfrm>
            <a:off x="4013200" y="3746500"/>
            <a:ext cx="437951" cy="419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5155" marR="45155" defTabSz="499180">
              <a:lnSpc>
                <a:spcPct val="95000"/>
              </a:lnSpc>
              <a:defRPr sz="1800">
                <a:solidFill>
                  <a:srgbClr val="B51A00"/>
                </a:solidFill>
                <a:uFill>
                  <a:solidFill>
                    <a:srgbClr val="B51A00"/>
                  </a:solidFill>
                </a:uFill>
                <a:latin typeface="Comic Sans MS"/>
                <a:ea typeface="Comic Sans MS"/>
                <a:cs typeface="Comic Sans MS"/>
                <a:sym typeface="Comic Sans MS"/>
              </a:defRPr>
            </a:lvl1pPr>
          </a:lstStyle>
          <a:p>
            <a:pPr lvl="0">
              <a:defRPr>
                <a:solidFill>
                  <a:srgbClr val="000000"/>
                </a:solidFill>
                <a:uFillTx/>
              </a:defRPr>
            </a:pPr>
            <a:r>
              <a:rPr>
                <a:solidFill>
                  <a:srgbClr val="B51A00"/>
                </a:solidFill>
                <a:uFill>
                  <a:solidFill>
                    <a:srgbClr val="B51A00"/>
                  </a:solidFill>
                </a:uFill>
              </a:rPr>
              <a:t>H1</a:t>
            </a:r>
          </a:p>
        </p:txBody>
      </p:sp>
      <p:sp>
        <p:nvSpPr>
          <p:cNvPr id="655" name="Shape 655"/>
          <p:cNvSpPr/>
          <p:nvPr/>
        </p:nvSpPr>
        <p:spPr>
          <a:xfrm>
            <a:off x="3060700" y="4508500"/>
            <a:ext cx="474562" cy="419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5155" marR="45155" defTabSz="499180">
              <a:lnSpc>
                <a:spcPct val="95000"/>
              </a:lnSpc>
              <a:defRPr sz="1800">
                <a:solidFill>
                  <a:srgbClr val="B51A00"/>
                </a:solidFill>
                <a:uFill>
                  <a:solidFill>
                    <a:srgbClr val="B51A00"/>
                  </a:solidFill>
                </a:uFill>
                <a:latin typeface="Comic Sans MS"/>
                <a:ea typeface="Comic Sans MS"/>
                <a:cs typeface="Comic Sans MS"/>
                <a:sym typeface="Comic Sans MS"/>
              </a:defRPr>
            </a:lvl1pPr>
          </a:lstStyle>
          <a:p>
            <a:pPr lvl="0">
              <a:defRPr>
                <a:solidFill>
                  <a:srgbClr val="000000"/>
                </a:solidFill>
                <a:uFillTx/>
              </a:defRPr>
            </a:pPr>
            <a:r>
              <a:rPr>
                <a:solidFill>
                  <a:srgbClr val="B51A00"/>
                </a:solidFill>
                <a:uFill>
                  <a:solidFill>
                    <a:srgbClr val="B51A00"/>
                  </a:solidFill>
                </a:uFill>
              </a:rPr>
              <a:t>H2</a:t>
            </a:r>
          </a:p>
        </p:txBody>
      </p:sp>
      <p:sp>
        <p:nvSpPr>
          <p:cNvPr id="656" name="Shape 656"/>
          <p:cNvSpPr/>
          <p:nvPr/>
        </p:nvSpPr>
        <p:spPr>
          <a:xfrm>
            <a:off x="5029200" y="6692900"/>
            <a:ext cx="4265438" cy="342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5155" marR="45155" defTabSz="499180">
              <a:lnSpc>
                <a:spcPct val="95000"/>
              </a:lnSpc>
              <a:defRPr sz="1800"/>
            </a:pPr>
            <a:r>
              <a:rPr b="1" sz="1400">
                <a:uFill>
                  <a:solidFill/>
                </a:uFill>
                <a:latin typeface="Comic Sans MS"/>
                <a:ea typeface="Comic Sans MS"/>
                <a:cs typeface="Comic Sans MS"/>
                <a:sym typeface="Comic Sans MS"/>
              </a:rPr>
              <a:t>E. Palecek et al. JACS 2011,</a:t>
            </a:r>
            <a:r>
              <a:rPr b="1" sz="1400">
                <a:uFill>
                  <a:solidFill/>
                </a:uFill>
                <a:latin typeface="Comic Sans MS"/>
                <a:ea typeface="Comic Sans MS"/>
                <a:cs typeface="Comic Sans MS"/>
                <a:sym typeface="Comic Sans MS"/>
              </a:rPr>
              <a:t> 133, 7190–7196</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5" name="Shape 405"/>
          <p:cNvSpPr/>
          <p:nvPr/>
        </p:nvSpPr>
        <p:spPr>
          <a:xfrm>
            <a:off x="317500" y="774700"/>
            <a:ext cx="9855200" cy="5727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uFill>
                  <a:solidFill/>
                </a:uFill>
                <a:latin typeface="Comic Sans MS"/>
                <a:ea typeface="Comic Sans MS"/>
                <a:cs typeface="Comic Sans MS"/>
                <a:sym typeface="Comic Sans MS"/>
              </a:rPr>
              <a:t>1949</a:t>
            </a:r>
            <a:r>
              <a:rPr sz="1300">
                <a:uFill>
                  <a:solidFill/>
                </a:uFill>
                <a:latin typeface="Comic Sans MS"/>
                <a:ea typeface="Comic Sans MS"/>
                <a:cs typeface="Comic Sans MS"/>
                <a:sym typeface="Comic Sans MS"/>
              </a:rPr>
              <a:t>: Colette and Roger </a:t>
            </a:r>
            <a:r>
              <a:rPr b="1" sz="1300">
                <a:uFill>
                  <a:solidFill/>
                </a:uFill>
                <a:latin typeface="Comic Sans MS"/>
                <a:ea typeface="Comic Sans MS"/>
                <a:cs typeface="Comic Sans MS"/>
                <a:sym typeface="Comic Sans MS"/>
              </a:rPr>
              <a:t>Vendrely</a:t>
            </a:r>
            <a:r>
              <a:rPr sz="1300">
                <a:uFill>
                  <a:solidFill/>
                </a:uFill>
                <a:latin typeface="Comic Sans MS"/>
                <a:ea typeface="Comic Sans MS"/>
                <a:cs typeface="Comic Sans MS"/>
                <a:sym typeface="Comic Sans MS"/>
              </a:rPr>
              <a:t> and A </a:t>
            </a:r>
            <a:r>
              <a:rPr b="1" sz="1300">
                <a:uFill>
                  <a:solidFill/>
                </a:uFill>
                <a:latin typeface="Comic Sans MS"/>
                <a:ea typeface="Comic Sans MS"/>
                <a:cs typeface="Comic Sans MS"/>
                <a:sym typeface="Comic Sans MS"/>
              </a:rPr>
              <a:t>Boivin</a:t>
            </a:r>
            <a:r>
              <a:rPr sz="1300">
                <a:uFill>
                  <a:solidFill/>
                </a:uFill>
                <a:latin typeface="Comic Sans MS"/>
                <a:ea typeface="Comic Sans MS"/>
                <a:cs typeface="Comic Sans MS"/>
                <a:sym typeface="Comic Sans MS"/>
              </a:rPr>
              <a:t> discover that the </a:t>
            </a:r>
            <a:r>
              <a:rPr sz="1300">
                <a:solidFill>
                  <a:srgbClr val="3C33FE"/>
                </a:solidFill>
                <a:uFill>
                  <a:solidFill>
                    <a:srgbClr val="3C33FE"/>
                  </a:solidFill>
                </a:uFill>
                <a:latin typeface="Comic Sans MS"/>
                <a:ea typeface="Comic Sans MS"/>
                <a:cs typeface="Comic Sans MS"/>
                <a:sym typeface="Comic Sans MS"/>
              </a:rPr>
              <a:t>nuclei of </a:t>
            </a:r>
            <a:r>
              <a:rPr b="1" sz="1300">
                <a:solidFill>
                  <a:srgbClr val="3C33FE"/>
                </a:solidFill>
                <a:uFill>
                  <a:solidFill>
                    <a:srgbClr val="3C33FE"/>
                  </a:solidFill>
                </a:uFill>
                <a:latin typeface="Comic Sans MS"/>
                <a:ea typeface="Comic Sans MS"/>
                <a:cs typeface="Comic Sans MS"/>
                <a:sym typeface="Comic Sans MS"/>
              </a:rPr>
              <a:t>germ cells contain half the amount of DNA</a:t>
            </a:r>
            <a:r>
              <a:rPr sz="1300">
                <a:solidFill>
                  <a:srgbClr val="3C33FE"/>
                </a:solidFill>
                <a:uFill>
                  <a:solidFill>
                    <a:srgbClr val="3C33FE"/>
                  </a:solidFill>
                </a:uFill>
                <a:latin typeface="Comic Sans MS"/>
                <a:ea typeface="Comic Sans MS"/>
                <a:cs typeface="Comic Sans MS"/>
                <a:sym typeface="Comic Sans MS"/>
              </a:rPr>
              <a:t> that is found in somatic cells</a:t>
            </a:r>
            <a:r>
              <a:rPr sz="1300">
                <a:uFill>
                  <a:solidFill/>
                </a:uFill>
                <a:latin typeface="Comic Sans MS"/>
                <a:ea typeface="Comic Sans MS"/>
                <a:cs typeface="Comic Sans MS"/>
                <a:sym typeface="Comic Sans MS"/>
              </a:rPr>
              <a:t>. This </a:t>
            </a:r>
            <a:r>
              <a:rPr sz="1300">
                <a:solidFill>
                  <a:srgbClr val="3C33FE"/>
                </a:solidFill>
                <a:uFill>
                  <a:solidFill>
                    <a:srgbClr val="3C33FE"/>
                  </a:solidFill>
                </a:uFill>
                <a:latin typeface="Comic Sans MS"/>
                <a:ea typeface="Comic Sans MS"/>
                <a:cs typeface="Comic Sans MS"/>
                <a:sym typeface="Comic Sans MS"/>
              </a:rPr>
              <a:t>parallels the reduction in the number of chromosomes during gametogenesis</a:t>
            </a:r>
            <a:r>
              <a:rPr sz="1300">
                <a:uFill>
                  <a:solidFill/>
                </a:uFill>
                <a:latin typeface="Comic Sans MS"/>
                <a:ea typeface="Comic Sans MS"/>
                <a:cs typeface="Comic Sans MS"/>
                <a:sym typeface="Comic Sans MS"/>
              </a:rPr>
              <a:t> and provides further evidence for the fact that</a:t>
            </a:r>
            <a:r>
              <a:rPr sz="1300">
                <a:solidFill>
                  <a:srgbClr val="3C33FE"/>
                </a:solidFill>
                <a:uFill>
                  <a:solidFill>
                    <a:srgbClr val="3C33FE"/>
                  </a:solidFill>
                </a:uFill>
                <a:latin typeface="Comic Sans MS"/>
                <a:ea typeface="Comic Sans MS"/>
                <a:cs typeface="Comic Sans MS"/>
                <a:sym typeface="Comic Sans MS"/>
              </a:rPr>
              <a:t> DNA is the genetic material</a:t>
            </a:r>
            <a:r>
              <a:rPr sz="1300">
                <a:uFill>
                  <a:solidFill/>
                </a:uFill>
                <a:latin typeface="Comic Sans MS"/>
                <a:ea typeface="Comic Sans MS"/>
                <a:cs typeface="Comic Sans MS"/>
                <a:sym typeface="Comic Sans MS"/>
              </a:rPr>
              <a:t>.</a:t>
            </a:r>
            <a:endParaRPr sz="1300">
              <a:uFill>
                <a:solidFill/>
              </a:uFill>
              <a:latin typeface="Comic Sans MS"/>
              <a:ea typeface="Comic Sans MS"/>
              <a:cs typeface="Comic Sans MS"/>
              <a:sym typeface="Comic Sans MS"/>
            </a:endParaRPr>
          </a:p>
          <a:p>
            <a:pPr lvl="0" marR="457200" defTabSz="914400">
              <a:buClr>
                <a:srgbClr val="FF3001"/>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solidFill>
                  <a:srgbClr val="FF3001"/>
                </a:solidFill>
                <a:uFill>
                  <a:solidFill>
                    <a:srgbClr val="FF3001"/>
                  </a:solidFill>
                </a:uFill>
                <a:latin typeface="Comic Sans MS"/>
                <a:ea typeface="Comic Sans MS"/>
                <a:cs typeface="Comic Sans MS"/>
                <a:sym typeface="Comic Sans MS"/>
              </a:rPr>
              <a:t>1949–1950</a:t>
            </a:r>
            <a:r>
              <a:rPr sz="1300">
                <a:uFill>
                  <a:solidFill/>
                </a:uFill>
                <a:latin typeface="Comic Sans MS"/>
                <a:ea typeface="Comic Sans MS"/>
                <a:cs typeface="Comic Sans MS"/>
                <a:sym typeface="Comic Sans MS"/>
              </a:rPr>
              <a:t>: Erwin </a:t>
            </a:r>
            <a:r>
              <a:rPr b="1" sz="1300">
                <a:solidFill>
                  <a:srgbClr val="3C33FE"/>
                </a:solidFill>
                <a:uFill>
                  <a:solidFill>
                    <a:srgbClr val="3C33FE"/>
                  </a:solidFill>
                </a:uFill>
                <a:latin typeface="Comic Sans MS"/>
                <a:ea typeface="Comic Sans MS"/>
                <a:cs typeface="Comic Sans MS"/>
                <a:sym typeface="Comic Sans MS"/>
              </a:rPr>
              <a:t>Chargaff</a:t>
            </a:r>
            <a:r>
              <a:rPr sz="1300">
                <a:uFill>
                  <a:solidFill/>
                </a:uFill>
                <a:latin typeface="Comic Sans MS"/>
                <a:ea typeface="Comic Sans MS"/>
                <a:cs typeface="Comic Sans MS"/>
                <a:sym typeface="Comic Sans MS"/>
              </a:rPr>
              <a:t> finds that the DNA base composition varies between species but determines that the bases in DNA are always present in fixed ratios: the </a:t>
            </a:r>
            <a:r>
              <a:rPr b="1" sz="1300">
                <a:uFill>
                  <a:solidFill/>
                </a:uFill>
                <a:latin typeface="Comic Sans MS"/>
                <a:ea typeface="Comic Sans MS"/>
                <a:cs typeface="Comic Sans MS"/>
                <a:sym typeface="Comic Sans MS"/>
              </a:rPr>
              <a:t>same number of A’s as T’s and the same number of C’s as G’s.</a:t>
            </a:r>
            <a:endParaRPr b="1"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uFill>
                  <a:solidFill/>
                </a:uFill>
                <a:latin typeface="Comic Sans MS"/>
                <a:ea typeface="Comic Sans MS"/>
                <a:cs typeface="Comic Sans MS"/>
                <a:sym typeface="Comic Sans MS"/>
              </a:rPr>
              <a:t>1952</a:t>
            </a:r>
            <a:r>
              <a:rPr sz="1300">
                <a:uFill>
                  <a:solidFill/>
                </a:uFill>
                <a:latin typeface="Comic Sans MS"/>
                <a:ea typeface="Comic Sans MS"/>
                <a:cs typeface="Comic Sans MS"/>
                <a:sym typeface="Comic Sans MS"/>
              </a:rPr>
              <a:t>: Alfred </a:t>
            </a:r>
            <a:r>
              <a:rPr b="1" sz="1300">
                <a:uFill>
                  <a:solidFill/>
                </a:uFill>
                <a:latin typeface="Comic Sans MS"/>
                <a:ea typeface="Comic Sans MS"/>
                <a:cs typeface="Comic Sans MS"/>
                <a:sym typeface="Comic Sans MS"/>
              </a:rPr>
              <a:t>Hershey</a:t>
            </a:r>
            <a:r>
              <a:rPr sz="1300">
                <a:uFill>
                  <a:solidFill/>
                </a:uFill>
                <a:latin typeface="Comic Sans MS"/>
                <a:ea typeface="Comic Sans MS"/>
                <a:cs typeface="Comic Sans MS"/>
                <a:sym typeface="Comic Sans MS"/>
              </a:rPr>
              <a:t> and Martha </a:t>
            </a:r>
            <a:r>
              <a:rPr b="1" sz="1300">
                <a:uFill>
                  <a:solidFill/>
                </a:uFill>
                <a:latin typeface="Comic Sans MS"/>
                <a:ea typeface="Comic Sans MS"/>
                <a:cs typeface="Comic Sans MS"/>
                <a:sym typeface="Comic Sans MS"/>
              </a:rPr>
              <a:t>Chase</a:t>
            </a:r>
            <a:r>
              <a:rPr sz="1300">
                <a:uFill>
                  <a:solidFill/>
                </a:uFill>
                <a:latin typeface="Comic Sans MS"/>
                <a:ea typeface="Comic Sans MS"/>
                <a:cs typeface="Comic Sans MS"/>
                <a:sym typeface="Comic Sans MS"/>
              </a:rPr>
              <a:t> use viruses (bacteriophage T2) to confirm DNA as the genetic material by demonstrating that </a:t>
            </a:r>
            <a:r>
              <a:rPr sz="1300">
                <a:solidFill>
                  <a:srgbClr val="3C33FE"/>
                </a:solidFill>
                <a:uFill>
                  <a:solidFill>
                    <a:srgbClr val="3C33FE"/>
                  </a:solidFill>
                </a:uFill>
                <a:latin typeface="Comic Sans MS"/>
                <a:ea typeface="Comic Sans MS"/>
                <a:cs typeface="Comic Sans MS"/>
                <a:sym typeface="Comic Sans MS"/>
              </a:rPr>
              <a:t>during infection viral DNA enters the bacteria while the viral proteins do not </a:t>
            </a:r>
            <a:r>
              <a:rPr sz="1300">
                <a:uFill>
                  <a:solidFill/>
                </a:uFill>
                <a:latin typeface="Comic Sans MS"/>
                <a:ea typeface="Comic Sans MS"/>
                <a:cs typeface="Comic Sans MS"/>
                <a:sym typeface="Comic Sans MS"/>
              </a:rPr>
              <a:t>and that this </a:t>
            </a:r>
            <a:r>
              <a:rPr sz="1300">
                <a:solidFill>
                  <a:srgbClr val="3C33FE"/>
                </a:solidFill>
                <a:uFill>
                  <a:solidFill>
                    <a:srgbClr val="3C33FE"/>
                  </a:solidFill>
                </a:uFill>
                <a:latin typeface="Comic Sans MS"/>
                <a:ea typeface="Comic Sans MS"/>
                <a:cs typeface="Comic Sans MS"/>
                <a:sym typeface="Comic Sans MS"/>
              </a:rPr>
              <a:t>DNA can be found in progeny</a:t>
            </a:r>
            <a:r>
              <a:rPr sz="1300">
                <a:uFill>
                  <a:solidFill/>
                </a:uFill>
                <a:latin typeface="Comic Sans MS"/>
                <a:ea typeface="Comic Sans MS"/>
                <a:cs typeface="Comic Sans MS"/>
                <a:sym typeface="Comic Sans MS"/>
              </a:rPr>
              <a:t> virus particles.</a:t>
            </a:r>
            <a:endParaRPr sz="1300">
              <a:uFill>
                <a:solidFill/>
              </a:uFill>
              <a:latin typeface="Comic Sans MS"/>
              <a:ea typeface="Comic Sans MS"/>
              <a:cs typeface="Comic Sans MS"/>
              <a:sym typeface="Comic Sans MS"/>
            </a:endParaRPr>
          </a:p>
          <a:p>
            <a:pPr lvl="0" marR="457200" defTabSz="914400">
              <a:buClr>
                <a:srgbClr val="FF3001"/>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endParaRPr b="1" sz="1300">
              <a:solidFill>
                <a:srgbClr val="FF3001"/>
              </a:solidFill>
              <a:uFill>
                <a:solidFill>
                  <a:srgbClr val="FF3001"/>
                </a:solidFill>
              </a:uFill>
              <a:latin typeface="Comic Sans MS"/>
              <a:ea typeface="Comic Sans MS"/>
              <a:cs typeface="Comic Sans MS"/>
              <a:sym typeface="Comic Sans MS"/>
            </a:endParaRPr>
          </a:p>
          <a:p>
            <a:pPr lvl="0" marR="457200" defTabSz="914400">
              <a:buClr>
                <a:srgbClr val="FF3001"/>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solidFill>
                  <a:srgbClr val="FF3001"/>
                </a:solidFill>
                <a:uFill>
                  <a:solidFill>
                    <a:srgbClr val="FF3001"/>
                  </a:solidFill>
                </a:uFill>
                <a:latin typeface="Comic Sans MS"/>
                <a:ea typeface="Comic Sans MS"/>
                <a:cs typeface="Comic Sans MS"/>
                <a:sym typeface="Comic Sans MS"/>
              </a:rPr>
              <a:t>1953</a:t>
            </a:r>
            <a:r>
              <a:rPr sz="1300">
                <a:uFill>
                  <a:solidFill/>
                </a:uFill>
                <a:latin typeface="Comic Sans MS"/>
                <a:ea typeface="Comic Sans MS"/>
                <a:cs typeface="Comic Sans MS"/>
                <a:sym typeface="Comic Sans MS"/>
              </a:rPr>
              <a:t>: Rosalind </a:t>
            </a:r>
            <a:r>
              <a:rPr b="1" sz="1300">
                <a:solidFill>
                  <a:srgbClr val="FF3001"/>
                </a:solidFill>
                <a:uFill>
                  <a:solidFill>
                    <a:srgbClr val="FF3001"/>
                  </a:solidFill>
                </a:uFill>
                <a:latin typeface="Comic Sans MS"/>
                <a:ea typeface="Comic Sans MS"/>
                <a:cs typeface="Comic Sans MS"/>
                <a:sym typeface="Comic Sans MS"/>
              </a:rPr>
              <a:t>Franklin</a:t>
            </a:r>
            <a:r>
              <a:rPr sz="1300">
                <a:uFill>
                  <a:solidFill/>
                </a:uFill>
                <a:latin typeface="Comic Sans MS"/>
                <a:ea typeface="Comic Sans MS"/>
                <a:cs typeface="Comic Sans MS"/>
                <a:sym typeface="Comic Sans MS"/>
              </a:rPr>
              <a:t> and Maurice </a:t>
            </a:r>
            <a:r>
              <a:rPr b="1" sz="1300">
                <a:solidFill>
                  <a:srgbClr val="FF3001"/>
                </a:solidFill>
                <a:uFill>
                  <a:solidFill>
                    <a:srgbClr val="FF3001"/>
                  </a:solidFill>
                </a:uFill>
                <a:latin typeface="Comic Sans MS"/>
                <a:ea typeface="Comic Sans MS"/>
                <a:cs typeface="Comic Sans MS"/>
                <a:sym typeface="Comic Sans MS"/>
              </a:rPr>
              <a:t>Wilkins</a:t>
            </a:r>
            <a:r>
              <a:rPr sz="1300">
                <a:uFill>
                  <a:solidFill/>
                </a:uFill>
                <a:latin typeface="Comic Sans MS"/>
                <a:ea typeface="Comic Sans MS"/>
                <a:cs typeface="Comic Sans MS"/>
                <a:sym typeface="Comic Sans MS"/>
              </a:rPr>
              <a:t> use </a:t>
            </a:r>
            <a:r>
              <a:rPr b="1" sz="1300">
                <a:uFill>
                  <a:solidFill/>
                </a:uFill>
                <a:latin typeface="Comic Sans MS"/>
                <a:ea typeface="Comic Sans MS"/>
                <a:cs typeface="Comic Sans MS"/>
                <a:sym typeface="Comic Sans MS"/>
              </a:rPr>
              <a:t>X-ray analyses</a:t>
            </a:r>
            <a:r>
              <a:rPr sz="1300">
                <a:uFill>
                  <a:solidFill/>
                </a:uFill>
                <a:latin typeface="Comic Sans MS"/>
                <a:ea typeface="Comic Sans MS"/>
                <a:cs typeface="Comic Sans MS"/>
                <a:sym typeface="Comic Sans MS"/>
              </a:rPr>
              <a:t> to demonstrate that </a:t>
            </a:r>
            <a:r>
              <a:rPr b="1" sz="1300">
                <a:uFill>
                  <a:solidFill/>
                </a:uFill>
                <a:latin typeface="Comic Sans MS"/>
                <a:ea typeface="Comic Sans MS"/>
                <a:cs typeface="Comic Sans MS"/>
                <a:sym typeface="Comic Sans MS"/>
              </a:rPr>
              <a:t>DNA </a:t>
            </a:r>
            <a:r>
              <a:rPr sz="1300">
                <a:uFill>
                  <a:solidFill/>
                </a:uFill>
                <a:latin typeface="Comic Sans MS"/>
                <a:ea typeface="Comic Sans MS"/>
                <a:cs typeface="Comic Sans MS"/>
                <a:sym typeface="Comic Sans MS"/>
              </a:rPr>
              <a:t>has a regularly repeating</a:t>
            </a:r>
            <a:r>
              <a:rPr b="1" sz="1300">
                <a:uFill>
                  <a:solidFill/>
                </a:uFill>
                <a:latin typeface="Comic Sans MS"/>
                <a:ea typeface="Comic Sans MS"/>
                <a:cs typeface="Comic Sans MS"/>
                <a:sym typeface="Comic Sans MS"/>
              </a:rPr>
              <a:t> helical structure.</a:t>
            </a:r>
            <a:endParaRPr b="1" sz="1300">
              <a:uFill>
                <a:solidFill/>
              </a:uFill>
              <a:latin typeface="Comic Sans MS"/>
              <a:ea typeface="Comic Sans MS"/>
              <a:cs typeface="Comic Sans MS"/>
              <a:sym typeface="Comic Sans MS"/>
            </a:endParaRPr>
          </a:p>
          <a:p>
            <a:pPr lvl="0" marR="457200" defTabSz="914400">
              <a:buClr>
                <a:srgbClr val="FF3001"/>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solidFill>
                  <a:srgbClr val="FF3001"/>
                </a:solidFill>
                <a:uFill>
                  <a:solidFill>
                    <a:srgbClr val="FF3001"/>
                  </a:solidFill>
                </a:uFill>
                <a:latin typeface="Comic Sans MS"/>
                <a:ea typeface="Comic Sans MS"/>
                <a:cs typeface="Comic Sans MS"/>
                <a:sym typeface="Comic Sans MS"/>
              </a:rPr>
              <a:t>1953</a:t>
            </a:r>
            <a:r>
              <a:rPr sz="1300">
                <a:uFill>
                  <a:solidFill/>
                </a:uFill>
                <a:latin typeface="Comic Sans MS"/>
                <a:ea typeface="Comic Sans MS"/>
                <a:cs typeface="Comic Sans MS"/>
                <a:sym typeface="Comic Sans MS"/>
              </a:rPr>
              <a:t>: James </a:t>
            </a:r>
            <a:r>
              <a:rPr b="1" sz="1300">
                <a:solidFill>
                  <a:srgbClr val="FF3001"/>
                </a:solidFill>
                <a:uFill>
                  <a:solidFill>
                    <a:srgbClr val="FF3001"/>
                  </a:solidFill>
                </a:uFill>
                <a:latin typeface="Comic Sans MS"/>
                <a:ea typeface="Comic Sans MS"/>
                <a:cs typeface="Comic Sans MS"/>
                <a:sym typeface="Comic Sans MS"/>
              </a:rPr>
              <a:t>Watson</a:t>
            </a:r>
            <a:r>
              <a:rPr sz="1300">
                <a:uFill>
                  <a:solidFill/>
                </a:uFill>
                <a:latin typeface="Comic Sans MS"/>
                <a:ea typeface="Comic Sans MS"/>
                <a:cs typeface="Comic Sans MS"/>
                <a:sym typeface="Comic Sans MS"/>
              </a:rPr>
              <a:t> and Francis</a:t>
            </a:r>
            <a:r>
              <a:rPr b="1" sz="1300">
                <a:uFill>
                  <a:solidFill/>
                </a:uFill>
                <a:latin typeface="Comic Sans MS"/>
                <a:ea typeface="Comic Sans MS"/>
                <a:cs typeface="Comic Sans MS"/>
                <a:sym typeface="Comic Sans MS"/>
              </a:rPr>
              <a:t> </a:t>
            </a:r>
            <a:r>
              <a:rPr b="1" sz="1300">
                <a:solidFill>
                  <a:srgbClr val="FF3001"/>
                </a:solidFill>
                <a:uFill>
                  <a:solidFill>
                    <a:srgbClr val="FF3001"/>
                  </a:solidFill>
                </a:uFill>
                <a:latin typeface="Comic Sans MS"/>
                <a:ea typeface="Comic Sans MS"/>
                <a:cs typeface="Comic Sans MS"/>
                <a:sym typeface="Comic Sans MS"/>
              </a:rPr>
              <a:t>Crick</a:t>
            </a:r>
            <a:r>
              <a:rPr sz="1300">
                <a:uFill>
                  <a:solidFill/>
                </a:uFill>
                <a:latin typeface="Comic Sans MS"/>
                <a:ea typeface="Comic Sans MS"/>
                <a:cs typeface="Comic Sans MS"/>
                <a:sym typeface="Comic Sans MS"/>
              </a:rPr>
              <a:t> discover the molecular structure of DNA: a </a:t>
            </a:r>
            <a:r>
              <a:rPr b="1" sz="1300">
                <a:uFill>
                  <a:solidFill/>
                </a:uFill>
                <a:latin typeface="Comic Sans MS"/>
                <a:ea typeface="Comic Sans MS"/>
                <a:cs typeface="Comic Sans MS"/>
                <a:sym typeface="Comic Sans MS"/>
              </a:rPr>
              <a:t>double helix</a:t>
            </a:r>
            <a:r>
              <a:rPr sz="1300">
                <a:uFill>
                  <a:solidFill/>
                </a:uFill>
                <a:latin typeface="Comic Sans MS"/>
                <a:ea typeface="Comic Sans MS"/>
                <a:cs typeface="Comic Sans MS"/>
                <a:sym typeface="Comic Sans MS"/>
              </a:rPr>
              <a:t> in which </a:t>
            </a:r>
            <a:r>
              <a:rPr b="1" sz="1200">
                <a:solidFill>
                  <a:srgbClr val="FF9300"/>
                </a:solidFill>
                <a:uFill>
                  <a:solidFill/>
                </a:uFill>
                <a:latin typeface="+mn-lt"/>
                <a:ea typeface="+mn-ea"/>
                <a:cs typeface="+mn-cs"/>
                <a:sym typeface="Gill Sans"/>
              </a:rPr>
              <a:t>A</a:t>
            </a:r>
            <a:r>
              <a:rPr sz="1300">
                <a:uFill>
                  <a:solidFill/>
                </a:uFill>
                <a:latin typeface="Comic Sans MS"/>
                <a:ea typeface="Comic Sans MS"/>
                <a:cs typeface="Comic Sans MS"/>
                <a:sym typeface="Comic Sans MS"/>
              </a:rPr>
              <a:t> always pairs with </a:t>
            </a:r>
            <a:r>
              <a:rPr b="1" sz="1200">
                <a:solidFill>
                  <a:srgbClr val="FF9300"/>
                </a:solidFill>
                <a:uFill>
                  <a:solidFill/>
                </a:uFill>
                <a:latin typeface="+mn-lt"/>
                <a:ea typeface="+mn-ea"/>
                <a:cs typeface="+mn-cs"/>
                <a:sym typeface="Gill Sans"/>
              </a:rPr>
              <a:t>T</a:t>
            </a:r>
            <a:r>
              <a:rPr sz="1300">
                <a:uFill>
                  <a:solidFill/>
                </a:uFill>
                <a:latin typeface="Comic Sans MS"/>
                <a:ea typeface="Comic Sans MS"/>
                <a:cs typeface="Comic Sans MS"/>
                <a:sym typeface="Comic Sans MS"/>
              </a:rPr>
              <a:t>, and </a:t>
            </a:r>
            <a:r>
              <a:rPr b="1" sz="1200">
                <a:solidFill>
                  <a:srgbClr val="0433FF"/>
                </a:solidFill>
                <a:uFill>
                  <a:solidFill/>
                </a:uFill>
                <a:latin typeface="+mn-lt"/>
                <a:ea typeface="+mn-ea"/>
                <a:cs typeface="+mn-cs"/>
                <a:sym typeface="Gill Sans"/>
              </a:rPr>
              <a:t>C</a:t>
            </a:r>
            <a:r>
              <a:rPr b="1" sz="1200">
                <a:uFill>
                  <a:solidFill/>
                </a:uFill>
                <a:latin typeface="+mn-lt"/>
                <a:ea typeface="+mn-ea"/>
                <a:cs typeface="+mn-cs"/>
                <a:sym typeface="Gill Sans"/>
              </a:rPr>
              <a:t> </a:t>
            </a:r>
            <a:r>
              <a:rPr sz="1300">
                <a:uFill>
                  <a:solidFill/>
                </a:uFill>
                <a:latin typeface="Comic Sans MS"/>
                <a:ea typeface="Comic Sans MS"/>
                <a:cs typeface="Comic Sans MS"/>
                <a:sym typeface="Comic Sans MS"/>
              </a:rPr>
              <a:t>always with </a:t>
            </a:r>
            <a:r>
              <a:rPr b="1" sz="1200">
                <a:solidFill>
                  <a:srgbClr val="0433FF"/>
                </a:solidFill>
                <a:uFill>
                  <a:solidFill/>
                </a:uFill>
                <a:latin typeface="+mn-lt"/>
                <a:ea typeface="+mn-ea"/>
                <a:cs typeface="+mn-cs"/>
                <a:sym typeface="Gill Sans"/>
              </a:rPr>
              <a:t>G</a:t>
            </a:r>
            <a:r>
              <a:rPr sz="1300">
                <a:uFill>
                  <a:solidFill/>
                </a:uFill>
                <a:latin typeface="Comic Sans MS"/>
                <a:ea typeface="Comic Sans MS"/>
                <a:cs typeface="Comic Sans MS"/>
                <a:sym typeface="Comic Sans MS"/>
              </a:rPr>
              <a:t>.</a:t>
            </a:r>
            <a:endParaRPr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uFill>
                  <a:solidFill/>
                </a:uFill>
                <a:latin typeface="Comic Sans MS"/>
                <a:ea typeface="Comic Sans MS"/>
                <a:cs typeface="Comic Sans MS"/>
                <a:sym typeface="Comic Sans MS"/>
              </a:rPr>
              <a:t>1956</a:t>
            </a:r>
            <a:r>
              <a:rPr sz="1300">
                <a:uFill>
                  <a:solidFill/>
                </a:uFill>
                <a:latin typeface="Comic Sans MS"/>
                <a:ea typeface="Comic Sans MS"/>
                <a:cs typeface="Comic Sans MS"/>
                <a:sym typeface="Comic Sans MS"/>
              </a:rPr>
              <a:t>: Arthur </a:t>
            </a:r>
            <a:r>
              <a:rPr b="1" sz="1300">
                <a:solidFill>
                  <a:srgbClr val="3C33FE"/>
                </a:solidFill>
                <a:uFill>
                  <a:solidFill>
                    <a:srgbClr val="3C33FE"/>
                  </a:solidFill>
                </a:uFill>
                <a:latin typeface="Comic Sans MS"/>
                <a:ea typeface="Comic Sans MS"/>
                <a:cs typeface="Comic Sans MS"/>
                <a:sym typeface="Comic Sans MS"/>
              </a:rPr>
              <a:t>Kornberg</a:t>
            </a:r>
            <a:r>
              <a:rPr sz="1300">
                <a:uFill>
                  <a:solidFill/>
                </a:uFill>
                <a:latin typeface="Comic Sans MS"/>
                <a:ea typeface="Comic Sans MS"/>
                <a:cs typeface="Comic Sans MS"/>
                <a:sym typeface="Comic Sans MS"/>
              </a:rPr>
              <a:t> discovers </a:t>
            </a:r>
            <a:r>
              <a:rPr b="1" sz="1300">
                <a:uFill>
                  <a:solidFill/>
                </a:uFill>
                <a:latin typeface="Comic Sans MS"/>
                <a:ea typeface="Comic Sans MS"/>
                <a:cs typeface="Comic Sans MS"/>
                <a:sym typeface="Comic Sans MS"/>
              </a:rPr>
              <a:t>DNA polymerase</a:t>
            </a:r>
            <a:r>
              <a:rPr sz="1300">
                <a:uFill>
                  <a:solidFill/>
                </a:uFill>
                <a:latin typeface="Comic Sans MS"/>
                <a:ea typeface="Comic Sans MS"/>
                <a:cs typeface="Comic Sans MS"/>
                <a:sym typeface="Comic Sans MS"/>
              </a:rPr>
              <a:t>, an enzyme that replicates DNA.</a:t>
            </a:r>
            <a:endParaRPr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uFill>
                  <a:solidFill/>
                </a:uFill>
                <a:latin typeface="Comic Sans MS"/>
                <a:ea typeface="Comic Sans MS"/>
                <a:cs typeface="Comic Sans MS"/>
                <a:sym typeface="Comic Sans MS"/>
              </a:rPr>
              <a:t>1957</a:t>
            </a:r>
            <a:r>
              <a:rPr sz="1300">
                <a:uFill>
                  <a:solidFill/>
                </a:uFill>
                <a:latin typeface="Comic Sans MS"/>
                <a:ea typeface="Comic Sans MS"/>
                <a:cs typeface="Comic Sans MS"/>
                <a:sym typeface="Comic Sans MS"/>
              </a:rPr>
              <a:t>: Francis </a:t>
            </a:r>
            <a:r>
              <a:rPr b="1" sz="1300">
                <a:solidFill>
                  <a:srgbClr val="3C33FE"/>
                </a:solidFill>
                <a:uFill>
                  <a:solidFill>
                    <a:srgbClr val="3C33FE"/>
                  </a:solidFill>
                </a:uFill>
                <a:latin typeface="Comic Sans MS"/>
                <a:ea typeface="Comic Sans MS"/>
                <a:cs typeface="Comic Sans MS"/>
                <a:sym typeface="Comic Sans MS"/>
              </a:rPr>
              <a:t>Crick</a:t>
            </a:r>
            <a:r>
              <a:rPr sz="1300">
                <a:uFill>
                  <a:solidFill/>
                </a:uFill>
                <a:latin typeface="Comic Sans MS"/>
                <a:ea typeface="Comic Sans MS"/>
                <a:cs typeface="Comic Sans MS"/>
                <a:sym typeface="Comic Sans MS"/>
              </a:rPr>
              <a:t> proposes the </a:t>
            </a:r>
            <a:r>
              <a:rPr b="1" sz="1300">
                <a:uFill>
                  <a:solidFill/>
                </a:uFill>
                <a:latin typeface="Comic Sans MS"/>
                <a:ea typeface="Comic Sans MS"/>
                <a:cs typeface="Comic Sans MS"/>
                <a:sym typeface="Comic Sans MS"/>
              </a:rPr>
              <a:t>central dogma</a:t>
            </a:r>
            <a:r>
              <a:rPr sz="1300">
                <a:uFill>
                  <a:solidFill/>
                </a:uFill>
                <a:latin typeface="Comic Sans MS"/>
                <a:ea typeface="Comic Sans MS"/>
                <a:cs typeface="Comic Sans MS"/>
                <a:sym typeface="Comic Sans MS"/>
              </a:rPr>
              <a:t> (information in the DNA is translated into proteins through RNA) </a:t>
            </a:r>
            <a:r>
              <a:rPr b="1" sz="1300">
                <a:uFill>
                  <a:solidFill/>
                </a:uFill>
                <a:latin typeface="Comic Sans MS"/>
                <a:ea typeface="Comic Sans MS"/>
                <a:cs typeface="Comic Sans MS"/>
                <a:sym typeface="Comic Sans MS"/>
              </a:rPr>
              <a:t>1958</a:t>
            </a:r>
            <a:r>
              <a:rPr sz="1300">
                <a:uFill>
                  <a:solidFill/>
                </a:uFill>
                <a:latin typeface="Comic Sans MS"/>
                <a:ea typeface="Comic Sans MS"/>
                <a:cs typeface="Comic Sans MS"/>
                <a:sym typeface="Comic Sans MS"/>
              </a:rPr>
              <a:t>: Matthew </a:t>
            </a:r>
            <a:r>
              <a:rPr b="1" sz="1300">
                <a:solidFill>
                  <a:srgbClr val="3C33FE"/>
                </a:solidFill>
                <a:uFill>
                  <a:solidFill>
                    <a:srgbClr val="3C33FE"/>
                  </a:solidFill>
                </a:uFill>
                <a:latin typeface="Comic Sans MS"/>
                <a:ea typeface="Comic Sans MS"/>
                <a:cs typeface="Comic Sans MS"/>
                <a:sym typeface="Comic Sans MS"/>
              </a:rPr>
              <a:t>Meselson</a:t>
            </a:r>
            <a:r>
              <a:rPr sz="1300">
                <a:uFill>
                  <a:solidFill/>
                </a:uFill>
                <a:latin typeface="Comic Sans MS"/>
                <a:ea typeface="Comic Sans MS"/>
                <a:cs typeface="Comic Sans MS"/>
                <a:sym typeface="Comic Sans MS"/>
              </a:rPr>
              <a:t> and Franklin </a:t>
            </a:r>
            <a:r>
              <a:rPr b="1" sz="1300">
                <a:uFill>
                  <a:solidFill/>
                </a:uFill>
                <a:latin typeface="Comic Sans MS"/>
                <a:ea typeface="Comic Sans MS"/>
                <a:cs typeface="Comic Sans MS"/>
                <a:sym typeface="Comic Sans MS"/>
              </a:rPr>
              <a:t>Stahl</a:t>
            </a:r>
            <a:r>
              <a:rPr sz="1300">
                <a:uFill>
                  <a:solidFill/>
                </a:uFill>
                <a:latin typeface="Comic Sans MS"/>
                <a:ea typeface="Comic Sans MS"/>
                <a:cs typeface="Comic Sans MS"/>
                <a:sym typeface="Comic Sans MS"/>
              </a:rPr>
              <a:t> describe how DNA replicates (semiconservative replication).</a:t>
            </a:r>
            <a:endParaRPr sz="1300">
              <a:uFill>
                <a:solidFill/>
              </a:uFill>
              <a:latin typeface="Comic Sans MS"/>
              <a:ea typeface="Comic Sans MS"/>
              <a:cs typeface="Comic Sans MS"/>
              <a:sym typeface="Comic Sans MS"/>
            </a:endParaRPr>
          </a:p>
          <a:p>
            <a:pPr lvl="0" marR="457200" defTabSz="914400">
              <a:buClr>
                <a:srgbClr val="FF3001"/>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endParaRPr b="1" sz="1300">
              <a:solidFill>
                <a:srgbClr val="FF3001"/>
              </a:solidFill>
              <a:uFill>
                <a:solidFill>
                  <a:srgbClr val="FF3001"/>
                </a:solidFill>
              </a:uFill>
              <a:latin typeface="Comic Sans MS"/>
              <a:ea typeface="Comic Sans MS"/>
              <a:cs typeface="Comic Sans MS"/>
              <a:sym typeface="Comic Sans MS"/>
            </a:endParaRPr>
          </a:p>
          <a:p>
            <a:pPr lvl="0" marR="457200" defTabSz="914400">
              <a:buClr>
                <a:srgbClr val="FF3001"/>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solidFill>
                  <a:srgbClr val="FF3001"/>
                </a:solidFill>
                <a:uFill>
                  <a:solidFill>
                    <a:srgbClr val="FF3001"/>
                  </a:solidFill>
                </a:uFill>
                <a:latin typeface="Comic Sans MS"/>
                <a:ea typeface="Comic Sans MS"/>
                <a:cs typeface="Comic Sans MS"/>
                <a:sym typeface="Comic Sans MS"/>
              </a:rPr>
              <a:t>1960-63</a:t>
            </a:r>
            <a:r>
              <a:rPr sz="1300">
                <a:uFill>
                  <a:solidFill/>
                </a:uFill>
                <a:latin typeface="Comic Sans MS"/>
                <a:ea typeface="Comic Sans MS"/>
                <a:cs typeface="Comic Sans MS"/>
                <a:sym typeface="Comic Sans MS"/>
              </a:rPr>
              <a:t>: Julius </a:t>
            </a:r>
            <a:r>
              <a:rPr b="1" sz="1300">
                <a:solidFill>
                  <a:srgbClr val="3C33FE"/>
                </a:solidFill>
                <a:uFill>
                  <a:solidFill>
                    <a:srgbClr val="3C33FE"/>
                  </a:solidFill>
                </a:uFill>
                <a:latin typeface="Comic Sans MS"/>
                <a:ea typeface="Comic Sans MS"/>
                <a:cs typeface="Comic Sans MS"/>
                <a:sym typeface="Comic Sans MS"/>
              </a:rPr>
              <a:t>Marmur</a:t>
            </a:r>
            <a:r>
              <a:rPr sz="1300">
                <a:uFill>
                  <a:solidFill/>
                </a:uFill>
                <a:latin typeface="Comic Sans MS"/>
                <a:ea typeface="Comic Sans MS"/>
                <a:cs typeface="Comic Sans MS"/>
                <a:sym typeface="Comic Sans MS"/>
              </a:rPr>
              <a:t> and Paul </a:t>
            </a:r>
            <a:r>
              <a:rPr b="1" sz="1300">
                <a:uFill>
                  <a:solidFill/>
                </a:uFill>
                <a:latin typeface="Comic Sans MS"/>
                <a:ea typeface="Comic Sans MS"/>
                <a:cs typeface="Comic Sans MS"/>
                <a:sym typeface="Comic Sans MS"/>
              </a:rPr>
              <a:t>Doty</a:t>
            </a:r>
            <a:r>
              <a:rPr sz="1300">
                <a:uFill>
                  <a:solidFill/>
                </a:uFill>
                <a:latin typeface="Comic Sans MS"/>
                <a:ea typeface="Comic Sans MS"/>
                <a:cs typeface="Comic Sans MS"/>
                <a:sym typeface="Comic Sans MS"/>
              </a:rPr>
              <a:t> show separation of DNA strands and reformation of DNA double-helical structure – DNA</a:t>
            </a:r>
            <a:r>
              <a:rPr b="1" sz="1300">
                <a:solidFill>
                  <a:srgbClr val="4D22B3"/>
                </a:solidFill>
                <a:uFill>
                  <a:solidFill/>
                </a:uFill>
                <a:latin typeface="Comic Sans MS"/>
                <a:ea typeface="Comic Sans MS"/>
                <a:cs typeface="Comic Sans MS"/>
                <a:sym typeface="Comic Sans MS"/>
              </a:rPr>
              <a:t> renaturation/hybridization</a:t>
            </a:r>
            <a:endParaRPr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uFill>
                  <a:solidFill/>
                </a:uFill>
                <a:latin typeface="Comic Sans MS"/>
                <a:ea typeface="Comic Sans MS"/>
                <a:cs typeface="Comic Sans MS"/>
                <a:sym typeface="Comic Sans MS"/>
              </a:rPr>
              <a:t>1961–1966</a:t>
            </a:r>
            <a:r>
              <a:rPr sz="1300">
                <a:uFill>
                  <a:solidFill/>
                </a:uFill>
                <a:latin typeface="Comic Sans MS"/>
                <a:ea typeface="Comic Sans MS"/>
                <a:cs typeface="Comic Sans MS"/>
                <a:sym typeface="Comic Sans MS"/>
              </a:rPr>
              <a:t>: Robert W. </a:t>
            </a:r>
            <a:r>
              <a:rPr b="1" sz="1300">
                <a:uFill>
                  <a:solidFill/>
                </a:uFill>
                <a:latin typeface="Comic Sans MS"/>
                <a:ea typeface="Comic Sans MS"/>
                <a:cs typeface="Comic Sans MS"/>
                <a:sym typeface="Comic Sans MS"/>
              </a:rPr>
              <a:t>Holley</a:t>
            </a:r>
            <a:r>
              <a:rPr sz="1300">
                <a:uFill>
                  <a:solidFill/>
                </a:uFill>
                <a:latin typeface="Comic Sans MS"/>
                <a:ea typeface="Comic Sans MS"/>
                <a:cs typeface="Comic Sans MS"/>
                <a:sym typeface="Comic Sans MS"/>
              </a:rPr>
              <a:t>, Har Gobind </a:t>
            </a:r>
            <a:r>
              <a:rPr b="1" sz="1300">
                <a:solidFill>
                  <a:srgbClr val="3C33FE"/>
                </a:solidFill>
                <a:uFill>
                  <a:solidFill>
                    <a:srgbClr val="3C33FE"/>
                  </a:solidFill>
                </a:uFill>
                <a:latin typeface="Comic Sans MS"/>
                <a:ea typeface="Comic Sans MS"/>
                <a:cs typeface="Comic Sans MS"/>
                <a:sym typeface="Comic Sans MS"/>
              </a:rPr>
              <a:t>Khorana</a:t>
            </a:r>
            <a:r>
              <a:rPr sz="1300">
                <a:uFill>
                  <a:solidFill/>
                </a:uFill>
                <a:latin typeface="Comic Sans MS"/>
                <a:ea typeface="Comic Sans MS"/>
                <a:cs typeface="Comic Sans MS"/>
                <a:sym typeface="Comic Sans MS"/>
              </a:rPr>
              <a:t>, Heinrich </a:t>
            </a:r>
            <a:r>
              <a:rPr b="1" sz="1300">
                <a:uFill>
                  <a:solidFill/>
                </a:uFill>
                <a:latin typeface="Comic Sans MS"/>
                <a:ea typeface="Comic Sans MS"/>
                <a:cs typeface="Comic Sans MS"/>
                <a:sym typeface="Comic Sans MS"/>
              </a:rPr>
              <a:t>Matthaei</a:t>
            </a:r>
            <a:r>
              <a:rPr sz="1300">
                <a:uFill>
                  <a:solidFill/>
                </a:uFill>
                <a:latin typeface="Comic Sans MS"/>
                <a:ea typeface="Comic Sans MS"/>
                <a:cs typeface="Comic Sans MS"/>
                <a:sym typeface="Comic Sans MS"/>
              </a:rPr>
              <a:t>, Marshall W. </a:t>
            </a:r>
            <a:r>
              <a:rPr b="1" sz="1300">
                <a:solidFill>
                  <a:srgbClr val="0056D6"/>
                </a:solidFill>
                <a:uFill>
                  <a:solidFill/>
                </a:uFill>
                <a:latin typeface="Comic Sans MS"/>
                <a:ea typeface="Comic Sans MS"/>
                <a:cs typeface="Comic Sans MS"/>
                <a:sym typeface="Comic Sans MS"/>
              </a:rPr>
              <a:t>Nirenberg</a:t>
            </a:r>
            <a:r>
              <a:rPr sz="1300">
                <a:uFill>
                  <a:solidFill/>
                </a:uFill>
                <a:latin typeface="Comic Sans MS"/>
                <a:ea typeface="Comic Sans MS"/>
                <a:cs typeface="Comic Sans MS"/>
                <a:sym typeface="Comic Sans MS"/>
              </a:rPr>
              <a:t>, and colleagues </a:t>
            </a:r>
            <a:r>
              <a:rPr b="1" sz="1300">
                <a:uFill>
                  <a:solidFill/>
                </a:uFill>
                <a:latin typeface="Comic Sans MS"/>
                <a:ea typeface="Comic Sans MS"/>
                <a:cs typeface="Comic Sans MS"/>
                <a:sym typeface="Comic Sans MS"/>
              </a:rPr>
              <a:t>crack the </a:t>
            </a:r>
            <a:r>
              <a:rPr b="1" sz="1300">
                <a:solidFill>
                  <a:srgbClr val="3C33FE"/>
                </a:solidFill>
                <a:uFill>
                  <a:solidFill>
                    <a:srgbClr val="3C33FE"/>
                  </a:solidFill>
                </a:uFill>
                <a:latin typeface="Comic Sans MS"/>
                <a:ea typeface="Comic Sans MS"/>
                <a:cs typeface="Comic Sans MS"/>
                <a:sym typeface="Comic Sans MS"/>
              </a:rPr>
              <a:t>genetic</a:t>
            </a:r>
            <a:r>
              <a:rPr b="1" sz="1300">
                <a:solidFill>
                  <a:srgbClr val="3C33FE"/>
                </a:solidFill>
                <a:uFill>
                  <a:solidFill>
                    <a:srgbClr val="3C33FE"/>
                  </a:solidFill>
                </a:uFill>
                <a:latin typeface="Times New Roman"/>
                <a:ea typeface="Times New Roman"/>
                <a:cs typeface="Times New Roman"/>
                <a:sym typeface="Times New Roman"/>
              </a:rPr>
              <a:t> </a:t>
            </a:r>
            <a:r>
              <a:rPr b="1" sz="1300">
                <a:solidFill>
                  <a:srgbClr val="3C33FE"/>
                </a:solidFill>
                <a:uFill>
                  <a:solidFill>
                    <a:srgbClr val="3C33FE"/>
                  </a:solidFill>
                </a:uFill>
                <a:latin typeface="Comic Sans MS"/>
                <a:ea typeface="Comic Sans MS"/>
                <a:cs typeface="Comic Sans MS"/>
                <a:sym typeface="Comic Sans MS"/>
              </a:rPr>
              <a:t>code</a:t>
            </a:r>
            <a:r>
              <a:rPr sz="1300">
                <a:uFill>
                  <a:solidFill/>
                </a:uFill>
                <a:latin typeface="Comic Sans MS"/>
                <a:ea typeface="Comic Sans MS"/>
                <a:cs typeface="Comic Sans MS"/>
                <a:sym typeface="Comic Sans MS"/>
              </a:rPr>
              <a:t>.</a:t>
            </a:r>
            <a:endParaRPr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uFill>
                  <a:solidFill/>
                </a:uFill>
                <a:latin typeface="Comic Sans MS"/>
                <a:ea typeface="Comic Sans MS"/>
                <a:cs typeface="Comic Sans MS"/>
                <a:sym typeface="Comic Sans MS"/>
              </a:rPr>
              <a:t>1968–1970</a:t>
            </a:r>
            <a:r>
              <a:rPr sz="1300">
                <a:uFill>
                  <a:solidFill/>
                </a:uFill>
                <a:latin typeface="Comic Sans MS"/>
                <a:ea typeface="Comic Sans MS"/>
                <a:cs typeface="Comic Sans MS"/>
                <a:sym typeface="Comic Sans MS"/>
              </a:rPr>
              <a:t>: Werner </a:t>
            </a:r>
            <a:r>
              <a:rPr b="1" sz="1300">
                <a:uFill>
                  <a:solidFill/>
                </a:uFill>
                <a:latin typeface="Comic Sans MS"/>
                <a:ea typeface="Comic Sans MS"/>
                <a:cs typeface="Comic Sans MS"/>
                <a:sym typeface="Comic Sans MS"/>
              </a:rPr>
              <a:t>Arber</a:t>
            </a:r>
            <a:r>
              <a:rPr sz="1300">
                <a:uFill>
                  <a:solidFill/>
                </a:uFill>
                <a:latin typeface="Comic Sans MS"/>
                <a:ea typeface="Comic Sans MS"/>
                <a:cs typeface="Comic Sans MS"/>
                <a:sym typeface="Comic Sans MS"/>
              </a:rPr>
              <a:t>, Hamilton </a:t>
            </a:r>
            <a:r>
              <a:rPr b="1" sz="1300">
                <a:uFill>
                  <a:solidFill/>
                </a:uFill>
                <a:latin typeface="Comic Sans MS"/>
                <a:ea typeface="Comic Sans MS"/>
                <a:cs typeface="Comic Sans MS"/>
                <a:sym typeface="Comic Sans MS"/>
              </a:rPr>
              <a:t>Smith</a:t>
            </a:r>
            <a:r>
              <a:rPr sz="1300">
                <a:uFill>
                  <a:solidFill/>
                </a:uFill>
                <a:latin typeface="Comic Sans MS"/>
                <a:ea typeface="Comic Sans MS"/>
                <a:cs typeface="Comic Sans MS"/>
                <a:sym typeface="Comic Sans MS"/>
              </a:rPr>
              <a:t>, and Daniel </a:t>
            </a:r>
            <a:r>
              <a:rPr b="1" sz="1300">
                <a:uFill>
                  <a:solidFill/>
                </a:uFill>
                <a:latin typeface="Comic Sans MS"/>
                <a:ea typeface="Comic Sans MS"/>
                <a:cs typeface="Comic Sans MS"/>
                <a:sym typeface="Comic Sans MS"/>
              </a:rPr>
              <a:t>Nathans</a:t>
            </a:r>
            <a:r>
              <a:rPr sz="1300">
                <a:uFill>
                  <a:solidFill/>
                </a:uFill>
                <a:latin typeface="Comic Sans MS"/>
                <a:ea typeface="Comic Sans MS"/>
                <a:cs typeface="Comic Sans MS"/>
                <a:sym typeface="Comic Sans MS"/>
              </a:rPr>
              <a:t> use </a:t>
            </a:r>
            <a:r>
              <a:rPr b="1" sz="1300">
                <a:solidFill>
                  <a:srgbClr val="5E30EB"/>
                </a:solidFill>
                <a:uFill>
                  <a:solidFill/>
                </a:uFill>
                <a:latin typeface="Comic Sans MS"/>
                <a:ea typeface="Comic Sans MS"/>
                <a:cs typeface="Comic Sans MS"/>
                <a:sym typeface="Comic Sans MS"/>
              </a:rPr>
              <a:t>restriction enzymes</a:t>
            </a:r>
            <a:r>
              <a:rPr sz="1300">
                <a:uFill>
                  <a:solidFill/>
                </a:uFill>
                <a:latin typeface="Comic Sans MS"/>
                <a:ea typeface="Comic Sans MS"/>
                <a:cs typeface="Comic Sans MS"/>
                <a:sym typeface="Comic Sans MS"/>
              </a:rPr>
              <a:t> to cut DNA in specific places for the first time.</a:t>
            </a:r>
            <a:endParaRPr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uFill>
                  <a:solidFill/>
                </a:uFill>
                <a:latin typeface="Comic Sans MS"/>
                <a:ea typeface="Comic Sans MS"/>
                <a:cs typeface="Comic Sans MS"/>
                <a:sym typeface="Comic Sans MS"/>
              </a:rPr>
              <a:t>1972</a:t>
            </a:r>
            <a:r>
              <a:rPr sz="1300">
                <a:uFill>
                  <a:solidFill/>
                </a:uFill>
                <a:latin typeface="Comic Sans MS"/>
                <a:ea typeface="Comic Sans MS"/>
                <a:cs typeface="Comic Sans MS"/>
                <a:sym typeface="Comic Sans MS"/>
              </a:rPr>
              <a:t>: </a:t>
            </a:r>
            <a:r>
              <a:rPr b="1" sz="1300">
                <a:uFill>
                  <a:solidFill/>
                </a:uFill>
                <a:latin typeface="Comic Sans MS"/>
                <a:ea typeface="Comic Sans MS"/>
                <a:cs typeface="Comic Sans MS"/>
                <a:sym typeface="Comic Sans MS"/>
              </a:rPr>
              <a:t>Paul Berg</a:t>
            </a:r>
            <a:r>
              <a:rPr sz="1300">
                <a:uFill>
                  <a:solidFill/>
                </a:uFill>
                <a:latin typeface="Comic Sans MS"/>
                <a:ea typeface="Comic Sans MS"/>
                <a:cs typeface="Comic Sans MS"/>
                <a:sym typeface="Comic Sans MS"/>
              </a:rPr>
              <a:t> uses restriction enzymes to create the first piece of </a:t>
            </a:r>
            <a:r>
              <a:rPr b="1" sz="1300">
                <a:solidFill>
                  <a:srgbClr val="3C33FE"/>
                </a:solidFill>
                <a:uFill>
                  <a:solidFill>
                    <a:srgbClr val="3C33FE"/>
                  </a:solidFill>
                </a:uFill>
                <a:latin typeface="Comic Sans MS"/>
                <a:ea typeface="Comic Sans MS"/>
                <a:cs typeface="Comic Sans MS"/>
                <a:sym typeface="Comic Sans MS"/>
              </a:rPr>
              <a:t>recombinant DNA</a:t>
            </a:r>
            <a:r>
              <a:rPr b="1" sz="1300">
                <a:uFill>
                  <a:solidFill/>
                </a:uFill>
                <a:latin typeface="Comic Sans MS"/>
                <a:ea typeface="Comic Sans MS"/>
                <a:cs typeface="Comic Sans MS"/>
                <a:sym typeface="Comic Sans MS"/>
              </a:rPr>
              <a:t>.</a:t>
            </a:r>
            <a:endParaRPr b="1" sz="1300">
              <a:uFill>
                <a:solidFill/>
              </a:uFill>
              <a:latin typeface="Comic Sans MS"/>
              <a:ea typeface="Comic Sans MS"/>
              <a:cs typeface="Comic Sans MS"/>
              <a:sym typeface="Comic Sans MS"/>
            </a:endParaRPr>
          </a:p>
          <a:p>
            <a:pPr lvl="0" marR="457200"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b="1" sz="1300">
                <a:uFill>
                  <a:solidFill/>
                </a:uFill>
                <a:latin typeface="Comic Sans MS"/>
                <a:ea typeface="Comic Sans MS"/>
                <a:cs typeface="Comic Sans MS"/>
                <a:sym typeface="Comic Sans MS"/>
              </a:rPr>
              <a:t>1977</a:t>
            </a:r>
            <a:r>
              <a:rPr sz="1300">
                <a:uFill>
                  <a:solidFill/>
                </a:uFill>
                <a:latin typeface="Comic Sans MS"/>
                <a:ea typeface="Comic Sans MS"/>
                <a:cs typeface="Comic Sans MS"/>
                <a:sym typeface="Comic Sans MS"/>
              </a:rPr>
              <a:t>: Frederick </a:t>
            </a:r>
            <a:r>
              <a:rPr b="1" sz="1300">
                <a:solidFill>
                  <a:srgbClr val="3C33FE"/>
                </a:solidFill>
                <a:uFill>
                  <a:solidFill>
                    <a:srgbClr val="3C33FE"/>
                  </a:solidFill>
                </a:uFill>
                <a:latin typeface="Comic Sans MS"/>
                <a:ea typeface="Comic Sans MS"/>
                <a:cs typeface="Comic Sans MS"/>
                <a:sym typeface="Comic Sans MS"/>
              </a:rPr>
              <a:t>Sanger</a:t>
            </a:r>
            <a:r>
              <a:rPr sz="1300">
                <a:uFill>
                  <a:solidFill/>
                </a:uFill>
                <a:latin typeface="Comic Sans MS"/>
                <a:ea typeface="Comic Sans MS"/>
                <a:cs typeface="Comic Sans MS"/>
                <a:sym typeface="Comic Sans MS"/>
              </a:rPr>
              <a:t>, Allan Maxam, and Walter </a:t>
            </a:r>
            <a:r>
              <a:rPr b="1" sz="1300">
                <a:uFill>
                  <a:solidFill/>
                </a:uFill>
                <a:latin typeface="Comic Sans MS"/>
                <a:ea typeface="Comic Sans MS"/>
                <a:cs typeface="Comic Sans MS"/>
                <a:sym typeface="Comic Sans MS"/>
              </a:rPr>
              <a:t>Gilbert</a:t>
            </a:r>
            <a:r>
              <a:rPr sz="1300">
                <a:uFill>
                  <a:solidFill/>
                </a:uFill>
                <a:latin typeface="Comic Sans MS"/>
                <a:ea typeface="Comic Sans MS"/>
                <a:cs typeface="Comic Sans MS"/>
                <a:sym typeface="Comic Sans MS"/>
              </a:rPr>
              <a:t> develop </a:t>
            </a:r>
            <a:r>
              <a:rPr b="1" sz="1300">
                <a:uFill>
                  <a:solidFill/>
                </a:uFill>
                <a:latin typeface="Comic Sans MS"/>
                <a:ea typeface="Comic Sans MS"/>
                <a:cs typeface="Comic Sans MS"/>
                <a:sym typeface="Comic Sans MS"/>
              </a:rPr>
              <a:t>methods to </a:t>
            </a:r>
            <a:r>
              <a:rPr b="1" sz="1300">
                <a:solidFill>
                  <a:srgbClr val="3C33FE"/>
                </a:solidFill>
                <a:uFill>
                  <a:solidFill>
                    <a:srgbClr val="3C33FE"/>
                  </a:solidFill>
                </a:uFill>
                <a:latin typeface="Comic Sans MS"/>
                <a:ea typeface="Comic Sans MS"/>
                <a:cs typeface="Comic Sans MS"/>
                <a:sym typeface="Comic Sans MS"/>
              </a:rPr>
              <a:t>sequence DNA</a:t>
            </a:r>
            <a:r>
              <a:rPr sz="1300">
                <a:uFill>
                  <a:solidFill/>
                </a:uFill>
                <a:latin typeface="Comic Sans MS"/>
                <a:ea typeface="Comic Sans MS"/>
                <a:cs typeface="Comic Sans MS"/>
                <a:sym typeface="Comic Sans MS"/>
              </a:rPr>
              <a:t>.</a:t>
            </a:r>
          </a:p>
        </p:txBody>
      </p:sp>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58" name="CIMG2573.jpg"/>
          <p:cNvPicPr/>
          <p:nvPr/>
        </p:nvPicPr>
        <p:blipFill>
          <a:blip r:embed="rId2">
            <a:extLst/>
          </a:blip>
          <a:stretch>
            <a:fillRect/>
          </a:stretch>
        </p:blipFill>
        <p:spPr>
          <a:xfrm>
            <a:off x="723900" y="903684"/>
            <a:ext cx="6163734" cy="4622801"/>
          </a:xfrm>
          <a:prstGeom prst="rect">
            <a:avLst/>
          </a:prstGeom>
          <a:ln w="25400">
            <a:round/>
          </a:ln>
        </p:spPr>
      </p:pic>
      <p:sp>
        <p:nvSpPr>
          <p:cNvPr id="659" name="Shape 659"/>
          <p:cNvSpPr/>
          <p:nvPr/>
        </p:nvSpPr>
        <p:spPr>
          <a:xfrm>
            <a:off x="7023100" y="698500"/>
            <a:ext cx="1922970" cy="393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5155" marR="45155" defTabSz="1016000">
              <a:defRPr sz="1800"/>
            </a:pPr>
            <a:r>
              <a:rPr b="1" sz="1600">
                <a:uFill>
                  <a:solidFill/>
                </a:uFill>
                <a:latin typeface="Comic Sans MS"/>
                <a:ea typeface="Comic Sans MS"/>
                <a:cs typeface="Comic Sans MS"/>
                <a:sym typeface="Comic Sans MS"/>
              </a:rPr>
              <a:t>The</a:t>
            </a:r>
            <a:r>
              <a:rPr b="1" sz="1600">
                <a:solidFill>
                  <a:srgbClr val="0056D6"/>
                </a:solidFill>
                <a:uFill>
                  <a:solidFill/>
                </a:uFill>
                <a:latin typeface="Comic Sans MS"/>
                <a:ea typeface="Comic Sans MS"/>
                <a:cs typeface="Comic Sans MS"/>
                <a:sym typeface="Comic Sans MS"/>
              </a:rPr>
              <a:t> Protein</a:t>
            </a:r>
            <a:r>
              <a:rPr sz="1600">
                <a:uFill>
                  <a:solidFill/>
                </a:uFill>
                <a:latin typeface="Comic Sans MS"/>
                <a:ea typeface="Comic Sans MS"/>
                <a:cs typeface="Comic Sans MS"/>
                <a:sym typeface="Comic Sans MS"/>
              </a:rPr>
              <a:t> Group</a:t>
            </a:r>
          </a:p>
        </p:txBody>
      </p:sp>
      <p:sp>
        <p:nvSpPr>
          <p:cNvPr id="660" name="Shape 660"/>
          <p:cNvSpPr/>
          <p:nvPr/>
        </p:nvSpPr>
        <p:spPr>
          <a:xfrm>
            <a:off x="7543800" y="1092200"/>
            <a:ext cx="1444438" cy="172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5155" marR="45155" defTabSz="1016000">
              <a:defRPr sz="1800"/>
            </a:pPr>
            <a:r>
              <a:rPr sz="1200">
                <a:uFill>
                  <a:solidFill/>
                </a:uFill>
                <a:latin typeface="Comic Sans MS"/>
                <a:ea typeface="Comic Sans MS"/>
                <a:cs typeface="Comic Sans MS"/>
                <a:sym typeface="Comic Sans MS"/>
              </a:rPr>
              <a:t>Hana Cernocka</a:t>
            </a:r>
            <a:endParaRPr sz="1200">
              <a:uFill>
                <a:solidFill/>
              </a:uFill>
              <a:latin typeface="Comic Sans MS"/>
              <a:ea typeface="Comic Sans MS"/>
              <a:cs typeface="Comic Sans MS"/>
              <a:sym typeface="Comic Sans MS"/>
            </a:endParaRPr>
          </a:p>
          <a:p>
            <a:pPr lvl="0" marL="45155" marR="45155" defTabSz="1016000">
              <a:defRPr sz="1800"/>
            </a:pPr>
            <a:r>
              <a:rPr sz="1200">
                <a:uFill>
                  <a:solidFill/>
                </a:uFill>
                <a:latin typeface="Comic Sans MS"/>
                <a:ea typeface="Comic Sans MS"/>
                <a:cs typeface="Comic Sans MS"/>
                <a:sym typeface="Comic Sans MS"/>
              </a:rPr>
              <a:t>Mojmir Trefulka</a:t>
            </a:r>
            <a:endParaRPr sz="1200">
              <a:uFill>
                <a:solidFill/>
              </a:uFill>
              <a:latin typeface="Comic Sans MS"/>
              <a:ea typeface="Comic Sans MS"/>
              <a:cs typeface="Comic Sans MS"/>
              <a:sym typeface="Comic Sans MS"/>
            </a:endParaRPr>
          </a:p>
          <a:p>
            <a:pPr lvl="0" marL="45155" marR="45155" defTabSz="1016000">
              <a:defRPr sz="1800"/>
            </a:pPr>
            <a:r>
              <a:rPr sz="1200">
                <a:uFill>
                  <a:solidFill/>
                </a:uFill>
                <a:latin typeface="Comic Sans MS"/>
                <a:ea typeface="Comic Sans MS"/>
                <a:cs typeface="Comic Sans MS"/>
                <a:sym typeface="Comic Sans MS"/>
              </a:rPr>
              <a:t>Petra Mittnerova</a:t>
            </a:r>
            <a:endParaRPr sz="1200">
              <a:uFill>
                <a:solidFill/>
              </a:uFill>
              <a:latin typeface="Comic Sans MS"/>
              <a:ea typeface="Comic Sans MS"/>
              <a:cs typeface="Comic Sans MS"/>
              <a:sym typeface="Comic Sans MS"/>
            </a:endParaRPr>
          </a:p>
          <a:p>
            <a:pPr lvl="0" marL="45155" marR="45155" defTabSz="1016000">
              <a:defRPr sz="1800"/>
            </a:pPr>
            <a:r>
              <a:rPr sz="1200">
                <a:uFill>
                  <a:solidFill/>
                </a:uFill>
                <a:latin typeface="Comic Sans MS"/>
                <a:ea typeface="Comic Sans MS"/>
                <a:cs typeface="Comic Sans MS"/>
                <a:sym typeface="Comic Sans MS"/>
              </a:rPr>
              <a:t>Emil Palecek</a:t>
            </a:r>
            <a:endParaRPr sz="1200">
              <a:uFill>
                <a:solidFill/>
              </a:uFill>
              <a:latin typeface="Comic Sans MS"/>
              <a:ea typeface="Comic Sans MS"/>
              <a:cs typeface="Comic Sans MS"/>
              <a:sym typeface="Comic Sans MS"/>
            </a:endParaRPr>
          </a:p>
          <a:p>
            <a:pPr lvl="0" marL="45155" marR="45155" defTabSz="1016000">
              <a:defRPr sz="1800"/>
            </a:pPr>
            <a:r>
              <a:rPr sz="1200">
                <a:uFill>
                  <a:solidFill/>
                </a:uFill>
                <a:latin typeface="Comic Sans MS"/>
                <a:ea typeface="Comic Sans MS"/>
                <a:cs typeface="Comic Sans MS"/>
                <a:sym typeface="Comic Sans MS"/>
              </a:rPr>
              <a:t>Lida Rimankova</a:t>
            </a:r>
            <a:endParaRPr sz="1200">
              <a:uFill>
                <a:solidFill/>
              </a:uFill>
              <a:latin typeface="Comic Sans MS"/>
              <a:ea typeface="Comic Sans MS"/>
              <a:cs typeface="Comic Sans MS"/>
              <a:sym typeface="Comic Sans MS"/>
            </a:endParaRPr>
          </a:p>
          <a:p>
            <a:pPr lvl="0" marL="45155" marR="45155" defTabSz="1016000">
              <a:defRPr sz="1800"/>
            </a:pPr>
            <a:r>
              <a:rPr sz="1200">
                <a:uFill>
                  <a:solidFill/>
                </a:uFill>
                <a:latin typeface="Comic Sans MS"/>
                <a:ea typeface="Comic Sans MS"/>
                <a:cs typeface="Comic Sans MS"/>
                <a:sym typeface="Comic Sans MS"/>
              </a:rPr>
              <a:t>Martin Bartosik</a:t>
            </a:r>
            <a:endParaRPr sz="1200">
              <a:uFill>
                <a:solidFill/>
              </a:uFill>
              <a:latin typeface="Comic Sans MS"/>
              <a:ea typeface="Comic Sans MS"/>
              <a:cs typeface="Comic Sans MS"/>
              <a:sym typeface="Comic Sans MS"/>
            </a:endParaRPr>
          </a:p>
          <a:p>
            <a:pPr lvl="0" marL="45155" marR="45155" defTabSz="1016000">
              <a:defRPr sz="1800"/>
            </a:pPr>
            <a:r>
              <a:rPr sz="1200">
                <a:uFill>
                  <a:solidFill/>
                </a:uFill>
                <a:latin typeface="Comic Sans MS"/>
                <a:ea typeface="Comic Sans MS"/>
                <a:cs typeface="Comic Sans MS"/>
                <a:sym typeface="Comic Sans MS"/>
              </a:rPr>
              <a:t>Veronika Ostatna</a:t>
            </a:r>
            <a:endParaRPr sz="1200">
              <a:uFill>
                <a:solidFill/>
              </a:uFill>
              <a:latin typeface="Comic Sans MS"/>
              <a:ea typeface="Comic Sans MS"/>
              <a:cs typeface="Comic Sans MS"/>
              <a:sym typeface="Comic Sans MS"/>
            </a:endParaRPr>
          </a:p>
          <a:p>
            <a:pPr lvl="0" marL="45155" marR="45155" defTabSz="1016000">
              <a:defRPr sz="1800"/>
            </a:pPr>
            <a:r>
              <a:rPr sz="1200">
                <a:solidFill>
                  <a:srgbClr val="B51A00"/>
                </a:solidFill>
                <a:uFill>
                  <a:solidFill>
                    <a:srgbClr val="B51A00"/>
                  </a:solidFill>
                </a:uFill>
                <a:latin typeface="Comic Sans MS"/>
                <a:ea typeface="Comic Sans MS"/>
                <a:cs typeface="Comic Sans MS"/>
                <a:sym typeface="Comic Sans MS"/>
              </a:rPr>
              <a:t>Veronika Vargová</a:t>
            </a:r>
          </a:p>
        </p:txBody>
      </p:sp>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662" name="Shape 662"/>
          <p:cNvSpPr/>
          <p:nvPr>
            <p:ph type="sldNum" sz="quarter" idx="2"/>
          </p:nvPr>
        </p:nvSpPr>
        <p:spPr>
          <a:xfrm>
            <a:off x="8310632" y="6939139"/>
            <a:ext cx="312069" cy="304801"/>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663" name="Shape 663"/>
          <p:cNvSpPr/>
          <p:nvPr/>
        </p:nvSpPr>
        <p:spPr>
          <a:xfrm>
            <a:off x="2743200" y="863600"/>
            <a:ext cx="4073785" cy="622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5155" marR="45155" defTabSz="1016000">
              <a:defRPr sz="3600">
                <a:uFill>
                  <a:solidFill/>
                </a:uFill>
                <a:latin typeface="Arial"/>
                <a:ea typeface="Arial"/>
                <a:cs typeface="Arial"/>
                <a:sym typeface="Arial"/>
              </a:defRPr>
            </a:lvl1pPr>
          </a:lstStyle>
          <a:p>
            <a:pPr lvl="0">
              <a:defRPr sz="1800">
                <a:uFillTx/>
              </a:defRPr>
            </a:pPr>
            <a:r>
              <a:rPr sz="3600">
                <a:uFill>
                  <a:solidFill/>
                </a:uFill>
              </a:rPr>
              <a:t>2. přednáška  7.10.</a:t>
            </a:r>
          </a:p>
        </p:txBody>
      </p:sp>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5" name="Shape 665"/>
          <p:cNvSpPr/>
          <p:nvPr>
            <p:ph type="sldNum" sz="quarter" idx="2"/>
          </p:nvPr>
        </p:nvSpPr>
        <p:spPr>
          <a:xfrm>
            <a:off x="8310632" y="6939139"/>
            <a:ext cx="312069" cy="304801"/>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grpSp>
        <p:nvGrpSpPr>
          <p:cNvPr id="678" name="Group 678"/>
          <p:cNvGrpSpPr/>
          <p:nvPr/>
        </p:nvGrpSpPr>
        <p:grpSpPr>
          <a:xfrm>
            <a:off x="101600" y="76200"/>
            <a:ext cx="10223500" cy="7035800"/>
            <a:chOff x="0" y="0"/>
            <a:chExt cx="10223499" cy="7035800"/>
          </a:xfrm>
        </p:grpSpPr>
        <p:grpSp>
          <p:nvGrpSpPr>
            <p:cNvPr id="675" name="Group 675"/>
            <p:cNvGrpSpPr/>
            <p:nvPr/>
          </p:nvGrpSpPr>
          <p:grpSpPr>
            <a:xfrm>
              <a:off x="825499" y="0"/>
              <a:ext cx="9398001" cy="5778500"/>
              <a:chOff x="0" y="0"/>
              <a:chExt cx="9398000" cy="5778500"/>
            </a:xfrm>
          </p:grpSpPr>
          <p:pic>
            <p:nvPicPr>
              <p:cNvPr id="666" name="droppedImage.png"/>
              <p:cNvPicPr/>
              <p:nvPr/>
            </p:nvPicPr>
            <p:blipFill>
              <a:blip r:embed="rId2">
                <a:extLst/>
              </a:blip>
              <a:stretch>
                <a:fillRect/>
              </a:stretch>
            </p:blipFill>
            <p:spPr>
              <a:xfrm>
                <a:off x="508000" y="0"/>
                <a:ext cx="7494258" cy="5676900"/>
              </a:xfrm>
              <a:prstGeom prst="rect">
                <a:avLst/>
              </a:prstGeom>
              <a:ln w="25400" cap="flat">
                <a:noFill/>
                <a:round/>
              </a:ln>
              <a:effectLst/>
            </p:spPr>
          </p:pic>
          <p:sp>
            <p:nvSpPr>
              <p:cNvPr id="667" name="Shape 667"/>
              <p:cNvSpPr/>
              <p:nvPr/>
            </p:nvSpPr>
            <p:spPr>
              <a:xfrm>
                <a:off x="6553200" y="1117600"/>
                <a:ext cx="2603500" cy="711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marL="45155" marR="45155" defTabSz="1016000">
                  <a:defRPr sz="1800"/>
                </a:pPr>
                <a:r>
                  <a:rPr sz="1700">
                    <a:solidFill>
                      <a:srgbClr val="0433FF"/>
                    </a:solidFill>
                    <a:uFill>
                      <a:solidFill/>
                    </a:uFill>
                    <a:latin typeface="Comic Sans MS"/>
                    <a:ea typeface="Comic Sans MS"/>
                    <a:cs typeface="Comic Sans MS"/>
                    <a:sym typeface="Comic Sans MS"/>
                  </a:rPr>
                  <a:t>LEFT-HANDED Z-DNA</a:t>
                </a:r>
                <a:endParaRPr sz="1700">
                  <a:uFill>
                    <a:solidFill/>
                  </a:uFill>
                  <a:latin typeface="Comic Sans MS"/>
                  <a:ea typeface="Comic Sans MS"/>
                  <a:cs typeface="Comic Sans MS"/>
                  <a:sym typeface="Comic Sans MS"/>
                </a:endParaRPr>
              </a:p>
              <a:p>
                <a:pPr lvl="0" marL="45155" marR="45155" defTabSz="1016000">
                  <a:defRPr sz="1800"/>
                </a:pPr>
                <a:r>
                  <a:rPr sz="1700">
                    <a:uFill>
                      <a:solidFill/>
                    </a:uFill>
                    <a:latin typeface="Comic Sans MS"/>
                    <a:ea typeface="Comic Sans MS"/>
                    <a:cs typeface="Comic Sans MS"/>
                    <a:sym typeface="Comic Sans MS"/>
                  </a:rPr>
                  <a:t>alternating pu-p</a:t>
                </a:r>
                <a:r>
                  <a:rPr sz="2000">
                    <a:uFill>
                      <a:solidFill/>
                    </a:uFill>
                    <a:latin typeface="Arial"/>
                    <a:ea typeface="Arial"/>
                    <a:cs typeface="Arial"/>
                    <a:sym typeface="Arial"/>
                  </a:rPr>
                  <a:t>y</a:t>
                </a:r>
              </a:p>
            </p:txBody>
          </p:sp>
          <p:sp>
            <p:nvSpPr>
              <p:cNvPr id="668" name="Shape 668"/>
              <p:cNvSpPr/>
              <p:nvPr/>
            </p:nvSpPr>
            <p:spPr>
              <a:xfrm>
                <a:off x="5613400" y="88900"/>
                <a:ext cx="1708118" cy="711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marL="45155" marR="45155" defTabSz="1016000">
                  <a:defRPr sz="1800"/>
                </a:pPr>
                <a:r>
                  <a:rPr sz="1700">
                    <a:solidFill>
                      <a:srgbClr val="0433FF"/>
                    </a:solidFill>
                    <a:uFill>
                      <a:solidFill/>
                    </a:uFill>
                    <a:latin typeface="Comic Sans MS"/>
                    <a:ea typeface="Comic Sans MS"/>
                    <a:cs typeface="Comic Sans MS"/>
                    <a:sym typeface="Comic Sans MS"/>
                  </a:rPr>
                  <a:t>CRUCIFORM</a:t>
                </a:r>
                <a:endParaRPr sz="1700">
                  <a:solidFill>
                    <a:srgbClr val="0433FF"/>
                  </a:solidFill>
                  <a:uFill>
                    <a:solidFill/>
                  </a:uFill>
                  <a:latin typeface="Comic Sans MS"/>
                  <a:ea typeface="Comic Sans MS"/>
                  <a:cs typeface="Comic Sans MS"/>
                  <a:sym typeface="Comic Sans MS"/>
                </a:endParaRPr>
              </a:p>
              <a:p>
                <a:pPr lvl="0" marL="45155" marR="45155" defTabSz="1016000">
                  <a:defRPr sz="1800"/>
                </a:pPr>
                <a:r>
                  <a:rPr sz="1700">
                    <a:uFill>
                      <a:solidFill/>
                    </a:uFill>
                    <a:latin typeface="Comic Sans MS"/>
                    <a:ea typeface="Comic Sans MS"/>
                    <a:cs typeface="Comic Sans MS"/>
                    <a:sym typeface="Comic Sans MS"/>
                  </a:rPr>
                  <a:t>inverted repea</a:t>
                </a:r>
                <a:r>
                  <a:rPr sz="2000">
                    <a:uFill>
                      <a:solidFill/>
                    </a:uFill>
                    <a:latin typeface="Arial"/>
                    <a:ea typeface="Arial"/>
                    <a:cs typeface="Arial"/>
                    <a:sym typeface="Arial"/>
                  </a:rPr>
                  <a:t>t</a:t>
                </a:r>
              </a:p>
            </p:txBody>
          </p:sp>
          <p:sp>
            <p:nvSpPr>
              <p:cNvPr id="669" name="Shape 669"/>
              <p:cNvSpPr/>
              <p:nvPr/>
            </p:nvSpPr>
            <p:spPr>
              <a:xfrm>
                <a:off x="6985000" y="2971800"/>
                <a:ext cx="2413000" cy="1016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marL="45155" marR="45155" defTabSz="1016000">
                  <a:defRPr sz="1800"/>
                </a:pPr>
                <a:r>
                  <a:rPr sz="1700">
                    <a:uFill>
                      <a:solidFill/>
                    </a:uFill>
                    <a:latin typeface="Comic Sans MS"/>
                    <a:ea typeface="Comic Sans MS"/>
                    <a:cs typeface="Comic Sans MS"/>
                    <a:sym typeface="Comic Sans MS"/>
                  </a:rPr>
                  <a:t>CURVATURE</a:t>
                </a:r>
                <a:endParaRPr sz="1700">
                  <a:uFill>
                    <a:solidFill/>
                  </a:uFill>
                  <a:latin typeface="Comic Sans MS"/>
                  <a:ea typeface="Comic Sans MS"/>
                  <a:cs typeface="Comic Sans MS"/>
                  <a:sym typeface="Comic Sans MS"/>
                </a:endParaRPr>
              </a:p>
              <a:p>
                <a:pPr lvl="0" marL="45155" marR="45155" defTabSz="1016000">
                  <a:defRPr sz="1800"/>
                </a:pPr>
                <a:r>
                  <a:rPr sz="1700">
                    <a:uFill>
                      <a:solidFill/>
                    </a:uFill>
                    <a:latin typeface="Comic Sans MS"/>
                    <a:ea typeface="Comic Sans MS"/>
                    <a:cs typeface="Comic Sans MS"/>
                    <a:sym typeface="Comic Sans MS"/>
                  </a:rPr>
                  <a:t>4-6 A’s in phase with the helix turns</a:t>
                </a:r>
              </a:p>
            </p:txBody>
          </p:sp>
          <p:sp>
            <p:nvSpPr>
              <p:cNvPr id="670" name="Shape 670"/>
              <p:cNvSpPr/>
              <p:nvPr/>
            </p:nvSpPr>
            <p:spPr>
              <a:xfrm>
                <a:off x="4572000" y="5067300"/>
                <a:ext cx="3454400" cy="711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marL="45155" marR="45155" defTabSz="1016000">
                  <a:defRPr sz="1800"/>
                </a:pPr>
                <a:r>
                  <a:rPr sz="1700">
                    <a:solidFill>
                      <a:srgbClr val="0433FF"/>
                    </a:solidFill>
                    <a:uFill>
                      <a:solidFill/>
                    </a:uFill>
                    <a:latin typeface="Comic Sans MS"/>
                    <a:ea typeface="Comic Sans MS"/>
                    <a:cs typeface="Comic Sans MS"/>
                    <a:sym typeface="Comic Sans MS"/>
                  </a:rPr>
                  <a:t>SINGLE-STRANDED</a:t>
                </a:r>
                <a:r>
                  <a:rPr sz="1700">
                    <a:uFill>
                      <a:solidFill/>
                    </a:uFill>
                    <a:latin typeface="Comic Sans MS"/>
                    <a:ea typeface="Comic Sans MS"/>
                    <a:cs typeface="Comic Sans MS"/>
                    <a:sym typeface="Comic Sans MS"/>
                  </a:rPr>
                  <a:t> region</a:t>
                </a:r>
                <a:endParaRPr sz="1700">
                  <a:uFill>
                    <a:solidFill/>
                  </a:uFill>
                  <a:latin typeface="Comic Sans MS"/>
                  <a:ea typeface="Comic Sans MS"/>
                  <a:cs typeface="Comic Sans MS"/>
                  <a:sym typeface="Comic Sans MS"/>
                </a:endParaRPr>
              </a:p>
              <a:p>
                <a:pPr lvl="0" marL="45155" marR="45155" defTabSz="1016000">
                  <a:defRPr sz="1800"/>
                </a:pPr>
                <a:r>
                  <a:rPr sz="1700">
                    <a:uFill>
                      <a:solidFill/>
                    </a:uFill>
                    <a:latin typeface="Comic Sans MS"/>
                    <a:ea typeface="Comic Sans MS"/>
                    <a:cs typeface="Comic Sans MS"/>
                    <a:sym typeface="Comic Sans MS"/>
                  </a:rPr>
                  <a:t>AT-rich</a:t>
                </a:r>
              </a:p>
            </p:txBody>
          </p:sp>
          <p:sp>
            <p:nvSpPr>
              <p:cNvPr id="671" name="Shape 671"/>
              <p:cNvSpPr/>
              <p:nvPr/>
            </p:nvSpPr>
            <p:spPr>
              <a:xfrm>
                <a:off x="3937000" y="3009900"/>
                <a:ext cx="625288" cy="385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5155" marR="45155" defTabSz="1016000">
                  <a:defRPr sz="2000">
                    <a:uFill>
                      <a:solidFill/>
                    </a:uFill>
                    <a:latin typeface="Arial"/>
                    <a:ea typeface="Arial"/>
                    <a:cs typeface="Arial"/>
                    <a:sym typeface="Arial"/>
                  </a:defRPr>
                </a:lvl1pPr>
              </a:lstStyle>
              <a:p>
                <a:pPr lvl="0">
                  <a:defRPr sz="1800">
                    <a:uFillTx/>
                  </a:defRPr>
                </a:pPr>
                <a:r>
                  <a:rPr sz="2000">
                    <a:uFill>
                      <a:solidFill/>
                    </a:uFill>
                  </a:rPr>
                  <a:t>Text</a:t>
                </a:r>
              </a:p>
            </p:txBody>
          </p:sp>
          <p:sp>
            <p:nvSpPr>
              <p:cNvPr id="672" name="Shape 672"/>
              <p:cNvSpPr/>
              <p:nvPr/>
            </p:nvSpPr>
            <p:spPr>
              <a:xfrm>
                <a:off x="0" y="2794000"/>
                <a:ext cx="2180988"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marL="45155" marR="45155" defTabSz="1016000">
                  <a:defRPr sz="1800"/>
                </a:pPr>
                <a:r>
                  <a:rPr sz="1700">
                    <a:solidFill>
                      <a:srgbClr val="0433FF"/>
                    </a:solidFill>
                    <a:uFill>
                      <a:solidFill/>
                    </a:uFill>
                    <a:latin typeface="Comic Sans MS"/>
                    <a:ea typeface="Comic Sans MS"/>
                    <a:cs typeface="Comic Sans MS"/>
                    <a:sym typeface="Comic Sans MS"/>
                  </a:rPr>
                  <a:t>TRIPLEX</a:t>
                </a:r>
                <a:r>
                  <a:rPr sz="1700">
                    <a:uFill>
                      <a:solidFill/>
                    </a:uFill>
                    <a:latin typeface="Comic Sans MS"/>
                    <a:ea typeface="Comic Sans MS"/>
                    <a:cs typeface="Comic Sans MS"/>
                    <a:sym typeface="Comic Sans MS"/>
                  </a:rPr>
                  <a:t> structure</a:t>
                </a:r>
                <a:endParaRPr sz="1700">
                  <a:uFill>
                    <a:solidFill/>
                  </a:uFill>
                  <a:latin typeface="Comic Sans MS"/>
                  <a:ea typeface="Comic Sans MS"/>
                  <a:cs typeface="Comic Sans MS"/>
                  <a:sym typeface="Comic Sans MS"/>
                </a:endParaRPr>
              </a:p>
              <a:p>
                <a:pPr lvl="0" marL="45155" marR="45155" defTabSz="1016000">
                  <a:defRPr sz="1800"/>
                </a:pPr>
                <a:r>
                  <a:rPr sz="1700">
                    <a:uFill>
                      <a:solidFill/>
                    </a:uFill>
                    <a:latin typeface="Comic Sans MS"/>
                    <a:ea typeface="Comic Sans MS"/>
                    <a:cs typeface="Comic Sans MS"/>
                    <a:sym typeface="Comic Sans MS"/>
                  </a:rPr>
                  <a:t>homopu</a:t>
                </a:r>
                <a:r>
                  <a:rPr baseline="31999" sz="1700">
                    <a:uFill>
                      <a:solidFill/>
                    </a:uFill>
                    <a:latin typeface="Comic Sans MS"/>
                    <a:ea typeface="Comic Sans MS"/>
                    <a:cs typeface="Comic Sans MS"/>
                    <a:sym typeface="Comic Sans MS"/>
                  </a:rPr>
                  <a:t>.</a:t>
                </a:r>
                <a:r>
                  <a:rPr sz="1700">
                    <a:uFill>
                      <a:solidFill/>
                    </a:uFill>
                    <a:latin typeface="Comic Sans MS"/>
                    <a:ea typeface="Comic Sans MS"/>
                    <a:cs typeface="Comic Sans MS"/>
                    <a:sym typeface="Comic Sans MS"/>
                  </a:rPr>
                  <a:t>homopy</a:t>
                </a:r>
              </a:p>
            </p:txBody>
          </p:sp>
          <p:sp>
            <p:nvSpPr>
              <p:cNvPr id="673" name="Shape 673"/>
              <p:cNvSpPr/>
              <p:nvPr/>
            </p:nvSpPr>
            <p:spPr>
              <a:xfrm>
                <a:off x="927100" y="4216400"/>
                <a:ext cx="1139229" cy="406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5155" marR="45155" defTabSz="1016000">
                  <a:defRPr sz="1700">
                    <a:solidFill>
                      <a:srgbClr val="0433FF"/>
                    </a:solidFill>
                    <a:uFill>
                      <a:solidFill/>
                    </a:uFill>
                    <a:latin typeface="Comic Sans MS"/>
                    <a:ea typeface="Comic Sans MS"/>
                    <a:cs typeface="Comic Sans MS"/>
                    <a:sym typeface="Comic Sans MS"/>
                  </a:defRPr>
                </a:lvl1pPr>
              </a:lstStyle>
              <a:p>
                <a:pPr lvl="0">
                  <a:defRPr sz="1800">
                    <a:solidFill>
                      <a:srgbClr val="000000"/>
                    </a:solidFill>
                    <a:uFillTx/>
                  </a:defRPr>
                </a:pPr>
                <a:r>
                  <a:rPr sz="1700">
                    <a:solidFill>
                      <a:srgbClr val="0433FF"/>
                    </a:solidFill>
                    <a:uFill>
                      <a:solidFill/>
                    </a:uFill>
                  </a:rPr>
                  <a:t>HAIRPIN</a:t>
                </a:r>
              </a:p>
            </p:txBody>
          </p:sp>
          <p:sp>
            <p:nvSpPr>
              <p:cNvPr id="674" name="Shape 674"/>
              <p:cNvSpPr/>
              <p:nvPr/>
            </p:nvSpPr>
            <p:spPr>
              <a:xfrm>
                <a:off x="4330700" y="2070100"/>
                <a:ext cx="1969733" cy="546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5155" marR="45155" defTabSz="1016000">
                  <a:defRPr sz="2500">
                    <a:solidFill>
                      <a:srgbClr val="FF2600"/>
                    </a:solidFill>
                    <a:uFill>
                      <a:solidFill/>
                    </a:uFill>
                    <a:latin typeface="Comic Sans MS"/>
                    <a:ea typeface="Comic Sans MS"/>
                    <a:cs typeface="Comic Sans MS"/>
                    <a:sym typeface="Comic Sans MS"/>
                  </a:defRPr>
                </a:lvl1pPr>
              </a:lstStyle>
              <a:p>
                <a:pPr lvl="0">
                  <a:defRPr sz="1800">
                    <a:solidFill>
                      <a:srgbClr val="000000"/>
                    </a:solidFill>
                    <a:uFillTx/>
                  </a:defRPr>
                </a:pPr>
                <a:r>
                  <a:rPr sz="2500">
                    <a:solidFill>
                      <a:srgbClr val="FF2600"/>
                    </a:solidFill>
                    <a:uFill>
                      <a:solidFill/>
                    </a:uFill>
                  </a:rPr>
                  <a:t>SUPERCOIL</a:t>
                </a:r>
              </a:p>
            </p:txBody>
          </p:sp>
        </p:grpSp>
        <p:sp>
          <p:nvSpPr>
            <p:cNvPr id="676" name="Shape 676"/>
            <p:cNvSpPr/>
            <p:nvPr/>
          </p:nvSpPr>
          <p:spPr>
            <a:xfrm>
              <a:off x="533400" y="228600"/>
              <a:ext cx="5735705" cy="990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marL="45155" marR="45155" defTabSz="1016000">
                <a:defRPr sz="1800"/>
              </a:pPr>
              <a:r>
                <a:rPr sz="2500">
                  <a:solidFill>
                    <a:srgbClr val="FF2600"/>
                  </a:solidFill>
                  <a:uFill>
                    <a:solidFill/>
                  </a:uFill>
                  <a:latin typeface="Comic Sans MS"/>
                  <a:ea typeface="Comic Sans MS"/>
                  <a:cs typeface="Comic Sans MS"/>
                  <a:sym typeface="Comic Sans MS"/>
                </a:rPr>
                <a:t>Negative SUPERCOILING stabilizes </a:t>
              </a:r>
              <a:endParaRPr sz="2500">
                <a:solidFill>
                  <a:srgbClr val="FF2600"/>
                </a:solidFill>
                <a:uFill>
                  <a:solidFill/>
                </a:uFill>
                <a:latin typeface="Comic Sans MS"/>
                <a:ea typeface="Comic Sans MS"/>
                <a:cs typeface="Comic Sans MS"/>
                <a:sym typeface="Comic Sans MS"/>
              </a:endParaRPr>
            </a:p>
            <a:p>
              <a:pPr lvl="0" marL="45155" marR="45155" defTabSz="1016000">
                <a:defRPr sz="1800"/>
              </a:pPr>
              <a:r>
                <a:rPr sz="2500">
                  <a:solidFill>
                    <a:srgbClr val="FF2600"/>
                  </a:solidFill>
                  <a:uFill>
                    <a:solidFill/>
                  </a:uFill>
                  <a:latin typeface="Comic Sans MS"/>
                  <a:ea typeface="Comic Sans MS"/>
                  <a:cs typeface="Comic Sans MS"/>
                  <a:sym typeface="Comic Sans MS"/>
                </a:rPr>
                <a:t>local DNA structures</a:t>
              </a:r>
            </a:p>
          </p:txBody>
        </p:sp>
        <p:sp>
          <p:nvSpPr>
            <p:cNvPr id="677" name="Shape 677"/>
            <p:cNvSpPr/>
            <p:nvPr/>
          </p:nvSpPr>
          <p:spPr>
            <a:xfrm>
              <a:off x="0" y="5867400"/>
              <a:ext cx="9956800" cy="1168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marL="45155" marR="45155" defTabSz="1016000">
                <a:defRPr sz="1800"/>
              </a:pPr>
              <a:r>
                <a:rPr sz="2000">
                  <a:uFill>
                    <a:solidFill/>
                  </a:uFill>
                  <a:latin typeface="Comic Sans MS"/>
                  <a:ea typeface="Comic Sans MS"/>
                  <a:cs typeface="Comic Sans MS"/>
                  <a:sym typeface="Comic Sans MS"/>
                </a:rPr>
                <a:t>Physical methods such as NMR and X-ray analysis indispensable in the research of </a:t>
              </a:r>
              <a:endParaRPr sz="2000">
                <a:uFill>
                  <a:solidFill/>
                </a:uFill>
                <a:latin typeface="Comic Sans MS"/>
                <a:ea typeface="Comic Sans MS"/>
                <a:cs typeface="Comic Sans MS"/>
                <a:sym typeface="Comic Sans MS"/>
              </a:endParaRPr>
            </a:p>
            <a:p>
              <a:pPr lvl="0" marL="45155" marR="45155" defTabSz="1016000">
                <a:defRPr sz="1800"/>
              </a:pPr>
              <a:r>
                <a:rPr sz="2000">
                  <a:uFill>
                    <a:solidFill/>
                  </a:uFill>
                  <a:latin typeface="Comic Sans MS"/>
                  <a:ea typeface="Comic Sans MS"/>
                  <a:cs typeface="Comic Sans MS"/>
                  <a:sym typeface="Comic Sans MS"/>
                </a:rPr>
                <a:t>linear DNA structures are of limited use in studies of local structures stabilized by supercoiling</a:t>
              </a:r>
            </a:p>
          </p:txBody>
        </p:sp>
      </p:grpSp>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0" name="Shape 680"/>
          <p:cNvSpPr/>
          <p:nvPr/>
        </p:nvSpPr>
        <p:spPr>
          <a:xfrm>
            <a:off x="304800" y="1689100"/>
            <a:ext cx="8851900" cy="41275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4450" marR="45154" defTabSz="914400">
              <a:buClr>
                <a:srgbClr val="000000"/>
              </a:buClr>
              <a:buFont typeface="Times New Roman"/>
              <a:defRPr sz="1800"/>
            </a:pPr>
            <a:r>
              <a:rPr sz="4700">
                <a:solidFill>
                  <a:srgbClr val="0433FF"/>
                </a:solidFill>
                <a:uFill>
                  <a:solidFill/>
                </a:uFill>
                <a:latin typeface="Comic Sans MS"/>
                <a:ea typeface="Comic Sans MS"/>
                <a:cs typeface="Comic Sans MS"/>
                <a:sym typeface="Comic Sans MS"/>
              </a:rPr>
              <a:t>Problems of life origin</a:t>
            </a:r>
            <a:endParaRPr sz="1700">
              <a:uFill>
                <a:solidFill/>
              </a:uFill>
              <a:latin typeface="Comic Sans MS"/>
              <a:ea typeface="Comic Sans MS"/>
              <a:cs typeface="Comic Sans MS"/>
              <a:sym typeface="Comic Sans MS"/>
            </a:endParaRPr>
          </a:p>
          <a:p>
            <a:pPr lvl="0" marL="44450" marR="45154" defTabSz="914400">
              <a:buClr>
                <a:srgbClr val="000000"/>
              </a:buClr>
              <a:buFont typeface="Times New Roman"/>
              <a:defRPr sz="1800"/>
            </a:pPr>
            <a:endParaRPr sz="1700">
              <a:uFill>
                <a:solidFill/>
              </a:uFill>
              <a:latin typeface="Comic Sans MS"/>
              <a:ea typeface="Comic Sans MS"/>
              <a:cs typeface="Comic Sans MS"/>
              <a:sym typeface="Comic Sans MS"/>
            </a:endParaRPr>
          </a:p>
          <a:p>
            <a:pPr lvl="0" marL="44450" marR="45154" defTabSz="914400">
              <a:buClr>
                <a:srgbClr val="000000"/>
              </a:buClr>
              <a:buFont typeface="Times New Roman"/>
              <a:defRPr sz="1800"/>
            </a:pPr>
            <a:r>
              <a:rPr sz="1700">
                <a:uFill>
                  <a:solidFill/>
                </a:uFill>
                <a:latin typeface="Comic Sans MS"/>
                <a:ea typeface="Comic Sans MS"/>
                <a:cs typeface="Comic Sans MS"/>
                <a:sym typeface="Comic Sans MS"/>
              </a:rPr>
              <a:t>What was first - DNA, RNA or protein?</a:t>
            </a:r>
            <a:endParaRPr sz="1700">
              <a:uFill>
                <a:solidFill/>
              </a:uFill>
              <a:latin typeface="Comic Sans MS"/>
              <a:ea typeface="Comic Sans MS"/>
              <a:cs typeface="Comic Sans MS"/>
              <a:sym typeface="Comic Sans MS"/>
            </a:endParaRPr>
          </a:p>
          <a:p>
            <a:pPr lvl="0" marR="182880" defTabSz="914400">
              <a:buClr>
                <a:srgbClr val="000000"/>
              </a:buClr>
              <a:buFont typeface="Times New Roman"/>
              <a:defRPr sz="1800"/>
            </a:pPr>
            <a:endParaRPr>
              <a:uFill>
                <a:solidFill/>
              </a:uFill>
              <a:latin typeface="Comic Sans MS"/>
              <a:ea typeface="Comic Sans MS"/>
              <a:cs typeface="Comic Sans MS"/>
              <a:sym typeface="Comic Sans MS"/>
            </a:endParaRPr>
          </a:p>
          <a:p>
            <a:pPr lvl="0" marR="182880" defTabSz="914400">
              <a:buClr>
                <a:srgbClr val="000000"/>
              </a:buClr>
              <a:buFont typeface="Times New Roman"/>
              <a:defRPr sz="1800"/>
            </a:pPr>
            <a:r>
              <a:rPr>
                <a:uFill>
                  <a:solidFill/>
                </a:uFill>
                <a:latin typeface="Comic Sans MS"/>
                <a:ea typeface="Comic Sans MS"/>
                <a:cs typeface="Comic Sans MS"/>
                <a:sym typeface="Comic Sans MS"/>
              </a:rPr>
              <a:t>Well-known Oxford zoologist Professor Richard </a:t>
            </a:r>
            <a:r>
              <a:rPr>
                <a:solidFill>
                  <a:srgbClr val="FF2600"/>
                </a:solidFill>
                <a:uFill>
                  <a:solidFill/>
                </a:uFill>
                <a:latin typeface="Comic Sans MS"/>
                <a:ea typeface="Comic Sans MS"/>
                <a:cs typeface="Comic Sans MS"/>
                <a:sym typeface="Comic Sans MS"/>
              </a:rPr>
              <a:t>Dawkins</a:t>
            </a:r>
            <a:r>
              <a:rPr>
                <a:uFill>
                  <a:solidFill/>
                </a:uFill>
                <a:latin typeface="Comic Sans MS"/>
                <a:ea typeface="Comic Sans MS"/>
                <a:cs typeface="Comic Sans MS"/>
                <a:sym typeface="Comic Sans MS"/>
              </a:rPr>
              <a:t> (who declares himself to be passionate fighter for the truth) writes in his book </a:t>
            </a:r>
            <a:r>
              <a:rPr>
                <a:solidFill>
                  <a:srgbClr val="0433FF"/>
                </a:solidFill>
                <a:uFill>
                  <a:solidFill/>
                </a:uFill>
                <a:latin typeface="Comic Sans MS"/>
                <a:ea typeface="Comic Sans MS"/>
                <a:cs typeface="Comic Sans MS"/>
                <a:sym typeface="Comic Sans MS"/>
              </a:rPr>
              <a:t>River out of Eden</a:t>
            </a:r>
            <a:r>
              <a:rPr>
                <a:uFill>
                  <a:solidFill/>
                </a:uFill>
                <a:latin typeface="Comic Sans MS"/>
                <a:ea typeface="Comic Sans MS"/>
                <a:cs typeface="Comic Sans MS"/>
                <a:sym typeface="Comic Sans MS"/>
              </a:rPr>
              <a:t>:</a:t>
            </a:r>
            <a:endParaRPr>
              <a:uFill>
                <a:solidFill/>
              </a:uFill>
              <a:latin typeface="Comic Sans MS"/>
              <a:ea typeface="Comic Sans MS"/>
              <a:cs typeface="Comic Sans MS"/>
              <a:sym typeface="Comic Sans MS"/>
            </a:endParaRPr>
          </a:p>
          <a:p>
            <a:pPr lvl="0" marR="182880" defTabSz="914400">
              <a:buClr>
                <a:srgbClr val="000000"/>
              </a:buClr>
              <a:buFont typeface="Times New Roman"/>
              <a:defRPr sz="1800"/>
            </a:pPr>
            <a:endParaRPr>
              <a:uFill>
                <a:solidFill/>
              </a:uFill>
              <a:latin typeface="Comic Sans MS"/>
              <a:ea typeface="Comic Sans MS"/>
              <a:cs typeface="Comic Sans MS"/>
              <a:sym typeface="Comic Sans MS"/>
            </a:endParaRPr>
          </a:p>
          <a:p>
            <a:pPr lvl="0" marR="182880" defTabSz="914400">
              <a:buClr>
                <a:srgbClr val="000000"/>
              </a:buClr>
              <a:buFont typeface="Times New Roman"/>
              <a:defRPr sz="1800"/>
            </a:pPr>
            <a:r>
              <a:rPr>
                <a:uFill>
                  <a:solidFill/>
                </a:uFill>
                <a:latin typeface="Comic Sans MS"/>
                <a:ea typeface="Comic Sans MS"/>
                <a:cs typeface="Comic Sans MS"/>
                <a:sym typeface="Comic Sans MS"/>
              </a:rPr>
              <a:t>“</a:t>
            </a:r>
            <a:r>
              <a:rPr>
                <a:solidFill>
                  <a:srgbClr val="0433FF"/>
                </a:solidFill>
                <a:uFill>
                  <a:solidFill/>
                </a:uFill>
                <a:latin typeface="Comic Sans MS"/>
                <a:ea typeface="Comic Sans MS"/>
                <a:cs typeface="Comic Sans MS"/>
                <a:sym typeface="Comic Sans MS"/>
              </a:rPr>
              <a:t>At the beginning of Life Explosion there was no mind, no creativity, no intent, </a:t>
            </a:r>
            <a:r>
              <a:rPr>
                <a:solidFill>
                  <a:srgbClr val="FF2600"/>
                </a:solidFill>
                <a:uFill>
                  <a:solidFill/>
                </a:uFill>
                <a:latin typeface="Comic Sans MS"/>
                <a:ea typeface="Comic Sans MS"/>
                <a:cs typeface="Comic Sans MS"/>
                <a:sym typeface="Comic Sans MS"/>
              </a:rPr>
              <a:t>there was only chemistry</a:t>
            </a:r>
            <a:r>
              <a:rPr>
                <a:uFill>
                  <a:solidFill/>
                </a:uFill>
                <a:latin typeface="Comic Sans MS"/>
                <a:ea typeface="Comic Sans MS"/>
                <a:cs typeface="Comic Sans MS"/>
                <a:sym typeface="Comic Sans MS"/>
              </a:rPr>
              <a:t>”</a:t>
            </a:r>
            <a:endParaRPr>
              <a:uFill>
                <a:solidFill/>
              </a:uFill>
              <a:latin typeface="Comic Sans MS"/>
              <a:ea typeface="Comic Sans MS"/>
              <a:cs typeface="Comic Sans MS"/>
              <a:sym typeface="Comic Sans MS"/>
            </a:endParaRPr>
          </a:p>
          <a:p>
            <a:pPr lvl="0" marL="44450" marR="45154" defTabSz="914400">
              <a:buClr>
                <a:srgbClr val="000000"/>
              </a:buClr>
              <a:buFont typeface="Times New Roman"/>
              <a:defRPr sz="1800"/>
            </a:pPr>
            <a:endParaRPr sz="1700">
              <a:uFill>
                <a:solidFill/>
              </a:uFill>
              <a:latin typeface="Comic Sans MS"/>
              <a:ea typeface="Comic Sans MS"/>
              <a:cs typeface="Comic Sans MS"/>
              <a:sym typeface="Comic Sans MS"/>
            </a:endParaRPr>
          </a:p>
          <a:p>
            <a:pPr lvl="0" marL="44450" marR="45154" defTabSz="914400">
              <a:buClr>
                <a:srgbClr val="000000"/>
              </a:buClr>
              <a:buFont typeface="Times New Roman"/>
              <a:defRPr sz="1800"/>
            </a:pPr>
            <a:r>
              <a:rPr sz="2600">
                <a:uFill>
                  <a:solidFill/>
                </a:uFill>
                <a:latin typeface="Comic Sans MS"/>
                <a:ea typeface="Comic Sans MS"/>
                <a:cs typeface="Comic Sans MS"/>
                <a:sym typeface="Comic Sans MS"/>
              </a:rPr>
              <a:t>Let us try to summarize what chemistry it was</a:t>
            </a:r>
            <a:r>
              <a:rPr sz="2000">
                <a:uFill>
                  <a:solidFill/>
                </a:uFill>
                <a:latin typeface="+mj-lt"/>
                <a:ea typeface="+mj-ea"/>
                <a:cs typeface="+mj-cs"/>
                <a:sym typeface="Times Roman"/>
              </a:rPr>
              <a:t> </a:t>
            </a:r>
          </a:p>
        </p:txBody>
      </p:sp>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82" name="image.png"/>
          <p:cNvPicPr/>
          <p:nvPr/>
        </p:nvPicPr>
        <p:blipFill>
          <a:blip r:embed="rId2">
            <a:extLst/>
          </a:blip>
          <a:stretch>
            <a:fillRect/>
          </a:stretch>
        </p:blipFill>
        <p:spPr>
          <a:xfrm>
            <a:off x="858837" y="762000"/>
            <a:ext cx="3648076" cy="6007100"/>
          </a:xfrm>
          <a:prstGeom prst="rect">
            <a:avLst/>
          </a:prstGeom>
          <a:ln w="12700">
            <a:miter lim="400000"/>
          </a:ln>
        </p:spPr>
      </p:pic>
      <p:pic>
        <p:nvPicPr>
          <p:cNvPr id="683" name="image.png"/>
          <p:cNvPicPr/>
          <p:nvPr/>
        </p:nvPicPr>
        <p:blipFill>
          <a:blip r:embed="rId3">
            <a:extLst/>
          </a:blip>
          <a:stretch>
            <a:fillRect/>
          </a:stretch>
        </p:blipFill>
        <p:spPr>
          <a:xfrm>
            <a:off x="5676900" y="850900"/>
            <a:ext cx="3811588" cy="6184900"/>
          </a:xfrm>
          <a:prstGeom prst="rect">
            <a:avLst/>
          </a:prstGeom>
          <a:ln w="12700">
            <a:miter lim="400000"/>
          </a:ln>
        </p:spPr>
      </p:pic>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5" name="Shape 685"/>
          <p:cNvSpPr/>
          <p:nvPr>
            <p:ph type="sldNum" sz="quarter" idx="2"/>
          </p:nvPr>
        </p:nvSpPr>
        <p:spPr>
          <a:xfrm>
            <a:off x="8162689" y="6946900"/>
            <a:ext cx="351310" cy="330200"/>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686" name="droppedImage.png"/>
          <p:cNvPicPr/>
          <p:nvPr/>
        </p:nvPicPr>
        <p:blipFill>
          <a:blip r:embed="rId2">
            <a:extLst/>
          </a:blip>
          <a:stretch>
            <a:fillRect/>
          </a:stretch>
        </p:blipFill>
        <p:spPr>
          <a:xfrm>
            <a:off x="114300" y="698500"/>
            <a:ext cx="4470400" cy="6459729"/>
          </a:xfrm>
          <a:prstGeom prst="rect">
            <a:avLst/>
          </a:prstGeom>
          <a:ln w="25400">
            <a:round/>
          </a:ln>
        </p:spPr>
      </p:pic>
      <p:pic>
        <p:nvPicPr>
          <p:cNvPr id="687" name="droppedImage.png"/>
          <p:cNvPicPr/>
          <p:nvPr/>
        </p:nvPicPr>
        <p:blipFill>
          <a:blip r:embed="rId3">
            <a:extLst/>
          </a:blip>
          <a:stretch>
            <a:fillRect/>
          </a:stretch>
        </p:blipFill>
        <p:spPr>
          <a:xfrm>
            <a:off x="4457700" y="2527300"/>
            <a:ext cx="5668987" cy="4889500"/>
          </a:xfrm>
          <a:prstGeom prst="rect">
            <a:avLst/>
          </a:prstGeom>
          <a:ln w="25400">
            <a:round/>
          </a:ln>
        </p:spPr>
      </p:pic>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9" name="Shape 689"/>
          <p:cNvSpPr/>
          <p:nvPr/>
        </p:nvSpPr>
        <p:spPr>
          <a:xfrm>
            <a:off x="6197600" y="749300"/>
            <a:ext cx="3405895" cy="317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4450" marR="45154" defTabSz="914400">
              <a:buClr>
                <a:srgbClr val="000000"/>
              </a:buClr>
              <a:buFont typeface="Times New Roman"/>
              <a:defRPr sz="1800">
                <a:uFill>
                  <a:solidFill/>
                </a:uFill>
                <a:latin typeface="Comic Sans MS"/>
                <a:ea typeface="Comic Sans MS"/>
                <a:cs typeface="Comic Sans MS"/>
                <a:sym typeface="Comic Sans MS"/>
              </a:defRPr>
            </a:lvl1pPr>
          </a:lstStyle>
          <a:p>
            <a:pPr lvl="0">
              <a:defRPr>
                <a:uFillTx/>
              </a:defRPr>
            </a:pPr>
            <a:r>
              <a:rPr>
                <a:uFill>
                  <a:solidFill/>
                </a:uFill>
              </a:rPr>
              <a:t>PROBLEMS OF LIFE ORIGINS</a:t>
            </a:r>
          </a:p>
        </p:txBody>
      </p:sp>
      <p:pic>
        <p:nvPicPr>
          <p:cNvPr id="690" name="image.png"/>
          <p:cNvPicPr/>
          <p:nvPr/>
        </p:nvPicPr>
        <p:blipFill>
          <a:blip r:embed="rId2">
            <a:extLst/>
          </a:blip>
          <a:stretch>
            <a:fillRect/>
          </a:stretch>
        </p:blipFill>
        <p:spPr>
          <a:xfrm>
            <a:off x="190500" y="4699000"/>
            <a:ext cx="1778000" cy="2846388"/>
          </a:xfrm>
          <a:prstGeom prst="rect">
            <a:avLst/>
          </a:prstGeom>
          <a:ln w="12700">
            <a:miter lim="400000"/>
          </a:ln>
        </p:spPr>
      </p:pic>
      <p:sp>
        <p:nvSpPr>
          <p:cNvPr id="691" name="Shape 691"/>
          <p:cNvSpPr/>
          <p:nvPr/>
        </p:nvSpPr>
        <p:spPr>
          <a:xfrm>
            <a:off x="114300" y="3924300"/>
            <a:ext cx="9423400" cy="635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a:lnSpc>
                <a:spcPts val="3600"/>
              </a:lnSpc>
              <a:buClr>
                <a:srgbClr val="000000"/>
              </a:buClr>
              <a:buFont typeface="Comic Sans MS"/>
              <a:defRPr sz="1800">
                <a:uFill>
                  <a:solidFill/>
                </a:uFill>
                <a:latin typeface="Comic Sans MS"/>
                <a:ea typeface="Comic Sans MS"/>
                <a:cs typeface="Comic Sans MS"/>
                <a:sym typeface="Comic Sans MS"/>
              </a:defRPr>
            </a:lvl1pPr>
          </a:lstStyle>
          <a:p>
            <a:pPr lvl="0">
              <a:defRPr>
                <a:uFillTx/>
              </a:defRPr>
            </a:pPr>
            <a:r>
              <a:rPr>
                <a:uFill>
                  <a:solidFill/>
                </a:uFill>
              </a:rPr>
              <a:t>The Miller-Urey experiment attempted to recreate the chemical conditions of the primitive Earth in the laboratory, and synthesized some of the building blocks of life</a:t>
            </a:r>
          </a:p>
        </p:txBody>
      </p:sp>
      <p:pic>
        <p:nvPicPr>
          <p:cNvPr id="692" name="image.jpg"/>
          <p:cNvPicPr/>
          <p:nvPr/>
        </p:nvPicPr>
        <p:blipFill>
          <a:blip r:embed="rId3">
            <a:extLst/>
          </a:blip>
          <a:stretch>
            <a:fillRect/>
          </a:stretch>
        </p:blipFill>
        <p:spPr>
          <a:xfrm>
            <a:off x="6350" y="-1190625"/>
            <a:ext cx="5969000" cy="4991100"/>
          </a:xfrm>
          <a:prstGeom prst="rect">
            <a:avLst/>
          </a:prstGeom>
          <a:ln w="12700">
            <a:miter lim="400000"/>
          </a:ln>
        </p:spPr>
      </p:pic>
      <p:sp>
        <p:nvSpPr>
          <p:cNvPr id="693" name="Shape 693"/>
          <p:cNvSpPr/>
          <p:nvPr/>
        </p:nvSpPr>
        <p:spPr>
          <a:xfrm>
            <a:off x="2095500" y="4902200"/>
            <a:ext cx="7899400" cy="1257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4450" marR="45154" defTabSz="914400">
              <a:buClr>
                <a:srgbClr val="FF3001"/>
              </a:buClr>
              <a:buFont typeface="Comic Sans MS"/>
              <a:defRPr sz="1800"/>
            </a:pPr>
            <a:r>
              <a:rPr sz="2400">
                <a:solidFill>
                  <a:srgbClr val="FF3001"/>
                </a:solidFill>
                <a:uFill>
                  <a:solidFill>
                    <a:srgbClr val="FF3001"/>
                  </a:solidFill>
                </a:uFill>
                <a:latin typeface="Comic Sans MS"/>
                <a:ea typeface="Comic Sans MS"/>
                <a:cs typeface="Comic Sans MS"/>
                <a:sym typeface="Comic Sans MS"/>
              </a:rPr>
              <a:t>but geologists showed that prebiotic atmosphere </a:t>
            </a:r>
            <a:endParaRPr sz="2400">
              <a:solidFill>
                <a:srgbClr val="FF3001"/>
              </a:solidFill>
              <a:uFill>
                <a:solidFill>
                  <a:srgbClr val="FF3001"/>
                </a:solidFill>
              </a:uFill>
              <a:latin typeface="Comic Sans MS"/>
              <a:ea typeface="Comic Sans MS"/>
              <a:cs typeface="Comic Sans MS"/>
              <a:sym typeface="Comic Sans MS"/>
            </a:endParaRPr>
          </a:p>
          <a:p>
            <a:pPr lvl="0" marL="44450" marR="45154" defTabSz="914400">
              <a:buClr>
                <a:srgbClr val="FF3001"/>
              </a:buClr>
              <a:buFont typeface="Comic Sans MS"/>
              <a:defRPr sz="1800"/>
            </a:pPr>
            <a:r>
              <a:rPr sz="2400">
                <a:solidFill>
                  <a:srgbClr val="FF3001"/>
                </a:solidFill>
                <a:uFill>
                  <a:solidFill>
                    <a:srgbClr val="FF3001"/>
                  </a:solidFill>
                </a:uFill>
                <a:latin typeface="Comic Sans MS"/>
                <a:ea typeface="Comic Sans MS"/>
                <a:cs typeface="Comic Sans MS"/>
                <a:sym typeface="Comic Sans MS"/>
              </a:rPr>
              <a:t>was not strongly reducing and not oxygen-free, differring from that expected by Miller and Urey</a:t>
            </a:r>
          </a:p>
        </p:txBody>
      </p:sp>
      <p:sp>
        <p:nvSpPr>
          <p:cNvPr id="694" name="Shape 694"/>
          <p:cNvSpPr/>
          <p:nvPr/>
        </p:nvSpPr>
        <p:spPr>
          <a:xfrm>
            <a:off x="6184900" y="1612900"/>
            <a:ext cx="3797300" cy="1320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defRPr sz="1800"/>
            </a:pPr>
            <a:r>
              <a:rPr sz="1700">
                <a:solidFill>
                  <a:srgbClr val="0433FF"/>
                </a:solidFill>
                <a:uFill>
                  <a:solidFill/>
                </a:uFill>
                <a:latin typeface="Comic Sans MS"/>
                <a:ea typeface="Comic Sans MS"/>
                <a:cs typeface="Comic Sans MS"/>
                <a:sym typeface="Comic Sans MS"/>
              </a:rPr>
              <a:t>S. Miller and H. Urey</a:t>
            </a:r>
            <a:r>
              <a:rPr sz="1700">
                <a:uFill>
                  <a:solidFill/>
                </a:uFill>
                <a:latin typeface="Comic Sans MS"/>
                <a:ea typeface="Comic Sans MS"/>
                <a:cs typeface="Comic Sans MS"/>
                <a:sym typeface="Comic Sans MS"/>
              </a:rPr>
              <a:t> subjected mixture of </a:t>
            </a:r>
            <a:r>
              <a:rPr sz="1700">
                <a:solidFill>
                  <a:srgbClr val="FF2600"/>
                </a:solidFill>
                <a:uFill>
                  <a:solidFill/>
                </a:uFill>
                <a:latin typeface="Comic Sans MS"/>
                <a:ea typeface="Comic Sans MS"/>
                <a:cs typeface="Comic Sans MS"/>
                <a:sym typeface="Comic Sans MS"/>
              </a:rPr>
              <a:t>methane, ammonia and hydrogen </a:t>
            </a:r>
            <a:r>
              <a:rPr sz="1700">
                <a:uFill>
                  <a:solidFill/>
                </a:uFill>
                <a:latin typeface="Comic Sans MS"/>
                <a:ea typeface="Comic Sans MS"/>
                <a:cs typeface="Comic Sans MS"/>
                <a:sym typeface="Comic Sans MS"/>
              </a:rPr>
              <a:t>to an electric discharge and led the product into water ...</a:t>
            </a:r>
          </a:p>
        </p:txBody>
      </p:sp>
    </p:spTree>
  </p:cSld>
  <p:clrMapOvr>
    <a:masterClrMapping/>
  </p:clrMapOvr>
  <p:transitio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96" name="image.jpg"/>
          <p:cNvPicPr/>
          <p:nvPr/>
        </p:nvPicPr>
        <p:blipFill>
          <a:blip r:embed="rId2">
            <a:extLst/>
          </a:blip>
          <a:stretch>
            <a:fillRect/>
          </a:stretch>
        </p:blipFill>
        <p:spPr>
          <a:xfrm>
            <a:off x="-1119188" y="-315913"/>
            <a:ext cx="10248901" cy="6883401"/>
          </a:xfrm>
          <a:prstGeom prst="rect">
            <a:avLst/>
          </a:prstGeom>
          <a:ln w="12700">
            <a:miter lim="400000"/>
          </a:ln>
        </p:spPr>
      </p:pic>
      <p:sp>
        <p:nvSpPr>
          <p:cNvPr id="697" name="Shape 697"/>
          <p:cNvSpPr/>
          <p:nvPr/>
        </p:nvSpPr>
        <p:spPr>
          <a:xfrm>
            <a:off x="4381500" y="3009900"/>
            <a:ext cx="4838700" cy="3086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4450" marR="45154" defTabSz="914400">
              <a:buClr>
                <a:srgbClr val="F1554A"/>
              </a:buClr>
              <a:buFont typeface="Times Roman"/>
              <a:defRPr sz="1800"/>
            </a:pPr>
            <a:r>
              <a:rPr sz="1900">
                <a:solidFill>
                  <a:srgbClr val="FF2600"/>
                </a:solidFill>
                <a:uFill>
                  <a:solidFill>
                    <a:srgbClr val="F1554A"/>
                  </a:solidFill>
                </a:uFill>
                <a:latin typeface="Comic Sans MS"/>
                <a:ea typeface="Comic Sans MS"/>
                <a:cs typeface="Comic Sans MS"/>
                <a:sym typeface="Comic Sans MS"/>
              </a:rPr>
              <a:t>Cytosine synthesis would not be possible even strongly in reducing </a:t>
            </a:r>
            <a:endParaRPr sz="1900">
              <a:solidFill>
                <a:srgbClr val="FF2600"/>
              </a:solidFill>
              <a:uFill>
                <a:solidFill>
                  <a:srgbClr val="F1554A"/>
                </a:solidFill>
              </a:uFill>
              <a:latin typeface="Comic Sans MS"/>
              <a:ea typeface="Comic Sans MS"/>
              <a:cs typeface="Comic Sans MS"/>
              <a:sym typeface="Comic Sans MS"/>
            </a:endParaRPr>
          </a:p>
          <a:p>
            <a:pPr lvl="0" marL="44450" marR="45154" defTabSz="914400">
              <a:buClr>
                <a:srgbClr val="F1554A"/>
              </a:buClr>
              <a:buFont typeface="Times Roman"/>
              <a:defRPr sz="1800"/>
            </a:pPr>
            <a:r>
              <a:rPr sz="1900">
                <a:solidFill>
                  <a:srgbClr val="FF2600"/>
                </a:solidFill>
                <a:uFill>
                  <a:solidFill>
                    <a:srgbClr val="F1554A"/>
                  </a:solidFill>
                </a:uFill>
                <a:latin typeface="Comic Sans MS"/>
                <a:ea typeface="Comic Sans MS"/>
                <a:cs typeface="Comic Sans MS"/>
                <a:sym typeface="Comic Sans MS"/>
              </a:rPr>
              <a:t>prebiotic atmosphere.</a:t>
            </a:r>
            <a:endParaRPr sz="1900">
              <a:solidFill>
                <a:srgbClr val="FF2600"/>
              </a:solidFill>
              <a:uFill>
                <a:solidFill>
                  <a:srgbClr val="F1554A"/>
                </a:solidFill>
              </a:uFill>
              <a:latin typeface="Comic Sans MS"/>
              <a:ea typeface="Comic Sans MS"/>
              <a:cs typeface="Comic Sans MS"/>
              <a:sym typeface="Comic Sans MS"/>
            </a:endParaRPr>
          </a:p>
          <a:p>
            <a:pPr lvl="0" marL="44450" marR="45154" defTabSz="914400">
              <a:buClr>
                <a:srgbClr val="F1554A"/>
              </a:buClr>
              <a:buFont typeface="Times Roman"/>
              <a:defRPr sz="1800"/>
            </a:pPr>
            <a:endParaRPr sz="1900">
              <a:solidFill>
                <a:srgbClr val="FF2600"/>
              </a:solidFill>
              <a:uFill>
                <a:solidFill>
                  <a:srgbClr val="F1554A"/>
                </a:solidFill>
              </a:uFill>
              <a:latin typeface="Comic Sans MS"/>
              <a:ea typeface="Comic Sans MS"/>
              <a:cs typeface="Comic Sans MS"/>
              <a:sym typeface="Comic Sans MS"/>
            </a:endParaRPr>
          </a:p>
          <a:p>
            <a:pPr lvl="0" marL="44450" marR="45154" defTabSz="914400">
              <a:buClr>
                <a:srgbClr val="F1554A"/>
              </a:buClr>
              <a:buFont typeface="Times Roman"/>
              <a:defRPr sz="1800"/>
            </a:pPr>
            <a:r>
              <a:rPr sz="1900">
                <a:solidFill>
                  <a:srgbClr val="FF2600"/>
                </a:solidFill>
                <a:uFill>
                  <a:solidFill>
                    <a:srgbClr val="F1554A"/>
                  </a:solidFill>
                </a:uFill>
                <a:latin typeface="Comic Sans MS"/>
                <a:ea typeface="Comic Sans MS"/>
                <a:cs typeface="Comic Sans MS"/>
                <a:sym typeface="Comic Sans MS"/>
              </a:rPr>
              <a:t>Similar problems arise with the abiotic synthesis of nucleotides</a:t>
            </a:r>
            <a:endParaRPr sz="1900">
              <a:solidFill>
                <a:srgbClr val="FF2600"/>
              </a:solidFill>
              <a:uFill>
                <a:solidFill>
                  <a:srgbClr val="F1554A"/>
                </a:solidFill>
              </a:uFill>
              <a:latin typeface="Comic Sans MS"/>
              <a:ea typeface="Comic Sans MS"/>
              <a:cs typeface="Comic Sans MS"/>
              <a:sym typeface="Comic Sans MS"/>
            </a:endParaRPr>
          </a:p>
          <a:p>
            <a:pPr lvl="0" marL="44450" marR="45154" defTabSz="914400">
              <a:buClr>
                <a:srgbClr val="F1554A"/>
              </a:buClr>
              <a:buFont typeface="Times Roman"/>
              <a:defRPr sz="1800"/>
            </a:pPr>
            <a:endParaRPr sz="1900">
              <a:solidFill>
                <a:srgbClr val="FF2600"/>
              </a:solidFill>
              <a:uFill>
                <a:solidFill>
                  <a:srgbClr val="F1554A"/>
                </a:solidFill>
              </a:uFill>
              <a:latin typeface="Comic Sans MS"/>
              <a:ea typeface="Comic Sans MS"/>
              <a:cs typeface="Comic Sans MS"/>
              <a:sym typeface="Comic Sans MS"/>
            </a:endParaRPr>
          </a:p>
          <a:p>
            <a:pPr lvl="0" marL="44450" marR="45154" defTabSz="914400">
              <a:buClr>
                <a:srgbClr val="F1554A"/>
              </a:buClr>
              <a:buFont typeface="Times Roman"/>
              <a:defRPr sz="1800"/>
            </a:pPr>
            <a:r>
              <a:rPr sz="1900">
                <a:solidFill>
                  <a:srgbClr val="FF2600"/>
                </a:solidFill>
                <a:uFill>
                  <a:solidFill>
                    <a:srgbClr val="F1554A"/>
                  </a:solidFill>
                </a:uFill>
                <a:latin typeface="Comic Sans MS"/>
                <a:ea typeface="Comic Sans MS"/>
                <a:cs typeface="Comic Sans MS"/>
                <a:sym typeface="Comic Sans MS"/>
              </a:rPr>
              <a:t>Abiotic synthesis of a complicated molecule such as RNA is highly improbable</a:t>
            </a:r>
          </a:p>
        </p:txBody>
      </p:sp>
    </p:spTree>
  </p:cSld>
  <p:clrMapOvr>
    <a:masterClrMapping/>
  </p:clrMapOvr>
  <p:transitio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9" name="Shape 699"/>
          <p:cNvSpPr/>
          <p:nvPr>
            <p:ph type="sldNum" sz="quarter" idx="2"/>
          </p:nvPr>
        </p:nvSpPr>
        <p:spPr>
          <a:xfrm>
            <a:off x="8162689" y="6946900"/>
            <a:ext cx="351310" cy="330200"/>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700" name="droppedImage.png"/>
          <p:cNvPicPr/>
          <p:nvPr/>
        </p:nvPicPr>
        <p:blipFill>
          <a:blip r:embed="rId2">
            <a:extLst/>
          </a:blip>
          <a:stretch>
            <a:fillRect/>
          </a:stretch>
        </p:blipFill>
        <p:spPr>
          <a:xfrm>
            <a:off x="820985" y="0"/>
            <a:ext cx="8204201" cy="7558120"/>
          </a:xfrm>
          <a:prstGeom prst="rect">
            <a:avLst/>
          </a:prstGeom>
          <a:ln w="25400">
            <a:round/>
          </a:ln>
        </p:spPr>
      </p:pic>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2" name="Shape 702"/>
          <p:cNvSpPr/>
          <p:nvPr>
            <p:ph type="sldNum" sz="quarter" idx="2"/>
          </p:nvPr>
        </p:nvSpPr>
        <p:spPr>
          <a:xfrm>
            <a:off x="8162689" y="6946900"/>
            <a:ext cx="351310" cy="330200"/>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703" name="droppedImage.png"/>
          <p:cNvPicPr/>
          <p:nvPr/>
        </p:nvPicPr>
        <p:blipFill>
          <a:blip r:embed="rId2">
            <a:extLst/>
          </a:blip>
          <a:stretch>
            <a:fillRect/>
          </a:stretch>
        </p:blipFill>
        <p:spPr>
          <a:xfrm>
            <a:off x="489434" y="3984406"/>
            <a:ext cx="9169401" cy="4019988"/>
          </a:xfrm>
          <a:prstGeom prst="rect">
            <a:avLst/>
          </a:prstGeom>
          <a:ln w="25400">
            <a:round/>
          </a:ln>
        </p:spPr>
      </p:pic>
      <p:pic>
        <p:nvPicPr>
          <p:cNvPr id="704" name="droppedImage.png"/>
          <p:cNvPicPr/>
          <p:nvPr/>
        </p:nvPicPr>
        <p:blipFill>
          <a:blip r:embed="rId3">
            <a:extLst/>
          </a:blip>
          <a:stretch>
            <a:fillRect/>
          </a:stretch>
        </p:blipFill>
        <p:spPr>
          <a:xfrm>
            <a:off x="723900" y="76200"/>
            <a:ext cx="6350000" cy="2057542"/>
          </a:xfrm>
          <a:prstGeom prst="rect">
            <a:avLst/>
          </a:prstGeom>
          <a:ln w="25400">
            <a:round/>
          </a:ln>
        </p:spPr>
      </p:pic>
      <p:sp>
        <p:nvSpPr>
          <p:cNvPr id="705" name="Shape 705"/>
          <p:cNvSpPr/>
          <p:nvPr/>
        </p:nvSpPr>
        <p:spPr>
          <a:xfrm>
            <a:off x="673100" y="2387600"/>
            <a:ext cx="8483600" cy="1270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defRPr sz="1800"/>
            </a:pPr>
            <a:r>
              <a:rPr sz="1600">
                <a:solidFill>
                  <a:srgbClr val="0433FF"/>
                </a:solidFill>
                <a:uFill>
                  <a:solidFill/>
                </a:uFill>
                <a:latin typeface="Comic Sans MS"/>
                <a:ea typeface="Comic Sans MS"/>
                <a:cs typeface="Comic Sans MS"/>
                <a:sym typeface="Comic Sans MS"/>
              </a:rPr>
              <a:t>NOBEL laureate Christian de Duve</a:t>
            </a:r>
            <a:r>
              <a:rPr sz="1600">
                <a:uFill>
                  <a:solidFill/>
                </a:uFill>
                <a:latin typeface="Comic Sans MS"/>
                <a:ea typeface="Comic Sans MS"/>
                <a:cs typeface="Comic Sans MS"/>
                <a:sym typeface="Comic Sans MS"/>
              </a:rPr>
              <a:t> has called for “a </a:t>
            </a:r>
            <a:r>
              <a:rPr sz="1600">
                <a:solidFill>
                  <a:srgbClr val="FF2600"/>
                </a:solidFill>
                <a:uFill>
                  <a:solidFill/>
                </a:uFill>
                <a:latin typeface="Comic Sans MS"/>
                <a:ea typeface="Comic Sans MS"/>
                <a:cs typeface="Comic Sans MS"/>
                <a:sym typeface="Comic Sans MS"/>
              </a:rPr>
              <a:t>rejection of improbablities so incomensurably high </a:t>
            </a:r>
            <a:r>
              <a:rPr sz="1600">
                <a:uFill>
                  <a:solidFill/>
                </a:uFill>
                <a:latin typeface="Comic Sans MS"/>
                <a:ea typeface="Comic Sans MS"/>
                <a:cs typeface="Comic Sans MS"/>
                <a:sym typeface="Comic Sans MS"/>
              </a:rPr>
              <a:t>that they only can be called</a:t>
            </a:r>
            <a:r>
              <a:rPr sz="1600">
                <a:solidFill>
                  <a:srgbClr val="FF2600"/>
                </a:solidFill>
                <a:uFill>
                  <a:solidFill/>
                </a:uFill>
                <a:latin typeface="Comic Sans MS"/>
                <a:ea typeface="Comic Sans MS"/>
                <a:cs typeface="Comic Sans MS"/>
                <a:sym typeface="Comic Sans MS"/>
              </a:rPr>
              <a:t> miracles</a:t>
            </a:r>
            <a:r>
              <a:rPr sz="1600">
                <a:uFill>
                  <a:solidFill/>
                </a:uFill>
                <a:latin typeface="Comic Sans MS"/>
                <a:ea typeface="Comic Sans MS"/>
                <a:cs typeface="Comic Sans MS"/>
                <a:sym typeface="Comic Sans MS"/>
              </a:rPr>
              <a:t>, phenomena that fall outside the scope of scientific inquiry”. </a:t>
            </a:r>
            <a:r>
              <a:rPr sz="1600">
                <a:solidFill>
                  <a:srgbClr val="0433FF"/>
                </a:solidFill>
                <a:uFill>
                  <a:solidFill/>
                </a:uFill>
                <a:latin typeface="Comic Sans MS"/>
                <a:ea typeface="Comic Sans MS"/>
                <a:cs typeface="Comic Sans MS"/>
                <a:sym typeface="Comic Sans MS"/>
              </a:rPr>
              <a:t>DNA, RNA and PROTEINS  must then be set aside as participants in the origin of life</a:t>
            </a:r>
            <a:r>
              <a:rPr sz="1600">
                <a:uFill>
                  <a:solidFill/>
                </a:uFill>
                <a:latin typeface="Comic Sans MS"/>
                <a:ea typeface="Comic Sans MS"/>
                <a:cs typeface="Comic Sans MS"/>
                <a:sym typeface="Comic Sans MS"/>
              </a:rPr>
              <a:t>.</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Shape 407"/>
          <p:cNvSpPr/>
          <p:nvPr/>
        </p:nvSpPr>
        <p:spPr>
          <a:xfrm>
            <a:off x="546100" y="901700"/>
            <a:ext cx="9067800" cy="5080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R="213358"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a:uFill>
                  <a:solidFill/>
                </a:uFill>
                <a:latin typeface="Comic Sans MS"/>
                <a:ea typeface="Comic Sans MS"/>
                <a:cs typeface="Comic Sans MS"/>
                <a:sym typeface="Comic Sans MS"/>
              </a:rPr>
              <a:t>1982: The first drug (</a:t>
            </a:r>
            <a:r>
              <a:rPr>
                <a:solidFill>
                  <a:srgbClr val="0433FF"/>
                </a:solidFill>
                <a:uFill>
                  <a:solidFill/>
                </a:uFill>
                <a:latin typeface="Comic Sans MS"/>
                <a:ea typeface="Comic Sans MS"/>
                <a:cs typeface="Comic Sans MS"/>
                <a:sym typeface="Comic Sans MS"/>
              </a:rPr>
              <a:t>human insulin</a:t>
            </a:r>
            <a:r>
              <a:rPr>
                <a:uFill>
                  <a:solidFill/>
                </a:uFill>
                <a:latin typeface="Comic Sans MS"/>
                <a:ea typeface="Comic Sans MS"/>
                <a:cs typeface="Comic Sans MS"/>
                <a:sym typeface="Comic Sans MS"/>
              </a:rPr>
              <a:t>), based on </a:t>
            </a:r>
            <a:r>
              <a:rPr>
                <a:solidFill>
                  <a:srgbClr val="0433FF"/>
                </a:solidFill>
                <a:uFill>
                  <a:solidFill/>
                </a:uFill>
                <a:latin typeface="Comic Sans MS"/>
                <a:ea typeface="Comic Sans MS"/>
                <a:cs typeface="Comic Sans MS"/>
                <a:sym typeface="Comic Sans MS"/>
              </a:rPr>
              <a:t>recombinant DNA</a:t>
            </a:r>
            <a:r>
              <a:rPr>
                <a:uFill>
                  <a:solidFill/>
                </a:uFill>
                <a:latin typeface="Comic Sans MS"/>
                <a:ea typeface="Comic Sans MS"/>
                <a:cs typeface="Comic Sans MS"/>
                <a:sym typeface="Comic Sans MS"/>
              </a:rPr>
              <a:t>, on the market.</a:t>
            </a:r>
            <a:endParaRPr>
              <a:uFill>
                <a:solidFill/>
              </a:uFill>
              <a:latin typeface="Comic Sans MS"/>
              <a:ea typeface="Comic Sans MS"/>
              <a:cs typeface="Comic Sans MS"/>
              <a:sym typeface="Comic Sans MS"/>
            </a:endParaRPr>
          </a:p>
          <a:p>
            <a:pPr lvl="0" marR="213358"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a:uFill>
                  <a:solidFill/>
                </a:uFill>
                <a:latin typeface="Comic Sans MS"/>
                <a:ea typeface="Comic Sans MS"/>
                <a:cs typeface="Comic Sans MS"/>
                <a:sym typeface="Comic Sans MS"/>
              </a:rPr>
              <a:t>1983: Kary </a:t>
            </a:r>
            <a:r>
              <a:rPr b="1">
                <a:uFill>
                  <a:solidFill/>
                </a:uFill>
                <a:latin typeface="Comic Sans MS"/>
                <a:ea typeface="Comic Sans MS"/>
                <a:cs typeface="Comic Sans MS"/>
                <a:sym typeface="Comic Sans MS"/>
              </a:rPr>
              <a:t>Mullis</a:t>
            </a:r>
            <a:r>
              <a:rPr>
                <a:uFill>
                  <a:solidFill/>
                </a:uFill>
                <a:latin typeface="Comic Sans MS"/>
                <a:ea typeface="Comic Sans MS"/>
                <a:cs typeface="Comic Sans MS"/>
                <a:sym typeface="Comic Sans MS"/>
              </a:rPr>
              <a:t> invents </a:t>
            </a:r>
            <a:r>
              <a:rPr b="1">
                <a:solidFill>
                  <a:srgbClr val="3C33FE"/>
                </a:solidFill>
                <a:uFill>
                  <a:solidFill>
                    <a:srgbClr val="3C33FE"/>
                  </a:solidFill>
                </a:uFill>
                <a:latin typeface="Comic Sans MS"/>
                <a:ea typeface="Comic Sans MS"/>
                <a:cs typeface="Comic Sans MS"/>
                <a:sym typeface="Comic Sans MS"/>
              </a:rPr>
              <a:t>PCR</a:t>
            </a:r>
            <a:r>
              <a:rPr>
                <a:uFill>
                  <a:solidFill/>
                </a:uFill>
                <a:latin typeface="Comic Sans MS"/>
                <a:ea typeface="Comic Sans MS"/>
                <a:cs typeface="Comic Sans MS"/>
                <a:sym typeface="Comic Sans MS"/>
              </a:rPr>
              <a:t> as a method for amplifying DNA in vitro.</a:t>
            </a:r>
            <a:endParaRPr>
              <a:uFill>
                <a:solidFill/>
              </a:uFill>
              <a:latin typeface="Comic Sans MS"/>
              <a:ea typeface="Comic Sans MS"/>
              <a:cs typeface="Comic Sans MS"/>
              <a:sym typeface="Comic Sans MS"/>
            </a:endParaRPr>
          </a:p>
          <a:p>
            <a:pPr lvl="0" marR="213358"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a:uFill>
                  <a:solidFill/>
                </a:uFill>
                <a:latin typeface="Comic Sans MS"/>
                <a:ea typeface="Comic Sans MS"/>
                <a:cs typeface="Comic Sans MS"/>
                <a:sym typeface="Comic Sans MS"/>
              </a:rPr>
              <a:t>1990: </a:t>
            </a:r>
            <a:r>
              <a:rPr>
                <a:solidFill>
                  <a:srgbClr val="3C33FE"/>
                </a:solidFill>
                <a:uFill>
                  <a:solidFill>
                    <a:srgbClr val="3C33FE"/>
                  </a:solidFill>
                </a:uFill>
                <a:latin typeface="Comic Sans MS"/>
                <a:ea typeface="Comic Sans MS"/>
                <a:cs typeface="Comic Sans MS"/>
                <a:sym typeface="Comic Sans MS"/>
              </a:rPr>
              <a:t>Sequencing of the human genome begins.</a:t>
            </a:r>
            <a:endParaRPr>
              <a:solidFill>
                <a:srgbClr val="3C33FE"/>
              </a:solidFill>
              <a:uFill>
                <a:solidFill>
                  <a:srgbClr val="3C33FE"/>
                </a:solidFill>
              </a:uFill>
              <a:latin typeface="Comic Sans MS"/>
              <a:ea typeface="Comic Sans MS"/>
              <a:cs typeface="Comic Sans MS"/>
              <a:sym typeface="Comic Sans MS"/>
            </a:endParaRPr>
          </a:p>
          <a:p>
            <a:pPr lvl="0" marR="213358"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a:uFill>
                  <a:solidFill/>
                </a:uFill>
                <a:latin typeface="Comic Sans MS"/>
                <a:ea typeface="Comic Sans MS"/>
                <a:cs typeface="Comic Sans MS"/>
                <a:sym typeface="Comic Sans MS"/>
              </a:rPr>
              <a:t>1995: First complete sequence of the genome of a free-living organism (the bacterium </a:t>
            </a:r>
            <a:r>
              <a:rPr>
                <a:solidFill>
                  <a:srgbClr val="3C33FE"/>
                </a:solidFill>
                <a:uFill>
                  <a:solidFill>
                    <a:srgbClr val="3C33FE"/>
                  </a:solidFill>
                </a:uFill>
                <a:latin typeface="Comic Sans MS"/>
                <a:ea typeface="Comic Sans MS"/>
                <a:cs typeface="Comic Sans MS"/>
                <a:sym typeface="Comic Sans MS"/>
              </a:rPr>
              <a:t>Haemophilus influenzae</a:t>
            </a:r>
            <a:r>
              <a:rPr>
                <a:uFill>
                  <a:solidFill/>
                </a:uFill>
                <a:latin typeface="Comic Sans MS"/>
                <a:ea typeface="Comic Sans MS"/>
                <a:cs typeface="Comic Sans MS"/>
                <a:sym typeface="Comic Sans MS"/>
              </a:rPr>
              <a:t>) is published.</a:t>
            </a:r>
            <a:endParaRPr>
              <a:uFill>
                <a:solidFill/>
              </a:uFill>
              <a:latin typeface="Comic Sans MS"/>
              <a:ea typeface="Comic Sans MS"/>
              <a:cs typeface="Comic Sans MS"/>
              <a:sym typeface="Comic Sans MS"/>
            </a:endParaRPr>
          </a:p>
          <a:p>
            <a:pPr lvl="0" marR="213358"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a:uFill>
                  <a:solidFill/>
                </a:uFill>
                <a:latin typeface="Comic Sans MS"/>
                <a:ea typeface="Comic Sans MS"/>
                <a:cs typeface="Comic Sans MS"/>
                <a:sym typeface="Comic Sans MS"/>
              </a:rPr>
              <a:t>1996: The complete genome sequence of the </a:t>
            </a:r>
            <a:r>
              <a:rPr>
                <a:solidFill>
                  <a:srgbClr val="3C33FE"/>
                </a:solidFill>
                <a:uFill>
                  <a:solidFill>
                    <a:srgbClr val="3C33FE"/>
                  </a:solidFill>
                </a:uFill>
                <a:latin typeface="Comic Sans MS"/>
                <a:ea typeface="Comic Sans MS"/>
                <a:cs typeface="Comic Sans MS"/>
                <a:sym typeface="Comic Sans MS"/>
              </a:rPr>
              <a:t>first eukaryotic organism—the yeast</a:t>
            </a:r>
            <a:r>
              <a:rPr>
                <a:uFill>
                  <a:solidFill/>
                </a:uFill>
                <a:latin typeface="Comic Sans MS"/>
                <a:ea typeface="Comic Sans MS"/>
                <a:cs typeface="Comic Sans MS"/>
                <a:sym typeface="Comic Sans MS"/>
              </a:rPr>
              <a:t> S. cerevisiae—is published.</a:t>
            </a:r>
            <a:endParaRPr>
              <a:uFill>
                <a:solidFill/>
              </a:uFill>
              <a:latin typeface="Comic Sans MS"/>
              <a:ea typeface="Comic Sans MS"/>
              <a:cs typeface="Comic Sans MS"/>
              <a:sym typeface="Comic Sans MS"/>
            </a:endParaRPr>
          </a:p>
          <a:p>
            <a:pPr lvl="0" marR="213358"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endParaRPr>
              <a:uFill>
                <a:solidFill/>
              </a:uFill>
              <a:latin typeface="Comic Sans MS"/>
              <a:ea typeface="Comic Sans MS"/>
              <a:cs typeface="Comic Sans MS"/>
              <a:sym typeface="Comic Sans MS"/>
            </a:endParaRPr>
          </a:p>
          <a:p>
            <a:pPr lvl="0" marR="213358"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a:uFill>
                  <a:solidFill/>
                </a:uFill>
                <a:latin typeface="Comic Sans MS"/>
                <a:ea typeface="Comic Sans MS"/>
                <a:cs typeface="Comic Sans MS"/>
                <a:sym typeface="Comic Sans MS"/>
              </a:rPr>
              <a:t>1998: Complete genome sequence of the </a:t>
            </a:r>
            <a:r>
              <a:rPr>
                <a:solidFill>
                  <a:srgbClr val="3C33FE"/>
                </a:solidFill>
                <a:uFill>
                  <a:solidFill>
                    <a:srgbClr val="3C33FE"/>
                  </a:solidFill>
                </a:uFill>
                <a:latin typeface="Comic Sans MS"/>
                <a:ea typeface="Comic Sans MS"/>
                <a:cs typeface="Comic Sans MS"/>
                <a:sym typeface="Comic Sans MS"/>
              </a:rPr>
              <a:t>first multicellular organism</a:t>
            </a:r>
            <a:r>
              <a:rPr>
                <a:uFill>
                  <a:solidFill/>
                </a:uFill>
                <a:latin typeface="Comic Sans MS"/>
                <a:ea typeface="Comic Sans MS"/>
                <a:cs typeface="Comic Sans MS"/>
                <a:sym typeface="Comic Sans MS"/>
              </a:rPr>
              <a:t>—the </a:t>
            </a:r>
            <a:r>
              <a:rPr>
                <a:solidFill>
                  <a:srgbClr val="3C33FE"/>
                </a:solidFill>
                <a:uFill>
                  <a:solidFill>
                    <a:srgbClr val="3C33FE"/>
                  </a:solidFill>
                </a:uFill>
                <a:latin typeface="Comic Sans MS"/>
                <a:ea typeface="Comic Sans MS"/>
                <a:cs typeface="Comic Sans MS"/>
                <a:sym typeface="Comic Sans MS"/>
              </a:rPr>
              <a:t>nematode worm Caenorhabditis elegans</a:t>
            </a:r>
            <a:r>
              <a:rPr>
                <a:uFill>
                  <a:solidFill/>
                </a:uFill>
                <a:latin typeface="Comic Sans MS"/>
                <a:ea typeface="Comic Sans MS"/>
                <a:cs typeface="Comic Sans MS"/>
                <a:sym typeface="Comic Sans MS"/>
              </a:rPr>
              <a:t>—is published.</a:t>
            </a:r>
            <a:endParaRPr>
              <a:uFill>
                <a:solidFill/>
              </a:uFill>
              <a:latin typeface="Comic Sans MS"/>
              <a:ea typeface="Comic Sans MS"/>
              <a:cs typeface="Comic Sans MS"/>
              <a:sym typeface="Comic Sans MS"/>
            </a:endParaRPr>
          </a:p>
          <a:p>
            <a:pPr lvl="0" marR="213358"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a:uFill>
                  <a:solidFill/>
                </a:uFill>
                <a:latin typeface="Comic Sans MS"/>
                <a:ea typeface="Comic Sans MS"/>
                <a:cs typeface="Comic Sans MS"/>
                <a:sym typeface="Comic Sans MS"/>
              </a:rPr>
              <a:t>1999: Sequence of the </a:t>
            </a:r>
            <a:r>
              <a:rPr b="1">
                <a:solidFill>
                  <a:srgbClr val="3C33FE"/>
                </a:solidFill>
                <a:uFill>
                  <a:solidFill>
                    <a:srgbClr val="3C33FE"/>
                  </a:solidFill>
                </a:uFill>
                <a:latin typeface="Comic Sans MS"/>
                <a:ea typeface="Comic Sans MS"/>
                <a:cs typeface="Comic Sans MS"/>
                <a:sym typeface="Comic Sans MS"/>
              </a:rPr>
              <a:t>first human chromosome</a:t>
            </a:r>
            <a:r>
              <a:rPr b="1">
                <a:uFill>
                  <a:solidFill/>
                </a:uFill>
                <a:latin typeface="Comic Sans MS"/>
                <a:ea typeface="Comic Sans MS"/>
                <a:cs typeface="Comic Sans MS"/>
                <a:sym typeface="Comic Sans MS"/>
              </a:rPr>
              <a:t> (22)</a:t>
            </a:r>
            <a:r>
              <a:rPr>
                <a:uFill>
                  <a:solidFill/>
                </a:uFill>
                <a:latin typeface="Comic Sans MS"/>
                <a:ea typeface="Comic Sans MS"/>
                <a:cs typeface="Comic Sans MS"/>
                <a:sym typeface="Comic Sans MS"/>
              </a:rPr>
              <a:t> is published.</a:t>
            </a:r>
            <a:endParaRPr>
              <a:uFill>
                <a:solidFill/>
              </a:uFill>
              <a:latin typeface="Comic Sans MS"/>
              <a:ea typeface="Comic Sans MS"/>
              <a:cs typeface="Comic Sans MS"/>
              <a:sym typeface="Comic Sans MS"/>
            </a:endParaRPr>
          </a:p>
          <a:p>
            <a:pPr lvl="0" marR="213358"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a:uFill>
                  <a:solidFill/>
                </a:uFill>
                <a:latin typeface="Comic Sans MS"/>
                <a:ea typeface="Comic Sans MS"/>
                <a:cs typeface="Comic Sans MS"/>
                <a:sym typeface="Comic Sans MS"/>
              </a:rPr>
              <a:t>2000: The complete sequences of the genomes of the</a:t>
            </a:r>
            <a:r>
              <a:rPr b="1">
                <a:uFill>
                  <a:solidFill/>
                </a:uFill>
                <a:latin typeface="Comic Sans MS"/>
                <a:ea typeface="Comic Sans MS"/>
                <a:cs typeface="Comic Sans MS"/>
                <a:sym typeface="Comic Sans MS"/>
              </a:rPr>
              <a:t> </a:t>
            </a:r>
            <a:r>
              <a:rPr b="1">
                <a:solidFill>
                  <a:srgbClr val="3C33FE"/>
                </a:solidFill>
                <a:uFill>
                  <a:solidFill>
                    <a:srgbClr val="3C33FE"/>
                  </a:solidFill>
                </a:uFill>
                <a:latin typeface="Comic Sans MS"/>
                <a:ea typeface="Comic Sans MS"/>
                <a:cs typeface="Comic Sans MS"/>
                <a:sym typeface="Comic Sans MS"/>
              </a:rPr>
              <a:t>fruit fly Drosophila</a:t>
            </a:r>
            <a:r>
              <a:rPr>
                <a:uFill>
                  <a:solidFill/>
                </a:uFill>
                <a:latin typeface="Comic Sans MS"/>
                <a:ea typeface="Comic Sans MS"/>
                <a:cs typeface="Comic Sans MS"/>
                <a:sym typeface="Comic Sans MS"/>
              </a:rPr>
              <a:t> and the </a:t>
            </a:r>
            <a:r>
              <a:rPr b="1">
                <a:solidFill>
                  <a:srgbClr val="3C33FE"/>
                </a:solidFill>
                <a:uFill>
                  <a:solidFill>
                    <a:srgbClr val="3C33FE"/>
                  </a:solidFill>
                </a:uFill>
                <a:latin typeface="Comic Sans MS"/>
                <a:ea typeface="Comic Sans MS"/>
                <a:cs typeface="Comic Sans MS"/>
                <a:sym typeface="Comic Sans MS"/>
              </a:rPr>
              <a:t>first plant—Arabidopsis</a:t>
            </a:r>
            <a:r>
              <a:rPr>
                <a:uFill>
                  <a:solidFill/>
                </a:uFill>
                <a:latin typeface="Comic Sans MS"/>
                <a:ea typeface="Comic Sans MS"/>
                <a:cs typeface="Comic Sans MS"/>
                <a:sym typeface="Comic Sans MS"/>
              </a:rPr>
              <a:t>—are published.</a:t>
            </a:r>
            <a:endParaRPr>
              <a:uFill>
                <a:solidFill/>
              </a:uFill>
              <a:latin typeface="Comic Sans MS"/>
              <a:ea typeface="Comic Sans MS"/>
              <a:cs typeface="Comic Sans MS"/>
              <a:sym typeface="Comic Sans MS"/>
            </a:endParaRPr>
          </a:p>
          <a:p>
            <a:pPr lvl="0" marR="213358"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a:uFill>
                  <a:solidFill/>
                </a:uFill>
                <a:latin typeface="Comic Sans MS"/>
                <a:ea typeface="Comic Sans MS"/>
                <a:cs typeface="Comic Sans MS"/>
                <a:sym typeface="Comic Sans MS"/>
              </a:rPr>
              <a:t>2001: The complete sequence of the </a:t>
            </a:r>
            <a:r>
              <a:rPr b="1">
                <a:solidFill>
                  <a:srgbClr val="3C33FE"/>
                </a:solidFill>
                <a:uFill>
                  <a:solidFill>
                    <a:srgbClr val="3C33FE"/>
                  </a:solidFill>
                </a:uFill>
                <a:latin typeface="Comic Sans MS"/>
                <a:ea typeface="Comic Sans MS"/>
                <a:cs typeface="Comic Sans MS"/>
                <a:sym typeface="Comic Sans MS"/>
              </a:rPr>
              <a:t>human genome</a:t>
            </a:r>
            <a:r>
              <a:rPr b="1">
                <a:uFill>
                  <a:solidFill/>
                </a:uFill>
                <a:latin typeface="Comic Sans MS"/>
                <a:ea typeface="Comic Sans MS"/>
                <a:cs typeface="Comic Sans MS"/>
                <a:sym typeface="Comic Sans MS"/>
              </a:rPr>
              <a:t> </a:t>
            </a:r>
            <a:r>
              <a:rPr>
                <a:uFill>
                  <a:solidFill/>
                </a:uFill>
                <a:latin typeface="Comic Sans MS"/>
                <a:ea typeface="Comic Sans MS"/>
                <a:cs typeface="Comic Sans MS"/>
                <a:sym typeface="Comic Sans MS"/>
              </a:rPr>
              <a:t>is published.</a:t>
            </a:r>
            <a:endParaRPr>
              <a:uFill>
                <a:solidFill/>
              </a:uFill>
              <a:latin typeface="Comic Sans MS"/>
              <a:ea typeface="Comic Sans MS"/>
              <a:cs typeface="Comic Sans MS"/>
              <a:sym typeface="Comic Sans MS"/>
            </a:endParaRPr>
          </a:p>
          <a:p>
            <a:pPr lvl="0" marR="213358" defTabSz="914400">
              <a:buClr>
                <a:srgbClr val="000000"/>
              </a:buClr>
              <a:buFont typeface="Comic Sans MS"/>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1800"/>
            </a:pPr>
            <a:r>
              <a:rPr>
                <a:uFill>
                  <a:solidFill/>
                </a:uFill>
                <a:latin typeface="Comic Sans MS"/>
                <a:ea typeface="Comic Sans MS"/>
                <a:cs typeface="Comic Sans MS"/>
                <a:sym typeface="Comic Sans MS"/>
              </a:rPr>
              <a:t>2002: The complete genome sequence of the first </a:t>
            </a:r>
            <a:r>
              <a:rPr>
                <a:solidFill>
                  <a:srgbClr val="3C33FE"/>
                </a:solidFill>
                <a:uFill>
                  <a:solidFill>
                    <a:srgbClr val="3C33FE"/>
                  </a:solidFill>
                </a:uFill>
                <a:latin typeface="Comic Sans MS"/>
                <a:ea typeface="Comic Sans MS"/>
                <a:cs typeface="Comic Sans MS"/>
                <a:sym typeface="Comic Sans MS"/>
              </a:rPr>
              <a:t>mammalian model organism</a:t>
            </a:r>
            <a:r>
              <a:rPr>
                <a:uFill>
                  <a:solidFill/>
                </a:uFill>
                <a:latin typeface="Comic Sans MS"/>
                <a:ea typeface="Comic Sans MS"/>
                <a:cs typeface="Comic Sans MS"/>
                <a:sym typeface="Comic Sans MS"/>
              </a:rPr>
              <a:t>—the </a:t>
            </a:r>
            <a:r>
              <a:rPr b="1">
                <a:solidFill>
                  <a:srgbClr val="3C33FE"/>
                </a:solidFill>
                <a:uFill>
                  <a:solidFill>
                    <a:srgbClr val="3C33FE"/>
                  </a:solidFill>
                </a:uFill>
                <a:latin typeface="Comic Sans MS"/>
                <a:ea typeface="Comic Sans MS"/>
                <a:cs typeface="Comic Sans MS"/>
                <a:sym typeface="Comic Sans MS"/>
              </a:rPr>
              <a:t>mouse</a:t>
            </a:r>
            <a:r>
              <a:rPr>
                <a:uFill>
                  <a:solidFill/>
                </a:uFill>
                <a:latin typeface="Comic Sans MS"/>
                <a:ea typeface="Comic Sans MS"/>
                <a:cs typeface="Comic Sans MS"/>
                <a:sym typeface="Comic Sans MS"/>
              </a:rPr>
              <a:t>—is published.</a:t>
            </a:r>
          </a:p>
        </p:txBody>
      </p:sp>
    </p:spTree>
  </p:cSld>
  <p:clrMapOvr>
    <a:masterClrMapping/>
  </p:clrMapOvr>
  <p:transition spd="med" advClick="1"/>
</p:sld>
</file>

<file path=ppt/slides/slide6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707" name="Shape 707"/>
          <p:cNvSpPr/>
          <p:nvPr>
            <p:ph type="sldNum" sz="quarter" idx="2"/>
          </p:nvPr>
        </p:nvSpPr>
        <p:spPr>
          <a:xfrm>
            <a:off x="8162689" y="6946900"/>
            <a:ext cx="351310" cy="330200"/>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708" name="droppedImage.png"/>
          <p:cNvPicPr/>
          <p:nvPr/>
        </p:nvPicPr>
        <p:blipFill>
          <a:blip r:embed="rId2">
            <a:extLst/>
          </a:blip>
          <a:stretch>
            <a:fillRect/>
          </a:stretch>
        </p:blipFill>
        <p:spPr>
          <a:xfrm>
            <a:off x="254000" y="135255"/>
            <a:ext cx="4178300" cy="7343363"/>
          </a:xfrm>
          <a:prstGeom prst="rect">
            <a:avLst/>
          </a:prstGeom>
          <a:ln w="25400">
            <a:round/>
          </a:ln>
        </p:spPr>
      </p:pic>
      <p:pic>
        <p:nvPicPr>
          <p:cNvPr id="709" name="droppedImage.png"/>
          <p:cNvPicPr/>
          <p:nvPr/>
        </p:nvPicPr>
        <p:blipFill>
          <a:blip r:embed="rId3">
            <a:extLst/>
          </a:blip>
          <a:stretch>
            <a:fillRect/>
          </a:stretch>
        </p:blipFill>
        <p:spPr>
          <a:xfrm>
            <a:off x="4483100" y="469900"/>
            <a:ext cx="5778500" cy="2938221"/>
          </a:xfrm>
          <a:prstGeom prst="rect">
            <a:avLst/>
          </a:prstGeom>
          <a:ln w="25400">
            <a:round/>
          </a:ln>
        </p:spPr>
      </p:pic>
    </p:spTree>
  </p:cSld>
  <p:clrMapOvr>
    <a:masterClrMapping/>
  </p:clrMapOvr>
  <p:transition spd="med" advClick="1"/>
</p:sld>
</file>

<file path=ppt/slides/slide6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711" name="Shape 711"/>
          <p:cNvSpPr/>
          <p:nvPr>
            <p:ph type="sldNum" sz="quarter" idx="2"/>
          </p:nvPr>
        </p:nvSpPr>
        <p:spPr>
          <a:xfrm>
            <a:off x="8162689" y="6946900"/>
            <a:ext cx="351310" cy="330200"/>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712" name="droppedImage.png"/>
          <p:cNvPicPr/>
          <p:nvPr/>
        </p:nvPicPr>
        <p:blipFill>
          <a:blip r:embed="rId2">
            <a:extLst/>
          </a:blip>
          <a:stretch>
            <a:fillRect/>
          </a:stretch>
        </p:blipFill>
        <p:spPr>
          <a:xfrm>
            <a:off x="304800" y="685800"/>
            <a:ext cx="4714889" cy="6642100"/>
          </a:xfrm>
          <a:prstGeom prst="rect">
            <a:avLst/>
          </a:prstGeom>
          <a:ln w="25400">
            <a:round/>
          </a:ln>
        </p:spPr>
      </p:pic>
      <p:pic>
        <p:nvPicPr>
          <p:cNvPr id="713" name="droppedImage.png"/>
          <p:cNvPicPr/>
          <p:nvPr/>
        </p:nvPicPr>
        <p:blipFill>
          <a:blip r:embed="rId3">
            <a:extLst/>
          </a:blip>
          <a:stretch>
            <a:fillRect/>
          </a:stretch>
        </p:blipFill>
        <p:spPr>
          <a:xfrm>
            <a:off x="5125848" y="914400"/>
            <a:ext cx="4894453" cy="6197600"/>
          </a:xfrm>
          <a:prstGeom prst="rect">
            <a:avLst/>
          </a:prstGeom>
          <a:ln w="25400">
            <a:round/>
          </a:ln>
        </p:spPr>
      </p:pic>
    </p:spTree>
  </p:cSld>
  <p:clrMapOvr>
    <a:masterClrMapping/>
  </p:clrMapOvr>
  <p:transitio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5" name="Shape 715"/>
          <p:cNvSpPr/>
          <p:nvPr>
            <p:ph type="sldNum" sz="quarter" idx="2"/>
          </p:nvPr>
        </p:nvSpPr>
        <p:spPr>
          <a:xfrm>
            <a:off x="8162689" y="6946900"/>
            <a:ext cx="351310" cy="330200"/>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716" name="droppedImage.png"/>
          <p:cNvPicPr/>
          <p:nvPr/>
        </p:nvPicPr>
        <p:blipFill>
          <a:blip r:embed="rId2">
            <a:extLst/>
          </a:blip>
          <a:stretch>
            <a:fillRect/>
          </a:stretch>
        </p:blipFill>
        <p:spPr>
          <a:xfrm>
            <a:off x="762000" y="330200"/>
            <a:ext cx="4318000" cy="5643767"/>
          </a:xfrm>
          <a:prstGeom prst="rect">
            <a:avLst/>
          </a:prstGeom>
          <a:ln w="25400">
            <a:round/>
          </a:ln>
        </p:spPr>
      </p:pic>
      <p:sp>
        <p:nvSpPr>
          <p:cNvPr id="717" name="Shape 717"/>
          <p:cNvSpPr/>
          <p:nvPr/>
        </p:nvSpPr>
        <p:spPr>
          <a:xfrm>
            <a:off x="5270500" y="342900"/>
            <a:ext cx="3064233" cy="419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sz="1800">
                <a:uFill>
                  <a:solidFill/>
                </a:uFill>
                <a:latin typeface="Comic Sans MS"/>
                <a:ea typeface="Comic Sans MS"/>
                <a:cs typeface="Comic Sans MS"/>
                <a:sym typeface="Comic Sans MS"/>
              </a:defRPr>
            </a:lvl1pPr>
          </a:lstStyle>
          <a:p>
            <a:pPr lvl="0">
              <a:defRPr>
                <a:uFillTx/>
              </a:defRPr>
            </a:pPr>
            <a:r>
              <a:rPr>
                <a:uFill>
                  <a:solidFill/>
                </a:uFill>
              </a:rPr>
              <a:t>Peptide Nucleic Acid (PNA)</a:t>
            </a:r>
          </a:p>
        </p:txBody>
      </p:sp>
    </p:spTree>
  </p:cSld>
  <p:clrMapOvr>
    <a:masterClrMapping/>
  </p:clrMapOvr>
  <p:transitio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19" name="droppedImage.pdf"/>
          <p:cNvPicPr/>
          <p:nvPr/>
        </p:nvPicPr>
        <p:blipFill>
          <a:blip r:embed="rId2">
            <a:extLst/>
          </a:blip>
          <a:stretch>
            <a:fillRect/>
          </a:stretch>
        </p:blipFill>
        <p:spPr>
          <a:xfrm>
            <a:off x="6884640" y="288692"/>
            <a:ext cx="2748311" cy="5664201"/>
          </a:xfrm>
          <a:prstGeom prst="rect">
            <a:avLst/>
          </a:prstGeom>
          <a:ln w="25400">
            <a:round/>
          </a:ln>
        </p:spPr>
      </p:pic>
      <p:sp>
        <p:nvSpPr>
          <p:cNvPr id="720" name="Shape 720"/>
          <p:cNvSpPr/>
          <p:nvPr>
            <p:ph type="sldNum" sz="quarter" idx="2"/>
          </p:nvPr>
        </p:nvSpPr>
        <p:spPr>
          <a:xfrm>
            <a:off x="8162689" y="6946900"/>
            <a:ext cx="351310" cy="330200"/>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721" name="Shape 721"/>
          <p:cNvSpPr/>
          <p:nvPr/>
        </p:nvSpPr>
        <p:spPr>
          <a:xfrm>
            <a:off x="3124200" y="571500"/>
            <a:ext cx="3733800" cy="4724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defRPr sz="1800"/>
            </a:pPr>
            <a:r>
              <a:rPr sz="2700">
                <a:solidFill>
                  <a:srgbClr val="0433FF"/>
                </a:solidFill>
                <a:uFill>
                  <a:solidFill/>
                </a:uFill>
                <a:latin typeface="Comic Sans MS"/>
                <a:ea typeface="Comic Sans MS"/>
                <a:cs typeface="Comic Sans MS"/>
                <a:sym typeface="Comic Sans MS"/>
              </a:rPr>
              <a:t>Or did life come from another world?</a:t>
            </a:r>
            <a:endParaRPr sz="2700">
              <a:solidFill>
                <a:srgbClr val="0433FF"/>
              </a:solidFill>
              <a:uFill>
                <a:solidFill/>
              </a:uFill>
              <a:latin typeface="Comic Sans MS"/>
              <a:ea typeface="Comic Sans MS"/>
              <a:cs typeface="Comic Sans MS"/>
              <a:sym typeface="Comic Sans MS"/>
            </a:endParaRPr>
          </a:p>
          <a:p>
            <a:pPr lvl="0" marL="40639" marR="40639" defTabSz="914400">
              <a:defRPr sz="1800"/>
            </a:pPr>
            <a:endParaRPr sz="1700">
              <a:uFill>
                <a:solidFill/>
              </a:uFill>
              <a:latin typeface="Comic Sans MS"/>
              <a:ea typeface="Comic Sans MS"/>
              <a:cs typeface="Comic Sans MS"/>
              <a:sym typeface="Comic Sans MS"/>
            </a:endParaRPr>
          </a:p>
          <a:p>
            <a:pPr lvl="0" marL="40639" marR="40639" defTabSz="914400">
              <a:defRPr sz="1800"/>
            </a:pPr>
            <a:r>
              <a:rPr sz="1700">
                <a:uFill>
                  <a:solidFill/>
                </a:uFill>
                <a:latin typeface="Comic Sans MS"/>
                <a:ea typeface="Comic Sans MS"/>
                <a:cs typeface="Comic Sans MS"/>
                <a:sym typeface="Comic Sans MS"/>
              </a:rPr>
              <a:t>The hypothesis of F. Crick is discussed in November issue of Scientific American 2005. </a:t>
            </a:r>
            <a:endParaRPr sz="1700">
              <a:uFill>
                <a:solidFill/>
              </a:uFill>
              <a:latin typeface="Comic Sans MS"/>
              <a:ea typeface="Comic Sans MS"/>
              <a:cs typeface="Comic Sans MS"/>
              <a:sym typeface="Comic Sans MS"/>
            </a:endParaRPr>
          </a:p>
          <a:p>
            <a:pPr lvl="0" marL="40639" marR="40639" defTabSz="914400">
              <a:defRPr sz="1800"/>
            </a:pPr>
            <a:endParaRPr sz="1700">
              <a:uFill>
                <a:solidFill/>
              </a:uFill>
              <a:latin typeface="Comic Sans MS"/>
              <a:ea typeface="Comic Sans MS"/>
              <a:cs typeface="Comic Sans MS"/>
              <a:sym typeface="Comic Sans MS"/>
            </a:endParaRPr>
          </a:p>
          <a:p>
            <a:pPr lvl="0" marL="40639" marR="40639" defTabSz="914400">
              <a:defRPr sz="1800"/>
            </a:pPr>
            <a:r>
              <a:rPr sz="1700">
                <a:uFill>
                  <a:solidFill/>
                </a:uFill>
                <a:latin typeface="Comic Sans MS"/>
                <a:ea typeface="Comic Sans MS"/>
                <a:cs typeface="Comic Sans MS"/>
                <a:sym typeface="Comic Sans MS"/>
              </a:rPr>
              <a:t>It is concluded that microorganism could have survived a journey from Mars to Earth</a:t>
            </a:r>
            <a:endParaRPr sz="1700">
              <a:uFill>
                <a:solidFill/>
              </a:uFill>
              <a:latin typeface="Comic Sans MS"/>
              <a:ea typeface="Comic Sans MS"/>
              <a:cs typeface="Comic Sans MS"/>
              <a:sym typeface="Comic Sans MS"/>
            </a:endParaRPr>
          </a:p>
          <a:p>
            <a:pPr lvl="0" marL="40639" marR="40639" defTabSz="914400">
              <a:defRPr sz="1800"/>
            </a:pPr>
            <a:endParaRPr sz="1700">
              <a:uFill>
                <a:solidFill/>
              </a:uFill>
              <a:latin typeface="Comic Sans MS"/>
              <a:ea typeface="Comic Sans MS"/>
              <a:cs typeface="Comic Sans MS"/>
              <a:sym typeface="Comic Sans MS"/>
            </a:endParaRPr>
          </a:p>
          <a:p>
            <a:pPr lvl="0" marL="40639" marR="40639" defTabSz="914400">
              <a:defRPr sz="1800"/>
            </a:pPr>
            <a:r>
              <a:rPr sz="1700">
                <a:uFill>
                  <a:solidFill/>
                </a:uFill>
                <a:latin typeface="Comic Sans MS"/>
                <a:ea typeface="Comic Sans MS"/>
                <a:cs typeface="Comic Sans MS"/>
                <a:sym typeface="Comic Sans MS"/>
              </a:rPr>
              <a:t>Recent finding of </a:t>
            </a:r>
            <a:r>
              <a:rPr sz="1700">
                <a:solidFill>
                  <a:srgbClr val="FF4013"/>
                </a:solidFill>
                <a:uFill>
                  <a:solidFill/>
                </a:uFill>
                <a:latin typeface="Comic Sans MS"/>
                <a:ea typeface="Comic Sans MS"/>
                <a:cs typeface="Comic Sans MS"/>
                <a:sym typeface="Comic Sans MS"/>
              </a:rPr>
              <a:t>glycine in the comet tail</a:t>
            </a:r>
            <a:r>
              <a:rPr sz="1700">
                <a:uFill>
                  <a:solidFill/>
                </a:uFill>
                <a:latin typeface="Comic Sans MS"/>
                <a:ea typeface="Comic Sans MS"/>
                <a:cs typeface="Comic Sans MS"/>
                <a:sym typeface="Comic Sans MS"/>
              </a:rPr>
              <a:t> might be considered as </a:t>
            </a:r>
            <a:endParaRPr sz="1700">
              <a:uFill>
                <a:solidFill/>
              </a:uFill>
              <a:latin typeface="Comic Sans MS"/>
              <a:ea typeface="Comic Sans MS"/>
              <a:cs typeface="Comic Sans MS"/>
              <a:sym typeface="Comic Sans MS"/>
            </a:endParaRPr>
          </a:p>
          <a:p>
            <a:pPr lvl="0" marL="40639" marR="40639" defTabSz="914400">
              <a:defRPr sz="1800"/>
            </a:pPr>
            <a:r>
              <a:rPr sz="1700">
                <a:uFill>
                  <a:solidFill/>
                </a:uFill>
                <a:latin typeface="Comic Sans MS"/>
                <a:ea typeface="Comic Sans MS"/>
                <a:cs typeface="Comic Sans MS"/>
                <a:sym typeface="Comic Sans MS"/>
              </a:rPr>
              <a:t>support for this alternative </a:t>
            </a:r>
          </a:p>
        </p:txBody>
      </p:sp>
      <p:sp>
        <p:nvSpPr>
          <p:cNvPr id="722" name="Shape 722"/>
          <p:cNvSpPr/>
          <p:nvPr/>
        </p:nvSpPr>
        <p:spPr>
          <a:xfrm>
            <a:off x="139700" y="812800"/>
            <a:ext cx="2922697" cy="2959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b="1">
                <a:uFill>
                  <a:solidFill/>
                </a:uFill>
                <a:latin typeface="Comic Sans MS"/>
                <a:ea typeface="Comic Sans MS"/>
                <a:cs typeface="Comic Sans MS"/>
                <a:sym typeface="Comic Sans MS"/>
              </a:rPr>
              <a:t>RNA First</a:t>
            </a:r>
            <a:endParaRPr b="1">
              <a:uFill>
                <a:solidFill/>
              </a:uFill>
              <a:latin typeface="Comic Sans MS"/>
              <a:ea typeface="Comic Sans MS"/>
              <a:cs typeface="Comic Sans MS"/>
              <a:sym typeface="Comic Sans MS"/>
            </a:endParaRPr>
          </a:p>
          <a:p>
            <a:pPr lvl="0" marL="40639" marR="40639" defTabSz="914400">
              <a:defRPr sz="1800"/>
            </a:pPr>
            <a:endParaRPr b="1">
              <a:uFill>
                <a:solidFill/>
              </a:uFill>
              <a:latin typeface="Comic Sans MS"/>
              <a:ea typeface="Comic Sans MS"/>
              <a:cs typeface="Comic Sans MS"/>
              <a:sym typeface="Comic Sans MS"/>
            </a:endParaRPr>
          </a:p>
          <a:p>
            <a:pPr lvl="0" marL="40639" marR="40639" defTabSz="914400">
              <a:defRPr sz="1800"/>
            </a:pPr>
            <a:r>
              <a:rPr b="1">
                <a:uFill>
                  <a:solidFill/>
                </a:uFill>
                <a:latin typeface="Comic Sans MS"/>
                <a:ea typeface="Comic Sans MS"/>
                <a:cs typeface="Comic Sans MS"/>
                <a:sym typeface="Comic Sans MS"/>
              </a:rPr>
              <a:t>Metabolism first (2007)</a:t>
            </a:r>
            <a:endParaRPr b="1">
              <a:uFill>
                <a:solidFill/>
              </a:uFill>
              <a:latin typeface="Comic Sans MS"/>
              <a:ea typeface="Comic Sans MS"/>
              <a:cs typeface="Comic Sans MS"/>
              <a:sym typeface="Comic Sans MS"/>
            </a:endParaRPr>
          </a:p>
          <a:p>
            <a:pPr lvl="0" marL="40639" marR="40639" defTabSz="914400">
              <a:defRPr sz="1800"/>
            </a:pPr>
            <a:endParaRPr b="1">
              <a:uFill>
                <a:solidFill/>
              </a:uFill>
              <a:latin typeface="Comic Sans MS"/>
              <a:ea typeface="Comic Sans MS"/>
              <a:cs typeface="Comic Sans MS"/>
              <a:sym typeface="Comic Sans MS"/>
            </a:endParaRPr>
          </a:p>
          <a:p>
            <a:pPr lvl="0" marL="40639" marR="40639" defTabSz="914400">
              <a:defRPr sz="1800"/>
            </a:pPr>
            <a:r>
              <a:rPr b="1">
                <a:uFill>
                  <a:solidFill/>
                </a:uFill>
                <a:latin typeface="Comic Sans MS"/>
                <a:ea typeface="Comic Sans MS"/>
                <a:cs typeface="Comic Sans MS"/>
                <a:sym typeface="Comic Sans MS"/>
              </a:rPr>
              <a:t>PNA First (2008)</a:t>
            </a:r>
            <a:endParaRPr b="1">
              <a:uFill>
                <a:solidFill/>
              </a:uFill>
              <a:latin typeface="Comic Sans MS"/>
              <a:ea typeface="Comic Sans MS"/>
              <a:cs typeface="Comic Sans MS"/>
              <a:sym typeface="Comic Sans MS"/>
            </a:endParaRPr>
          </a:p>
          <a:p>
            <a:pPr lvl="0" marL="40639" marR="40639" defTabSz="914400">
              <a:defRPr sz="1800"/>
            </a:pPr>
            <a:endParaRPr b="1">
              <a:uFill>
                <a:solidFill/>
              </a:uFill>
              <a:latin typeface="Comic Sans MS"/>
              <a:ea typeface="Comic Sans MS"/>
              <a:cs typeface="Comic Sans MS"/>
              <a:sym typeface="Comic Sans MS"/>
            </a:endParaRPr>
          </a:p>
          <a:p>
            <a:pPr lvl="0" marL="40639" marR="40639" defTabSz="914400">
              <a:defRPr sz="1800"/>
            </a:pPr>
            <a:r>
              <a:rPr>
                <a:uFill>
                  <a:solidFill/>
                </a:uFill>
                <a:latin typeface="Comic Sans MS Bold"/>
                <a:ea typeface="Comic Sans MS Bold"/>
                <a:cs typeface="Comic Sans MS Bold"/>
                <a:sym typeface="Comic Sans MS Bold"/>
              </a:rPr>
              <a:t>RNA First (</a:t>
            </a:r>
            <a:r>
              <a:rPr>
                <a:uFill>
                  <a:solidFill/>
                </a:uFill>
                <a:latin typeface="Comic Sans MS Bold"/>
                <a:ea typeface="Comic Sans MS Bold"/>
                <a:cs typeface="Comic Sans MS Bold"/>
                <a:sym typeface="Comic Sans MS Bold"/>
              </a:rPr>
              <a:t>again</a:t>
            </a:r>
            <a:r>
              <a:rPr>
                <a:uFill>
                  <a:solidFill/>
                </a:uFill>
                <a:latin typeface="Comic Sans MS Bold"/>
                <a:ea typeface="Comic Sans MS Bold"/>
                <a:cs typeface="Comic Sans MS Bold"/>
                <a:sym typeface="Comic Sans MS Bold"/>
              </a:rPr>
              <a:t>/2009)</a:t>
            </a:r>
            <a:endParaRPr>
              <a:uFill>
                <a:solidFill/>
              </a:uFill>
              <a:latin typeface="Comic Sans MS Bold"/>
              <a:ea typeface="Comic Sans MS Bold"/>
              <a:cs typeface="Comic Sans MS Bold"/>
              <a:sym typeface="Comic Sans MS Bold"/>
            </a:endParaRPr>
          </a:p>
          <a:p>
            <a:pPr lvl="0" marL="40639" marR="40639" defTabSz="914400">
              <a:defRPr sz="1800"/>
            </a:pPr>
            <a:endParaRPr b="1">
              <a:uFill>
                <a:solidFill/>
              </a:uFill>
              <a:latin typeface="Comic Sans MS"/>
              <a:ea typeface="Comic Sans MS"/>
              <a:cs typeface="Comic Sans MS"/>
              <a:sym typeface="Comic Sans MS"/>
            </a:endParaRPr>
          </a:p>
          <a:p>
            <a:pPr lvl="0" marL="40639" marR="40639" defTabSz="914400">
              <a:defRPr sz="1800"/>
            </a:pPr>
            <a:r>
              <a:rPr b="1">
                <a:uFill>
                  <a:solidFill/>
                </a:uFill>
                <a:latin typeface="Comic Sans MS"/>
                <a:ea typeface="Comic Sans MS"/>
                <a:cs typeface="Comic Sans MS"/>
                <a:sym typeface="Comic Sans MS"/>
              </a:rPr>
              <a:t>Panspermia </a:t>
            </a:r>
            <a:r>
              <a:rPr sz="1400">
                <a:uFill>
                  <a:solidFill/>
                </a:uFill>
                <a:latin typeface="Comic Sans MS"/>
                <a:ea typeface="Comic Sans MS"/>
                <a:cs typeface="Comic Sans MS"/>
                <a:sym typeface="Comic Sans MS"/>
              </a:rPr>
              <a:t>again and again</a:t>
            </a:r>
          </a:p>
        </p:txBody>
      </p:sp>
      <p:sp>
        <p:nvSpPr>
          <p:cNvPr id="723" name="Shape 723"/>
          <p:cNvSpPr/>
          <p:nvPr/>
        </p:nvSpPr>
        <p:spPr>
          <a:xfrm>
            <a:off x="4102100" y="50800"/>
            <a:ext cx="1766005" cy="520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b="1" sz="2400">
                <a:solidFill>
                  <a:srgbClr val="E32400"/>
                </a:solidFill>
                <a:uFill>
                  <a:solidFill/>
                </a:uFill>
                <a:latin typeface="Comic Sans MS"/>
                <a:ea typeface="Comic Sans MS"/>
                <a:cs typeface="Comic Sans MS"/>
                <a:sym typeface="Comic Sans MS"/>
              </a:defRPr>
            </a:lvl1pPr>
          </a:lstStyle>
          <a:p>
            <a:pPr lvl="0">
              <a:defRPr b="0" sz="1800">
                <a:solidFill>
                  <a:srgbClr val="000000"/>
                </a:solidFill>
                <a:uFillTx/>
              </a:defRPr>
            </a:pPr>
            <a:r>
              <a:rPr b="1" sz="2400">
                <a:solidFill>
                  <a:srgbClr val="E32400"/>
                </a:solidFill>
                <a:uFill>
                  <a:solidFill/>
                </a:uFill>
              </a:rPr>
              <a:t>Panspermia</a:t>
            </a:r>
          </a:p>
        </p:txBody>
      </p:sp>
      <p:sp>
        <p:nvSpPr>
          <p:cNvPr id="724" name="Shape 724"/>
          <p:cNvSpPr/>
          <p:nvPr/>
        </p:nvSpPr>
        <p:spPr>
          <a:xfrm>
            <a:off x="6908800" y="825500"/>
            <a:ext cx="2717800" cy="4216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defRPr sz="1800"/>
            </a:pPr>
            <a:r>
              <a:rPr sz="1900">
                <a:uFill>
                  <a:solidFill/>
                </a:uFill>
                <a:latin typeface="Comic Sans MS"/>
                <a:ea typeface="Comic Sans MS"/>
                <a:cs typeface="Comic Sans MS"/>
                <a:sym typeface="Comic Sans MS"/>
              </a:rPr>
              <a:t>The actual nature of the first organism and the exact circumstances of the </a:t>
            </a:r>
            <a:r>
              <a:rPr sz="1900">
                <a:solidFill>
                  <a:srgbClr val="FF4013"/>
                </a:solidFill>
                <a:uFill>
                  <a:solidFill/>
                </a:uFill>
                <a:latin typeface="Comic Sans MS"/>
                <a:ea typeface="Comic Sans MS"/>
                <a:cs typeface="Comic Sans MS"/>
                <a:sym typeface="Comic Sans MS"/>
              </a:rPr>
              <a:t>origin of life may be forever lost for science. </a:t>
            </a:r>
            <a:endParaRPr sz="1900">
              <a:solidFill>
                <a:srgbClr val="FF4013"/>
              </a:solidFill>
              <a:uFill>
                <a:solidFill/>
              </a:uFill>
              <a:latin typeface="Comic Sans MS"/>
              <a:ea typeface="Comic Sans MS"/>
              <a:cs typeface="Comic Sans MS"/>
              <a:sym typeface="Comic Sans MS"/>
            </a:endParaRPr>
          </a:p>
          <a:p>
            <a:pPr lvl="0" marL="40639" marR="40639" defTabSz="914400">
              <a:defRPr sz="1800"/>
            </a:pPr>
            <a:endParaRPr sz="1900">
              <a:uFill>
                <a:solidFill/>
              </a:uFill>
              <a:latin typeface="Comic Sans MS"/>
              <a:ea typeface="Comic Sans MS"/>
              <a:cs typeface="Comic Sans MS"/>
              <a:sym typeface="Comic Sans MS"/>
            </a:endParaRPr>
          </a:p>
          <a:p>
            <a:pPr lvl="0" marL="40639" marR="40639" defTabSz="914400">
              <a:defRPr sz="1800"/>
            </a:pPr>
            <a:r>
              <a:rPr sz="1900">
                <a:solidFill>
                  <a:srgbClr val="0056D6"/>
                </a:solidFill>
                <a:uFill>
                  <a:solidFill/>
                </a:uFill>
                <a:latin typeface="Comic Sans MS"/>
                <a:ea typeface="Comic Sans MS"/>
                <a:cs typeface="Comic Sans MS"/>
                <a:sym typeface="Comic Sans MS"/>
              </a:rPr>
              <a:t>But research can at least help to understand what is possible</a:t>
            </a:r>
          </a:p>
        </p:txBody>
      </p:sp>
      <p:sp>
        <p:nvSpPr>
          <p:cNvPr id="725" name="Shape 725"/>
          <p:cNvSpPr/>
          <p:nvPr/>
        </p:nvSpPr>
        <p:spPr>
          <a:xfrm>
            <a:off x="7150100" y="5016500"/>
            <a:ext cx="2144859"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sz="1400">
                <a:uFill>
                  <a:solidFill/>
                </a:uFill>
                <a:latin typeface="+mn-lt"/>
                <a:ea typeface="+mn-ea"/>
                <a:cs typeface="+mn-cs"/>
                <a:sym typeface="Gill Sans"/>
              </a:defRPr>
            </a:lvl1pPr>
          </a:lstStyle>
          <a:p>
            <a:pPr lvl="0">
              <a:defRPr sz="1800">
                <a:uFillTx/>
              </a:defRPr>
            </a:pPr>
            <a:r>
              <a:rPr sz="1400">
                <a:uFill>
                  <a:solidFill/>
                </a:uFill>
              </a:rPr>
              <a:t>Sci. Amer.,  September 2009</a:t>
            </a:r>
          </a:p>
        </p:txBody>
      </p:sp>
    </p:spTree>
  </p:cSld>
  <p:clrMapOvr>
    <a:masterClrMapping/>
  </p:clrMapOvr>
  <p:transitio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7" name="Shape 72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728" name="pasted-image.png"/>
          <p:cNvPicPr/>
          <p:nvPr/>
        </p:nvPicPr>
        <p:blipFill>
          <a:blip r:embed="rId2">
            <a:extLst/>
          </a:blip>
          <a:stretch>
            <a:fillRect/>
          </a:stretch>
        </p:blipFill>
        <p:spPr>
          <a:xfrm>
            <a:off x="0" y="37410"/>
            <a:ext cx="10160000" cy="7545180"/>
          </a:xfrm>
          <a:prstGeom prst="rect">
            <a:avLst/>
          </a:prstGeom>
          <a:ln w="12700">
            <a:miter lim="400000"/>
          </a:ln>
        </p:spPr>
      </p:pic>
    </p:spTree>
  </p:cSld>
  <p:clrMapOvr>
    <a:masterClrMapping/>
  </p:clrMapOvr>
  <p:transitio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30" name="pasted-image.png"/>
          <p:cNvPicPr/>
          <p:nvPr/>
        </p:nvPicPr>
        <p:blipFill>
          <a:blip r:embed="rId2">
            <a:extLst/>
          </a:blip>
          <a:stretch>
            <a:fillRect/>
          </a:stretch>
        </p:blipFill>
        <p:spPr>
          <a:xfrm>
            <a:off x="0" y="784515"/>
            <a:ext cx="10160000" cy="6050970"/>
          </a:xfrm>
          <a:prstGeom prst="rect">
            <a:avLst/>
          </a:prstGeom>
          <a:ln w="12700">
            <a:miter lim="400000"/>
          </a:ln>
        </p:spPr>
      </p:pic>
      <p:pic>
        <p:nvPicPr>
          <p:cNvPr id="731" name="pasted-image.png"/>
          <p:cNvPicPr/>
          <p:nvPr/>
        </p:nvPicPr>
        <p:blipFill>
          <a:blip r:embed="rId3">
            <a:extLst/>
          </a:blip>
          <a:stretch>
            <a:fillRect/>
          </a:stretch>
        </p:blipFill>
        <p:spPr>
          <a:xfrm>
            <a:off x="203200" y="107949"/>
            <a:ext cx="3077743" cy="2578185"/>
          </a:xfrm>
          <a:prstGeom prst="rect">
            <a:avLst/>
          </a:prstGeom>
          <a:ln w="12700">
            <a:miter lim="400000"/>
          </a:ln>
        </p:spPr>
      </p:pic>
    </p:spTree>
  </p:cSld>
  <p:clrMapOvr>
    <a:masterClrMapping/>
  </p:clrMapOvr>
  <p:transitio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3" name="Shape 73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734" name="pasted-image.png"/>
          <p:cNvPicPr/>
          <p:nvPr/>
        </p:nvPicPr>
        <p:blipFill>
          <a:blip r:embed="rId2">
            <a:extLst/>
          </a:blip>
          <a:stretch>
            <a:fillRect/>
          </a:stretch>
        </p:blipFill>
        <p:spPr>
          <a:xfrm>
            <a:off x="1473200" y="342900"/>
            <a:ext cx="7213600" cy="6934200"/>
          </a:xfrm>
          <a:prstGeom prst="rect">
            <a:avLst/>
          </a:prstGeom>
          <a:ln w="12700">
            <a:miter lim="400000"/>
          </a:ln>
        </p:spPr>
      </p:pic>
    </p:spTree>
  </p:cSld>
  <p:clrMapOvr>
    <a:masterClrMapping/>
  </p:clrMapOvr>
  <p:transition spd="med" advClick="1"/>
</p:sld>
</file>

<file path=ppt/slides/slide6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736" name="Shape 736"/>
          <p:cNvSpPr/>
          <p:nvPr>
            <p:ph type="sldNum" sz="quarter" idx="2"/>
          </p:nvPr>
        </p:nvSpPr>
        <p:spPr>
          <a:xfrm>
            <a:off x="8162689" y="6946900"/>
            <a:ext cx="351310" cy="330200"/>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737" name="droppedImage.png"/>
          <p:cNvPicPr/>
          <p:nvPr/>
        </p:nvPicPr>
        <p:blipFill>
          <a:blip r:embed="rId2">
            <a:extLst/>
          </a:blip>
          <a:stretch>
            <a:fillRect/>
          </a:stretch>
        </p:blipFill>
        <p:spPr>
          <a:xfrm>
            <a:off x="25400" y="63500"/>
            <a:ext cx="6036658" cy="7493000"/>
          </a:xfrm>
          <a:prstGeom prst="rect">
            <a:avLst/>
          </a:prstGeom>
          <a:ln w="25400">
            <a:round/>
          </a:ln>
        </p:spPr>
      </p:pic>
      <p:sp>
        <p:nvSpPr>
          <p:cNvPr id="738" name="Shape 738"/>
          <p:cNvSpPr/>
          <p:nvPr/>
        </p:nvSpPr>
        <p:spPr>
          <a:xfrm>
            <a:off x="6286500" y="1866900"/>
            <a:ext cx="3733800" cy="3505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defRPr sz="1800"/>
            </a:pPr>
            <a:r>
              <a:rPr sz="2700">
                <a:solidFill>
                  <a:srgbClr val="0433FF"/>
                </a:solidFill>
                <a:uFill>
                  <a:solidFill/>
                </a:uFill>
                <a:latin typeface="Comic Sans MS"/>
                <a:ea typeface="Comic Sans MS"/>
                <a:cs typeface="Comic Sans MS"/>
                <a:sym typeface="Comic Sans MS"/>
              </a:rPr>
              <a:t>Or did life come from another world?</a:t>
            </a:r>
            <a:endParaRPr sz="2700">
              <a:solidFill>
                <a:srgbClr val="0433FF"/>
              </a:solidFill>
              <a:uFill>
                <a:solidFill/>
              </a:uFill>
              <a:latin typeface="Comic Sans MS"/>
              <a:ea typeface="Comic Sans MS"/>
              <a:cs typeface="Comic Sans MS"/>
              <a:sym typeface="Comic Sans MS"/>
            </a:endParaRPr>
          </a:p>
          <a:p>
            <a:pPr lvl="0" marL="40639" marR="40639" defTabSz="914400">
              <a:defRPr sz="1800"/>
            </a:pPr>
            <a:endParaRPr sz="1700">
              <a:uFill>
                <a:solidFill/>
              </a:uFill>
              <a:latin typeface="Comic Sans MS"/>
              <a:ea typeface="Comic Sans MS"/>
              <a:cs typeface="Comic Sans MS"/>
              <a:sym typeface="Comic Sans MS"/>
            </a:endParaRPr>
          </a:p>
          <a:p>
            <a:pPr lvl="0" marL="40639" marR="40639" defTabSz="914400">
              <a:defRPr sz="1800"/>
            </a:pPr>
            <a:r>
              <a:rPr sz="1700">
                <a:uFill>
                  <a:solidFill/>
                </a:uFill>
                <a:latin typeface="Comic Sans MS"/>
                <a:ea typeface="Comic Sans MS"/>
                <a:cs typeface="Comic Sans MS"/>
                <a:sym typeface="Comic Sans MS"/>
              </a:rPr>
              <a:t>The hypothesis of F. Crick is discussed in November issue of Scientific American 2005. </a:t>
            </a:r>
            <a:endParaRPr sz="1700">
              <a:uFill>
                <a:solidFill/>
              </a:uFill>
              <a:latin typeface="Comic Sans MS"/>
              <a:ea typeface="Comic Sans MS"/>
              <a:cs typeface="Comic Sans MS"/>
              <a:sym typeface="Comic Sans MS"/>
            </a:endParaRPr>
          </a:p>
          <a:p>
            <a:pPr lvl="0" marL="40639" marR="40639" defTabSz="914400">
              <a:defRPr sz="1800"/>
            </a:pPr>
            <a:endParaRPr sz="1700">
              <a:uFill>
                <a:solidFill/>
              </a:uFill>
              <a:latin typeface="Comic Sans MS"/>
              <a:ea typeface="Comic Sans MS"/>
              <a:cs typeface="Comic Sans MS"/>
              <a:sym typeface="Comic Sans MS"/>
            </a:endParaRPr>
          </a:p>
          <a:p>
            <a:pPr lvl="0" marL="40639" marR="40639" defTabSz="914400">
              <a:defRPr sz="1800"/>
            </a:pPr>
            <a:r>
              <a:rPr sz="1700">
                <a:uFill>
                  <a:solidFill/>
                </a:uFill>
                <a:latin typeface="Comic Sans MS"/>
                <a:ea typeface="Comic Sans MS"/>
                <a:cs typeface="Comic Sans MS"/>
                <a:sym typeface="Comic Sans MS"/>
              </a:rPr>
              <a:t>It is concluded that microorganism could have survived a journey from Mars to Earth</a:t>
            </a:r>
          </a:p>
        </p:txBody>
      </p:sp>
    </p:spTree>
  </p:cSld>
  <p:clrMapOvr>
    <a:masterClrMapping/>
  </p:clrMapOvr>
  <p:transitio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40" name="droppedImage.png"/>
          <p:cNvPicPr/>
          <p:nvPr/>
        </p:nvPicPr>
        <p:blipFill>
          <a:blip r:embed="rId2">
            <a:extLst/>
          </a:blip>
          <a:stretch>
            <a:fillRect/>
          </a:stretch>
        </p:blipFill>
        <p:spPr>
          <a:xfrm>
            <a:off x="406400" y="4180914"/>
            <a:ext cx="5895510" cy="3251201"/>
          </a:xfrm>
          <a:prstGeom prst="rect">
            <a:avLst/>
          </a:prstGeom>
          <a:ln w="25400">
            <a:round/>
          </a:ln>
        </p:spPr>
      </p:pic>
      <p:pic>
        <p:nvPicPr>
          <p:cNvPr id="741" name="droppedImage.png"/>
          <p:cNvPicPr/>
          <p:nvPr/>
        </p:nvPicPr>
        <p:blipFill>
          <a:blip r:embed="rId3">
            <a:extLst/>
          </a:blip>
          <a:stretch>
            <a:fillRect/>
          </a:stretch>
        </p:blipFill>
        <p:spPr>
          <a:xfrm>
            <a:off x="10998200" y="469900"/>
            <a:ext cx="2654300" cy="1323813"/>
          </a:xfrm>
          <a:prstGeom prst="rect">
            <a:avLst/>
          </a:prstGeom>
          <a:ln w="25400">
            <a:round/>
          </a:ln>
        </p:spPr>
      </p:pic>
      <p:pic>
        <p:nvPicPr>
          <p:cNvPr id="742" name="droppedImage.pdf"/>
          <p:cNvPicPr/>
          <p:nvPr/>
        </p:nvPicPr>
        <p:blipFill>
          <a:blip r:embed="rId4">
            <a:extLst/>
          </a:blip>
          <a:stretch>
            <a:fillRect/>
          </a:stretch>
        </p:blipFill>
        <p:spPr>
          <a:xfrm>
            <a:off x="1803400" y="2559050"/>
            <a:ext cx="6553580" cy="3619500"/>
          </a:xfrm>
          <a:prstGeom prst="rect">
            <a:avLst/>
          </a:prstGeom>
          <a:ln w="12700">
            <a:miter lim="400000"/>
          </a:ln>
        </p:spPr>
      </p:pic>
      <p:sp>
        <p:nvSpPr>
          <p:cNvPr id="743" name="Shape 743"/>
          <p:cNvSpPr/>
          <p:nvPr/>
        </p:nvSpPr>
        <p:spPr>
          <a:xfrm>
            <a:off x="850900" y="330200"/>
            <a:ext cx="61087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defRPr sz="1500">
                <a:uFill>
                  <a:solidFill/>
                </a:uFill>
                <a:latin typeface="Comic Sans MS"/>
                <a:ea typeface="Comic Sans MS"/>
                <a:cs typeface="Comic Sans MS"/>
                <a:sym typeface="Comic Sans MS"/>
              </a:defRPr>
            </a:lvl1pPr>
          </a:lstStyle>
          <a:p>
            <a:pPr lvl="0">
              <a:defRPr sz="1800">
                <a:uFillTx/>
              </a:defRPr>
            </a:pPr>
            <a:r>
              <a:rPr sz="1500">
                <a:uFill>
                  <a:solidFill/>
                </a:uFill>
              </a:rPr>
              <a:t>DNA DENATURATION and RENATURATION/HYBRIDIZATION</a:t>
            </a:r>
          </a:p>
        </p:txBody>
      </p:sp>
      <p:sp>
        <p:nvSpPr>
          <p:cNvPr id="744" name="Shape 744"/>
          <p:cNvSpPr/>
          <p:nvPr/>
        </p:nvSpPr>
        <p:spPr>
          <a:xfrm>
            <a:off x="6896100" y="1574800"/>
            <a:ext cx="2134820" cy="368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sz="1500">
                <a:uFill>
                  <a:solidFill/>
                </a:uFill>
                <a:latin typeface="Comic Sans MS"/>
                <a:ea typeface="Comic Sans MS"/>
                <a:cs typeface="Comic Sans MS"/>
                <a:sym typeface="Comic Sans MS"/>
              </a:defRPr>
            </a:lvl1pPr>
          </a:lstStyle>
          <a:p>
            <a:pPr lvl="0">
              <a:defRPr sz="1800">
                <a:uFillTx/>
              </a:defRPr>
            </a:pPr>
            <a:r>
              <a:rPr sz="1500">
                <a:uFill>
                  <a:solidFill/>
                </a:uFill>
              </a:rPr>
              <a:t>J. Marmur and P. Doty</a:t>
            </a:r>
          </a:p>
        </p:txBody>
      </p:sp>
      <p:grpSp>
        <p:nvGrpSpPr>
          <p:cNvPr id="749" name="Group 749"/>
          <p:cNvGrpSpPr/>
          <p:nvPr/>
        </p:nvGrpSpPr>
        <p:grpSpPr>
          <a:xfrm>
            <a:off x="12052300" y="622300"/>
            <a:ext cx="3302000" cy="406400"/>
            <a:chOff x="0" y="0"/>
            <a:chExt cx="3301999" cy="406400"/>
          </a:xfrm>
        </p:grpSpPr>
        <p:sp>
          <p:nvSpPr>
            <p:cNvPr id="745" name="Shape 745"/>
            <p:cNvSpPr/>
            <p:nvPr/>
          </p:nvSpPr>
          <p:spPr>
            <a:xfrm>
              <a:off x="12700" y="12700"/>
              <a:ext cx="1257300" cy="342900"/>
            </a:xfrm>
            <a:prstGeom prst="rect">
              <a:avLst/>
            </a:prstGeom>
            <a:blipFill rotWithShape="1">
              <a:blip r:embed="rId5"/>
              <a:srcRect l="0" t="0" r="0" b="0"/>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lvl="0" marL="40639" marR="40639" defTabSz="914400">
                <a:defRPr>
                  <a:uFill>
                    <a:solidFill/>
                  </a:uFill>
                  <a:latin typeface="+mn-lt"/>
                  <a:ea typeface="+mn-ea"/>
                  <a:cs typeface="+mn-cs"/>
                  <a:sym typeface="Gill Sans"/>
                </a:defRPr>
              </a:pPr>
            </a:p>
          </p:txBody>
        </p:sp>
        <p:sp>
          <p:nvSpPr>
            <p:cNvPr id="746" name="Shape 746"/>
            <p:cNvSpPr/>
            <p:nvPr/>
          </p:nvSpPr>
          <p:spPr>
            <a:xfrm>
              <a:off x="2044700" y="63500"/>
              <a:ext cx="1257300" cy="342900"/>
            </a:xfrm>
            <a:prstGeom prst="rect">
              <a:avLst/>
            </a:prstGeom>
            <a:blipFill rotWithShape="1">
              <a:blip r:embed="rId5"/>
              <a:srcRect l="0" t="0" r="0" b="0"/>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lvl="0" marL="40639" marR="40639" defTabSz="914400">
                <a:defRPr>
                  <a:uFill>
                    <a:solidFill/>
                  </a:uFill>
                  <a:latin typeface="+mn-lt"/>
                  <a:ea typeface="+mn-ea"/>
                  <a:cs typeface="+mn-cs"/>
                  <a:sym typeface="Gill Sans"/>
                </a:defRPr>
              </a:pPr>
            </a:p>
          </p:txBody>
        </p:sp>
        <p:sp>
          <p:nvSpPr>
            <p:cNvPr id="747" name="Shape 747"/>
            <p:cNvSpPr/>
            <p:nvPr/>
          </p:nvSpPr>
          <p:spPr>
            <a:xfrm>
              <a:off x="0" y="0"/>
              <a:ext cx="1133709"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defTabSz="914400">
                <a:defRPr b="1">
                  <a:solidFill>
                    <a:srgbClr val="F5EC00"/>
                  </a:solidFill>
                  <a:uFill>
                    <a:solidFill>
                      <a:srgbClr val="F5EC00"/>
                    </a:solidFill>
                  </a:uFill>
                  <a:latin typeface="+mn-lt"/>
                  <a:ea typeface="+mn-ea"/>
                  <a:cs typeface="+mn-cs"/>
                  <a:sym typeface="Gill Sans"/>
                </a:defRPr>
              </a:lvl1pPr>
            </a:lstStyle>
            <a:p>
              <a:pPr lvl="0">
                <a:defRPr b="0" sz="1800">
                  <a:solidFill>
                    <a:srgbClr val="000000"/>
                  </a:solidFill>
                  <a:uFillTx/>
                </a:defRPr>
              </a:pPr>
              <a:r>
                <a:rPr b="1" sz="1200">
                  <a:solidFill>
                    <a:srgbClr val="F5EC00"/>
                  </a:solidFill>
                  <a:uFill>
                    <a:solidFill>
                      <a:srgbClr val="F5EC00"/>
                    </a:solidFill>
                  </a:uFill>
                </a:rPr>
                <a:t>Native dsDNA</a:t>
              </a:r>
            </a:p>
          </p:txBody>
        </p:sp>
        <p:sp>
          <p:nvSpPr>
            <p:cNvPr id="748" name="Shape 748"/>
            <p:cNvSpPr/>
            <p:nvPr/>
          </p:nvSpPr>
          <p:spPr>
            <a:xfrm>
              <a:off x="2032000" y="50800"/>
              <a:ext cx="1132965"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defTabSz="914400">
                <a:defRPr b="1">
                  <a:solidFill>
                    <a:srgbClr val="F5EC00"/>
                  </a:solidFill>
                  <a:uFill>
                    <a:solidFill>
                      <a:srgbClr val="F5EC00"/>
                    </a:solidFill>
                  </a:uFill>
                  <a:latin typeface="+mn-lt"/>
                  <a:ea typeface="+mn-ea"/>
                  <a:cs typeface="+mn-cs"/>
                  <a:sym typeface="Gill Sans"/>
                </a:defRPr>
              </a:lvl1pPr>
            </a:lstStyle>
            <a:p>
              <a:pPr lvl="0">
                <a:defRPr b="0" sz="1800">
                  <a:solidFill>
                    <a:srgbClr val="000000"/>
                  </a:solidFill>
                  <a:uFillTx/>
                </a:defRPr>
              </a:pPr>
              <a:r>
                <a:rPr b="1" sz="1200">
                  <a:solidFill>
                    <a:srgbClr val="F5EC00"/>
                  </a:solidFill>
                  <a:uFill>
                    <a:solidFill>
                      <a:srgbClr val="F5EC00"/>
                    </a:solidFill>
                  </a:uFill>
                </a:rPr>
                <a:t>Melted ssDNA</a:t>
              </a:r>
            </a:p>
          </p:txBody>
        </p:sp>
      </p:grpSp>
    </p:spTree>
  </p:cSld>
  <p:clrMapOvr>
    <a:masterClrMapping/>
  </p:clrMapOvr>
  <p:transitio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51" name="droppedImage.png"/>
          <p:cNvPicPr/>
          <p:nvPr/>
        </p:nvPicPr>
        <p:blipFill>
          <a:blip r:embed="rId2">
            <a:extLst/>
          </a:blip>
          <a:stretch>
            <a:fillRect/>
          </a:stretch>
        </p:blipFill>
        <p:spPr>
          <a:xfrm>
            <a:off x="203200" y="-3797300"/>
            <a:ext cx="8763000" cy="12060080"/>
          </a:xfrm>
          <a:prstGeom prst="rect">
            <a:avLst/>
          </a:prstGeom>
          <a:ln w="25400">
            <a:round/>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9" name="Shape 409"/>
          <p:cNvSpPr/>
          <p:nvPr/>
        </p:nvSpPr>
        <p:spPr>
          <a:xfrm>
            <a:off x="965200" y="203200"/>
            <a:ext cx="8724900" cy="1524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4450" marR="45154" defTabSz="914400">
              <a:buClr>
                <a:srgbClr val="000000"/>
              </a:buClr>
              <a:buFont typeface="Times New Roman"/>
              <a:defRPr sz="1800"/>
            </a:pPr>
            <a:r>
              <a:rPr sz="2200">
                <a:uFill>
                  <a:solidFill/>
                </a:uFill>
                <a:latin typeface="Comic Sans MS"/>
                <a:ea typeface="Comic Sans MS"/>
                <a:cs typeface="Comic Sans MS"/>
                <a:sym typeface="Comic Sans MS"/>
              </a:rPr>
              <a:t>Darwin C. 1859: </a:t>
            </a:r>
            <a:r>
              <a:rPr sz="1700">
                <a:solidFill>
                  <a:srgbClr val="0433FF"/>
                </a:solidFill>
                <a:uFill>
                  <a:solidFill/>
                </a:uFill>
                <a:latin typeface="Comic Sans MS"/>
                <a:ea typeface="Comic Sans MS"/>
                <a:cs typeface="Comic Sans MS"/>
                <a:sym typeface="Comic Sans MS"/>
              </a:rPr>
              <a:t>Book </a:t>
            </a:r>
            <a:r>
              <a:rPr sz="1700">
                <a:uFill>
                  <a:solidFill/>
                </a:uFill>
                <a:latin typeface="Comic Sans MS"/>
                <a:ea typeface="Comic Sans MS"/>
                <a:cs typeface="Comic Sans MS"/>
                <a:sym typeface="Comic Sans MS"/>
              </a:rPr>
              <a:t>- On the Origin of Species by Means of Natural Selection</a:t>
            </a:r>
            <a:endParaRPr sz="1700">
              <a:uFill>
                <a:solidFill/>
              </a:uFill>
              <a:latin typeface="Comic Sans MS"/>
              <a:ea typeface="Comic Sans MS"/>
              <a:cs typeface="Comic Sans MS"/>
              <a:sym typeface="Comic Sans MS"/>
            </a:endParaRPr>
          </a:p>
          <a:p>
            <a:pPr lvl="0" marL="44450" marR="45154" defTabSz="914400">
              <a:buClr>
                <a:srgbClr val="000000"/>
              </a:buClr>
              <a:buFont typeface="Times New Roman"/>
              <a:defRPr sz="1800"/>
            </a:pPr>
            <a:r>
              <a:rPr sz="2200">
                <a:uFill>
                  <a:solidFill/>
                </a:uFill>
                <a:latin typeface="Comic Sans MS"/>
                <a:ea typeface="Comic Sans MS"/>
                <a:cs typeface="Comic Sans MS"/>
                <a:sym typeface="Comic Sans MS"/>
              </a:rPr>
              <a:t>Mendel G. 1866</a:t>
            </a:r>
            <a:endParaRPr sz="2200">
              <a:uFill>
                <a:solidFill/>
              </a:uFill>
              <a:latin typeface="Comic Sans MS"/>
              <a:ea typeface="Comic Sans MS"/>
              <a:cs typeface="Comic Sans MS"/>
              <a:sym typeface="Comic Sans MS"/>
            </a:endParaRPr>
          </a:p>
          <a:p>
            <a:pPr lvl="0" marL="44450" marR="45154" defTabSz="914400">
              <a:buClr>
                <a:srgbClr val="000000"/>
              </a:buClr>
              <a:buFont typeface="Times New Roman"/>
              <a:defRPr sz="1800"/>
            </a:pPr>
            <a:r>
              <a:rPr sz="2200">
                <a:uFill>
                  <a:solidFill/>
                </a:uFill>
                <a:latin typeface="Comic Sans MS"/>
                <a:ea typeface="Comic Sans MS"/>
                <a:cs typeface="Comic Sans MS"/>
                <a:sym typeface="Comic Sans MS"/>
              </a:rPr>
              <a:t>Miescher F. 1871</a:t>
            </a:r>
            <a:endParaRPr sz="2200">
              <a:uFill>
                <a:solidFill/>
              </a:uFill>
              <a:latin typeface="Comic Sans MS"/>
              <a:ea typeface="Comic Sans MS"/>
              <a:cs typeface="Comic Sans MS"/>
              <a:sym typeface="Comic Sans MS"/>
            </a:endParaRPr>
          </a:p>
        </p:txBody>
      </p:sp>
      <p:sp>
        <p:nvSpPr>
          <p:cNvPr id="410" name="Shape 410"/>
          <p:cNvSpPr/>
          <p:nvPr/>
        </p:nvSpPr>
        <p:spPr>
          <a:xfrm>
            <a:off x="939800" y="1422400"/>
            <a:ext cx="8509000" cy="5892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defRPr sz="1800"/>
            </a:pPr>
            <a:r>
              <a:rPr sz="1700">
                <a:solidFill>
                  <a:srgbClr val="FF2600"/>
                </a:solidFill>
                <a:uFill>
                  <a:solidFill/>
                </a:uFill>
                <a:latin typeface="Comic Sans MS"/>
                <a:ea typeface="Comic Sans MS"/>
                <a:cs typeface="Comic Sans MS"/>
                <a:sym typeface="Comic Sans MS"/>
              </a:rPr>
              <a:t>Charles Darwin</a:t>
            </a:r>
            <a:r>
              <a:rPr sz="1700">
                <a:uFill>
                  <a:solidFill/>
                </a:uFill>
                <a:latin typeface="Comic Sans MS"/>
                <a:ea typeface="Comic Sans MS"/>
                <a:cs typeface="Comic Sans MS"/>
                <a:sym typeface="Comic Sans MS"/>
              </a:rPr>
              <a:t> - Important claims: </a:t>
            </a:r>
            <a:endParaRPr sz="1700">
              <a:uFill>
                <a:solidFill/>
              </a:uFill>
              <a:latin typeface="Comic Sans MS"/>
              <a:ea typeface="Comic Sans MS"/>
              <a:cs typeface="Comic Sans MS"/>
              <a:sym typeface="Comic Sans MS"/>
            </a:endParaRPr>
          </a:p>
          <a:p>
            <a:pPr lvl="0" marL="40639" marR="40639" defTabSz="914400">
              <a:defRPr sz="1800"/>
            </a:pPr>
            <a:r>
              <a:rPr sz="1700">
                <a:solidFill>
                  <a:srgbClr val="0433FF"/>
                </a:solidFill>
                <a:uFill>
                  <a:solidFill/>
                </a:uFill>
                <a:latin typeface="Comic Sans MS"/>
                <a:ea typeface="Comic Sans MS"/>
                <a:cs typeface="Comic Sans MS"/>
                <a:sym typeface="Comic Sans MS"/>
              </a:rPr>
              <a:t>A. Universal Common Descent - Tree of Life</a:t>
            </a:r>
            <a:r>
              <a:rPr sz="1700">
                <a:uFill>
                  <a:solidFill/>
                </a:uFill>
                <a:latin typeface="Comic Sans MS"/>
                <a:ea typeface="Comic Sans MS"/>
                <a:cs typeface="Comic Sans MS"/>
                <a:sym typeface="Comic Sans MS"/>
              </a:rPr>
              <a:t> - the first one-celled organism, representing the root or trunk of the Tree, gradually developed and changed over many generations into new and more complex forms, representing the branches</a:t>
            </a:r>
            <a:endParaRPr sz="1700">
              <a:uFill>
                <a:solidFill/>
              </a:uFill>
              <a:latin typeface="Comic Sans MS"/>
              <a:ea typeface="Comic Sans MS"/>
              <a:cs typeface="Comic Sans MS"/>
              <a:sym typeface="Comic Sans MS"/>
            </a:endParaRPr>
          </a:p>
          <a:p>
            <a:pPr lvl="0" marL="40639" marR="40639" defTabSz="914400">
              <a:defRPr sz="1800"/>
            </a:pPr>
            <a:endParaRPr sz="1700">
              <a:solidFill>
                <a:srgbClr val="0433FF"/>
              </a:solidFill>
              <a:uFill>
                <a:solidFill/>
              </a:uFill>
              <a:latin typeface="Comic Sans MS"/>
              <a:ea typeface="Comic Sans MS"/>
              <a:cs typeface="Comic Sans MS"/>
              <a:sym typeface="Comic Sans MS"/>
            </a:endParaRPr>
          </a:p>
          <a:p>
            <a:pPr lvl="0" marL="40639" marR="40639" defTabSz="914400">
              <a:defRPr sz="1800"/>
            </a:pPr>
            <a:r>
              <a:rPr sz="1700">
                <a:solidFill>
                  <a:srgbClr val="0433FF"/>
                </a:solidFill>
                <a:uFill>
                  <a:solidFill/>
                </a:uFill>
                <a:latin typeface="Comic Sans MS"/>
                <a:ea typeface="Comic Sans MS"/>
                <a:cs typeface="Comic Sans MS"/>
                <a:sym typeface="Comic Sans MS"/>
              </a:rPr>
              <a:t>B. Natural Selection as a mechanism</a:t>
            </a:r>
            <a:r>
              <a:rPr sz="1700">
                <a:uFill>
                  <a:solidFill/>
                </a:uFill>
                <a:latin typeface="Comic Sans MS"/>
                <a:ea typeface="Comic Sans MS"/>
                <a:cs typeface="Comic Sans MS"/>
                <a:sym typeface="Comic Sans MS"/>
              </a:rPr>
              <a:t> responsible for the branching pattern</a:t>
            </a:r>
            <a:endParaRPr sz="1700">
              <a:uFill>
                <a:solidFill/>
              </a:uFill>
              <a:latin typeface="Comic Sans MS"/>
              <a:ea typeface="Comic Sans MS"/>
              <a:cs typeface="Comic Sans MS"/>
              <a:sym typeface="Comic Sans MS"/>
            </a:endParaRPr>
          </a:p>
          <a:p>
            <a:pPr lvl="0" marL="40639" marR="40639" defTabSz="914400">
              <a:defRPr sz="1800"/>
            </a:pPr>
            <a:r>
              <a:rPr sz="1700">
                <a:uFill>
                  <a:solidFill/>
                </a:uFill>
                <a:latin typeface="Comic Sans MS"/>
                <a:ea typeface="Comic Sans MS"/>
                <a:cs typeface="Comic Sans MS"/>
                <a:sym typeface="Comic Sans MS"/>
              </a:rPr>
              <a:t>Variations in living forms arise at random</a:t>
            </a:r>
            <a:endParaRPr sz="1700">
              <a:uFill>
                <a:solidFill/>
              </a:uFill>
              <a:latin typeface="Comic Sans MS"/>
              <a:ea typeface="Comic Sans MS"/>
              <a:cs typeface="Comic Sans MS"/>
              <a:sym typeface="Comic Sans MS"/>
            </a:endParaRPr>
          </a:p>
          <a:p>
            <a:pPr lvl="0" marL="40639" marR="40639" defTabSz="914400">
              <a:defRPr sz="1800"/>
            </a:pPr>
            <a:r>
              <a:rPr sz="1700">
                <a:uFill>
                  <a:solidFill/>
                </a:uFill>
                <a:latin typeface="Comic Sans MS"/>
                <a:ea typeface="Comic Sans MS"/>
                <a:cs typeface="Comic Sans MS"/>
                <a:sym typeface="Comic Sans MS"/>
              </a:rPr>
              <a:t>Nature selects the adaptive ones</a:t>
            </a:r>
            <a:endParaRPr sz="1700">
              <a:uFill>
                <a:solidFill/>
              </a:uFill>
              <a:latin typeface="Comic Sans MS"/>
              <a:ea typeface="Comic Sans MS"/>
              <a:cs typeface="Comic Sans MS"/>
              <a:sym typeface="Comic Sans MS"/>
            </a:endParaRPr>
          </a:p>
          <a:p>
            <a:pPr lvl="0" marL="40639" marR="40639" defTabSz="914400">
              <a:defRPr sz="1800"/>
            </a:pPr>
            <a:r>
              <a:rPr sz="1700">
                <a:uFill>
                  <a:solidFill/>
                </a:uFill>
                <a:latin typeface="Comic Sans MS"/>
                <a:ea typeface="Comic Sans MS"/>
                <a:cs typeface="Comic Sans MS"/>
                <a:sym typeface="Comic Sans MS"/>
              </a:rPr>
              <a:t>Adaptive organism survive and reproduce</a:t>
            </a:r>
            <a:endParaRPr sz="1700">
              <a:uFill>
                <a:solidFill/>
              </a:uFill>
              <a:latin typeface="Comic Sans MS"/>
              <a:ea typeface="Comic Sans MS"/>
              <a:cs typeface="Comic Sans MS"/>
              <a:sym typeface="Comic Sans MS"/>
            </a:endParaRPr>
          </a:p>
          <a:p>
            <a:pPr lvl="0" marL="40639" marR="40639" defTabSz="914400">
              <a:defRPr sz="1800"/>
            </a:pPr>
            <a:r>
              <a:rPr sz="1700">
                <a:uFill>
                  <a:solidFill/>
                </a:uFill>
                <a:latin typeface="Comic Sans MS"/>
                <a:ea typeface="Comic Sans MS"/>
                <a:cs typeface="Comic Sans MS"/>
                <a:sym typeface="Comic Sans MS"/>
              </a:rPr>
              <a:t>Inherited adaptations may cause population changes</a:t>
            </a:r>
            <a:endParaRPr sz="1700">
              <a:uFill>
                <a:solidFill/>
              </a:uFill>
              <a:latin typeface="Comic Sans MS"/>
              <a:ea typeface="Comic Sans MS"/>
              <a:cs typeface="Comic Sans MS"/>
              <a:sym typeface="Comic Sans MS"/>
            </a:endParaRPr>
          </a:p>
          <a:p>
            <a:pPr lvl="0" marL="40639" marR="40639" defTabSz="914400">
              <a:defRPr sz="1800"/>
            </a:pPr>
            <a:endParaRPr sz="1700">
              <a:uFill>
                <a:solidFill/>
              </a:uFill>
              <a:latin typeface="Comic Sans MS"/>
              <a:ea typeface="Comic Sans MS"/>
              <a:cs typeface="Comic Sans MS"/>
              <a:sym typeface="Comic Sans MS"/>
            </a:endParaRPr>
          </a:p>
          <a:p>
            <a:pPr lvl="0" marL="40639" marR="40639" defTabSz="914400">
              <a:defRPr sz="1800"/>
            </a:pPr>
            <a:r>
              <a:rPr sz="1700">
                <a:uFill>
                  <a:solidFill/>
                </a:uFill>
                <a:latin typeface="Comic Sans MS"/>
                <a:ea typeface="Comic Sans MS"/>
                <a:cs typeface="Comic Sans MS"/>
                <a:sym typeface="Comic Sans MS"/>
              </a:rPr>
              <a:t>Darwin understand </a:t>
            </a:r>
            <a:r>
              <a:rPr sz="1700">
                <a:solidFill>
                  <a:srgbClr val="0433FF"/>
                </a:solidFill>
                <a:uFill>
                  <a:solidFill/>
                </a:uFill>
                <a:latin typeface="Comic Sans MS"/>
                <a:ea typeface="Comic Sans MS"/>
                <a:cs typeface="Comic Sans MS"/>
                <a:sym typeface="Comic Sans MS"/>
              </a:rPr>
              <a:t>neither how genetic traits were passed</a:t>
            </a:r>
            <a:r>
              <a:rPr sz="1700">
                <a:uFill>
                  <a:solidFill/>
                </a:uFill>
                <a:latin typeface="Comic Sans MS"/>
                <a:ea typeface="Comic Sans MS"/>
                <a:cs typeface="Comic Sans MS"/>
                <a:sym typeface="Comic Sans MS"/>
              </a:rPr>
              <a:t> to the progeny </a:t>
            </a:r>
            <a:r>
              <a:rPr sz="1700">
                <a:solidFill>
                  <a:srgbClr val="0433FF"/>
                </a:solidFill>
                <a:uFill>
                  <a:solidFill/>
                </a:uFill>
                <a:latin typeface="Comic Sans MS"/>
                <a:ea typeface="Comic Sans MS"/>
                <a:cs typeface="Comic Sans MS"/>
                <a:sym typeface="Comic Sans MS"/>
              </a:rPr>
              <a:t>nor how the variations arose. </a:t>
            </a:r>
            <a:r>
              <a:rPr sz="1700">
                <a:solidFill>
                  <a:srgbClr val="FF2600"/>
                </a:solidFill>
                <a:uFill>
                  <a:solidFill/>
                </a:uFill>
                <a:latin typeface="Comic Sans MS"/>
                <a:ea typeface="Comic Sans MS"/>
                <a:cs typeface="Comic Sans MS"/>
                <a:sym typeface="Comic Sans MS"/>
              </a:rPr>
              <a:t>He is a founder of Evolution Biology</a:t>
            </a:r>
            <a:endParaRPr sz="1700">
              <a:solidFill>
                <a:srgbClr val="FF2600"/>
              </a:solidFill>
              <a:uFill>
                <a:solidFill/>
              </a:uFill>
              <a:latin typeface="Comic Sans MS"/>
              <a:ea typeface="Comic Sans MS"/>
              <a:cs typeface="Comic Sans MS"/>
              <a:sym typeface="Comic Sans MS"/>
            </a:endParaRPr>
          </a:p>
          <a:p>
            <a:pPr lvl="0" marL="40639" marR="40639" defTabSz="914400">
              <a:defRPr sz="1800"/>
            </a:pPr>
            <a:r>
              <a:rPr sz="1700">
                <a:solidFill>
                  <a:srgbClr val="FF2600"/>
                </a:solidFill>
                <a:uFill>
                  <a:solidFill/>
                </a:uFill>
                <a:latin typeface="Comic Sans MS"/>
                <a:ea typeface="Comic Sans MS"/>
                <a:cs typeface="Comic Sans MS"/>
                <a:sym typeface="Comic Sans MS"/>
              </a:rPr>
              <a:t> </a:t>
            </a:r>
            <a:endParaRPr sz="1700">
              <a:solidFill>
                <a:srgbClr val="FF2600"/>
              </a:solidFill>
              <a:uFill>
                <a:solidFill/>
              </a:uFill>
              <a:latin typeface="Comic Sans MS"/>
              <a:ea typeface="Comic Sans MS"/>
              <a:cs typeface="Comic Sans MS"/>
              <a:sym typeface="Comic Sans MS"/>
            </a:endParaRPr>
          </a:p>
          <a:p>
            <a:pPr lvl="0" marL="40639" marR="40639" defTabSz="914400">
              <a:defRPr sz="1800"/>
            </a:pPr>
            <a:r>
              <a:rPr sz="1700">
                <a:uFill>
                  <a:solidFill/>
                </a:uFill>
                <a:latin typeface="Comic Sans MS"/>
                <a:ea typeface="Comic Sans MS"/>
                <a:cs typeface="Comic Sans MS"/>
                <a:sym typeface="Comic Sans MS"/>
              </a:rPr>
              <a:t>At present: - </a:t>
            </a:r>
            <a:r>
              <a:rPr sz="1700">
                <a:solidFill>
                  <a:srgbClr val="0433FF"/>
                </a:solidFill>
                <a:uFill>
                  <a:solidFill/>
                </a:uFill>
                <a:latin typeface="Comic Sans MS"/>
                <a:ea typeface="Comic Sans MS"/>
                <a:cs typeface="Comic Sans MS"/>
                <a:sym typeface="Comic Sans MS"/>
              </a:rPr>
              <a:t>Natural Selection as a mechanism for relatively simple processes is fully confirmed </a:t>
            </a:r>
            <a:r>
              <a:rPr sz="1700">
                <a:solidFill>
                  <a:srgbClr val="FF2600"/>
                </a:solidFill>
                <a:uFill>
                  <a:solidFill>
                    <a:srgbClr val="FF2600"/>
                  </a:solidFill>
                </a:uFill>
                <a:latin typeface="Comic Sans MS"/>
                <a:ea typeface="Comic Sans MS"/>
                <a:cs typeface="Comic Sans MS"/>
                <a:sym typeface="Comic Sans MS"/>
              </a:rPr>
              <a:t>but</a:t>
            </a:r>
            <a:r>
              <a:rPr sz="1700">
                <a:solidFill>
                  <a:srgbClr val="0433FF"/>
                </a:solidFill>
                <a:uFill>
                  <a:solidFill/>
                </a:uFill>
                <a:latin typeface="Comic Sans MS"/>
                <a:ea typeface="Comic Sans MS"/>
                <a:cs typeface="Comic Sans MS"/>
                <a:sym typeface="Comic Sans MS"/>
              </a:rPr>
              <a:t> also </a:t>
            </a:r>
            <a:r>
              <a:rPr sz="1700">
                <a:solidFill>
                  <a:srgbClr val="FF2600"/>
                </a:solidFill>
                <a:uFill>
                  <a:solidFill>
                    <a:srgbClr val="FF2600"/>
                  </a:solidFill>
                </a:uFill>
                <a:latin typeface="Comic Sans MS"/>
                <a:ea typeface="Comic Sans MS"/>
                <a:cs typeface="Comic Sans MS"/>
                <a:sym typeface="Comic Sans MS"/>
              </a:rPr>
              <a:t>cooperation played a significant role</a:t>
            </a:r>
            <a:endParaRPr sz="1700">
              <a:uFill>
                <a:solidFill/>
              </a:uFill>
              <a:latin typeface="Comic Sans MS"/>
              <a:ea typeface="Comic Sans MS"/>
              <a:cs typeface="Comic Sans MS"/>
              <a:sym typeface="Comic Sans MS"/>
            </a:endParaRPr>
          </a:p>
          <a:p>
            <a:pPr lvl="0" marL="40639" marR="40639" defTabSz="914400">
              <a:defRPr sz="1800"/>
            </a:pPr>
            <a:r>
              <a:rPr sz="1700">
                <a:uFill>
                  <a:solidFill/>
                </a:uFill>
                <a:latin typeface="Comic Sans MS"/>
                <a:ea typeface="Comic Sans MS"/>
                <a:cs typeface="Comic Sans MS"/>
                <a:sym typeface="Comic Sans MS"/>
              </a:rPr>
              <a:t>- </a:t>
            </a:r>
            <a:r>
              <a:rPr sz="1700">
                <a:solidFill>
                  <a:srgbClr val="5E30EB"/>
                </a:solidFill>
                <a:uFill>
                  <a:solidFill/>
                </a:uFill>
                <a:latin typeface="Comic Sans MS"/>
                <a:ea typeface="Comic Sans MS"/>
                <a:cs typeface="Comic Sans MS"/>
                <a:sym typeface="Comic Sans MS"/>
              </a:rPr>
              <a:t>Universal Common Descent</a:t>
            </a:r>
            <a:r>
              <a:rPr sz="1700">
                <a:uFill>
                  <a:solidFill/>
                </a:uFill>
                <a:latin typeface="Comic Sans MS"/>
                <a:ea typeface="Comic Sans MS"/>
                <a:cs typeface="Comic Sans MS"/>
                <a:sym typeface="Comic Sans MS"/>
              </a:rPr>
              <a:t> - Tree of Life and the </a:t>
            </a:r>
            <a:r>
              <a:rPr sz="1700">
                <a:solidFill>
                  <a:srgbClr val="4D22B3"/>
                </a:solidFill>
                <a:uFill>
                  <a:solidFill/>
                </a:uFill>
                <a:latin typeface="Comic Sans MS"/>
                <a:ea typeface="Comic Sans MS"/>
                <a:cs typeface="Comic Sans MS"/>
                <a:sym typeface="Comic Sans MS"/>
              </a:rPr>
              <a:t>role of natural selection in the origin of species </a:t>
            </a:r>
            <a:r>
              <a:rPr sz="1700">
                <a:solidFill>
                  <a:srgbClr val="FF4013"/>
                </a:solidFill>
                <a:uFill>
                  <a:solidFill/>
                </a:uFill>
                <a:latin typeface="Comic Sans MS"/>
                <a:ea typeface="Comic Sans MS"/>
                <a:cs typeface="Comic Sans MS"/>
                <a:sym typeface="Comic Sans MS"/>
              </a:rPr>
              <a:t>are questioned</a:t>
            </a:r>
            <a:endParaRPr sz="1700">
              <a:uFill>
                <a:solidFill/>
              </a:uFill>
              <a:latin typeface="Comic Sans MS"/>
              <a:ea typeface="Comic Sans MS"/>
              <a:cs typeface="Comic Sans MS"/>
              <a:sym typeface="Comic Sans MS"/>
            </a:endParaRPr>
          </a:p>
        </p:txBody>
      </p:sp>
      <p:sp>
        <p:nvSpPr>
          <p:cNvPr id="411" name="Shape 411"/>
          <p:cNvSpPr/>
          <p:nvPr/>
        </p:nvSpPr>
        <p:spPr>
          <a:xfrm>
            <a:off x="3365500" y="889000"/>
            <a:ext cx="901700" cy="406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defRPr sz="1700">
                <a:solidFill>
                  <a:srgbClr val="0433FF"/>
                </a:solidFill>
                <a:uFill>
                  <a:solidFill/>
                </a:uFill>
                <a:latin typeface="Comic Sans MS"/>
                <a:ea typeface="Comic Sans MS"/>
                <a:cs typeface="Comic Sans MS"/>
                <a:sym typeface="Comic Sans MS"/>
              </a:defRPr>
            </a:lvl1pPr>
          </a:lstStyle>
          <a:p>
            <a:pPr lvl="0">
              <a:defRPr sz="1800">
                <a:solidFill>
                  <a:srgbClr val="000000"/>
                </a:solidFill>
                <a:uFillTx/>
              </a:defRPr>
            </a:pPr>
            <a:r>
              <a:rPr sz="1700">
                <a:solidFill>
                  <a:srgbClr val="0433FF"/>
                </a:solidFill>
                <a:uFill>
                  <a:solidFill/>
                </a:uFill>
              </a:rPr>
              <a:t>papers</a:t>
            </a:r>
          </a:p>
        </p:txBody>
      </p:sp>
    </p:spTree>
  </p:cSld>
  <p:clrMapOvr>
    <a:masterClrMapping/>
  </p:clrMapOvr>
  <p:transitio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3" name="Shape 753"/>
          <p:cNvSpPr/>
          <p:nvPr/>
        </p:nvSpPr>
        <p:spPr>
          <a:xfrm>
            <a:off x="581521" y="368300"/>
            <a:ext cx="8356601" cy="2387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lvl="0" marR="457200" algn="ctr">
              <a:lnSpc>
                <a:spcPct val="150000"/>
              </a:lnSpc>
              <a:defRPr sz="1800"/>
            </a:pPr>
            <a:r>
              <a:rPr sz="2100">
                <a:latin typeface="Comic Sans MS"/>
                <a:ea typeface="Comic Sans MS"/>
                <a:cs typeface="Comic Sans MS"/>
                <a:sym typeface="Comic Sans MS"/>
              </a:rPr>
              <a:t>Microbiologist, biochemist and molecular biologist </a:t>
            </a:r>
            <a:endParaRPr sz="2100">
              <a:latin typeface="Comic Sans MS"/>
              <a:ea typeface="Comic Sans MS"/>
              <a:cs typeface="Comic Sans MS"/>
              <a:sym typeface="Comic Sans MS"/>
            </a:endParaRPr>
          </a:p>
          <a:p>
            <a:pPr lvl="0" marR="457200" algn="ctr">
              <a:lnSpc>
                <a:spcPct val="150000"/>
              </a:lnSpc>
              <a:defRPr sz="1800"/>
            </a:pPr>
            <a:r>
              <a:rPr sz="3500">
                <a:solidFill>
                  <a:srgbClr val="0433FF"/>
                </a:solidFill>
                <a:latin typeface="Comic Sans MS"/>
                <a:ea typeface="Comic Sans MS"/>
                <a:cs typeface="Comic Sans MS"/>
                <a:sym typeface="Comic Sans MS"/>
              </a:rPr>
              <a:t>Julius Marmur</a:t>
            </a:r>
            <a:r>
              <a:rPr sz="2100">
                <a:latin typeface="Comic Sans MS"/>
                <a:ea typeface="Comic Sans MS"/>
                <a:cs typeface="Comic Sans MS"/>
                <a:sym typeface="Comic Sans MS"/>
              </a:rPr>
              <a:t> – dicovered renaturation of DNA</a:t>
            </a:r>
            <a:endParaRPr sz="2100">
              <a:latin typeface="Comic Sans MS"/>
              <a:ea typeface="Comic Sans MS"/>
              <a:cs typeface="Comic Sans MS"/>
              <a:sym typeface="Comic Sans MS"/>
            </a:endParaRPr>
          </a:p>
          <a:p>
            <a:pPr lvl="0" marR="457200" algn="ctr">
              <a:lnSpc>
                <a:spcPct val="150000"/>
              </a:lnSpc>
              <a:defRPr sz="1800"/>
            </a:pPr>
            <a:r>
              <a:rPr sz="1700">
                <a:latin typeface="Comic Sans MS"/>
                <a:ea typeface="Comic Sans MS"/>
                <a:cs typeface="Comic Sans MS"/>
                <a:sym typeface="Comic Sans MS"/>
              </a:rPr>
              <a:t>22 March, 1926 Bialystok (Poland) – 20 May, 1996 New York, NY</a:t>
            </a:r>
            <a:endParaRPr sz="2100">
              <a:latin typeface="Comic Sans MS"/>
              <a:ea typeface="Comic Sans MS"/>
              <a:cs typeface="Comic Sans MS"/>
              <a:sym typeface="Comic Sans MS"/>
            </a:endParaRPr>
          </a:p>
        </p:txBody>
      </p:sp>
      <p:sp>
        <p:nvSpPr>
          <p:cNvPr id="754" name="Shape 754"/>
          <p:cNvSpPr/>
          <p:nvPr/>
        </p:nvSpPr>
        <p:spPr>
          <a:xfrm>
            <a:off x="847824" y="2724150"/>
            <a:ext cx="8445501" cy="698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lvl="0" algn="ctr">
              <a:defRPr sz="1800"/>
            </a:pPr>
            <a:r>
              <a:rPr sz="3500">
                <a:latin typeface="Comic Sans MS"/>
                <a:ea typeface="Comic Sans MS"/>
                <a:cs typeface="Comic Sans MS"/>
                <a:sym typeface="Comic Sans MS"/>
              </a:rPr>
              <a:t>Oswald  Avery   </a:t>
            </a:r>
            <a:r>
              <a:rPr sz="2000">
                <a:latin typeface="Comic Sans MS"/>
                <a:ea typeface="Comic Sans MS"/>
                <a:cs typeface="Comic Sans MS"/>
                <a:sym typeface="Comic Sans MS"/>
              </a:rPr>
              <a:t>1944 - DNA is a genetic material</a:t>
            </a:r>
          </a:p>
        </p:txBody>
      </p:sp>
      <p:pic>
        <p:nvPicPr>
          <p:cNvPr id="755" name="droppedImage.pdf"/>
          <p:cNvPicPr/>
          <p:nvPr/>
        </p:nvPicPr>
        <p:blipFill>
          <a:blip r:embed="rId2">
            <a:extLst/>
          </a:blip>
          <a:stretch>
            <a:fillRect/>
          </a:stretch>
        </p:blipFill>
        <p:spPr>
          <a:xfrm>
            <a:off x="2590800" y="3429000"/>
            <a:ext cx="241300" cy="965200"/>
          </a:xfrm>
          <a:prstGeom prst="rect">
            <a:avLst/>
          </a:prstGeom>
          <a:ln w="12700">
            <a:miter lim="400000"/>
          </a:ln>
        </p:spPr>
      </p:pic>
      <p:pic>
        <p:nvPicPr>
          <p:cNvPr id="756" name="droppedImage.pdf"/>
          <p:cNvPicPr/>
          <p:nvPr/>
        </p:nvPicPr>
        <p:blipFill>
          <a:blip r:embed="rId2">
            <a:extLst/>
          </a:blip>
          <a:stretch>
            <a:fillRect/>
          </a:stretch>
        </p:blipFill>
        <p:spPr>
          <a:xfrm>
            <a:off x="2590800" y="4940300"/>
            <a:ext cx="241300" cy="965200"/>
          </a:xfrm>
          <a:prstGeom prst="rect">
            <a:avLst/>
          </a:prstGeom>
          <a:ln w="12700">
            <a:miter lim="400000"/>
          </a:ln>
        </p:spPr>
      </p:pic>
      <p:sp>
        <p:nvSpPr>
          <p:cNvPr id="757" name="Shape 757"/>
          <p:cNvSpPr/>
          <p:nvPr/>
        </p:nvSpPr>
        <p:spPr>
          <a:xfrm>
            <a:off x="4520592" y="3441700"/>
            <a:ext cx="4617865"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a:defRPr sz="2000">
                <a:latin typeface="Comic Sans MS"/>
                <a:ea typeface="Comic Sans MS"/>
                <a:cs typeface="Comic Sans MS"/>
                <a:sym typeface="Comic Sans MS"/>
              </a:defRPr>
            </a:lvl1pPr>
          </a:lstStyle>
          <a:p>
            <a:pPr lvl="0">
              <a:defRPr sz="1800"/>
            </a:pPr>
            <a:r>
              <a:rPr sz="2000"/>
              <a:t>(Rockefeller Institute, New York, NY)</a:t>
            </a:r>
          </a:p>
        </p:txBody>
      </p:sp>
      <p:pic>
        <p:nvPicPr>
          <p:cNvPr id="758" name="droppedImage.pdf"/>
          <p:cNvPicPr/>
          <p:nvPr/>
        </p:nvPicPr>
        <p:blipFill>
          <a:blip r:embed="rId3">
            <a:extLst/>
          </a:blip>
          <a:stretch>
            <a:fillRect/>
          </a:stretch>
        </p:blipFill>
        <p:spPr>
          <a:xfrm>
            <a:off x="1130300" y="2552700"/>
            <a:ext cx="6934200" cy="38100"/>
          </a:xfrm>
          <a:prstGeom prst="rect">
            <a:avLst/>
          </a:prstGeom>
          <a:ln w="12700">
            <a:miter lim="400000"/>
          </a:ln>
        </p:spPr>
      </p:pic>
      <p:sp>
        <p:nvSpPr>
          <p:cNvPr id="759" name="Shape 759"/>
          <p:cNvSpPr/>
          <p:nvPr/>
        </p:nvSpPr>
        <p:spPr>
          <a:xfrm>
            <a:off x="-3076" y="4438650"/>
            <a:ext cx="4622801" cy="546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a:defRPr sz="2600">
                <a:latin typeface="Comic Sans MS"/>
                <a:ea typeface="Comic Sans MS"/>
                <a:cs typeface="Comic Sans MS"/>
                <a:sym typeface="Comic Sans MS"/>
              </a:defRPr>
            </a:lvl1pPr>
          </a:lstStyle>
          <a:p>
            <a:pPr lvl="0">
              <a:defRPr sz="1800"/>
            </a:pPr>
            <a:r>
              <a:rPr sz="2600"/>
              <a:t>     Rollin D.  Hotchkiss</a:t>
            </a:r>
          </a:p>
        </p:txBody>
      </p:sp>
      <p:sp>
        <p:nvSpPr>
          <p:cNvPr id="760" name="Shape 760"/>
          <p:cNvSpPr/>
          <p:nvPr/>
        </p:nvSpPr>
        <p:spPr>
          <a:xfrm>
            <a:off x="1407728" y="5829300"/>
            <a:ext cx="2385393" cy="558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a:defRPr sz="2700">
                <a:latin typeface="Comic Sans MS"/>
                <a:ea typeface="Comic Sans MS"/>
                <a:cs typeface="Comic Sans MS"/>
                <a:sym typeface="Comic Sans MS"/>
              </a:defRPr>
            </a:lvl1pPr>
          </a:lstStyle>
          <a:p>
            <a:pPr lvl="0">
              <a:defRPr sz="1800"/>
            </a:pPr>
            <a:r>
              <a:rPr sz="2700"/>
              <a:t>Julius Marmur</a:t>
            </a:r>
          </a:p>
        </p:txBody>
      </p:sp>
      <p:pic>
        <p:nvPicPr>
          <p:cNvPr id="761" name="image.png"/>
          <p:cNvPicPr/>
          <p:nvPr/>
        </p:nvPicPr>
        <p:blipFill>
          <a:blip r:embed="rId4">
            <a:extLst/>
          </a:blip>
          <a:stretch>
            <a:fillRect/>
          </a:stretch>
        </p:blipFill>
        <p:spPr>
          <a:xfrm>
            <a:off x="5921375" y="4064000"/>
            <a:ext cx="2120900" cy="2940050"/>
          </a:xfrm>
          <a:prstGeom prst="rect">
            <a:avLst/>
          </a:prstGeom>
          <a:ln w="12700">
            <a:miter lim="400000"/>
          </a:ln>
        </p:spPr>
      </p:pic>
      <p:sp>
        <p:nvSpPr>
          <p:cNvPr id="762" name="Shape 762"/>
          <p:cNvSpPr/>
          <p:nvPr/>
        </p:nvSpPr>
        <p:spPr>
          <a:xfrm>
            <a:off x="8539509" y="5613400"/>
            <a:ext cx="771030"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a:defRPr sz="2200">
                <a:latin typeface="Comic Sans MS Bold"/>
                <a:ea typeface="Comic Sans MS Bold"/>
                <a:cs typeface="Comic Sans MS Bold"/>
                <a:sym typeface="Comic Sans MS Bold"/>
              </a:defRPr>
            </a:lvl1pPr>
          </a:lstStyle>
          <a:p>
            <a:pPr lvl="0">
              <a:defRPr sz="1800"/>
            </a:pPr>
            <a:r>
              <a:rPr sz="2200"/>
              <a:t>1993</a:t>
            </a:r>
          </a:p>
        </p:txBody>
      </p:sp>
    </p:spTree>
  </p:cSld>
  <p:clrMapOvr>
    <a:masterClrMapping/>
  </p:clrMapOvr>
  <p:transitio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64" name="droppedImage.png"/>
          <p:cNvPicPr/>
          <p:nvPr/>
        </p:nvPicPr>
        <p:blipFill>
          <a:blip r:embed="rId2">
            <a:extLst/>
          </a:blip>
          <a:stretch>
            <a:fillRect/>
          </a:stretch>
        </p:blipFill>
        <p:spPr>
          <a:xfrm>
            <a:off x="673100" y="4851400"/>
            <a:ext cx="8813800" cy="2527300"/>
          </a:xfrm>
          <a:prstGeom prst="rect">
            <a:avLst/>
          </a:prstGeom>
          <a:ln w="25400">
            <a:round/>
          </a:ln>
        </p:spPr>
      </p:pic>
      <p:sp>
        <p:nvSpPr>
          <p:cNvPr id="765" name="Shape 765"/>
          <p:cNvSpPr/>
          <p:nvPr/>
        </p:nvSpPr>
        <p:spPr>
          <a:xfrm>
            <a:off x="7340600" y="7035800"/>
            <a:ext cx="1968500" cy="381000"/>
          </a:xfrm>
          <a:prstGeom prst="rect">
            <a:avLst/>
          </a:prstGeom>
          <a:blipFill>
            <a:blip r:embed="rId3"/>
          </a:blipFill>
          <a:ln w="25400">
            <a:solidFill/>
            <a:round/>
          </a:ln>
        </p:spPr>
        <p:txBody>
          <a:bodyPr lIns="50800" tIns="50800" rIns="50800" bIns="50800" anchor="ctr"/>
          <a:lstStyle/>
          <a:p>
            <a:pPr lvl="0" marL="40639" marR="40639" defTabSz="914400">
              <a:defRPr>
                <a:uFill>
                  <a:solidFill/>
                </a:uFill>
                <a:latin typeface="+mn-lt"/>
                <a:ea typeface="+mn-ea"/>
                <a:cs typeface="+mn-cs"/>
                <a:sym typeface="Gill Sans"/>
              </a:defRPr>
            </a:pPr>
          </a:p>
        </p:txBody>
      </p:sp>
      <p:pic>
        <p:nvPicPr>
          <p:cNvPr id="766" name="droppedImage.png"/>
          <p:cNvPicPr/>
          <p:nvPr/>
        </p:nvPicPr>
        <p:blipFill>
          <a:blip r:embed="rId4">
            <a:extLst/>
          </a:blip>
          <a:stretch>
            <a:fillRect/>
          </a:stretch>
        </p:blipFill>
        <p:spPr>
          <a:xfrm>
            <a:off x="63500" y="-185073"/>
            <a:ext cx="5448300" cy="1616084"/>
          </a:xfrm>
          <a:prstGeom prst="rect">
            <a:avLst/>
          </a:prstGeom>
          <a:ln w="25400">
            <a:round/>
          </a:ln>
        </p:spPr>
      </p:pic>
      <p:sp>
        <p:nvSpPr>
          <p:cNvPr id="767" name="Shape 767"/>
          <p:cNvSpPr/>
          <p:nvPr/>
        </p:nvSpPr>
        <p:spPr>
          <a:xfrm>
            <a:off x="7467600" y="7086600"/>
            <a:ext cx="1943100" cy="279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defRPr>
                <a:solidFill>
                  <a:srgbClr val="FFFB00"/>
                </a:solidFill>
                <a:uFill>
                  <a:solidFill/>
                </a:uFill>
                <a:latin typeface="+mn-lt"/>
                <a:ea typeface="+mn-ea"/>
                <a:cs typeface="+mn-cs"/>
                <a:sym typeface="Gill Sans"/>
              </a:defRPr>
            </a:lvl1pPr>
          </a:lstStyle>
          <a:p>
            <a:pPr lvl="0">
              <a:defRPr sz="1800">
                <a:solidFill>
                  <a:srgbClr val="000000"/>
                </a:solidFill>
                <a:uFillTx/>
              </a:defRPr>
            </a:pPr>
            <a:r>
              <a:rPr sz="1200">
                <a:solidFill>
                  <a:srgbClr val="FFFB00"/>
                </a:solidFill>
                <a:uFill>
                  <a:solidFill/>
                </a:uFill>
              </a:rPr>
              <a:t>Nature  248(1974) 766</a:t>
            </a:r>
          </a:p>
        </p:txBody>
      </p:sp>
      <p:pic>
        <p:nvPicPr>
          <p:cNvPr id="768" name="droppedImage.png"/>
          <p:cNvPicPr/>
          <p:nvPr/>
        </p:nvPicPr>
        <p:blipFill>
          <a:blip r:embed="rId5">
            <a:extLst/>
          </a:blip>
          <a:stretch>
            <a:fillRect/>
          </a:stretch>
        </p:blipFill>
        <p:spPr>
          <a:xfrm>
            <a:off x="88900" y="1193800"/>
            <a:ext cx="2667710" cy="3581400"/>
          </a:xfrm>
          <a:prstGeom prst="rect">
            <a:avLst/>
          </a:prstGeom>
          <a:ln w="25400">
            <a:round/>
          </a:ln>
        </p:spPr>
      </p:pic>
      <p:pic>
        <p:nvPicPr>
          <p:cNvPr id="769" name="droppedImage.png"/>
          <p:cNvPicPr/>
          <p:nvPr/>
        </p:nvPicPr>
        <p:blipFill>
          <a:blip r:embed="rId6">
            <a:extLst/>
          </a:blip>
          <a:stretch>
            <a:fillRect/>
          </a:stretch>
        </p:blipFill>
        <p:spPr>
          <a:xfrm>
            <a:off x="2941922" y="1298829"/>
            <a:ext cx="2585685" cy="3594101"/>
          </a:xfrm>
          <a:prstGeom prst="rect">
            <a:avLst/>
          </a:prstGeom>
          <a:ln w="25400">
            <a:round/>
          </a:ln>
        </p:spPr>
      </p:pic>
      <p:sp>
        <p:nvSpPr>
          <p:cNvPr id="770" name="Shape 770"/>
          <p:cNvSpPr/>
          <p:nvPr/>
        </p:nvSpPr>
        <p:spPr>
          <a:xfrm>
            <a:off x="5537200" y="1841500"/>
            <a:ext cx="4546600" cy="1612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defRPr sz="1800"/>
            </a:pPr>
            <a:r>
              <a:rPr sz="2300">
                <a:uFill>
                  <a:solidFill/>
                </a:uFill>
                <a:latin typeface="Comic Sans MS Bold"/>
                <a:ea typeface="Comic Sans MS Bold"/>
                <a:cs typeface="Comic Sans MS Bold"/>
                <a:sym typeface="Comic Sans MS Bold"/>
              </a:rPr>
              <a:t>Francis Crick</a:t>
            </a:r>
            <a:r>
              <a:rPr sz="2100">
                <a:uFill>
                  <a:solidFill/>
                </a:uFill>
                <a:latin typeface="Comic Sans MS"/>
                <a:ea typeface="Comic Sans MS"/>
                <a:cs typeface="Comic Sans MS"/>
                <a:sym typeface="Comic Sans MS"/>
              </a:rPr>
              <a:t> </a:t>
            </a:r>
            <a:r>
              <a:rPr sz="1700">
                <a:uFill>
                  <a:solidFill/>
                </a:uFill>
                <a:latin typeface="Comic Sans MS"/>
                <a:ea typeface="Comic Sans MS"/>
                <a:cs typeface="Comic Sans MS"/>
                <a:sym typeface="Comic Sans MS"/>
              </a:rPr>
              <a:t>21</a:t>
            </a:r>
            <a:r>
              <a:rPr sz="1400">
                <a:uFill>
                  <a:solidFill/>
                </a:uFill>
                <a:latin typeface="Comic Sans MS"/>
                <a:ea typeface="Comic Sans MS"/>
                <a:cs typeface="Comic Sans MS"/>
                <a:sym typeface="Comic Sans MS"/>
              </a:rPr>
              <a:t> years after</a:t>
            </a:r>
            <a:r>
              <a:rPr sz="1400">
                <a:solidFill>
                  <a:srgbClr val="0433FF"/>
                </a:solidFill>
                <a:uFill>
                  <a:solidFill/>
                </a:uFill>
                <a:latin typeface="Comic Sans MS"/>
                <a:ea typeface="Comic Sans MS"/>
                <a:cs typeface="Comic Sans MS"/>
                <a:sym typeface="Comic Sans MS"/>
              </a:rPr>
              <a:t> </a:t>
            </a:r>
            <a:r>
              <a:rPr sz="1400">
                <a:uFill>
                  <a:solidFill/>
                </a:uFill>
                <a:latin typeface="Comic Sans MS"/>
                <a:ea typeface="Comic Sans MS"/>
                <a:cs typeface="Comic Sans MS"/>
                <a:sym typeface="Comic Sans MS"/>
              </a:rPr>
              <a:t>invention</a:t>
            </a:r>
            <a:r>
              <a:rPr sz="1400">
                <a:solidFill>
                  <a:srgbClr val="0433FF"/>
                </a:solidFill>
                <a:uFill>
                  <a:solidFill/>
                </a:uFill>
                <a:latin typeface="Comic Sans MS"/>
                <a:ea typeface="Comic Sans MS"/>
                <a:cs typeface="Comic Sans MS"/>
                <a:sym typeface="Comic Sans MS"/>
              </a:rPr>
              <a:t> </a:t>
            </a:r>
            <a:r>
              <a:rPr sz="1400">
                <a:uFill>
                  <a:solidFill/>
                </a:uFill>
                <a:latin typeface="Comic Sans MS"/>
                <a:ea typeface="Comic Sans MS"/>
                <a:cs typeface="Comic Sans MS"/>
                <a:sym typeface="Comic Sans MS"/>
              </a:rPr>
              <a:t>of the</a:t>
            </a:r>
            <a:r>
              <a:rPr sz="1400">
                <a:solidFill>
                  <a:srgbClr val="0433FF"/>
                </a:solidFill>
                <a:uFill>
                  <a:solidFill/>
                </a:uFill>
                <a:latin typeface="Comic Sans MS"/>
                <a:ea typeface="Comic Sans MS"/>
                <a:cs typeface="Comic Sans MS"/>
                <a:sym typeface="Comic Sans MS"/>
              </a:rPr>
              <a:t> </a:t>
            </a:r>
            <a:r>
              <a:rPr sz="2100">
                <a:solidFill>
                  <a:srgbClr val="0433FF"/>
                </a:solidFill>
                <a:uFill>
                  <a:solidFill/>
                </a:uFill>
                <a:latin typeface="Comic Sans MS"/>
                <a:ea typeface="Comic Sans MS"/>
                <a:cs typeface="Comic Sans MS"/>
                <a:sym typeface="Comic Sans MS"/>
              </a:rPr>
              <a:t>DNA double helix structure </a:t>
            </a:r>
            <a:r>
              <a:rPr sz="2100">
                <a:uFill>
                  <a:solidFill/>
                </a:uFill>
                <a:latin typeface="Comic Sans MS"/>
                <a:ea typeface="Comic Sans MS"/>
                <a:cs typeface="Comic Sans MS"/>
                <a:sym typeface="Comic Sans MS"/>
              </a:rPr>
              <a:t>about the discovery of </a:t>
            </a:r>
            <a:r>
              <a:rPr sz="2100">
                <a:solidFill>
                  <a:srgbClr val="0433FF"/>
                </a:solidFill>
                <a:uFill>
                  <a:solidFill/>
                </a:uFill>
                <a:latin typeface="Comic Sans MS"/>
                <a:ea typeface="Comic Sans MS"/>
                <a:cs typeface="Comic Sans MS"/>
                <a:sym typeface="Comic Sans MS"/>
              </a:rPr>
              <a:t>DNA renaturation </a:t>
            </a:r>
          </a:p>
        </p:txBody>
      </p:sp>
    </p:spTree>
  </p:cSld>
  <p:clrMapOvr>
    <a:masterClrMapping/>
  </p:clrMapOvr>
  <p:transitio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72" name="droppedImage.png"/>
          <p:cNvPicPr/>
          <p:nvPr/>
        </p:nvPicPr>
        <p:blipFill>
          <a:blip r:embed="rId2">
            <a:extLst/>
          </a:blip>
          <a:stretch>
            <a:fillRect/>
          </a:stretch>
        </p:blipFill>
        <p:spPr>
          <a:xfrm>
            <a:off x="3429000" y="-76200"/>
            <a:ext cx="6692900" cy="6794500"/>
          </a:xfrm>
          <a:prstGeom prst="rect">
            <a:avLst/>
          </a:prstGeom>
          <a:ln w="25400">
            <a:round/>
          </a:ln>
        </p:spPr>
      </p:pic>
      <p:sp>
        <p:nvSpPr>
          <p:cNvPr id="773" name="Shape 773"/>
          <p:cNvSpPr/>
          <p:nvPr/>
        </p:nvSpPr>
        <p:spPr>
          <a:xfrm>
            <a:off x="12700" y="165100"/>
            <a:ext cx="3263900" cy="7416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R="182880" indent="342900" defTabSz="914400">
              <a:defRPr sz="1800"/>
            </a:pPr>
            <a:r>
              <a:rPr b="1" sz="1700">
                <a:uFill>
                  <a:solidFill/>
                </a:uFill>
                <a:latin typeface="Comic Sans MS"/>
                <a:ea typeface="Comic Sans MS"/>
                <a:cs typeface="Comic Sans MS"/>
                <a:sym typeface="Comic Sans MS"/>
              </a:rPr>
              <a:t>KEY CONCEPTS</a:t>
            </a:r>
            <a:endParaRPr sz="1700">
              <a:uFill>
                <a:solidFill/>
              </a:uFill>
              <a:latin typeface="Comic Sans MS"/>
              <a:ea typeface="Comic Sans MS"/>
              <a:cs typeface="Comic Sans MS"/>
              <a:sym typeface="Comic Sans MS"/>
            </a:endParaRPr>
          </a:p>
          <a:p>
            <a:pPr lvl="0" marR="182880" defTabSz="914400">
              <a:defRPr sz="1800"/>
            </a:pPr>
            <a:endParaRPr sz="1700">
              <a:uFill>
                <a:solidFill/>
              </a:uFill>
              <a:latin typeface="Comic Sans MS"/>
              <a:ea typeface="Comic Sans MS"/>
              <a:cs typeface="Comic Sans MS"/>
              <a:sym typeface="Comic Sans MS"/>
            </a:endParaRPr>
          </a:p>
          <a:p>
            <a:pPr lvl="0" marL="457200" marR="182880" indent="-228600" defTabSz="914400">
              <a:tabLst>
                <a:tab pos="457200" algn="l"/>
              </a:tabLst>
              <a:defRPr sz="1800"/>
            </a:pPr>
            <a:r>
              <a:rPr sz="1700">
                <a:uFill>
                  <a:solidFill/>
                </a:uFill>
                <a:latin typeface="Comic Sans MS"/>
                <a:ea typeface="Comic Sans MS"/>
                <a:cs typeface="Comic Sans MS"/>
                <a:sym typeface="Comic Sans MS"/>
              </a:rPr>
              <a:t>•	Scientists </a:t>
            </a:r>
            <a:r>
              <a:rPr b="1" sz="1700">
                <a:uFill>
                  <a:solidFill/>
                </a:uFill>
                <a:latin typeface="Comic Sans MS"/>
                <a:ea typeface="Comic Sans MS"/>
                <a:cs typeface="Comic Sans MS"/>
                <a:sym typeface="Comic Sans MS"/>
              </a:rPr>
              <a:t>long assumed</a:t>
            </a:r>
            <a:r>
              <a:rPr sz="1700">
                <a:uFill>
                  <a:solidFill/>
                </a:uFill>
                <a:latin typeface="Comic Sans MS"/>
                <a:ea typeface="Comic Sans MS"/>
                <a:cs typeface="Comic Sans MS"/>
                <a:sym typeface="Comic Sans MS"/>
              </a:rPr>
              <a:t> that any </a:t>
            </a:r>
            <a:r>
              <a:rPr b="1" sz="1700">
                <a:uFill>
                  <a:solidFill/>
                </a:uFill>
                <a:latin typeface="Comic Sans MS"/>
                <a:ea typeface="Comic Sans MS"/>
                <a:cs typeface="Comic Sans MS"/>
                <a:sym typeface="Comic Sans MS"/>
              </a:rPr>
              <a:t>DNA mutation that does not change the final protein </a:t>
            </a:r>
            <a:r>
              <a:rPr sz="1700">
                <a:uFill>
                  <a:solidFill/>
                </a:uFill>
                <a:latin typeface="Comic Sans MS"/>
                <a:ea typeface="Comic Sans MS"/>
                <a:cs typeface="Comic Sans MS"/>
                <a:sym typeface="Comic Sans MS"/>
              </a:rPr>
              <a:t>encoded by a gene </a:t>
            </a:r>
            <a:r>
              <a:rPr b="1" sz="1700">
                <a:uFill>
                  <a:solidFill/>
                </a:uFill>
                <a:latin typeface="Comic Sans MS"/>
                <a:ea typeface="Comic Sans MS"/>
                <a:cs typeface="Comic Sans MS"/>
                <a:sym typeface="Comic Sans MS"/>
              </a:rPr>
              <a:t>is effectively </a:t>
            </a:r>
            <a:r>
              <a:rPr b="1" sz="1700">
                <a:solidFill>
                  <a:srgbClr val="0061FF"/>
                </a:solidFill>
                <a:uFill>
                  <a:solidFill/>
                </a:uFill>
                <a:latin typeface="Comic Sans MS"/>
                <a:ea typeface="Comic Sans MS"/>
                <a:cs typeface="Comic Sans MS"/>
                <a:sym typeface="Comic Sans MS"/>
              </a:rPr>
              <a:t>“silent</a:t>
            </a:r>
            <a:r>
              <a:rPr sz="1700">
                <a:uFill>
                  <a:solidFill/>
                </a:uFill>
                <a:latin typeface="Comic Sans MS"/>
                <a:ea typeface="Comic Sans MS"/>
                <a:cs typeface="Comic Sans MS"/>
                <a:sym typeface="Comic Sans MS"/>
              </a:rPr>
              <a:t>”.</a:t>
            </a:r>
            <a:endParaRPr sz="1700">
              <a:uFill>
                <a:solidFill/>
              </a:uFill>
              <a:latin typeface="Comic Sans MS"/>
              <a:ea typeface="Comic Sans MS"/>
              <a:cs typeface="Comic Sans MS"/>
              <a:sym typeface="Comic Sans MS"/>
            </a:endParaRPr>
          </a:p>
          <a:p>
            <a:pPr lvl="0" marL="457200" marR="182880" indent="-228600" defTabSz="914400">
              <a:tabLst>
                <a:tab pos="457200" algn="l"/>
              </a:tabLst>
              <a:defRPr sz="1800"/>
            </a:pPr>
            <a:r>
              <a:rPr sz="1700">
                <a:uFill>
                  <a:solidFill/>
                </a:uFill>
                <a:latin typeface="Comic Sans MS"/>
                <a:ea typeface="Comic Sans MS"/>
                <a:cs typeface="Comic Sans MS"/>
                <a:sym typeface="Comic Sans MS"/>
              </a:rPr>
              <a:t>•	Mysterious </a:t>
            </a:r>
            <a:r>
              <a:rPr b="1" sz="1700">
                <a:uFill>
                  <a:solidFill/>
                </a:uFill>
                <a:latin typeface="Comic Sans MS"/>
                <a:ea typeface="Comic Sans MS"/>
                <a:cs typeface="Comic Sans MS"/>
                <a:sym typeface="Comic Sans MS"/>
              </a:rPr>
              <a:t>exceptions to the rule</a:t>
            </a:r>
            <a:r>
              <a:rPr sz="1700">
                <a:uFill>
                  <a:solidFill/>
                </a:uFill>
                <a:latin typeface="Comic Sans MS"/>
                <a:ea typeface="Comic Sans MS"/>
                <a:cs typeface="Comic Sans MS"/>
                <a:sym typeface="Comic Sans MS"/>
              </a:rPr>
              <a:t>, in which silent changes seemed to be exerting a powerful effect on proteins, have revealed that </a:t>
            </a:r>
            <a:r>
              <a:rPr b="1" sz="1700">
                <a:solidFill>
                  <a:srgbClr val="0061FF"/>
                </a:solidFill>
                <a:uFill>
                  <a:solidFill/>
                </a:uFill>
                <a:latin typeface="Comic Sans MS"/>
                <a:ea typeface="Comic Sans MS"/>
                <a:cs typeface="Comic Sans MS"/>
                <a:sym typeface="Comic Sans MS"/>
              </a:rPr>
              <a:t>such mutations can affect health through a variety of mechanisms.</a:t>
            </a:r>
            <a:endParaRPr sz="1700">
              <a:uFill>
                <a:solidFill/>
              </a:uFill>
              <a:latin typeface="Comic Sans MS"/>
              <a:ea typeface="Comic Sans MS"/>
              <a:cs typeface="Comic Sans MS"/>
              <a:sym typeface="Comic Sans MS"/>
            </a:endParaRPr>
          </a:p>
          <a:p>
            <a:pPr lvl="0" marL="457200" marR="182880" indent="-228600" defTabSz="914400">
              <a:tabLst>
                <a:tab pos="457200" algn="l"/>
              </a:tabLst>
              <a:defRPr sz="1800"/>
            </a:pPr>
            <a:r>
              <a:rPr sz="1700">
                <a:uFill>
                  <a:solidFill/>
                </a:uFill>
                <a:latin typeface="Comic Sans MS"/>
                <a:ea typeface="Comic Sans MS"/>
                <a:cs typeface="Comic Sans MS"/>
                <a:sym typeface="Comic Sans MS"/>
              </a:rPr>
              <a:t>•	Understanding the subtler dynamics of how genes work and evolve may reveal further insights into causes and cures for disease.</a:t>
            </a:r>
            <a:endParaRPr sz="1700">
              <a:uFill>
                <a:solidFill/>
              </a:uFill>
              <a:latin typeface="Comic Sans MS"/>
              <a:ea typeface="Comic Sans MS"/>
              <a:cs typeface="Comic Sans MS"/>
              <a:sym typeface="Comic Sans MS"/>
            </a:endParaRPr>
          </a:p>
        </p:txBody>
      </p:sp>
    </p:spTree>
  </p:cSld>
  <p:clrMapOvr>
    <a:masterClrMapping/>
  </p:clrMapOvr>
  <p:transition spd="med" advClick="1"/>
</p:sld>
</file>

<file path=ppt/slides/slide7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775" name="droppedImage.png"/>
          <p:cNvPicPr/>
          <p:nvPr/>
        </p:nvPicPr>
        <p:blipFill>
          <a:blip r:embed="rId2">
            <a:extLst/>
          </a:blip>
          <a:stretch>
            <a:fillRect/>
          </a:stretch>
        </p:blipFill>
        <p:spPr>
          <a:xfrm>
            <a:off x="228600" y="190500"/>
            <a:ext cx="6832600" cy="5867400"/>
          </a:xfrm>
          <a:prstGeom prst="rect">
            <a:avLst/>
          </a:prstGeom>
          <a:ln w="25400">
            <a:round/>
          </a:ln>
        </p:spPr>
      </p:pic>
    </p:spTree>
  </p:cSld>
  <p:clrMapOvr>
    <a:masterClrMapping/>
  </p:clrMapOvr>
  <p:transition spd="med" advClick="1"/>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77" name="droppedImage.pdf"/>
          <p:cNvPicPr/>
          <p:nvPr/>
        </p:nvPicPr>
        <p:blipFill>
          <a:blip r:embed="rId2">
            <a:extLst/>
          </a:blip>
          <a:stretch>
            <a:fillRect/>
          </a:stretch>
        </p:blipFill>
        <p:spPr>
          <a:xfrm>
            <a:off x="244421" y="215900"/>
            <a:ext cx="9678907" cy="2921000"/>
          </a:xfrm>
          <a:prstGeom prst="rect">
            <a:avLst/>
          </a:prstGeom>
          <a:ln w="25400">
            <a:round/>
          </a:ln>
        </p:spPr>
      </p:pic>
      <p:sp>
        <p:nvSpPr>
          <p:cNvPr id="778" name="Shape 778"/>
          <p:cNvSpPr/>
          <p:nvPr/>
        </p:nvSpPr>
        <p:spPr>
          <a:xfrm>
            <a:off x="152400" y="3505200"/>
            <a:ext cx="10160000" cy="26416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R="457200" defTabSz="914400">
              <a:defRPr sz="1800"/>
            </a:pPr>
            <a:r>
              <a:rPr>
                <a:uFill>
                  <a:solidFill/>
                </a:uFill>
                <a:latin typeface="Comic Sans MS"/>
                <a:ea typeface="Comic Sans MS"/>
                <a:cs typeface="Comic Sans MS"/>
                <a:sym typeface="Comic Sans MS"/>
              </a:rPr>
              <a:t>MUFFLED MESSAGE</a:t>
            </a:r>
            <a:endParaRPr>
              <a:uFill>
                <a:solidFill/>
              </a:uFill>
              <a:latin typeface="Comic Sans MS"/>
              <a:ea typeface="Comic Sans MS"/>
              <a:cs typeface="Comic Sans MS"/>
              <a:sym typeface="Comic Sans MS"/>
            </a:endParaRPr>
          </a:p>
          <a:p>
            <a:pPr lvl="0" marR="457200" defTabSz="914400">
              <a:defRPr sz="1800"/>
            </a:pPr>
            <a:r>
              <a:rPr>
                <a:uFill>
                  <a:solidFill/>
                </a:uFill>
                <a:latin typeface="Comic Sans MS"/>
                <a:ea typeface="Comic Sans MS"/>
                <a:cs typeface="Comic Sans MS"/>
                <a:sym typeface="Comic Sans MS"/>
              </a:rPr>
              <a:t>A </a:t>
            </a:r>
            <a:r>
              <a:rPr b="1">
                <a:uFill>
                  <a:solidFill/>
                </a:uFill>
                <a:latin typeface="Comic Sans MS"/>
                <a:ea typeface="Comic Sans MS"/>
                <a:cs typeface="Comic Sans MS"/>
                <a:sym typeface="Comic Sans MS"/>
              </a:rPr>
              <a:t>synonymous mutation</a:t>
            </a:r>
            <a:r>
              <a:rPr>
                <a:uFill>
                  <a:solidFill/>
                </a:uFill>
                <a:latin typeface="Comic Sans MS"/>
                <a:ea typeface="Comic Sans MS"/>
                <a:cs typeface="Comic Sans MS"/>
                <a:sym typeface="Comic Sans MS"/>
              </a:rPr>
              <a:t> was found to </a:t>
            </a:r>
            <a:r>
              <a:rPr b="1">
                <a:uFill>
                  <a:solidFill/>
                </a:uFill>
                <a:latin typeface="Comic Sans MS"/>
                <a:ea typeface="Comic Sans MS"/>
                <a:cs typeface="Comic Sans MS"/>
                <a:sym typeface="Comic Sans MS"/>
              </a:rPr>
              <a:t>affect pain sensitivity </a:t>
            </a:r>
            <a:r>
              <a:rPr b="1">
                <a:solidFill>
                  <a:srgbClr val="0061FF"/>
                </a:solidFill>
                <a:uFill>
                  <a:solidFill/>
                </a:uFill>
                <a:latin typeface="Comic Sans MS"/>
                <a:ea typeface="Comic Sans MS"/>
                <a:cs typeface="Comic Sans MS"/>
                <a:sym typeface="Comic Sans MS"/>
              </a:rPr>
              <a:t>by changing the amount of an important enzyme</a:t>
            </a:r>
            <a:r>
              <a:rPr>
                <a:uFill>
                  <a:solidFill/>
                </a:uFill>
                <a:latin typeface="Comic Sans MS"/>
                <a:ea typeface="Comic Sans MS"/>
                <a:cs typeface="Comic Sans MS"/>
                <a:sym typeface="Comic Sans MS"/>
              </a:rPr>
              <a:t> that cells produced. The difference results from </a:t>
            </a:r>
            <a:r>
              <a:rPr b="1">
                <a:solidFill>
                  <a:srgbClr val="FF4013"/>
                </a:solidFill>
                <a:uFill>
                  <a:solidFill/>
                </a:uFill>
                <a:latin typeface="Comic Sans MS"/>
                <a:ea typeface="Comic Sans MS"/>
                <a:cs typeface="Comic Sans MS"/>
                <a:sym typeface="Comic Sans MS"/>
              </a:rPr>
              <a:t>alteration in the shape of mRNA</a:t>
            </a:r>
            <a:r>
              <a:rPr>
                <a:uFill>
                  <a:solidFill/>
                </a:uFill>
                <a:latin typeface="Comic Sans MS"/>
                <a:ea typeface="Comic Sans MS"/>
                <a:cs typeface="Comic Sans MS"/>
                <a:sym typeface="Comic Sans MS"/>
              </a:rPr>
              <a:t> that can </a:t>
            </a:r>
            <a:r>
              <a:rPr>
                <a:solidFill>
                  <a:srgbClr val="0056D6"/>
                </a:solidFill>
                <a:uFill>
                  <a:solidFill/>
                </a:uFill>
                <a:latin typeface="Comic Sans MS"/>
                <a:ea typeface="Comic Sans MS"/>
                <a:cs typeface="Comic Sans MS"/>
                <a:sym typeface="Comic Sans MS"/>
              </a:rPr>
              <a:t>influence how easily ribosomes are able to unpackage and read the strand.</a:t>
            </a:r>
            <a:r>
              <a:rPr>
                <a:uFill>
                  <a:solidFill/>
                </a:uFill>
                <a:latin typeface="Comic Sans MS"/>
                <a:ea typeface="Comic Sans MS"/>
                <a:cs typeface="Comic Sans MS"/>
                <a:sym typeface="Comic Sans MS"/>
              </a:rPr>
              <a:t> The folded shape is caused by base-pairing of the mRNA´s nucleotides; therefore, a synonymous mutation can alter the way nucleotides match up.</a:t>
            </a:r>
            <a:endParaRPr>
              <a:uFill>
                <a:solidFill/>
              </a:uFill>
              <a:latin typeface="Comic Sans MS"/>
              <a:ea typeface="Comic Sans MS"/>
              <a:cs typeface="Comic Sans MS"/>
              <a:sym typeface="Comic Sans MS"/>
            </a:endParaRPr>
          </a:p>
          <a:p>
            <a:pPr lvl="0" marR="457200" defTabSz="914400">
              <a:defRPr sz="1800"/>
            </a:pPr>
            <a:endParaRPr>
              <a:uFill>
                <a:solidFill/>
              </a:uFill>
              <a:latin typeface="Comic Sans MS"/>
              <a:ea typeface="Comic Sans MS"/>
              <a:cs typeface="Comic Sans MS"/>
              <a:sym typeface="Comic Sans MS"/>
            </a:endParaRPr>
          </a:p>
        </p:txBody>
      </p:sp>
    </p:spTree>
  </p:cSld>
  <p:clrMapOvr>
    <a:masterClrMapping/>
  </p:clrMapOvr>
  <p:transition spd="med" advClick="1"/>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0" name="Shape 780"/>
          <p:cNvSpPr/>
          <p:nvPr>
            <p:ph type="title"/>
          </p:nvPr>
        </p:nvSpPr>
        <p:spPr>
          <a:prstGeom prst="rect">
            <a:avLst/>
          </a:prstGeom>
        </p:spPr>
        <p:txBody>
          <a:bodyPr/>
          <a:lstStyle/>
          <a:p>
            <a:pPr lvl="0"/>
          </a:p>
        </p:txBody>
      </p:sp>
      <p:sp>
        <p:nvSpPr>
          <p:cNvPr id="781" name="Shape 781"/>
          <p:cNvSpPr/>
          <p:nvPr>
            <p:ph type="body" idx="1"/>
          </p:nvPr>
        </p:nvSpPr>
        <p:spPr>
          <a:prstGeom prst="rect">
            <a:avLst/>
          </a:prstGeom>
        </p:spPr>
        <p:txBody>
          <a:bodyPr/>
          <a:lstStyle/>
          <a:p>
            <a:pPr lvl="0"/>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3" name="droppedImage.png"/>
          <p:cNvPicPr/>
          <p:nvPr/>
        </p:nvPicPr>
        <p:blipFill>
          <a:blip r:embed="rId2">
            <a:extLst/>
          </a:blip>
          <a:stretch>
            <a:fillRect/>
          </a:stretch>
        </p:blipFill>
        <p:spPr>
          <a:xfrm>
            <a:off x="419100" y="228600"/>
            <a:ext cx="5194300" cy="5707237"/>
          </a:xfrm>
          <a:prstGeom prst="rect">
            <a:avLst/>
          </a:prstGeom>
          <a:ln w="25400">
            <a:round/>
          </a:ln>
        </p:spPr>
      </p:pic>
      <p:pic>
        <p:nvPicPr>
          <p:cNvPr id="414" name="droppedImage.png"/>
          <p:cNvPicPr/>
          <p:nvPr/>
        </p:nvPicPr>
        <p:blipFill>
          <a:blip r:embed="rId3">
            <a:extLst/>
          </a:blip>
          <a:stretch>
            <a:fillRect/>
          </a:stretch>
        </p:blipFill>
        <p:spPr>
          <a:xfrm>
            <a:off x="292100" y="6514925"/>
            <a:ext cx="8953500" cy="1148938"/>
          </a:xfrm>
          <a:prstGeom prst="rect">
            <a:avLst/>
          </a:prstGeom>
          <a:ln w="25400">
            <a:round/>
          </a:ln>
        </p:spPr>
      </p:pic>
      <p:pic>
        <p:nvPicPr>
          <p:cNvPr id="415" name="droppedImage.png"/>
          <p:cNvPicPr/>
          <p:nvPr/>
        </p:nvPicPr>
        <p:blipFill>
          <a:blip r:embed="rId4">
            <a:extLst/>
          </a:blip>
          <a:stretch>
            <a:fillRect/>
          </a:stretch>
        </p:blipFill>
        <p:spPr>
          <a:xfrm>
            <a:off x="5359400" y="304800"/>
            <a:ext cx="4628190" cy="2552700"/>
          </a:xfrm>
          <a:prstGeom prst="rect">
            <a:avLst/>
          </a:prstGeom>
          <a:ln w="25400">
            <a:round/>
          </a:ln>
        </p:spPr>
      </p:pic>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7" name="droppedImage.png"/>
          <p:cNvPicPr/>
          <p:nvPr/>
        </p:nvPicPr>
        <p:blipFill>
          <a:blip r:embed="rId2">
            <a:extLst/>
          </a:blip>
          <a:stretch>
            <a:fillRect/>
          </a:stretch>
        </p:blipFill>
        <p:spPr>
          <a:xfrm>
            <a:off x="0" y="1206500"/>
            <a:ext cx="4661105" cy="1562101"/>
          </a:xfrm>
          <a:prstGeom prst="rect">
            <a:avLst/>
          </a:prstGeom>
          <a:ln w="25400">
            <a:round/>
          </a:ln>
        </p:spPr>
      </p:pic>
      <p:pic>
        <p:nvPicPr>
          <p:cNvPr id="418" name="droppedImage.png"/>
          <p:cNvPicPr/>
          <p:nvPr/>
        </p:nvPicPr>
        <p:blipFill>
          <a:blip r:embed="rId3">
            <a:extLst/>
          </a:blip>
          <a:stretch>
            <a:fillRect/>
          </a:stretch>
        </p:blipFill>
        <p:spPr>
          <a:xfrm>
            <a:off x="177800" y="0"/>
            <a:ext cx="9794444" cy="1282700"/>
          </a:xfrm>
          <a:prstGeom prst="rect">
            <a:avLst/>
          </a:prstGeom>
          <a:ln w="25400">
            <a:round/>
          </a:ln>
        </p:spPr>
      </p:pic>
      <p:pic>
        <p:nvPicPr>
          <p:cNvPr id="419" name="droppedImage.png"/>
          <p:cNvPicPr/>
          <p:nvPr/>
        </p:nvPicPr>
        <p:blipFill>
          <a:blip r:embed="rId4">
            <a:extLst/>
          </a:blip>
          <a:stretch>
            <a:fillRect/>
          </a:stretch>
        </p:blipFill>
        <p:spPr>
          <a:xfrm>
            <a:off x="4902200" y="1257300"/>
            <a:ext cx="4522972" cy="6273800"/>
          </a:xfrm>
          <a:prstGeom prst="rect">
            <a:avLst/>
          </a:prstGeom>
          <a:ln w="25400">
            <a:round/>
          </a:ln>
        </p:spPr>
      </p:pic>
      <p:pic>
        <p:nvPicPr>
          <p:cNvPr id="420" name="droppedImage.png"/>
          <p:cNvPicPr/>
          <p:nvPr/>
        </p:nvPicPr>
        <p:blipFill>
          <a:blip r:embed="rId5">
            <a:extLst/>
          </a:blip>
          <a:stretch>
            <a:fillRect/>
          </a:stretch>
        </p:blipFill>
        <p:spPr>
          <a:xfrm>
            <a:off x="114300" y="2870200"/>
            <a:ext cx="4762500" cy="2171825"/>
          </a:xfrm>
          <a:prstGeom prst="rect">
            <a:avLst/>
          </a:prstGeom>
          <a:ln w="25400">
            <a:round/>
          </a:ln>
        </p:spPr>
      </p:pic>
      <p:sp>
        <p:nvSpPr>
          <p:cNvPr id="421" name="Shape 421"/>
          <p:cNvSpPr/>
          <p:nvPr/>
        </p:nvSpPr>
        <p:spPr>
          <a:xfrm>
            <a:off x="228600" y="2387600"/>
            <a:ext cx="3165585" cy="419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sz="1800">
                <a:uFill>
                  <a:solidFill/>
                </a:uFill>
                <a:latin typeface="Comic Sans MS"/>
                <a:ea typeface="Comic Sans MS"/>
                <a:cs typeface="Comic Sans MS"/>
                <a:sym typeface="Comic Sans MS"/>
              </a:defRPr>
            </a:lvl1pPr>
          </a:lstStyle>
          <a:p>
            <a:pPr lvl="0">
              <a:defRPr>
                <a:uFillTx/>
              </a:defRPr>
            </a:pPr>
            <a:r>
              <a:rPr>
                <a:uFill>
                  <a:solidFill/>
                </a:uFill>
              </a:rPr>
              <a:t>Math &amp; Biology, Vienna Univ.</a:t>
            </a:r>
          </a:p>
        </p:txBody>
      </p:sp>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imes Roman"/>
        <a:ea typeface="Times Roman"/>
        <a:cs typeface="Times Roman"/>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1"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imes Roman"/>
        <a:ea typeface="Times Roman"/>
        <a:cs typeface="Times Roman"/>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1"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