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Postup v metodikách při zjišťování </a:t>
            </a:r>
            <a:r>
              <a:rPr lang="cs-CZ" dirty="0" smtClean="0">
                <a:solidFill>
                  <a:srgbClr val="C00000"/>
                </a:solidFill>
              </a:rPr>
              <a:t>stafylokokové </a:t>
            </a:r>
            <a:r>
              <a:rPr lang="cs-CZ" dirty="0" err="1" smtClean="0">
                <a:solidFill>
                  <a:srgbClr val="C00000"/>
                </a:solidFill>
              </a:rPr>
              <a:t>enterotoxigenity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err="1">
                <a:solidFill>
                  <a:srgbClr val="0070C0"/>
                </a:solidFill>
              </a:rPr>
              <a:t>Staphylococcus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spp</a:t>
            </a:r>
            <a:r>
              <a:rPr lang="cs-CZ" i="1" dirty="0" smtClean="0">
                <a:solidFill>
                  <a:srgbClr val="0070C0"/>
                </a:solidFill>
              </a:rPr>
              <a:t>. </a:t>
            </a:r>
            <a:r>
              <a:rPr lang="cs-CZ" dirty="0" smtClean="0"/>
              <a:t>způsobuje závažné infekce zažívacího traktu, vylučované toxiny ohrožují život nemocného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1</a:t>
            </a:r>
            <a:r>
              <a:rPr lang="cs-CZ" dirty="0" smtClean="0"/>
              <a:t>. 90 léta 20. století sledování citlivosti pacientů na enterotoxiny pomocí </a:t>
            </a:r>
            <a:r>
              <a:rPr lang="cs-CZ" dirty="0" err="1" smtClean="0">
                <a:solidFill>
                  <a:srgbClr val="FF0000"/>
                </a:solidFill>
              </a:rPr>
              <a:t>Ouchterlonyho</a:t>
            </a:r>
            <a:r>
              <a:rPr lang="cs-CZ" dirty="0" smtClean="0">
                <a:solidFill>
                  <a:srgbClr val="FF0000"/>
                </a:solidFill>
              </a:rPr>
              <a:t> metodou</a:t>
            </a:r>
            <a:r>
              <a:rPr lang="cs-CZ" dirty="0" smtClean="0"/>
              <a:t>, citlivost antiséra dodaného ze </a:t>
            </a:r>
            <a:r>
              <a:rPr lang="cs-CZ" dirty="0"/>
              <a:t>zahraničí </a:t>
            </a:r>
            <a:r>
              <a:rPr lang="cs-CZ" dirty="0" smtClean="0"/>
              <a:t>1µ/ml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2.</a:t>
            </a:r>
            <a:r>
              <a:rPr lang="cs-CZ" dirty="0" smtClean="0"/>
              <a:t> RPLA metoda </a:t>
            </a:r>
            <a:r>
              <a:rPr lang="cs-CZ" dirty="0" smtClean="0">
                <a:solidFill>
                  <a:srgbClr val="FF0000"/>
                </a:solidFill>
              </a:rPr>
              <a:t>latexové aglutinace </a:t>
            </a:r>
            <a:r>
              <a:rPr lang="cs-CZ" dirty="0" smtClean="0"/>
              <a:t>od 2008-2011</a:t>
            </a:r>
            <a:r>
              <a:rPr lang="cs-CZ" dirty="0"/>
              <a:t>, </a:t>
            </a:r>
            <a:r>
              <a:rPr lang="cs-CZ" dirty="0" smtClean="0"/>
              <a:t>citlivost toxinu dodaného </a:t>
            </a:r>
            <a:r>
              <a:rPr lang="cs-CZ" dirty="0"/>
              <a:t>ze zahraničí </a:t>
            </a:r>
            <a:r>
              <a:rPr lang="cs-CZ" dirty="0" smtClean="0"/>
              <a:t>0,5ng/ml</a:t>
            </a:r>
          </a:p>
          <a:p>
            <a:r>
              <a:rPr lang="cs-CZ" dirty="0" smtClean="0"/>
              <a:t>Toxin - agens syndromu toxického šoku STŠ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20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STŠ – syndrom toxického šoku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3.</a:t>
            </a:r>
            <a:r>
              <a:rPr lang="cs-CZ" dirty="0" smtClean="0"/>
              <a:t> pomocí PCR, RT-PCR od r. </a:t>
            </a:r>
            <a:r>
              <a:rPr lang="cs-CZ" dirty="0"/>
              <a:t>2007, metoda zjišťuje geny, kódující toxiny A-E </a:t>
            </a:r>
            <a:r>
              <a:rPr lang="cs-CZ" dirty="0" err="1" smtClean="0"/>
              <a:t>atd</a:t>
            </a:r>
            <a:r>
              <a:rPr lang="cs-CZ" dirty="0" smtClean="0"/>
              <a:t>,  ale jen u kmenů, které nelze zjistit latexovou aglutinací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Nemoc: </a:t>
            </a:r>
            <a:r>
              <a:rPr lang="cs-CZ" b="1" dirty="0" smtClean="0">
                <a:solidFill>
                  <a:srgbClr val="C00000"/>
                </a:solidFill>
              </a:rPr>
              <a:t>Stafylokoková </a:t>
            </a:r>
            <a:r>
              <a:rPr lang="cs-CZ" b="1" dirty="0" err="1" smtClean="0">
                <a:solidFill>
                  <a:srgbClr val="C00000"/>
                </a:solidFill>
              </a:rPr>
              <a:t>enterotoxikóza</a:t>
            </a:r>
            <a:endParaRPr lang="cs-CZ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Světový primát v počtu nemocných</a:t>
            </a:r>
          </a:p>
          <a:p>
            <a:pPr marL="0" indent="0">
              <a:buNone/>
            </a:pPr>
            <a:r>
              <a:rPr lang="cs-CZ" dirty="0" smtClean="0"/>
              <a:t>1961 Teplice v Čechách, několik tisíc nemocných z cukráren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vlna epidemie</a:t>
            </a:r>
          </a:p>
          <a:p>
            <a:pPr marL="0" indent="0">
              <a:buNone/>
            </a:pPr>
            <a:r>
              <a:rPr lang="cs-CZ" i="1" dirty="0" err="1" smtClean="0">
                <a:solidFill>
                  <a:srgbClr val="C00000"/>
                </a:solidFill>
              </a:rPr>
              <a:t>Staphylococcus</a:t>
            </a:r>
            <a:r>
              <a:rPr lang="cs-CZ" i="1" dirty="0" smtClean="0">
                <a:solidFill>
                  <a:srgbClr val="C00000"/>
                </a:solidFill>
              </a:rPr>
              <a:t> aureus </a:t>
            </a:r>
            <a:r>
              <a:rPr lang="cs-CZ" dirty="0" smtClean="0"/>
              <a:t>ve žloutkovém krému cukrářských výrobků</a:t>
            </a:r>
          </a:p>
          <a:p>
            <a:pPr marL="0" indent="0">
              <a:buNone/>
            </a:pPr>
            <a:r>
              <a:rPr lang="cs-CZ" dirty="0" smtClean="0"/>
              <a:t>Původce – jeden </a:t>
            </a:r>
            <a:r>
              <a:rPr lang="cs-CZ" dirty="0" err="1" smtClean="0"/>
              <a:t>zaměstananec</a:t>
            </a:r>
            <a:r>
              <a:rPr lang="cs-CZ" dirty="0" smtClean="0"/>
              <a:t> – další ze stěrů v krku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79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2. vlna </a:t>
            </a:r>
            <a:r>
              <a:rPr lang="cs-CZ" dirty="0" smtClean="0"/>
              <a:t>epidemie po 6-ti dnech</a:t>
            </a:r>
          </a:p>
          <a:p>
            <a:r>
              <a:rPr lang="cs-CZ" dirty="0" smtClean="0"/>
              <a:t>Tisíce nemocných 500.000 jednotek /g žloutkového krému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3. vlna </a:t>
            </a:r>
            <a:r>
              <a:rPr lang="cs-CZ" dirty="0" smtClean="0"/>
              <a:t>epidemie po 6-ti dnech několik tisíc postižených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Zdroj: </a:t>
            </a:r>
            <a:r>
              <a:rPr lang="cs-CZ" dirty="0" smtClean="0"/>
              <a:t>v kloubu ramene hnětacího stroje – ve vazelíně, kde žloutkový krém stříkal do tohoto kloubu a hmota pak stékala dolů do výrobků- kontaminace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25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Závěr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20-25 tisíc nemocných</a:t>
            </a:r>
          </a:p>
          <a:p>
            <a:r>
              <a:rPr lang="cs-CZ" dirty="0" smtClean="0"/>
              <a:t>Některé kmeny S. aureus velmi invazivní a v případě vnímavého pacienta – </a:t>
            </a:r>
            <a:r>
              <a:rPr lang="cs-CZ" b="1" dirty="0" smtClean="0">
                <a:solidFill>
                  <a:srgbClr val="002060"/>
                </a:solidFill>
              </a:rPr>
              <a:t>do 2 dnů úmrtí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84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210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Postup v metodikách při zjišťování stafylokokové enterotoxigenity</vt:lpstr>
      <vt:lpstr>STŠ – syndrom toxického šoku</vt:lpstr>
      <vt:lpstr>Prezentace aplikace PowerPoint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9</cp:revision>
  <dcterms:created xsi:type="dcterms:W3CDTF">2014-10-04T18:07:48Z</dcterms:created>
  <dcterms:modified xsi:type="dcterms:W3CDTF">2014-10-04T19:49:59Z</dcterms:modified>
</cp:coreProperties>
</file>