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99" r:id="rId3"/>
    <p:sldId id="400" r:id="rId4"/>
    <p:sldId id="401" r:id="rId5"/>
    <p:sldId id="402" r:id="rId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640960" cy="2304256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6000" b="1" dirty="0" err="1" smtClean="0">
                <a:solidFill>
                  <a:srgbClr val="008000"/>
                </a:solidFill>
              </a:rPr>
              <a:t>Taraxacum</a:t>
            </a:r>
            <a:r>
              <a:rPr lang="sk-SK" sz="6000" b="1" dirty="0" smtClean="0">
                <a:solidFill>
                  <a:srgbClr val="008000"/>
                </a:solidFill>
              </a:rPr>
              <a:t> </a:t>
            </a:r>
            <a:r>
              <a:rPr lang="sk-SK" sz="6000" b="1" dirty="0" err="1" smtClean="0">
                <a:solidFill>
                  <a:srgbClr val="008000"/>
                </a:solidFill>
              </a:rPr>
              <a:t>kok-saghyz</a:t>
            </a:r>
            <a:r>
              <a:rPr lang="sk-SK" sz="6000" b="1" dirty="0" smtClean="0">
                <a:solidFill>
                  <a:srgbClr val="008000"/>
                </a:solidFill>
              </a:rPr>
              <a:t/>
            </a:r>
            <a:br>
              <a:rPr lang="sk-SK" sz="6000" b="1" dirty="0" smtClean="0">
                <a:solidFill>
                  <a:srgbClr val="008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</a:rPr>
              <a:t>znovu na </a:t>
            </a:r>
            <a:r>
              <a:rPr lang="sk-SK" sz="6000" b="1" dirty="0" err="1" smtClean="0">
                <a:solidFill>
                  <a:srgbClr val="008000"/>
                </a:solidFill>
              </a:rPr>
              <a:t>scéně</a:t>
            </a:r>
            <a:r>
              <a:rPr lang="sk-SK" sz="6000" b="1" smtClean="0">
                <a:solidFill>
                  <a:srgbClr val="008000"/>
                </a:solidFill>
              </a:rPr>
              <a:t>!</a:t>
            </a:r>
            <a:endParaRPr lang="sk-SK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</a:p>
          <a:p>
            <a:pPr eaLnBrk="1" hangingPunct="1"/>
            <a:r>
              <a:rPr lang="cs-CZ" sz="2400" dirty="0" err="1" smtClean="0">
                <a:hlinkClick r:id="rId2"/>
              </a:rPr>
              <a:t>ladislav.pospisil</a:t>
            </a:r>
            <a:r>
              <a:rPr lang="cs-CZ" sz="2400" dirty="0" smtClean="0">
                <a:hlinkClick r:id="rId2"/>
              </a:rPr>
              <a:t>@polymer.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4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8. 10. 2014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Taraxacum</a:t>
            </a:r>
            <a:r>
              <a:rPr lang="cs-CZ" sz="2800" b="1" i="1" dirty="0" smtClean="0">
                <a:solidFill>
                  <a:srgbClr val="008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008000"/>
                </a:solidFill>
              </a:rPr>
              <a:t>saghyz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kok-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 smtClean="0">
                <a:solidFill>
                  <a:srgbClr val="FFFF00"/>
                </a:solidFill>
              </a:rPr>
              <a:t>inch</a:t>
            </a:r>
            <a:r>
              <a:rPr lang="cs-CZ" sz="2800" b="1" dirty="0" smtClean="0">
                <a:solidFill>
                  <a:srgbClr val="FFFF00"/>
                </a:solidFill>
              </a:rPr>
              <a:t>)!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400" b="1" i="1" dirty="0" smtClean="0">
                <a:solidFill>
                  <a:srgbClr val="FF0000"/>
                </a:solidFill>
              </a:rPr>
              <a:t> kok-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saghyz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IV 2014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3200" b="1" i="1" dirty="0" smtClean="0">
                <a:solidFill>
                  <a:srgbClr val="FF0000"/>
                </a:solidFill>
              </a:rPr>
              <a:t> kok-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saghyz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211</Words>
  <Application>Microsoft Office PowerPoint</Application>
  <PresentationFormat>Předvádění na obrazovce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Default Design</vt:lpstr>
      <vt:lpstr>PŘÍRODNÍ POLYMERY Taraxacum kok-saghyz znovu na scéně!</vt:lpstr>
      <vt:lpstr>Snímek 2</vt:lpstr>
      <vt:lpstr>Snímek 3</vt:lpstr>
      <vt:lpstr>Snímek 4</vt:lpstr>
      <vt:lpstr>Snímek 5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334</cp:revision>
  <dcterms:created xsi:type="dcterms:W3CDTF">2008-02-10T16:41:08Z</dcterms:created>
  <dcterms:modified xsi:type="dcterms:W3CDTF">2014-10-08T13:39:04Z</dcterms:modified>
</cp:coreProperties>
</file>