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11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8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29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89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68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29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3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39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4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9FA3-51CA-4B3F-98FF-326BAF97F04D}" type="datetimeFigureOut">
              <a:rPr lang="cs-CZ" smtClean="0"/>
              <a:t>30. 9. 2014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99C09-C6A6-4188-A6D3-0C37C0A3C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8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172" y="-8589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000">
                <a:latin typeface="Arial"/>
              </a:rPr>
              <a:t>Interpretace spekter</a:t>
            </a:r>
            <a:endParaRPr/>
          </a:p>
        </p:txBody>
      </p:sp>
      <p:sp>
        <p:nvSpPr>
          <p:cNvPr id="2" name="TextovéPole 1"/>
          <p:cNvSpPr txBox="1"/>
          <p:nvPr/>
        </p:nvSpPr>
        <p:spPr>
          <a:xfrm>
            <a:off x="683568" y="1412776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Oblast otisku prstu – 500 – 1500 cm-1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valenční vibrace většiny anorganických molekul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deformační vibrace organických molekul – </a:t>
            </a:r>
            <a:r>
              <a:rPr lang="cs-CZ" dirty="0" smtClean="0">
                <a:latin typeface="Symbol" panose="05050102010706020507" pitchFamily="18" charset="2"/>
              </a:rPr>
              <a:t>d</a:t>
            </a:r>
            <a:r>
              <a:rPr lang="cs-CZ" dirty="0" smtClean="0"/>
              <a:t> HCH, </a:t>
            </a:r>
            <a:r>
              <a:rPr lang="cs-CZ" dirty="0" smtClean="0">
                <a:latin typeface="Symbol" panose="05050102010706020507" pitchFamily="18" charset="2"/>
              </a:rPr>
              <a:t>d</a:t>
            </a:r>
            <a:r>
              <a:rPr lang="cs-CZ" dirty="0" smtClean="0"/>
              <a:t> CCH, </a:t>
            </a:r>
            <a:r>
              <a:rPr lang="cs-CZ" dirty="0" smtClean="0">
                <a:latin typeface="Symbol" panose="05050102010706020507" pitchFamily="18" charset="2"/>
              </a:rPr>
              <a:t>d</a:t>
            </a:r>
            <a:r>
              <a:rPr lang="cs-CZ" dirty="0" smtClean="0"/>
              <a:t> COH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některé valenční vibrace organických molekul </a:t>
            </a:r>
            <a:r>
              <a:rPr lang="cs-CZ" dirty="0" smtClean="0">
                <a:latin typeface="Symbol" panose="05050102010706020507" pitchFamily="18" charset="2"/>
              </a:rPr>
              <a:t>n</a:t>
            </a:r>
            <a:r>
              <a:rPr lang="cs-CZ" dirty="0" smtClean="0"/>
              <a:t> C-C, </a:t>
            </a:r>
            <a:r>
              <a:rPr lang="cs-CZ" dirty="0" smtClean="0">
                <a:latin typeface="Symbol" panose="05050102010706020507" pitchFamily="18" charset="2"/>
              </a:rPr>
              <a:t>n</a:t>
            </a:r>
            <a:r>
              <a:rPr lang="cs-CZ" dirty="0" smtClean="0"/>
              <a:t> C-O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Charakteristické vibrace – poloha spektrálních pásů funkčních skupin je relativně málo závislá na zbytku molekuly, proto je možné jejich vlnočty tabelovat</a:t>
            </a:r>
          </a:p>
        </p:txBody>
      </p:sp>
    </p:spTree>
    <p:extLst>
      <p:ext uri="{BB962C8B-B14F-4D97-AF65-F5344CB8AC3E}">
        <p14:creationId xmlns:p14="http://schemas.microsoft.com/office/powerpoint/2010/main" val="60608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172" y="-8589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000">
                <a:latin typeface="Arial"/>
              </a:rPr>
              <a:t>Interpretace spekter</a:t>
            </a:r>
            <a:endParaRPr/>
          </a:p>
        </p:txBody>
      </p:sp>
      <p:pic>
        <p:nvPicPr>
          <p:cNvPr id="87" name="Obrázek 86"/>
          <p:cNvPicPr/>
          <p:nvPr/>
        </p:nvPicPr>
        <p:blipFill>
          <a:blip r:embed="rId2"/>
          <a:stretch>
            <a:fillRect/>
          </a:stretch>
        </p:blipFill>
        <p:spPr>
          <a:xfrm>
            <a:off x="326" y="863166"/>
            <a:ext cx="9143107" cy="599512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787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Izotopicky substituované molekuly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Interpretaci IR a RA spekter lze usnadnit izotopickou substitucí ve zkoumané molekule.</a:t>
            </a:r>
          </a:p>
          <a:p>
            <a:r>
              <a:rPr lang="cs-CZ" dirty="0" smtClean="0"/>
              <a:t>Nedojde ke změně geometrie molekuly, ale změní se hmotnosti atomů.</a:t>
            </a:r>
          </a:p>
          <a:p>
            <a:r>
              <a:rPr lang="cs-CZ" dirty="0" smtClean="0"/>
              <a:t>Dojde k poklesu frekvencí všech vibrací, jichž se substituovaný atom účastní.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0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-315416"/>
            <a:ext cx="5285711" cy="747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9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000">
                <a:latin typeface="Arial"/>
              </a:rPr>
              <a:t>Knihovny spekter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172" y="1604841"/>
            <a:ext cx="8228763" cy="3977811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dirty="0">
                <a:latin typeface="Arial"/>
              </a:rPr>
              <a:t>http://sdbs.riodb.aist.go.jp/sdbs/cgi-bin/cre_index.cgi</a:t>
            </a:r>
            <a:endParaRPr dirty="0"/>
          </a:p>
        </p:txBody>
      </p:sp>
      <p:pic>
        <p:nvPicPr>
          <p:cNvPr id="90" name="Obrázek 89"/>
          <p:cNvPicPr/>
          <p:nvPr/>
        </p:nvPicPr>
        <p:blipFill>
          <a:blip r:embed="rId2"/>
          <a:stretch>
            <a:fillRect/>
          </a:stretch>
        </p:blipFill>
        <p:spPr>
          <a:xfrm>
            <a:off x="1139664" y="1959513"/>
            <a:ext cx="6864106" cy="489878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188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108</Words>
  <Application>Microsoft Office PowerPoint</Application>
  <PresentationFormat>Předvádění na obrazovce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Prezentace aplikace PowerPoint</vt:lpstr>
      <vt:lpstr>Prezentace aplikace PowerPoint</vt:lpstr>
      <vt:lpstr>Izotopicky substituované molekuly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hugo</dc:creator>
  <cp:lastModifiedBy>hugo</cp:lastModifiedBy>
  <cp:revision>8</cp:revision>
  <dcterms:created xsi:type="dcterms:W3CDTF">2014-09-23T18:43:51Z</dcterms:created>
  <dcterms:modified xsi:type="dcterms:W3CDTF">2014-09-30T05:28:28Z</dcterms:modified>
</cp:coreProperties>
</file>