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Override1.xml" ContentType="application/vnd.openxmlformats-officedocument.themeOverride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18"/>
  </p:notesMasterIdLst>
  <p:handoutMasterIdLst>
    <p:handoutMasterId r:id="rId19"/>
  </p:handoutMasterIdLst>
  <p:sldIdLst>
    <p:sldId id="427" r:id="rId3"/>
    <p:sldId id="458" r:id="rId4"/>
    <p:sldId id="456" r:id="rId5"/>
    <p:sldId id="471" r:id="rId6"/>
    <p:sldId id="463" r:id="rId7"/>
    <p:sldId id="472" r:id="rId8"/>
    <p:sldId id="480" r:id="rId9"/>
    <p:sldId id="481" r:id="rId10"/>
    <p:sldId id="482" r:id="rId11"/>
    <p:sldId id="473" r:id="rId12"/>
    <p:sldId id="474" r:id="rId13"/>
    <p:sldId id="476" r:id="rId14"/>
    <p:sldId id="477" r:id="rId15"/>
    <p:sldId id="478" r:id="rId16"/>
    <p:sldId id="479" r:id="rId17"/>
  </p:sldIdLst>
  <p:sldSz cx="10080625" cy="7561263"/>
  <p:notesSz cx="6743700" cy="9875838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504017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1008035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512052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2016069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520086" algn="l" defTabSz="1008035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3024104" algn="l" defTabSz="1008035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528121" algn="l" defTabSz="1008035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4032138" algn="l" defTabSz="1008035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99"/>
    <a:srgbClr val="009999"/>
    <a:srgbClr val="910516"/>
    <a:srgbClr val="CC071D"/>
    <a:srgbClr val="DDDDDD"/>
    <a:srgbClr val="B2B2B2"/>
    <a:srgbClr val="FFFF66"/>
    <a:srgbClr val="CC0000"/>
    <a:srgbClr val="009AAD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Styl Středně sytá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Střední styl 2 – zvýraznění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940675A-B579-460E-94D1-54222C63F5DA}" styleName="Bez stylu, mřížka tabulky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vertBarState="maximized">
    <p:restoredLeft sz="26465" autoAdjust="0"/>
    <p:restoredTop sz="93333" autoAdjust="0"/>
  </p:normalViewPr>
  <p:slideViewPr>
    <p:cSldViewPr>
      <p:cViewPr>
        <p:scale>
          <a:sx n="60" d="100"/>
          <a:sy n="60" d="100"/>
        </p:scale>
        <p:origin x="-1123" y="-360"/>
      </p:cViewPr>
      <p:guideLst>
        <p:guide orient="horz" pos="2382"/>
        <p:guide pos="3175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22588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/>
          </a:p>
        </p:txBody>
      </p:sp>
      <p:sp>
        <p:nvSpPr>
          <p:cNvPr id="13517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19525" y="0"/>
            <a:ext cx="2922588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08958269-A0C2-4C10-9872-BB707D2D0E07}" type="datetimeFigureOut">
              <a:rPr lang="cs-CZ"/>
              <a:pPr/>
              <a:t>20.5.2014</a:t>
            </a:fld>
            <a:endParaRPr lang="cs-CZ"/>
          </a:p>
        </p:txBody>
      </p:sp>
      <p:sp>
        <p:nvSpPr>
          <p:cNvPr id="13517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380538"/>
            <a:ext cx="2922588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/>
          </a:p>
        </p:txBody>
      </p:sp>
      <p:sp>
        <p:nvSpPr>
          <p:cNvPr id="13517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19525" y="9380538"/>
            <a:ext cx="2922588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742D7711-C4FB-4B64-9D9A-1ED0AD129673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19184524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22588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19525" y="0"/>
            <a:ext cx="2922588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04875" y="741363"/>
            <a:ext cx="4935538" cy="37020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4688" y="4691063"/>
            <a:ext cx="5394325" cy="4443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noProof="0" smtClean="0"/>
              <a:t>Klepnutím lze upravit styly předlohy textu.</a:t>
            </a:r>
          </a:p>
          <a:p>
            <a:pPr lvl="1"/>
            <a:r>
              <a:rPr lang="cs-CZ" noProof="0" smtClean="0"/>
              <a:t>Druhá úroveň</a:t>
            </a:r>
          </a:p>
          <a:p>
            <a:pPr lvl="2"/>
            <a:r>
              <a:rPr lang="cs-CZ" noProof="0" smtClean="0"/>
              <a:t>Třetí úroveň</a:t>
            </a:r>
          </a:p>
          <a:p>
            <a:pPr lvl="3"/>
            <a:r>
              <a:rPr lang="cs-CZ" noProof="0" smtClean="0"/>
              <a:t>Čtvrtá úroveň</a:t>
            </a:r>
          </a:p>
          <a:p>
            <a:pPr lvl="4"/>
            <a:r>
              <a:rPr lang="cs-CZ" noProof="0" smtClean="0"/>
              <a:t>Pátá úroveň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80538"/>
            <a:ext cx="2922588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19525" y="9380538"/>
            <a:ext cx="2922588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4975AA8C-D5D6-47FA-84DB-4F6E281CCCEC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225354319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Arial" charset="0"/>
        <a:ea typeface="+mn-ea"/>
        <a:cs typeface="+mn-cs"/>
      </a:defRPr>
    </a:lvl1pPr>
    <a:lvl2pPr marL="504017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Arial" charset="0"/>
        <a:ea typeface="+mn-ea"/>
        <a:cs typeface="+mn-cs"/>
      </a:defRPr>
    </a:lvl2pPr>
    <a:lvl3pPr marL="1008035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Arial" charset="0"/>
        <a:ea typeface="+mn-ea"/>
        <a:cs typeface="+mn-cs"/>
      </a:defRPr>
    </a:lvl3pPr>
    <a:lvl4pPr marL="1512052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Arial" charset="0"/>
        <a:ea typeface="+mn-ea"/>
        <a:cs typeface="+mn-cs"/>
      </a:defRPr>
    </a:lvl4pPr>
    <a:lvl5pPr marL="2016069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Arial" charset="0"/>
        <a:ea typeface="+mn-ea"/>
        <a:cs typeface="+mn-cs"/>
      </a:defRPr>
    </a:lvl5pPr>
    <a:lvl6pPr marL="2520086" algn="l" defTabSz="1008035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3024104" algn="l" defTabSz="1008035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528121" algn="l" defTabSz="1008035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4032138" algn="l" defTabSz="1008035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975AA8C-D5D6-47FA-84DB-4F6E281CCCEC}" type="slidenum">
              <a:rPr lang="cs-CZ" smtClean="0"/>
              <a:pPr>
                <a:defRPr/>
              </a:pPr>
              <a:t>2</a:t>
            </a:fld>
            <a:endParaRPr lang="cs-CZ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756047" y="2348893"/>
            <a:ext cx="8568531" cy="1620771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12094" y="4284716"/>
            <a:ext cx="7056438" cy="1932323"/>
          </a:xfrm>
        </p:spPr>
        <p:txBody>
          <a:bodyPr/>
          <a:lstStyle>
            <a:lvl1pPr marL="0" indent="0" algn="ctr">
              <a:buNone/>
              <a:defRPr/>
            </a:lvl1pPr>
            <a:lvl2pPr marL="504017" indent="0" algn="ctr">
              <a:buNone/>
              <a:defRPr/>
            </a:lvl2pPr>
            <a:lvl3pPr marL="1008035" indent="0" algn="ctr">
              <a:buNone/>
              <a:defRPr/>
            </a:lvl3pPr>
            <a:lvl4pPr marL="1512052" indent="0" algn="ctr">
              <a:buNone/>
              <a:defRPr/>
            </a:lvl4pPr>
            <a:lvl5pPr marL="2016069" indent="0" algn="ctr">
              <a:buNone/>
              <a:defRPr/>
            </a:lvl5pPr>
            <a:lvl6pPr marL="2520086" indent="0" algn="ctr">
              <a:buNone/>
              <a:defRPr/>
            </a:lvl6pPr>
            <a:lvl7pPr marL="3024104" indent="0" algn="ctr">
              <a:buNone/>
              <a:defRPr/>
            </a:lvl7pPr>
            <a:lvl8pPr marL="3528121" indent="0" algn="ctr">
              <a:buNone/>
              <a:defRPr/>
            </a:lvl8pPr>
            <a:lvl9pPr marL="4032138" indent="0" algn="ctr">
              <a:buNone/>
              <a:defRPr/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1BE67D-0299-457F-952C-E089706C282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57AE4E-ABBD-4ED3-8B51-BA90C8470715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7308453" y="302802"/>
            <a:ext cx="2268141" cy="6451578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504031" y="302802"/>
            <a:ext cx="6636411" cy="6451578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F10314-54AB-43D0-AE2E-391C1A7F5904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504031" y="302802"/>
            <a:ext cx="9072563" cy="645157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8AFC9E-BD74-43C6-82BE-775FF5778333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755650" y="2348406"/>
            <a:ext cx="8569325" cy="1621178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12888" y="4283975"/>
            <a:ext cx="7056438" cy="1932393"/>
          </a:xfrm>
        </p:spPr>
        <p:txBody>
          <a:bodyPr/>
          <a:lstStyle>
            <a:lvl1pPr marL="0" indent="0" algn="ctr">
              <a:buNone/>
              <a:defRPr/>
            </a:lvl1pPr>
            <a:lvl2pPr marL="457194" indent="0" algn="ctr">
              <a:buNone/>
              <a:defRPr/>
            </a:lvl2pPr>
            <a:lvl3pPr marL="914388" indent="0" algn="ctr">
              <a:buNone/>
              <a:defRPr/>
            </a:lvl3pPr>
            <a:lvl4pPr marL="1371582" indent="0" algn="ctr">
              <a:buNone/>
              <a:defRPr/>
            </a:lvl4pPr>
            <a:lvl5pPr marL="1828776" indent="0" algn="ctr">
              <a:buNone/>
              <a:defRPr/>
            </a:lvl5pPr>
            <a:lvl6pPr marL="2285971" indent="0" algn="ctr">
              <a:buNone/>
              <a:defRPr/>
            </a:lvl6pPr>
            <a:lvl7pPr marL="2743165" indent="0" algn="ctr">
              <a:buNone/>
              <a:defRPr/>
            </a:lvl7pPr>
            <a:lvl8pPr marL="3200359" indent="0" algn="ctr">
              <a:buNone/>
              <a:defRPr/>
            </a:lvl8pPr>
            <a:lvl9pPr marL="3657553" indent="0" algn="ctr">
              <a:buNone/>
              <a:defRPr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1BE67D-0299-457F-952C-E089706C2822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ABB7A2-CF3A-4B7E-9DA9-4019510356FC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96925" y="4858772"/>
            <a:ext cx="8567738" cy="150209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96925" y="3204248"/>
            <a:ext cx="8567738" cy="1654523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94" indent="0">
              <a:buNone/>
              <a:defRPr sz="1800"/>
            </a:lvl2pPr>
            <a:lvl3pPr marL="914388" indent="0">
              <a:buNone/>
              <a:defRPr sz="1700"/>
            </a:lvl3pPr>
            <a:lvl4pPr marL="1371582" indent="0">
              <a:buNone/>
              <a:defRPr sz="1400"/>
            </a:lvl4pPr>
            <a:lvl5pPr marL="1828776" indent="0">
              <a:buNone/>
              <a:defRPr sz="1400"/>
            </a:lvl5pPr>
            <a:lvl6pPr marL="2285971" indent="0">
              <a:buNone/>
              <a:defRPr sz="1400"/>
            </a:lvl6pPr>
            <a:lvl7pPr marL="2743165" indent="0">
              <a:buNone/>
              <a:defRPr sz="1400"/>
            </a:lvl7pPr>
            <a:lvl8pPr marL="3200359" indent="0">
              <a:buNone/>
              <a:defRPr sz="1400"/>
            </a:lvl8pPr>
            <a:lvl9pPr marL="3657553" indent="0">
              <a:buNone/>
              <a:defRPr sz="14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F60BF8-436D-42B9-99FA-F915E934E506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503238" y="1768847"/>
            <a:ext cx="4452938" cy="497944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108575" y="1768847"/>
            <a:ext cx="4454525" cy="497944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092F5E-F15B-4168-92E8-09F6688A6BB0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4826" y="303278"/>
            <a:ext cx="9072563" cy="1259151"/>
          </a:xfr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504825" y="1692631"/>
            <a:ext cx="4452938" cy="70499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94" indent="0">
              <a:buNone/>
              <a:defRPr sz="2000" b="1"/>
            </a:lvl2pPr>
            <a:lvl3pPr marL="914388" indent="0">
              <a:buNone/>
              <a:defRPr sz="1800" b="1"/>
            </a:lvl3pPr>
            <a:lvl4pPr marL="1371582" indent="0">
              <a:buNone/>
              <a:defRPr sz="1700" b="1"/>
            </a:lvl4pPr>
            <a:lvl5pPr marL="1828776" indent="0">
              <a:buNone/>
              <a:defRPr sz="1700" b="1"/>
            </a:lvl5pPr>
            <a:lvl6pPr marL="2285971" indent="0">
              <a:buNone/>
              <a:defRPr sz="1700" b="1"/>
            </a:lvl6pPr>
            <a:lvl7pPr marL="2743165" indent="0">
              <a:buNone/>
              <a:defRPr sz="1700" b="1"/>
            </a:lvl7pPr>
            <a:lvl8pPr marL="3200359" indent="0">
              <a:buNone/>
              <a:defRPr sz="1700" b="1"/>
            </a:lvl8pPr>
            <a:lvl9pPr marL="3657553" indent="0">
              <a:buNone/>
              <a:defRPr sz="17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04825" y="2397629"/>
            <a:ext cx="4452938" cy="435701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5121276" y="1692631"/>
            <a:ext cx="4456113" cy="70499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94" indent="0">
              <a:buNone/>
              <a:defRPr sz="2000" b="1"/>
            </a:lvl2pPr>
            <a:lvl3pPr marL="914388" indent="0">
              <a:buNone/>
              <a:defRPr sz="1800" b="1"/>
            </a:lvl3pPr>
            <a:lvl4pPr marL="1371582" indent="0">
              <a:buNone/>
              <a:defRPr sz="1700" b="1"/>
            </a:lvl4pPr>
            <a:lvl5pPr marL="1828776" indent="0">
              <a:buNone/>
              <a:defRPr sz="1700" b="1"/>
            </a:lvl5pPr>
            <a:lvl6pPr marL="2285971" indent="0">
              <a:buNone/>
              <a:defRPr sz="1700" b="1"/>
            </a:lvl6pPr>
            <a:lvl7pPr marL="2743165" indent="0">
              <a:buNone/>
              <a:defRPr sz="1700" b="1"/>
            </a:lvl7pPr>
            <a:lvl8pPr marL="3200359" indent="0">
              <a:buNone/>
              <a:defRPr sz="1700" b="1"/>
            </a:lvl8pPr>
            <a:lvl9pPr marL="3657553" indent="0">
              <a:buNone/>
              <a:defRPr sz="17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5121276" y="2397629"/>
            <a:ext cx="4456113" cy="435701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B33980-1FD7-428C-8ED6-5B22FE495000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DEB7B6-245F-4916-8935-BFA93C16C868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35D755-2E53-47ED-B85F-F38037DD3EC7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ABB7A2-CF3A-4B7E-9DA9-4019510356FC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4825" y="301689"/>
            <a:ext cx="3316288" cy="127979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41764" y="301689"/>
            <a:ext cx="5635625" cy="645295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504825" y="1581483"/>
            <a:ext cx="3316288" cy="5173162"/>
          </a:xfrm>
        </p:spPr>
        <p:txBody>
          <a:bodyPr/>
          <a:lstStyle>
            <a:lvl1pPr marL="0" indent="0">
              <a:buNone/>
              <a:defRPr sz="1400"/>
            </a:lvl1pPr>
            <a:lvl2pPr marL="457194" indent="0">
              <a:buNone/>
              <a:defRPr sz="1200"/>
            </a:lvl2pPr>
            <a:lvl3pPr marL="914388" indent="0">
              <a:buNone/>
              <a:defRPr sz="1000"/>
            </a:lvl3pPr>
            <a:lvl4pPr marL="1371582" indent="0">
              <a:buNone/>
              <a:defRPr sz="900"/>
            </a:lvl4pPr>
            <a:lvl5pPr marL="1828776" indent="0">
              <a:buNone/>
              <a:defRPr sz="900"/>
            </a:lvl5pPr>
            <a:lvl6pPr marL="2285971" indent="0">
              <a:buNone/>
              <a:defRPr sz="900"/>
            </a:lvl6pPr>
            <a:lvl7pPr marL="2743165" indent="0">
              <a:buNone/>
              <a:defRPr sz="900"/>
            </a:lvl7pPr>
            <a:lvl8pPr marL="3200359" indent="0">
              <a:buNone/>
              <a:defRPr sz="900"/>
            </a:lvl8pPr>
            <a:lvl9pPr marL="3657553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B789F0-C3DE-46F2-877C-FEBF7464FF82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76439" y="5292250"/>
            <a:ext cx="6048375" cy="62560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976439" y="674830"/>
            <a:ext cx="6048375" cy="4538028"/>
          </a:xfrm>
        </p:spPr>
        <p:txBody>
          <a:bodyPr/>
          <a:lstStyle>
            <a:lvl1pPr marL="0" indent="0">
              <a:buNone/>
              <a:defRPr sz="3200"/>
            </a:lvl1pPr>
            <a:lvl2pPr marL="457194" indent="0">
              <a:buNone/>
              <a:defRPr sz="2800"/>
            </a:lvl2pPr>
            <a:lvl3pPr marL="914388" indent="0">
              <a:buNone/>
              <a:defRPr sz="2400"/>
            </a:lvl3pPr>
            <a:lvl4pPr marL="1371582" indent="0">
              <a:buNone/>
              <a:defRPr sz="2000"/>
            </a:lvl4pPr>
            <a:lvl5pPr marL="1828776" indent="0">
              <a:buNone/>
              <a:defRPr sz="2000"/>
            </a:lvl5pPr>
            <a:lvl6pPr marL="2285971" indent="0">
              <a:buNone/>
              <a:defRPr sz="2000"/>
            </a:lvl6pPr>
            <a:lvl7pPr marL="2743165" indent="0">
              <a:buNone/>
              <a:defRPr sz="2000"/>
            </a:lvl7pPr>
            <a:lvl8pPr marL="3200359" indent="0">
              <a:buNone/>
              <a:defRPr sz="2000"/>
            </a:lvl8pPr>
            <a:lvl9pPr marL="3657553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976439" y="5917856"/>
            <a:ext cx="6048375" cy="887598"/>
          </a:xfrm>
        </p:spPr>
        <p:txBody>
          <a:bodyPr/>
          <a:lstStyle>
            <a:lvl1pPr marL="0" indent="0">
              <a:buNone/>
              <a:defRPr sz="1400"/>
            </a:lvl1pPr>
            <a:lvl2pPr marL="457194" indent="0">
              <a:buNone/>
              <a:defRPr sz="1200"/>
            </a:lvl2pPr>
            <a:lvl3pPr marL="914388" indent="0">
              <a:buNone/>
              <a:defRPr sz="1000"/>
            </a:lvl3pPr>
            <a:lvl4pPr marL="1371582" indent="0">
              <a:buNone/>
              <a:defRPr sz="900"/>
            </a:lvl4pPr>
            <a:lvl5pPr marL="1828776" indent="0">
              <a:buNone/>
              <a:defRPr sz="900"/>
            </a:lvl5pPr>
            <a:lvl6pPr marL="2285971" indent="0">
              <a:buNone/>
              <a:defRPr sz="900"/>
            </a:lvl6pPr>
            <a:lvl7pPr marL="2743165" indent="0">
              <a:buNone/>
              <a:defRPr sz="900"/>
            </a:lvl7pPr>
            <a:lvl8pPr marL="3200359" indent="0">
              <a:buNone/>
              <a:defRPr sz="900"/>
            </a:lvl8pPr>
            <a:lvl9pPr marL="3657553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9F68E4-9181-4C9C-8DC3-462EB7204EC5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57AE4E-ABBD-4ED3-8B51-BA90C8470715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7299325" y="301689"/>
            <a:ext cx="2263775" cy="6446604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503238" y="301689"/>
            <a:ext cx="6643688" cy="6446604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F10314-54AB-43D0-AE2E-391C1A7F5904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96300" y="4858812"/>
            <a:ext cx="8568531" cy="1501751"/>
          </a:xfrm>
        </p:spPr>
        <p:txBody>
          <a:bodyPr anchor="t"/>
          <a:lstStyle>
            <a:lvl1pPr algn="l">
              <a:defRPr sz="44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96300" y="3204786"/>
            <a:ext cx="8568531" cy="1654026"/>
          </a:xfrm>
        </p:spPr>
        <p:txBody>
          <a:bodyPr anchor="b"/>
          <a:lstStyle>
            <a:lvl1pPr marL="0" indent="0">
              <a:buNone/>
              <a:defRPr sz="2200"/>
            </a:lvl1pPr>
            <a:lvl2pPr marL="504017" indent="0">
              <a:buNone/>
              <a:defRPr sz="2000"/>
            </a:lvl2pPr>
            <a:lvl3pPr marL="1008035" indent="0">
              <a:buNone/>
              <a:defRPr sz="1800"/>
            </a:lvl3pPr>
            <a:lvl4pPr marL="1512052" indent="0">
              <a:buNone/>
              <a:defRPr sz="1500"/>
            </a:lvl4pPr>
            <a:lvl5pPr marL="2016069" indent="0">
              <a:buNone/>
              <a:defRPr sz="1500"/>
            </a:lvl5pPr>
            <a:lvl6pPr marL="2520086" indent="0">
              <a:buNone/>
              <a:defRPr sz="1500"/>
            </a:lvl6pPr>
            <a:lvl7pPr marL="3024104" indent="0">
              <a:buNone/>
              <a:defRPr sz="1500"/>
            </a:lvl7pPr>
            <a:lvl8pPr marL="3528121" indent="0">
              <a:buNone/>
              <a:defRPr sz="1500"/>
            </a:lvl8pPr>
            <a:lvl9pPr marL="4032138" indent="0">
              <a:buNone/>
              <a:defRPr sz="15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F60BF8-436D-42B9-99FA-F915E934E506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504031" y="1764295"/>
            <a:ext cx="4452276" cy="4990084"/>
          </a:xfrm>
        </p:spPr>
        <p:txBody>
          <a:bodyPr/>
          <a:lstStyle>
            <a:lvl1pPr>
              <a:defRPr sz="31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124318" y="1764295"/>
            <a:ext cx="4452276" cy="4990084"/>
          </a:xfrm>
        </p:spPr>
        <p:txBody>
          <a:bodyPr/>
          <a:lstStyle>
            <a:lvl1pPr>
              <a:defRPr sz="31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092F5E-F15B-4168-92E8-09F6688A6BB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504031" y="1692533"/>
            <a:ext cx="4454027" cy="705367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504017" indent="0">
              <a:buNone/>
              <a:defRPr sz="2200" b="1"/>
            </a:lvl2pPr>
            <a:lvl3pPr marL="1008035" indent="0">
              <a:buNone/>
              <a:defRPr sz="2000" b="1"/>
            </a:lvl3pPr>
            <a:lvl4pPr marL="1512052" indent="0">
              <a:buNone/>
              <a:defRPr sz="1800" b="1"/>
            </a:lvl4pPr>
            <a:lvl5pPr marL="2016069" indent="0">
              <a:buNone/>
              <a:defRPr sz="1800" b="1"/>
            </a:lvl5pPr>
            <a:lvl6pPr marL="2520086" indent="0">
              <a:buNone/>
              <a:defRPr sz="1800" b="1"/>
            </a:lvl6pPr>
            <a:lvl7pPr marL="3024104" indent="0">
              <a:buNone/>
              <a:defRPr sz="1800" b="1"/>
            </a:lvl7pPr>
            <a:lvl8pPr marL="3528121" indent="0">
              <a:buNone/>
              <a:defRPr sz="1800" b="1"/>
            </a:lvl8pPr>
            <a:lvl9pPr marL="4032138" indent="0">
              <a:buNone/>
              <a:defRPr sz="18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04031" y="2397901"/>
            <a:ext cx="4454027" cy="4356478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5120818" y="1692533"/>
            <a:ext cx="4455776" cy="705367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504017" indent="0">
              <a:buNone/>
              <a:defRPr sz="2200" b="1"/>
            </a:lvl2pPr>
            <a:lvl3pPr marL="1008035" indent="0">
              <a:buNone/>
              <a:defRPr sz="2000" b="1"/>
            </a:lvl3pPr>
            <a:lvl4pPr marL="1512052" indent="0">
              <a:buNone/>
              <a:defRPr sz="1800" b="1"/>
            </a:lvl4pPr>
            <a:lvl5pPr marL="2016069" indent="0">
              <a:buNone/>
              <a:defRPr sz="1800" b="1"/>
            </a:lvl5pPr>
            <a:lvl6pPr marL="2520086" indent="0">
              <a:buNone/>
              <a:defRPr sz="1800" b="1"/>
            </a:lvl6pPr>
            <a:lvl7pPr marL="3024104" indent="0">
              <a:buNone/>
              <a:defRPr sz="1800" b="1"/>
            </a:lvl7pPr>
            <a:lvl8pPr marL="3528121" indent="0">
              <a:buNone/>
              <a:defRPr sz="1800" b="1"/>
            </a:lvl8pPr>
            <a:lvl9pPr marL="4032138" indent="0">
              <a:buNone/>
              <a:defRPr sz="18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5120818" y="2397901"/>
            <a:ext cx="4455776" cy="4356478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B33980-1FD7-428C-8ED6-5B22FE49500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DEB7B6-245F-4916-8935-BFA93C16C868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35D755-2E53-47ED-B85F-F38037DD3EC7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4032" y="301050"/>
            <a:ext cx="3316456" cy="1281214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41245" y="301051"/>
            <a:ext cx="5635349" cy="6453328"/>
          </a:xfrm>
        </p:spPr>
        <p:txBody>
          <a:bodyPr/>
          <a:lstStyle>
            <a:lvl1pPr>
              <a:defRPr sz="3500"/>
            </a:lvl1pPr>
            <a:lvl2pPr>
              <a:defRPr sz="3100"/>
            </a:lvl2pPr>
            <a:lvl3pPr>
              <a:defRPr sz="26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504032" y="1582265"/>
            <a:ext cx="3316456" cy="5172114"/>
          </a:xfrm>
        </p:spPr>
        <p:txBody>
          <a:bodyPr/>
          <a:lstStyle>
            <a:lvl1pPr marL="0" indent="0">
              <a:buNone/>
              <a:defRPr sz="1500"/>
            </a:lvl1pPr>
            <a:lvl2pPr marL="504017" indent="0">
              <a:buNone/>
              <a:defRPr sz="1300"/>
            </a:lvl2pPr>
            <a:lvl3pPr marL="1008035" indent="0">
              <a:buNone/>
              <a:defRPr sz="1100"/>
            </a:lvl3pPr>
            <a:lvl4pPr marL="1512052" indent="0">
              <a:buNone/>
              <a:defRPr sz="1000"/>
            </a:lvl4pPr>
            <a:lvl5pPr marL="2016069" indent="0">
              <a:buNone/>
              <a:defRPr sz="1000"/>
            </a:lvl5pPr>
            <a:lvl6pPr marL="2520086" indent="0">
              <a:buNone/>
              <a:defRPr sz="1000"/>
            </a:lvl6pPr>
            <a:lvl7pPr marL="3024104" indent="0">
              <a:buNone/>
              <a:defRPr sz="1000"/>
            </a:lvl7pPr>
            <a:lvl8pPr marL="3528121" indent="0">
              <a:buNone/>
              <a:defRPr sz="1000"/>
            </a:lvl8pPr>
            <a:lvl9pPr marL="4032138" indent="0">
              <a:buNone/>
              <a:defRPr sz="1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B789F0-C3DE-46F2-877C-FEBF7464FF8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75873" y="5292884"/>
            <a:ext cx="6048375" cy="624855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975873" y="675613"/>
            <a:ext cx="6048375" cy="4536758"/>
          </a:xfrm>
        </p:spPr>
        <p:txBody>
          <a:bodyPr/>
          <a:lstStyle>
            <a:lvl1pPr marL="0" indent="0">
              <a:buNone/>
              <a:defRPr sz="3500"/>
            </a:lvl1pPr>
            <a:lvl2pPr marL="504017" indent="0">
              <a:buNone/>
              <a:defRPr sz="3100"/>
            </a:lvl2pPr>
            <a:lvl3pPr marL="1008035" indent="0">
              <a:buNone/>
              <a:defRPr sz="2600"/>
            </a:lvl3pPr>
            <a:lvl4pPr marL="1512052" indent="0">
              <a:buNone/>
              <a:defRPr sz="2200"/>
            </a:lvl4pPr>
            <a:lvl5pPr marL="2016069" indent="0">
              <a:buNone/>
              <a:defRPr sz="2200"/>
            </a:lvl5pPr>
            <a:lvl6pPr marL="2520086" indent="0">
              <a:buNone/>
              <a:defRPr sz="2200"/>
            </a:lvl6pPr>
            <a:lvl7pPr marL="3024104" indent="0">
              <a:buNone/>
              <a:defRPr sz="2200"/>
            </a:lvl7pPr>
            <a:lvl8pPr marL="3528121" indent="0">
              <a:buNone/>
              <a:defRPr sz="2200"/>
            </a:lvl8pPr>
            <a:lvl9pPr marL="4032138" indent="0">
              <a:buNone/>
              <a:defRPr sz="22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975873" y="5917739"/>
            <a:ext cx="6048375" cy="887398"/>
          </a:xfrm>
        </p:spPr>
        <p:txBody>
          <a:bodyPr/>
          <a:lstStyle>
            <a:lvl1pPr marL="0" indent="0">
              <a:buNone/>
              <a:defRPr sz="1500"/>
            </a:lvl1pPr>
            <a:lvl2pPr marL="504017" indent="0">
              <a:buNone/>
              <a:defRPr sz="1300"/>
            </a:lvl2pPr>
            <a:lvl3pPr marL="1008035" indent="0">
              <a:buNone/>
              <a:defRPr sz="1100"/>
            </a:lvl3pPr>
            <a:lvl4pPr marL="1512052" indent="0">
              <a:buNone/>
              <a:defRPr sz="1000"/>
            </a:lvl4pPr>
            <a:lvl5pPr marL="2016069" indent="0">
              <a:buNone/>
              <a:defRPr sz="1000"/>
            </a:lvl5pPr>
            <a:lvl6pPr marL="2520086" indent="0">
              <a:buNone/>
              <a:defRPr sz="1000"/>
            </a:lvl6pPr>
            <a:lvl7pPr marL="3024104" indent="0">
              <a:buNone/>
              <a:defRPr sz="1000"/>
            </a:lvl7pPr>
            <a:lvl8pPr marL="3528121" indent="0">
              <a:buNone/>
              <a:defRPr sz="1000"/>
            </a:lvl8pPr>
            <a:lvl9pPr marL="4032138" indent="0">
              <a:buNone/>
              <a:defRPr sz="1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9F68E4-9181-4C9C-8DC3-462EB7204EC5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04031" y="302801"/>
            <a:ext cx="9072563" cy="1260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0803" tIns="50402" rIns="100803" bIns="5040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 předlohy nadpisů.</a:t>
            </a:r>
          </a:p>
        </p:txBody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4031" y="1764295"/>
            <a:ext cx="9072563" cy="49900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0803" tIns="50402" rIns="100803" bIns="5040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04031" y="6876900"/>
            <a:ext cx="2352146" cy="5338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0803" tIns="50402" rIns="100803" bIns="50402" numCol="1" anchor="t" anchorCtr="0" compatLnSpc="1">
            <a:prstTxWarp prst="textNoShape">
              <a:avLst/>
            </a:prstTxWarp>
          </a:bodyPr>
          <a:lstStyle>
            <a:lvl1pPr>
              <a:defRPr sz="15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44214" y="6876900"/>
            <a:ext cx="3192198" cy="5338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0803" tIns="50402" rIns="100803" bIns="50402" numCol="1" anchor="t" anchorCtr="0" compatLnSpc="1">
            <a:prstTxWarp prst="textNoShape">
              <a:avLst/>
            </a:prstTxWarp>
          </a:bodyPr>
          <a:lstStyle>
            <a:lvl1pPr algn="ctr">
              <a:defRPr sz="15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24448" y="6885650"/>
            <a:ext cx="2352146" cy="525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0803" tIns="50402" rIns="100803" bIns="50402" numCol="1" anchor="t" anchorCtr="0" compatLnSpc="1">
            <a:prstTxWarp prst="textNoShape">
              <a:avLst/>
            </a:prstTxWarp>
          </a:bodyPr>
          <a:lstStyle>
            <a:lvl1pPr algn="r">
              <a:defRPr sz="1500"/>
            </a:lvl1pPr>
          </a:lstStyle>
          <a:p>
            <a:pPr>
              <a:defRPr/>
            </a:pPr>
            <a:fld id="{D7E0C7D8-D501-4171-AEC0-96A18840933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  <p:pic>
        <p:nvPicPr>
          <p:cNvPr id="107527" name="Picture 14" descr="logo_VUVTGM_tisk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97763" y="6162780"/>
            <a:ext cx="1123570" cy="1190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59" r:id="rId2"/>
    <p:sldLayoutId id="2147483658" r:id="rId3"/>
    <p:sldLayoutId id="2147483657" r:id="rId4"/>
    <p:sldLayoutId id="2147483656" r:id="rId5"/>
    <p:sldLayoutId id="2147483655" r:id="rId6"/>
    <p:sldLayoutId id="2147483654" r:id="rId7"/>
    <p:sldLayoutId id="2147483653" r:id="rId8"/>
    <p:sldLayoutId id="2147483652" r:id="rId9"/>
    <p:sldLayoutId id="2147483651" r:id="rId10"/>
    <p:sldLayoutId id="2147483650" r:id="rId11"/>
    <p:sldLayoutId id="2147483649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700" b="1">
          <a:solidFill>
            <a:srgbClr val="009AAD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700" b="1">
          <a:solidFill>
            <a:srgbClr val="009AAD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700" b="1">
          <a:solidFill>
            <a:srgbClr val="009AAD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700" b="1">
          <a:solidFill>
            <a:srgbClr val="009AAD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700" b="1">
          <a:solidFill>
            <a:srgbClr val="009AAD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5pPr>
      <a:lvl6pPr marL="504017" algn="ctr" rtl="0" fontAlgn="base">
        <a:spcBef>
          <a:spcPct val="0"/>
        </a:spcBef>
        <a:spcAft>
          <a:spcPct val="0"/>
        </a:spcAft>
        <a:defRPr sz="3700" b="1">
          <a:solidFill>
            <a:srgbClr val="009AAD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6pPr>
      <a:lvl7pPr marL="1008035" algn="ctr" rtl="0" fontAlgn="base">
        <a:spcBef>
          <a:spcPct val="0"/>
        </a:spcBef>
        <a:spcAft>
          <a:spcPct val="0"/>
        </a:spcAft>
        <a:defRPr sz="3700" b="1">
          <a:solidFill>
            <a:srgbClr val="009AAD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7pPr>
      <a:lvl8pPr marL="1512052" algn="ctr" rtl="0" fontAlgn="base">
        <a:spcBef>
          <a:spcPct val="0"/>
        </a:spcBef>
        <a:spcAft>
          <a:spcPct val="0"/>
        </a:spcAft>
        <a:defRPr sz="3700" b="1">
          <a:solidFill>
            <a:srgbClr val="009AAD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8pPr>
      <a:lvl9pPr marL="2016069" algn="ctr" rtl="0" fontAlgn="base">
        <a:spcBef>
          <a:spcPct val="0"/>
        </a:spcBef>
        <a:spcAft>
          <a:spcPct val="0"/>
        </a:spcAft>
        <a:defRPr sz="3700" b="1">
          <a:solidFill>
            <a:srgbClr val="009AAD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9pPr>
    </p:titleStyle>
    <p:bodyStyle>
      <a:lvl1pPr marL="378013" indent="-378013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3100">
          <a:solidFill>
            <a:srgbClr val="009AAD"/>
          </a:solidFill>
          <a:latin typeface="+mn-lt"/>
          <a:ea typeface="+mn-ea"/>
          <a:cs typeface="+mn-cs"/>
        </a:defRPr>
      </a:lvl1pPr>
      <a:lvl2pPr marL="819028" indent="-315011" algn="l" rtl="0" eaLnBrk="0" fontAlgn="base" hangingPunct="0">
        <a:spcBef>
          <a:spcPct val="20000"/>
        </a:spcBef>
        <a:spcAft>
          <a:spcPct val="0"/>
        </a:spcAft>
        <a:buChar char="–"/>
        <a:defRPr sz="2600">
          <a:solidFill>
            <a:srgbClr val="009AAD"/>
          </a:solidFill>
          <a:latin typeface="+mn-lt"/>
        </a:defRPr>
      </a:lvl2pPr>
      <a:lvl3pPr marL="1260043" indent="-252009" algn="l" rtl="0" eaLnBrk="0" fontAlgn="base" hangingPunct="0">
        <a:spcBef>
          <a:spcPct val="20000"/>
        </a:spcBef>
        <a:spcAft>
          <a:spcPct val="0"/>
        </a:spcAft>
        <a:buChar char="•"/>
        <a:defRPr sz="2200">
          <a:solidFill>
            <a:srgbClr val="009AAD"/>
          </a:solidFill>
          <a:latin typeface="+mn-lt"/>
        </a:defRPr>
      </a:lvl3pPr>
      <a:lvl4pPr marL="1764060" indent="-252009" algn="l" rtl="0" eaLnBrk="0" fontAlgn="base" hangingPunct="0">
        <a:spcBef>
          <a:spcPct val="20000"/>
        </a:spcBef>
        <a:spcAft>
          <a:spcPct val="0"/>
        </a:spcAft>
        <a:buChar char="–"/>
        <a:defRPr sz="2200">
          <a:solidFill>
            <a:srgbClr val="009AAD"/>
          </a:solidFill>
          <a:latin typeface="+mn-lt"/>
        </a:defRPr>
      </a:lvl4pPr>
      <a:lvl5pPr marL="2268078" indent="-252009" algn="l" rtl="0" eaLnBrk="0" fontAlgn="base" hangingPunct="0">
        <a:spcBef>
          <a:spcPct val="20000"/>
        </a:spcBef>
        <a:spcAft>
          <a:spcPct val="0"/>
        </a:spcAft>
        <a:buChar char="»"/>
        <a:defRPr sz="2200">
          <a:solidFill>
            <a:srgbClr val="009AAD"/>
          </a:solidFill>
          <a:latin typeface="+mn-lt"/>
        </a:defRPr>
      </a:lvl5pPr>
      <a:lvl6pPr marL="2772095" indent="-252009" algn="l" rtl="0" fontAlgn="base">
        <a:spcBef>
          <a:spcPct val="20000"/>
        </a:spcBef>
        <a:spcAft>
          <a:spcPct val="0"/>
        </a:spcAft>
        <a:buChar char="»"/>
        <a:defRPr sz="2200">
          <a:solidFill>
            <a:srgbClr val="009AAD"/>
          </a:solidFill>
          <a:latin typeface="+mn-lt"/>
        </a:defRPr>
      </a:lvl6pPr>
      <a:lvl7pPr marL="3276112" indent="-252009" algn="l" rtl="0" fontAlgn="base">
        <a:spcBef>
          <a:spcPct val="20000"/>
        </a:spcBef>
        <a:spcAft>
          <a:spcPct val="0"/>
        </a:spcAft>
        <a:buChar char="»"/>
        <a:defRPr sz="2200">
          <a:solidFill>
            <a:srgbClr val="009AAD"/>
          </a:solidFill>
          <a:latin typeface="+mn-lt"/>
        </a:defRPr>
      </a:lvl7pPr>
      <a:lvl8pPr marL="3780130" indent="-252009" algn="l" rtl="0" fontAlgn="base">
        <a:spcBef>
          <a:spcPct val="20000"/>
        </a:spcBef>
        <a:spcAft>
          <a:spcPct val="0"/>
        </a:spcAft>
        <a:buChar char="»"/>
        <a:defRPr sz="2200">
          <a:solidFill>
            <a:srgbClr val="009AAD"/>
          </a:solidFill>
          <a:latin typeface="+mn-lt"/>
        </a:defRPr>
      </a:lvl8pPr>
      <a:lvl9pPr marL="4284147" indent="-252009" algn="l" rtl="0" fontAlgn="base">
        <a:spcBef>
          <a:spcPct val="20000"/>
        </a:spcBef>
        <a:spcAft>
          <a:spcPct val="0"/>
        </a:spcAft>
        <a:buChar char="»"/>
        <a:defRPr sz="2200">
          <a:solidFill>
            <a:srgbClr val="009AAD"/>
          </a:solidFill>
          <a:latin typeface="+mn-lt"/>
        </a:defRPr>
      </a:lvl9pPr>
    </p:bodyStyle>
    <p:otherStyle>
      <a:defPPr>
        <a:defRPr lang="cs-CZ"/>
      </a:defPPr>
      <a:lvl1pPr marL="0" algn="l" defTabSz="100803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4017" algn="l" defTabSz="100803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8035" algn="l" defTabSz="100803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12052" algn="l" defTabSz="100803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16069" algn="l" defTabSz="100803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20086" algn="l" defTabSz="100803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24104" algn="l" defTabSz="100803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28121" algn="l" defTabSz="100803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32138" algn="l" defTabSz="100803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503237" y="301689"/>
            <a:ext cx="9059863" cy="1251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Klepněte pro úpravu formátu titulního textu</a:t>
            </a: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3237" y="1768847"/>
            <a:ext cx="9059863" cy="497944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28079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Klepněte pro úpravu formátu textu osnovy</a:t>
            </a:r>
          </a:p>
          <a:p>
            <a:pPr lvl="1"/>
            <a:r>
              <a:rPr lang="en-GB" smtClean="0"/>
              <a:t>Druhá úroveň</a:t>
            </a:r>
          </a:p>
          <a:p>
            <a:pPr lvl="2"/>
            <a:r>
              <a:rPr lang="en-GB" smtClean="0"/>
              <a:t>Třetí úroveň</a:t>
            </a:r>
          </a:p>
          <a:p>
            <a:pPr lvl="3"/>
            <a:r>
              <a:rPr lang="en-GB" smtClean="0"/>
              <a:t>Čtvrtá úroveň osnovy</a:t>
            </a:r>
          </a:p>
          <a:p>
            <a:pPr lvl="4"/>
            <a:r>
              <a:rPr lang="en-GB" smtClean="0"/>
              <a:t>Pátá úroveň osnovy</a:t>
            </a:r>
          </a:p>
          <a:p>
            <a:pPr lvl="4"/>
            <a:r>
              <a:rPr lang="en-GB" smtClean="0"/>
              <a:t>Šestá úroveň</a:t>
            </a:r>
          </a:p>
          <a:p>
            <a:pPr lvl="4"/>
            <a:r>
              <a:rPr lang="en-GB" smtClean="0"/>
              <a:t>Sedmá úroveň</a:t>
            </a:r>
          </a:p>
          <a:p>
            <a:pPr lvl="4"/>
            <a:r>
              <a:rPr lang="en-GB" smtClean="0"/>
              <a:t>Osmá úroveň textu</a:t>
            </a:r>
          </a:p>
          <a:p>
            <a:pPr lvl="4"/>
            <a:r>
              <a:rPr lang="en-GB" smtClean="0"/>
              <a:t>Devátá úroveň</a:t>
            </a:r>
          </a:p>
        </p:txBody>
      </p:sp>
      <p:sp>
        <p:nvSpPr>
          <p:cNvPr id="2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503238" y="6888022"/>
            <a:ext cx="2336800" cy="5096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95000"/>
              </a:lnSpc>
              <a:tabLst>
                <a:tab pos="0" algn="l"/>
                <a:tab pos="447669" algn="l"/>
                <a:tab pos="896926" algn="l"/>
                <a:tab pos="1346183" algn="l"/>
                <a:tab pos="1795439" algn="l"/>
                <a:tab pos="2244696" algn="l"/>
                <a:tab pos="2693954" algn="l"/>
                <a:tab pos="3143209" algn="l"/>
                <a:tab pos="3592467" algn="l"/>
                <a:tab pos="4041723" algn="l"/>
                <a:tab pos="4490980" algn="l"/>
                <a:tab pos="4940236" algn="l"/>
                <a:tab pos="5389494" algn="l"/>
                <a:tab pos="5838749" algn="l"/>
                <a:tab pos="6288007" algn="l"/>
                <a:tab pos="6737262" algn="l"/>
                <a:tab pos="7186520" algn="l"/>
                <a:tab pos="7635776" algn="l"/>
                <a:tab pos="8085034" algn="l"/>
                <a:tab pos="8534289" algn="l"/>
                <a:tab pos="8983547" algn="l"/>
              </a:tabLst>
              <a:defRPr sz="1400" smtClean="0">
                <a:solidFill>
                  <a:srgbClr val="000000"/>
                </a:solidFill>
                <a:latin typeface="Times New Roman" pitchFamily="16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3448050" y="6888022"/>
            <a:ext cx="3184525" cy="5096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95000"/>
              </a:lnSpc>
              <a:tabLst>
                <a:tab pos="0" algn="l"/>
                <a:tab pos="447669" algn="l"/>
                <a:tab pos="896926" algn="l"/>
                <a:tab pos="1346183" algn="l"/>
                <a:tab pos="1795439" algn="l"/>
                <a:tab pos="2244696" algn="l"/>
                <a:tab pos="2693954" algn="l"/>
                <a:tab pos="3143209" algn="l"/>
                <a:tab pos="3592467" algn="l"/>
                <a:tab pos="4041723" algn="l"/>
                <a:tab pos="4490980" algn="l"/>
                <a:tab pos="4940236" algn="l"/>
                <a:tab pos="5389494" algn="l"/>
                <a:tab pos="5838749" algn="l"/>
                <a:tab pos="6288007" algn="l"/>
                <a:tab pos="6737262" algn="l"/>
                <a:tab pos="7186520" algn="l"/>
                <a:tab pos="7635776" algn="l"/>
                <a:tab pos="8085034" algn="l"/>
                <a:tab pos="8534289" algn="l"/>
                <a:tab pos="8983547" algn="l"/>
              </a:tabLst>
              <a:defRPr sz="1400" smtClean="0">
                <a:solidFill>
                  <a:srgbClr val="000000"/>
                </a:solidFill>
                <a:latin typeface="Times New Roman" pitchFamily="16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7227888" y="6888022"/>
            <a:ext cx="2336800" cy="5096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95000"/>
              </a:lnSpc>
              <a:tabLst>
                <a:tab pos="0" algn="l"/>
                <a:tab pos="447669" algn="l"/>
                <a:tab pos="896926" algn="l"/>
                <a:tab pos="1346183" algn="l"/>
                <a:tab pos="1795439" algn="l"/>
                <a:tab pos="2244696" algn="l"/>
                <a:tab pos="2693954" algn="l"/>
                <a:tab pos="3143209" algn="l"/>
                <a:tab pos="3592467" algn="l"/>
                <a:tab pos="4041723" algn="l"/>
                <a:tab pos="4490980" algn="l"/>
                <a:tab pos="4940236" algn="l"/>
                <a:tab pos="5389494" algn="l"/>
                <a:tab pos="5838749" algn="l"/>
                <a:tab pos="6288007" algn="l"/>
                <a:tab pos="6737262" algn="l"/>
                <a:tab pos="7186520" algn="l"/>
                <a:tab pos="7635776" algn="l"/>
                <a:tab pos="8085034" algn="l"/>
                <a:tab pos="8534289" algn="l"/>
                <a:tab pos="8983547" algn="l"/>
              </a:tabLst>
              <a:defRPr sz="1400" smtClean="0">
                <a:solidFill>
                  <a:srgbClr val="000000"/>
                </a:solidFill>
                <a:latin typeface="Times New Roman" pitchFamily="16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D7E0C7D8-D501-4171-AEC0-96A18840933F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ctr" defTabSz="449257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257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Lucida Sans Unicode" charset="0"/>
          <a:cs typeface="Lucida Sans Unicode" charset="0"/>
        </a:defRPr>
      </a:lvl2pPr>
      <a:lvl3pPr algn="ctr" defTabSz="449257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Lucida Sans Unicode" charset="0"/>
          <a:cs typeface="Lucida Sans Unicode" charset="0"/>
        </a:defRPr>
      </a:lvl3pPr>
      <a:lvl4pPr algn="ctr" defTabSz="449257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Lucida Sans Unicode" charset="0"/>
          <a:cs typeface="Lucida Sans Unicode" charset="0"/>
        </a:defRPr>
      </a:lvl4pPr>
      <a:lvl5pPr algn="ctr" defTabSz="449257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Lucida Sans Unicode" charset="0"/>
          <a:cs typeface="Lucida Sans Unicode" charset="0"/>
        </a:defRPr>
      </a:lvl5pPr>
      <a:lvl6pPr marL="2514568" indent="-228597" algn="ctr" defTabSz="449257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Lucida Sans Unicode" charset="0"/>
          <a:cs typeface="Lucida Sans Unicode" charset="0"/>
        </a:defRPr>
      </a:lvl6pPr>
      <a:lvl7pPr marL="2971762" indent="-228597" algn="ctr" defTabSz="449257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Lucida Sans Unicode" charset="0"/>
          <a:cs typeface="Lucida Sans Unicode" charset="0"/>
        </a:defRPr>
      </a:lvl7pPr>
      <a:lvl8pPr marL="3428956" indent="-228597" algn="ctr" defTabSz="449257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Lucida Sans Unicode" charset="0"/>
          <a:cs typeface="Lucida Sans Unicode" charset="0"/>
        </a:defRPr>
      </a:lvl8pPr>
      <a:lvl9pPr marL="3886150" indent="-228597" algn="ctr" defTabSz="449257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Lucida Sans Unicode" charset="0"/>
          <a:cs typeface="Lucida Sans Unicode" charset="0"/>
        </a:defRPr>
      </a:lvl9pPr>
    </p:titleStyle>
    <p:bodyStyle>
      <a:lvl1pPr marL="342896" indent="-342896" algn="l" defTabSz="449257" rtl="0" eaLnBrk="0" fontAlgn="base" hangingPunct="0">
        <a:lnSpc>
          <a:spcPct val="93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pitchFamily="16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40" indent="-285746" algn="l" defTabSz="449257" rtl="0" eaLnBrk="0" fontAlgn="base" hangingPunct="0">
        <a:lnSpc>
          <a:spcPct val="93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pitchFamily="16" charset="0"/>
        <a:defRPr sz="2800">
          <a:solidFill>
            <a:srgbClr val="000000"/>
          </a:solidFill>
          <a:latin typeface="+mn-lt"/>
          <a:ea typeface="+mn-ea"/>
          <a:cs typeface="+mn-cs"/>
        </a:defRPr>
      </a:lvl2pPr>
      <a:lvl3pPr marL="1142985" indent="-228597" algn="l" defTabSz="449257" rtl="0" eaLnBrk="0" fontAlgn="base" hangingPunct="0">
        <a:lnSpc>
          <a:spcPct val="93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ea typeface="+mn-ea"/>
          <a:cs typeface="+mn-cs"/>
        </a:defRPr>
      </a:lvl3pPr>
      <a:lvl4pPr marL="1600179" indent="-228597" algn="l" defTabSz="449257" rtl="0" eaLnBrk="0" fontAlgn="base" hangingPunct="0">
        <a:lnSpc>
          <a:spcPct val="93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2057374" indent="-228597" algn="l" defTabSz="449257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514568" indent="-228597" algn="l" defTabSz="449257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762" indent="-228597" algn="l" defTabSz="449257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8956" indent="-228597" algn="l" defTabSz="449257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6150" indent="-228597" algn="l" defTabSz="449257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3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94" algn="l" defTabSz="9143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88" algn="l" defTabSz="9143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82" algn="l" defTabSz="9143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76" algn="l" defTabSz="9143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71" algn="l" defTabSz="9143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65" algn="l" defTabSz="9143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59" algn="l" defTabSz="9143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53" algn="l" defTabSz="9143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682625" y="2556495"/>
            <a:ext cx="3493591" cy="43831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15838" rIns="0" bIns="0"/>
          <a:lstStyle/>
          <a:p>
            <a:pPr>
              <a:tabLst>
                <a:tab pos="0" algn="l"/>
                <a:tab pos="447629" algn="l"/>
                <a:tab pos="896845" algn="l"/>
                <a:tab pos="1346060" algn="l"/>
                <a:tab pos="1795276" algn="l"/>
                <a:tab pos="2244492" algn="l"/>
                <a:tab pos="2693709" algn="l"/>
                <a:tab pos="3142924" algn="l"/>
                <a:tab pos="3592141" algn="l"/>
                <a:tab pos="4041356" algn="l"/>
                <a:tab pos="4490573" algn="l"/>
                <a:tab pos="4939788" algn="l"/>
                <a:tab pos="5389005" algn="l"/>
                <a:tab pos="5838220" algn="l"/>
                <a:tab pos="6287437" algn="l"/>
                <a:tab pos="6736651" algn="l"/>
                <a:tab pos="7185868" algn="l"/>
                <a:tab pos="7635083" algn="l"/>
                <a:tab pos="8084300" algn="l"/>
                <a:tab pos="8533515" algn="l"/>
                <a:tab pos="8982732" algn="l"/>
              </a:tabLst>
            </a:pPr>
            <a:r>
              <a:rPr lang="cs-CZ" sz="2800" dirty="0">
                <a:solidFill>
                  <a:srgbClr val="000000"/>
                </a:solidFill>
              </a:rPr>
              <a:t>František </a:t>
            </a:r>
            <a:r>
              <a:rPr lang="cs-CZ" sz="2800" dirty="0" smtClean="0">
                <a:solidFill>
                  <a:srgbClr val="000000"/>
                </a:solidFill>
              </a:rPr>
              <a:t>Pavlík</a:t>
            </a:r>
            <a:endParaRPr lang="cs-CZ" sz="2800" dirty="0">
              <a:solidFill>
                <a:srgbClr val="000000"/>
              </a:solidFill>
            </a:endParaRPr>
          </a:p>
        </p:txBody>
      </p:sp>
      <p:sp>
        <p:nvSpPr>
          <p:cNvPr id="11" name="Rectangle 84"/>
          <p:cNvSpPr>
            <a:spLocks noChangeArrowheads="1"/>
          </p:cNvSpPr>
          <p:nvPr/>
        </p:nvSpPr>
        <p:spPr bwMode="auto">
          <a:xfrm>
            <a:off x="1" y="3133715"/>
            <a:ext cx="10080624" cy="1323423"/>
          </a:xfrm>
          <a:prstGeom prst="rect">
            <a:avLst/>
          </a:prstGeom>
          <a:solidFill>
            <a:srgbClr val="333399"/>
          </a:solidFill>
          <a:ln w="9525">
            <a:noFill/>
            <a:miter lim="800000"/>
            <a:headEnd/>
            <a:tailEnd/>
          </a:ln>
        </p:spPr>
        <p:txBody>
          <a:bodyPr wrap="square" lIns="91426" tIns="45712" rIns="91426" bIns="45712">
            <a:spAutoFit/>
          </a:bodyPr>
          <a:lstStyle/>
          <a:p>
            <a:r>
              <a:rPr lang="cs-CZ" sz="4000" b="1" dirty="0" smtClean="0">
                <a:solidFill>
                  <a:srgbClr val="FFFF00"/>
                </a:solidFill>
              </a:rPr>
              <a:t>Tvorba DMT z dat laserového </a:t>
            </a:r>
            <a:r>
              <a:rPr lang="cs-CZ" sz="4000" b="1" dirty="0" err="1" smtClean="0">
                <a:solidFill>
                  <a:srgbClr val="FFFF00"/>
                </a:solidFill>
              </a:rPr>
              <a:t>scanování</a:t>
            </a:r>
            <a:r>
              <a:rPr lang="cs-CZ" sz="4000" b="1" dirty="0" smtClean="0">
                <a:solidFill>
                  <a:srgbClr val="FFFF00"/>
                </a:solidFill>
              </a:rPr>
              <a:t>  (DMR 4G a DMR 5G) v prostředí </a:t>
            </a:r>
            <a:r>
              <a:rPr lang="cs-CZ" sz="4000" b="1" dirty="0" err="1" smtClean="0">
                <a:solidFill>
                  <a:srgbClr val="FFFF00"/>
                </a:solidFill>
              </a:rPr>
              <a:t>ArcGIS</a:t>
            </a:r>
            <a:r>
              <a:rPr lang="cs-CZ" sz="4000" b="1" dirty="0" smtClean="0">
                <a:solidFill>
                  <a:srgbClr val="FFFF00"/>
                </a:solidFill>
              </a:rPr>
              <a:t> </a:t>
            </a:r>
            <a:endParaRPr lang="cs-CZ" sz="4000" b="1" dirty="0">
              <a:solidFill>
                <a:srgbClr val="FFFF00"/>
              </a:solidFill>
            </a:endParaRPr>
          </a:p>
        </p:txBody>
      </p:sp>
      <p:sp>
        <p:nvSpPr>
          <p:cNvPr id="12" name="AutoShape 1"/>
          <p:cNvSpPr>
            <a:spLocks noChangeArrowheads="1"/>
          </p:cNvSpPr>
          <p:nvPr/>
        </p:nvSpPr>
        <p:spPr bwMode="auto">
          <a:xfrm>
            <a:off x="-1588" y="5759451"/>
            <a:ext cx="10080626" cy="1795462"/>
          </a:xfrm>
          <a:prstGeom prst="roundRect">
            <a:avLst>
              <a:gd name="adj" fmla="val 171"/>
            </a:avLst>
          </a:prstGeom>
          <a:solidFill>
            <a:srgbClr val="FFFFFF"/>
          </a:solidFill>
          <a:ln w="9360">
            <a:solidFill>
              <a:srgbClr val="FFFFFF"/>
            </a:solidFill>
            <a:round/>
            <a:headEnd/>
            <a:tailEnd/>
          </a:ln>
          <a:effectLst/>
        </p:spPr>
        <p:txBody>
          <a:bodyPr wrap="none" lIns="91430" tIns="45716" rIns="91430" bIns="45716" anchor="ctr"/>
          <a:lstStyle/>
          <a:p>
            <a:endParaRPr lang="cs-CZ"/>
          </a:p>
        </p:txBody>
      </p:sp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2232025" y="6209523"/>
            <a:ext cx="7848600" cy="64294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9991" tIns="44996" rIns="89991" bIns="44996"/>
          <a:lstStyle/>
          <a:p>
            <a:pPr>
              <a:tabLst>
                <a:tab pos="0" algn="l"/>
                <a:tab pos="447629" algn="l"/>
                <a:tab pos="896845" algn="l"/>
                <a:tab pos="1346060" algn="l"/>
                <a:tab pos="1795276" algn="l"/>
                <a:tab pos="2244492" algn="l"/>
                <a:tab pos="2693709" algn="l"/>
                <a:tab pos="3142924" algn="l"/>
                <a:tab pos="3592141" algn="l"/>
                <a:tab pos="4041356" algn="l"/>
                <a:tab pos="4490573" algn="l"/>
                <a:tab pos="4939788" algn="l"/>
                <a:tab pos="5389005" algn="l"/>
                <a:tab pos="5838220" algn="l"/>
                <a:tab pos="6287437" algn="l"/>
                <a:tab pos="6736651" algn="l"/>
                <a:tab pos="7185868" algn="l"/>
                <a:tab pos="7635083" algn="l"/>
                <a:tab pos="8084300" algn="l"/>
                <a:tab pos="8533515" algn="l"/>
                <a:tab pos="8982732" algn="l"/>
                <a:tab pos="9409724" algn="l"/>
                <a:tab pos="10133550" algn="l"/>
              </a:tabLst>
            </a:pPr>
            <a:r>
              <a:rPr lang="cs-CZ" sz="1200" b="1" dirty="0">
                <a:solidFill>
                  <a:schemeClr val="tx1"/>
                </a:solidFill>
                <a:cs typeface="Arial" charset="0"/>
              </a:rPr>
              <a:t>Výzkumný ústav vodohospodářský T. G. Masaryka, v.v.i.</a:t>
            </a:r>
            <a:r>
              <a:rPr lang="cs-CZ" sz="1200" dirty="0">
                <a:solidFill>
                  <a:schemeClr val="tx1"/>
                </a:solidFill>
                <a:cs typeface="Arial" charset="0"/>
              </a:rPr>
              <a:t> </a:t>
            </a:r>
            <a:r>
              <a:rPr lang="cs-CZ" sz="1200" dirty="0" err="1">
                <a:solidFill>
                  <a:schemeClr val="tx1"/>
                </a:solidFill>
                <a:cs typeface="Arial" charset="0"/>
              </a:rPr>
              <a:t>info</a:t>
            </a:r>
            <a:r>
              <a:rPr lang="cs-CZ" sz="1200" dirty="0">
                <a:solidFill>
                  <a:schemeClr val="tx1"/>
                </a:solidFill>
                <a:cs typeface="Arial" charset="0"/>
              </a:rPr>
              <a:t>@</a:t>
            </a:r>
            <a:r>
              <a:rPr lang="cs-CZ" sz="1200" dirty="0" err="1">
                <a:solidFill>
                  <a:schemeClr val="tx1"/>
                </a:solidFill>
                <a:cs typeface="Arial" charset="0"/>
              </a:rPr>
              <a:t>vuv.cz</a:t>
            </a:r>
            <a:r>
              <a:rPr lang="cs-CZ" sz="1200" dirty="0">
                <a:solidFill>
                  <a:schemeClr val="tx1"/>
                </a:solidFill>
                <a:cs typeface="Arial" charset="0"/>
              </a:rPr>
              <a:t>, </a:t>
            </a:r>
            <a:r>
              <a:rPr lang="cs-CZ" sz="1200" u="sng" dirty="0">
                <a:solidFill>
                  <a:schemeClr val="tx1"/>
                </a:solidFill>
                <a:cs typeface="Arial" charset="0"/>
              </a:rPr>
              <a:t>www.</a:t>
            </a:r>
            <a:r>
              <a:rPr lang="cs-CZ" sz="1200" u="sng" dirty="0" err="1">
                <a:solidFill>
                  <a:schemeClr val="tx1"/>
                </a:solidFill>
                <a:cs typeface="Arial" charset="0"/>
              </a:rPr>
              <a:t>vuv.cz</a:t>
            </a:r>
            <a:r>
              <a:rPr lang="cs-CZ" sz="1200" dirty="0">
                <a:solidFill>
                  <a:schemeClr val="tx1"/>
                </a:solidFill>
                <a:cs typeface="Arial" charset="0"/>
              </a:rPr>
              <a:t> </a:t>
            </a:r>
            <a:br>
              <a:rPr lang="cs-CZ" sz="1200" dirty="0">
                <a:solidFill>
                  <a:schemeClr val="tx1"/>
                </a:solidFill>
                <a:cs typeface="Arial" charset="0"/>
              </a:rPr>
            </a:br>
            <a:r>
              <a:rPr lang="cs-CZ" sz="1200" b="1" dirty="0">
                <a:solidFill>
                  <a:schemeClr val="tx1"/>
                </a:solidFill>
                <a:cs typeface="Arial" charset="0"/>
              </a:rPr>
              <a:t>Pobočka Brno</a:t>
            </a:r>
            <a:r>
              <a:rPr lang="cs-CZ" sz="1200" dirty="0">
                <a:solidFill>
                  <a:schemeClr val="tx1"/>
                </a:solidFill>
                <a:cs typeface="Arial" charset="0"/>
              </a:rPr>
              <a:t> | Mojmírovo náměstí 16, 612 00 </a:t>
            </a:r>
            <a:r>
              <a:rPr lang="cs-CZ" sz="1200" dirty="0" err="1">
                <a:solidFill>
                  <a:schemeClr val="tx1"/>
                </a:solidFill>
                <a:cs typeface="Arial" charset="0"/>
              </a:rPr>
              <a:t>Brno</a:t>
            </a:r>
            <a:r>
              <a:rPr lang="cs-CZ" sz="1200" dirty="0">
                <a:solidFill>
                  <a:schemeClr val="tx1"/>
                </a:solidFill>
                <a:cs typeface="Arial" charset="0"/>
              </a:rPr>
              <a:t>-Královo Pole | +420 541 126 311</a:t>
            </a:r>
          </a:p>
          <a:p>
            <a:pPr>
              <a:tabLst>
                <a:tab pos="0" algn="l"/>
                <a:tab pos="447629" algn="l"/>
                <a:tab pos="896845" algn="l"/>
                <a:tab pos="1346060" algn="l"/>
                <a:tab pos="1795276" algn="l"/>
                <a:tab pos="2244492" algn="l"/>
                <a:tab pos="2693709" algn="l"/>
                <a:tab pos="3142924" algn="l"/>
                <a:tab pos="3592141" algn="l"/>
                <a:tab pos="4041356" algn="l"/>
                <a:tab pos="4490573" algn="l"/>
                <a:tab pos="4939788" algn="l"/>
                <a:tab pos="5389005" algn="l"/>
                <a:tab pos="5838220" algn="l"/>
                <a:tab pos="6287437" algn="l"/>
                <a:tab pos="6736651" algn="l"/>
                <a:tab pos="7185868" algn="l"/>
                <a:tab pos="7635083" algn="l"/>
                <a:tab pos="8084300" algn="l"/>
                <a:tab pos="8533515" algn="l"/>
                <a:tab pos="8982732" algn="l"/>
                <a:tab pos="9409724" algn="l"/>
                <a:tab pos="10133550" algn="l"/>
              </a:tabLst>
            </a:pPr>
            <a:r>
              <a:rPr lang="cs-CZ" sz="1200" dirty="0" smtClean="0">
                <a:solidFill>
                  <a:schemeClr val="tx1"/>
                </a:solidFill>
                <a:cs typeface="Arial" charset="0"/>
              </a:rPr>
              <a:t>frantisek_pavlik@vuv.cz</a:t>
            </a:r>
            <a:endParaRPr lang="cs-CZ" sz="1100" dirty="0">
              <a:solidFill>
                <a:schemeClr val="tx1"/>
              </a:solidFill>
              <a:cs typeface="Arial" charset="0"/>
            </a:endParaRPr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9413" y="6208729"/>
            <a:ext cx="1680504" cy="66673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15" name="Line 4"/>
          <p:cNvSpPr>
            <a:spLocks noChangeShapeType="1"/>
          </p:cNvSpPr>
          <p:nvPr/>
        </p:nvSpPr>
        <p:spPr bwMode="auto">
          <a:xfrm>
            <a:off x="-1588" y="5759450"/>
            <a:ext cx="10080626" cy="1588"/>
          </a:xfrm>
          <a:prstGeom prst="line">
            <a:avLst/>
          </a:prstGeom>
          <a:noFill/>
          <a:ln w="3600">
            <a:solidFill>
              <a:srgbClr val="000000"/>
            </a:solidFill>
            <a:round/>
            <a:headEnd/>
            <a:tailEnd/>
          </a:ln>
          <a:effectLst/>
        </p:spPr>
        <p:txBody>
          <a:bodyPr lIns="91430" tIns="45716" rIns="91430" bIns="45716"/>
          <a:lstStyle/>
          <a:p>
            <a:endParaRPr lang="cs-CZ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3" name="Rectangle 4"/>
          <p:cNvSpPr>
            <a:spLocks noChangeArrowheads="1"/>
          </p:cNvSpPr>
          <p:nvPr/>
        </p:nvSpPr>
        <p:spPr bwMode="auto">
          <a:xfrm>
            <a:off x="0" y="0"/>
            <a:ext cx="203639" cy="37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0803" tIns="50402" rIns="100803" bIns="50402" anchor="ctr">
            <a:spAutoFit/>
          </a:bodyPr>
          <a:lstStyle/>
          <a:p>
            <a:endParaRPr lang="cs-CZ"/>
          </a:p>
        </p:txBody>
      </p:sp>
      <p:sp>
        <p:nvSpPr>
          <p:cNvPr id="19464" name="Rectangle 5"/>
          <p:cNvSpPr>
            <a:spLocks noChangeArrowheads="1"/>
          </p:cNvSpPr>
          <p:nvPr/>
        </p:nvSpPr>
        <p:spPr bwMode="auto">
          <a:xfrm>
            <a:off x="0" y="0"/>
            <a:ext cx="203639" cy="37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0803" tIns="50402" rIns="100803" bIns="50402" anchor="ctr">
            <a:spAutoFit/>
          </a:bodyPr>
          <a:lstStyle/>
          <a:p>
            <a:endParaRPr lang="cs-CZ"/>
          </a:p>
        </p:txBody>
      </p:sp>
      <p:sp>
        <p:nvSpPr>
          <p:cNvPr id="19465" name="Rectangle 6"/>
          <p:cNvSpPr>
            <a:spLocks noChangeArrowheads="1"/>
          </p:cNvSpPr>
          <p:nvPr/>
        </p:nvSpPr>
        <p:spPr bwMode="auto">
          <a:xfrm>
            <a:off x="0" y="3512837"/>
            <a:ext cx="203639" cy="37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0803" tIns="50402" rIns="100803" bIns="50402" anchor="ctr">
            <a:spAutoFit/>
          </a:bodyPr>
          <a:lstStyle/>
          <a:p>
            <a:endParaRPr lang="cs-CZ"/>
          </a:p>
        </p:txBody>
      </p:sp>
      <p:sp>
        <p:nvSpPr>
          <p:cNvPr id="19480" name="Rectangle 2"/>
          <p:cNvSpPr>
            <a:spLocks noChangeArrowheads="1"/>
          </p:cNvSpPr>
          <p:nvPr/>
        </p:nvSpPr>
        <p:spPr bwMode="auto">
          <a:xfrm>
            <a:off x="0" y="0"/>
            <a:ext cx="203639" cy="37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0803" tIns="50402" rIns="100803" bIns="50402" anchor="ctr">
            <a:spAutoFit/>
          </a:bodyPr>
          <a:lstStyle/>
          <a:p>
            <a:endParaRPr lang="cs-CZ"/>
          </a:p>
        </p:txBody>
      </p:sp>
      <p:sp>
        <p:nvSpPr>
          <p:cNvPr id="19481" name="Rectangle 4"/>
          <p:cNvSpPr>
            <a:spLocks noChangeArrowheads="1"/>
          </p:cNvSpPr>
          <p:nvPr/>
        </p:nvSpPr>
        <p:spPr bwMode="auto">
          <a:xfrm>
            <a:off x="0" y="0"/>
            <a:ext cx="203639" cy="37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0803" tIns="50402" rIns="100803" bIns="50402" anchor="ctr">
            <a:spAutoFit/>
          </a:bodyPr>
          <a:lstStyle/>
          <a:p>
            <a:endParaRPr lang="cs-CZ"/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276517" y="208286"/>
            <a:ext cx="9368331" cy="658089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lIns="130045" tIns="65022" rIns="130045" bIns="65022" anchor="ctr"/>
          <a:lstStyle/>
          <a:p>
            <a:pPr algn="ctr" defTabSz="1300295" hangingPunct="0">
              <a:lnSpc>
                <a:spcPct val="93000"/>
              </a:lnSpc>
              <a:buClr>
                <a:srgbClr val="000000"/>
              </a:buClr>
              <a:buSzPct val="100000"/>
            </a:pPr>
            <a:r>
              <a:rPr lang="cs-CZ" sz="3000" b="1" dirty="0" smtClean="0">
                <a:solidFill>
                  <a:srgbClr val="FFFF00"/>
                </a:solidFill>
              </a:rPr>
              <a:t>Ukázka tvorby DMT z DMR 5G v </a:t>
            </a:r>
            <a:r>
              <a:rPr lang="cs-CZ" sz="3000" b="1" dirty="0" err="1" smtClean="0">
                <a:solidFill>
                  <a:srgbClr val="FFFF00"/>
                </a:solidFill>
              </a:rPr>
              <a:t>ArcGIS</a:t>
            </a:r>
            <a:endParaRPr lang="cs-CZ" sz="3000" b="1" dirty="0">
              <a:solidFill>
                <a:srgbClr val="FFFF00"/>
              </a:solidFill>
            </a:endParaRPr>
          </a:p>
        </p:txBody>
      </p:sp>
      <p:sp>
        <p:nvSpPr>
          <p:cNvPr id="31746" name="Rectangle 2"/>
          <p:cNvSpPr>
            <a:spLocks noChangeArrowheads="1"/>
          </p:cNvSpPr>
          <p:nvPr/>
        </p:nvSpPr>
        <p:spPr bwMode="auto">
          <a:xfrm>
            <a:off x="0" y="0"/>
            <a:ext cx="10080625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1748" name="Rectangle 4"/>
          <p:cNvSpPr>
            <a:spLocks noChangeArrowheads="1"/>
          </p:cNvSpPr>
          <p:nvPr/>
        </p:nvSpPr>
        <p:spPr bwMode="auto">
          <a:xfrm>
            <a:off x="0" y="0"/>
            <a:ext cx="10080625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1750" name="Rectangle 6"/>
          <p:cNvSpPr>
            <a:spLocks noChangeArrowheads="1"/>
          </p:cNvSpPr>
          <p:nvPr/>
        </p:nvSpPr>
        <p:spPr bwMode="auto">
          <a:xfrm>
            <a:off x="0" y="0"/>
            <a:ext cx="100806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14" name="Obdélník 13"/>
          <p:cNvSpPr/>
          <p:nvPr/>
        </p:nvSpPr>
        <p:spPr>
          <a:xfrm>
            <a:off x="287784" y="1116335"/>
            <a:ext cx="425411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400" b="1" dirty="0" smtClean="0">
                <a:cs typeface="Lucida Sans Unicode" pitchFamily="34" charset="0"/>
              </a:rPr>
              <a:t>B. ARC GIS – </a:t>
            </a:r>
            <a:r>
              <a:rPr lang="cs-CZ" sz="2400" b="1" dirty="0" smtClean="0">
                <a:cs typeface="Lucida Sans Unicode" pitchFamily="34" charset="0"/>
              </a:rPr>
              <a:t>NAČTENÍ DAT</a:t>
            </a:r>
            <a:endParaRPr lang="cs-CZ" sz="2400" dirty="0"/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 cstate="print"/>
          <a:srcRect l="33298" t="23402" r="16753" b="15399"/>
          <a:stretch>
            <a:fillRect/>
          </a:stretch>
        </p:blipFill>
        <p:spPr bwMode="auto">
          <a:xfrm>
            <a:off x="1439912" y="1620391"/>
            <a:ext cx="7344816" cy="56244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835425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3" name="Rectangle 4"/>
          <p:cNvSpPr>
            <a:spLocks noChangeArrowheads="1"/>
          </p:cNvSpPr>
          <p:nvPr/>
        </p:nvSpPr>
        <p:spPr bwMode="auto">
          <a:xfrm>
            <a:off x="0" y="0"/>
            <a:ext cx="203639" cy="37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0803" tIns="50402" rIns="100803" bIns="50402" anchor="ctr">
            <a:spAutoFit/>
          </a:bodyPr>
          <a:lstStyle/>
          <a:p>
            <a:endParaRPr lang="cs-CZ"/>
          </a:p>
        </p:txBody>
      </p:sp>
      <p:sp>
        <p:nvSpPr>
          <p:cNvPr id="19464" name="Rectangle 5"/>
          <p:cNvSpPr>
            <a:spLocks noChangeArrowheads="1"/>
          </p:cNvSpPr>
          <p:nvPr/>
        </p:nvSpPr>
        <p:spPr bwMode="auto">
          <a:xfrm>
            <a:off x="0" y="0"/>
            <a:ext cx="203639" cy="37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0803" tIns="50402" rIns="100803" bIns="50402" anchor="ctr">
            <a:spAutoFit/>
          </a:bodyPr>
          <a:lstStyle/>
          <a:p>
            <a:endParaRPr lang="cs-CZ"/>
          </a:p>
        </p:txBody>
      </p:sp>
      <p:sp>
        <p:nvSpPr>
          <p:cNvPr id="19465" name="Rectangle 6"/>
          <p:cNvSpPr>
            <a:spLocks noChangeArrowheads="1"/>
          </p:cNvSpPr>
          <p:nvPr/>
        </p:nvSpPr>
        <p:spPr bwMode="auto">
          <a:xfrm>
            <a:off x="0" y="3512837"/>
            <a:ext cx="203639" cy="37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0803" tIns="50402" rIns="100803" bIns="50402" anchor="ctr">
            <a:spAutoFit/>
          </a:bodyPr>
          <a:lstStyle/>
          <a:p>
            <a:endParaRPr lang="cs-CZ"/>
          </a:p>
        </p:txBody>
      </p:sp>
      <p:sp>
        <p:nvSpPr>
          <p:cNvPr id="19480" name="Rectangle 2"/>
          <p:cNvSpPr>
            <a:spLocks noChangeArrowheads="1"/>
          </p:cNvSpPr>
          <p:nvPr/>
        </p:nvSpPr>
        <p:spPr bwMode="auto">
          <a:xfrm>
            <a:off x="0" y="0"/>
            <a:ext cx="203639" cy="37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0803" tIns="50402" rIns="100803" bIns="50402" anchor="ctr">
            <a:spAutoFit/>
          </a:bodyPr>
          <a:lstStyle/>
          <a:p>
            <a:endParaRPr lang="cs-CZ"/>
          </a:p>
        </p:txBody>
      </p:sp>
      <p:sp>
        <p:nvSpPr>
          <p:cNvPr id="19481" name="Rectangle 4"/>
          <p:cNvSpPr>
            <a:spLocks noChangeArrowheads="1"/>
          </p:cNvSpPr>
          <p:nvPr/>
        </p:nvSpPr>
        <p:spPr bwMode="auto">
          <a:xfrm>
            <a:off x="0" y="0"/>
            <a:ext cx="203639" cy="37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0803" tIns="50402" rIns="100803" bIns="50402" anchor="ctr">
            <a:spAutoFit/>
          </a:bodyPr>
          <a:lstStyle/>
          <a:p>
            <a:endParaRPr lang="cs-CZ"/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276517" y="208286"/>
            <a:ext cx="9368331" cy="658089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lIns="130045" tIns="65022" rIns="130045" bIns="65022" anchor="ctr"/>
          <a:lstStyle/>
          <a:p>
            <a:pPr algn="ctr" defTabSz="1300295" hangingPunct="0">
              <a:lnSpc>
                <a:spcPct val="93000"/>
              </a:lnSpc>
              <a:buClr>
                <a:srgbClr val="000000"/>
              </a:buClr>
              <a:buSzPct val="100000"/>
            </a:pPr>
            <a:r>
              <a:rPr lang="cs-CZ" sz="3000" b="1" dirty="0" smtClean="0">
                <a:solidFill>
                  <a:srgbClr val="FFFF00"/>
                </a:solidFill>
              </a:rPr>
              <a:t>Ukázka tvorby DMT z DMR 5G v </a:t>
            </a:r>
            <a:r>
              <a:rPr lang="cs-CZ" sz="3000" b="1" dirty="0" err="1" smtClean="0">
                <a:solidFill>
                  <a:srgbClr val="FFFF00"/>
                </a:solidFill>
              </a:rPr>
              <a:t>ArcGIS</a:t>
            </a:r>
            <a:endParaRPr lang="cs-CZ" sz="3000" b="1" dirty="0">
              <a:solidFill>
                <a:srgbClr val="FFFF00"/>
              </a:solidFill>
            </a:endParaRPr>
          </a:p>
        </p:txBody>
      </p:sp>
      <p:sp>
        <p:nvSpPr>
          <p:cNvPr id="31746" name="Rectangle 2"/>
          <p:cNvSpPr>
            <a:spLocks noChangeArrowheads="1"/>
          </p:cNvSpPr>
          <p:nvPr/>
        </p:nvSpPr>
        <p:spPr bwMode="auto">
          <a:xfrm>
            <a:off x="0" y="0"/>
            <a:ext cx="10080625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1748" name="Rectangle 4"/>
          <p:cNvSpPr>
            <a:spLocks noChangeArrowheads="1"/>
          </p:cNvSpPr>
          <p:nvPr/>
        </p:nvSpPr>
        <p:spPr bwMode="auto">
          <a:xfrm>
            <a:off x="0" y="0"/>
            <a:ext cx="10080625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1750" name="Rectangle 6"/>
          <p:cNvSpPr>
            <a:spLocks noChangeArrowheads="1"/>
          </p:cNvSpPr>
          <p:nvPr/>
        </p:nvSpPr>
        <p:spPr bwMode="auto">
          <a:xfrm>
            <a:off x="0" y="0"/>
            <a:ext cx="100806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14" name="Obdélník 13"/>
          <p:cNvSpPr/>
          <p:nvPr/>
        </p:nvSpPr>
        <p:spPr>
          <a:xfrm>
            <a:off x="287784" y="1116335"/>
            <a:ext cx="405874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400" b="1" dirty="0" smtClean="0">
                <a:cs typeface="Lucida Sans Unicode" pitchFamily="34" charset="0"/>
              </a:rPr>
              <a:t>C. </a:t>
            </a:r>
            <a:r>
              <a:rPr lang="cs-CZ" sz="2400" b="1" dirty="0" smtClean="0">
                <a:cs typeface="Lucida Sans Unicode" pitchFamily="34" charset="0"/>
              </a:rPr>
              <a:t>ARC GIS – TVORBA TIN</a:t>
            </a:r>
            <a:endParaRPr lang="cs-CZ" sz="2400" dirty="0"/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 cstate="print"/>
          <a:srcRect l="29248" t="11882" r="36102" b="67958"/>
          <a:stretch>
            <a:fillRect/>
          </a:stretch>
        </p:blipFill>
        <p:spPr bwMode="auto">
          <a:xfrm>
            <a:off x="359792" y="2052439"/>
            <a:ext cx="5544616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Obdélník 14"/>
          <p:cNvSpPr/>
          <p:nvPr/>
        </p:nvSpPr>
        <p:spPr>
          <a:xfrm>
            <a:off x="287784" y="1548383"/>
            <a:ext cx="95050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dirty="0" smtClean="0">
                <a:latin typeface="Times New Roman" pitchFamily="18" charset="0"/>
                <a:cs typeface="Times New Roman" pitchFamily="18" charset="0"/>
              </a:rPr>
              <a:t>- Využití 3D </a:t>
            </a:r>
            <a:r>
              <a:rPr lang="cs-CZ" sz="2400" dirty="0" err="1" smtClean="0">
                <a:latin typeface="Times New Roman" pitchFamily="18" charset="0"/>
                <a:cs typeface="Times New Roman" pitchFamily="18" charset="0"/>
              </a:rPr>
              <a:t>Analyst</a:t>
            </a:r>
            <a:endParaRPr lang="cs-CZ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9939" name="Picture 3"/>
          <p:cNvPicPr>
            <a:picLocks noChangeAspect="1" noChangeArrowheads="1"/>
          </p:cNvPicPr>
          <p:nvPr/>
        </p:nvPicPr>
        <p:blipFill>
          <a:blip r:embed="rId3" cstate="print"/>
          <a:srcRect l="36448" t="31322" r="37004" b="35559"/>
          <a:stretch>
            <a:fillRect/>
          </a:stretch>
        </p:blipFill>
        <p:spPr bwMode="auto">
          <a:xfrm>
            <a:off x="4464495" y="4068663"/>
            <a:ext cx="4248225" cy="3312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835425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3" name="Rectangle 4"/>
          <p:cNvSpPr>
            <a:spLocks noChangeArrowheads="1"/>
          </p:cNvSpPr>
          <p:nvPr/>
        </p:nvSpPr>
        <p:spPr bwMode="auto">
          <a:xfrm>
            <a:off x="0" y="0"/>
            <a:ext cx="203639" cy="37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0803" tIns="50402" rIns="100803" bIns="50402" anchor="ctr">
            <a:spAutoFit/>
          </a:bodyPr>
          <a:lstStyle/>
          <a:p>
            <a:endParaRPr lang="cs-CZ"/>
          </a:p>
        </p:txBody>
      </p:sp>
      <p:sp>
        <p:nvSpPr>
          <p:cNvPr id="19464" name="Rectangle 5"/>
          <p:cNvSpPr>
            <a:spLocks noChangeArrowheads="1"/>
          </p:cNvSpPr>
          <p:nvPr/>
        </p:nvSpPr>
        <p:spPr bwMode="auto">
          <a:xfrm>
            <a:off x="0" y="0"/>
            <a:ext cx="203639" cy="37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0803" tIns="50402" rIns="100803" bIns="50402" anchor="ctr">
            <a:spAutoFit/>
          </a:bodyPr>
          <a:lstStyle/>
          <a:p>
            <a:endParaRPr lang="cs-CZ"/>
          </a:p>
        </p:txBody>
      </p:sp>
      <p:sp>
        <p:nvSpPr>
          <p:cNvPr id="19465" name="Rectangle 6"/>
          <p:cNvSpPr>
            <a:spLocks noChangeArrowheads="1"/>
          </p:cNvSpPr>
          <p:nvPr/>
        </p:nvSpPr>
        <p:spPr bwMode="auto">
          <a:xfrm>
            <a:off x="0" y="3512837"/>
            <a:ext cx="203639" cy="37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0803" tIns="50402" rIns="100803" bIns="50402" anchor="ctr">
            <a:spAutoFit/>
          </a:bodyPr>
          <a:lstStyle/>
          <a:p>
            <a:endParaRPr lang="cs-CZ"/>
          </a:p>
        </p:txBody>
      </p:sp>
      <p:sp>
        <p:nvSpPr>
          <p:cNvPr id="19480" name="Rectangle 2"/>
          <p:cNvSpPr>
            <a:spLocks noChangeArrowheads="1"/>
          </p:cNvSpPr>
          <p:nvPr/>
        </p:nvSpPr>
        <p:spPr bwMode="auto">
          <a:xfrm>
            <a:off x="0" y="0"/>
            <a:ext cx="203639" cy="37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0803" tIns="50402" rIns="100803" bIns="50402" anchor="ctr">
            <a:spAutoFit/>
          </a:bodyPr>
          <a:lstStyle/>
          <a:p>
            <a:endParaRPr lang="cs-CZ"/>
          </a:p>
        </p:txBody>
      </p:sp>
      <p:sp>
        <p:nvSpPr>
          <p:cNvPr id="19481" name="Rectangle 4"/>
          <p:cNvSpPr>
            <a:spLocks noChangeArrowheads="1"/>
          </p:cNvSpPr>
          <p:nvPr/>
        </p:nvSpPr>
        <p:spPr bwMode="auto">
          <a:xfrm>
            <a:off x="0" y="0"/>
            <a:ext cx="203639" cy="37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0803" tIns="50402" rIns="100803" bIns="50402" anchor="ctr">
            <a:spAutoFit/>
          </a:bodyPr>
          <a:lstStyle/>
          <a:p>
            <a:endParaRPr lang="cs-CZ"/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276517" y="208286"/>
            <a:ext cx="9368331" cy="658089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lIns="130045" tIns="65022" rIns="130045" bIns="65022" anchor="ctr"/>
          <a:lstStyle/>
          <a:p>
            <a:pPr algn="ctr" defTabSz="1300295" hangingPunct="0">
              <a:lnSpc>
                <a:spcPct val="93000"/>
              </a:lnSpc>
              <a:buClr>
                <a:srgbClr val="000000"/>
              </a:buClr>
              <a:buSzPct val="100000"/>
            </a:pPr>
            <a:r>
              <a:rPr lang="cs-CZ" sz="3000" b="1" dirty="0" smtClean="0">
                <a:solidFill>
                  <a:srgbClr val="FFFF00"/>
                </a:solidFill>
              </a:rPr>
              <a:t>Ukázka tvorby DMT z DMR 5G v </a:t>
            </a:r>
            <a:r>
              <a:rPr lang="cs-CZ" sz="3000" b="1" dirty="0" err="1" smtClean="0">
                <a:solidFill>
                  <a:srgbClr val="FFFF00"/>
                </a:solidFill>
              </a:rPr>
              <a:t>ArcGIS</a:t>
            </a:r>
            <a:endParaRPr lang="cs-CZ" sz="3000" b="1" dirty="0">
              <a:solidFill>
                <a:srgbClr val="FFFF00"/>
              </a:solidFill>
            </a:endParaRPr>
          </a:p>
        </p:txBody>
      </p:sp>
      <p:sp>
        <p:nvSpPr>
          <p:cNvPr id="31746" name="Rectangle 2"/>
          <p:cNvSpPr>
            <a:spLocks noChangeArrowheads="1"/>
          </p:cNvSpPr>
          <p:nvPr/>
        </p:nvSpPr>
        <p:spPr bwMode="auto">
          <a:xfrm>
            <a:off x="0" y="0"/>
            <a:ext cx="10080625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1748" name="Rectangle 4"/>
          <p:cNvSpPr>
            <a:spLocks noChangeArrowheads="1"/>
          </p:cNvSpPr>
          <p:nvPr/>
        </p:nvSpPr>
        <p:spPr bwMode="auto">
          <a:xfrm>
            <a:off x="0" y="0"/>
            <a:ext cx="10080625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1750" name="Rectangle 6"/>
          <p:cNvSpPr>
            <a:spLocks noChangeArrowheads="1"/>
          </p:cNvSpPr>
          <p:nvPr/>
        </p:nvSpPr>
        <p:spPr bwMode="auto">
          <a:xfrm>
            <a:off x="0" y="0"/>
            <a:ext cx="100806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14" name="Obdélník 13"/>
          <p:cNvSpPr/>
          <p:nvPr/>
        </p:nvSpPr>
        <p:spPr>
          <a:xfrm>
            <a:off x="287784" y="1116335"/>
            <a:ext cx="405874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400" b="1" dirty="0" smtClean="0">
                <a:cs typeface="Lucida Sans Unicode" pitchFamily="34" charset="0"/>
              </a:rPr>
              <a:t>C. </a:t>
            </a:r>
            <a:r>
              <a:rPr lang="cs-CZ" sz="2400" b="1" dirty="0" smtClean="0">
                <a:cs typeface="Lucida Sans Unicode" pitchFamily="34" charset="0"/>
              </a:rPr>
              <a:t>ARC GIS – TVORBA TIN</a:t>
            </a:r>
            <a:endParaRPr lang="cs-CZ" sz="2400" dirty="0"/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 cstate="print"/>
          <a:srcRect l="35098" t="24842" r="15853" b="17201"/>
          <a:stretch>
            <a:fillRect/>
          </a:stretch>
        </p:blipFill>
        <p:spPr bwMode="auto">
          <a:xfrm>
            <a:off x="1367904" y="1584599"/>
            <a:ext cx="7560840" cy="5652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835425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3" name="Rectangle 4"/>
          <p:cNvSpPr>
            <a:spLocks noChangeArrowheads="1"/>
          </p:cNvSpPr>
          <p:nvPr/>
        </p:nvSpPr>
        <p:spPr bwMode="auto">
          <a:xfrm>
            <a:off x="0" y="0"/>
            <a:ext cx="203639" cy="37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0803" tIns="50402" rIns="100803" bIns="50402" anchor="ctr">
            <a:spAutoFit/>
          </a:bodyPr>
          <a:lstStyle/>
          <a:p>
            <a:endParaRPr lang="cs-CZ"/>
          </a:p>
        </p:txBody>
      </p:sp>
      <p:sp>
        <p:nvSpPr>
          <p:cNvPr id="19464" name="Rectangle 5"/>
          <p:cNvSpPr>
            <a:spLocks noChangeArrowheads="1"/>
          </p:cNvSpPr>
          <p:nvPr/>
        </p:nvSpPr>
        <p:spPr bwMode="auto">
          <a:xfrm>
            <a:off x="0" y="0"/>
            <a:ext cx="203639" cy="37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0803" tIns="50402" rIns="100803" bIns="50402" anchor="ctr">
            <a:spAutoFit/>
          </a:bodyPr>
          <a:lstStyle/>
          <a:p>
            <a:endParaRPr lang="cs-CZ"/>
          </a:p>
        </p:txBody>
      </p:sp>
      <p:sp>
        <p:nvSpPr>
          <p:cNvPr id="19465" name="Rectangle 6"/>
          <p:cNvSpPr>
            <a:spLocks noChangeArrowheads="1"/>
          </p:cNvSpPr>
          <p:nvPr/>
        </p:nvSpPr>
        <p:spPr bwMode="auto">
          <a:xfrm>
            <a:off x="0" y="3512837"/>
            <a:ext cx="203639" cy="37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0803" tIns="50402" rIns="100803" bIns="50402" anchor="ctr">
            <a:spAutoFit/>
          </a:bodyPr>
          <a:lstStyle/>
          <a:p>
            <a:endParaRPr lang="cs-CZ"/>
          </a:p>
        </p:txBody>
      </p:sp>
      <p:sp>
        <p:nvSpPr>
          <p:cNvPr id="19480" name="Rectangle 2"/>
          <p:cNvSpPr>
            <a:spLocks noChangeArrowheads="1"/>
          </p:cNvSpPr>
          <p:nvPr/>
        </p:nvSpPr>
        <p:spPr bwMode="auto">
          <a:xfrm>
            <a:off x="0" y="0"/>
            <a:ext cx="203639" cy="37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0803" tIns="50402" rIns="100803" bIns="50402" anchor="ctr">
            <a:spAutoFit/>
          </a:bodyPr>
          <a:lstStyle/>
          <a:p>
            <a:endParaRPr lang="cs-CZ"/>
          </a:p>
        </p:txBody>
      </p:sp>
      <p:sp>
        <p:nvSpPr>
          <p:cNvPr id="19481" name="Rectangle 4"/>
          <p:cNvSpPr>
            <a:spLocks noChangeArrowheads="1"/>
          </p:cNvSpPr>
          <p:nvPr/>
        </p:nvSpPr>
        <p:spPr bwMode="auto">
          <a:xfrm>
            <a:off x="0" y="0"/>
            <a:ext cx="203639" cy="37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0803" tIns="50402" rIns="100803" bIns="50402" anchor="ctr">
            <a:spAutoFit/>
          </a:bodyPr>
          <a:lstStyle/>
          <a:p>
            <a:endParaRPr lang="cs-CZ"/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276517" y="208286"/>
            <a:ext cx="9368331" cy="658089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lIns="130045" tIns="65022" rIns="130045" bIns="65022" anchor="ctr"/>
          <a:lstStyle/>
          <a:p>
            <a:pPr algn="ctr" defTabSz="1300295" hangingPunct="0">
              <a:lnSpc>
                <a:spcPct val="93000"/>
              </a:lnSpc>
              <a:buClr>
                <a:srgbClr val="000000"/>
              </a:buClr>
              <a:buSzPct val="100000"/>
            </a:pPr>
            <a:r>
              <a:rPr lang="cs-CZ" sz="3000" b="1" dirty="0" smtClean="0">
                <a:solidFill>
                  <a:srgbClr val="FFFF00"/>
                </a:solidFill>
              </a:rPr>
              <a:t>Ukázka tvorby DMT z DMR 5G v </a:t>
            </a:r>
            <a:r>
              <a:rPr lang="cs-CZ" sz="3000" b="1" dirty="0" err="1" smtClean="0">
                <a:solidFill>
                  <a:srgbClr val="FFFF00"/>
                </a:solidFill>
              </a:rPr>
              <a:t>ArcGIS</a:t>
            </a:r>
            <a:endParaRPr lang="cs-CZ" sz="3000" b="1" dirty="0">
              <a:solidFill>
                <a:srgbClr val="FFFF00"/>
              </a:solidFill>
            </a:endParaRPr>
          </a:p>
        </p:txBody>
      </p:sp>
      <p:sp>
        <p:nvSpPr>
          <p:cNvPr id="31746" name="Rectangle 2"/>
          <p:cNvSpPr>
            <a:spLocks noChangeArrowheads="1"/>
          </p:cNvSpPr>
          <p:nvPr/>
        </p:nvSpPr>
        <p:spPr bwMode="auto">
          <a:xfrm>
            <a:off x="0" y="0"/>
            <a:ext cx="10080625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1748" name="Rectangle 4"/>
          <p:cNvSpPr>
            <a:spLocks noChangeArrowheads="1"/>
          </p:cNvSpPr>
          <p:nvPr/>
        </p:nvSpPr>
        <p:spPr bwMode="auto">
          <a:xfrm>
            <a:off x="0" y="0"/>
            <a:ext cx="10080625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1750" name="Rectangle 6"/>
          <p:cNvSpPr>
            <a:spLocks noChangeArrowheads="1"/>
          </p:cNvSpPr>
          <p:nvPr/>
        </p:nvSpPr>
        <p:spPr bwMode="auto">
          <a:xfrm>
            <a:off x="0" y="0"/>
            <a:ext cx="100806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14" name="Obdélník 13"/>
          <p:cNvSpPr/>
          <p:nvPr/>
        </p:nvSpPr>
        <p:spPr>
          <a:xfrm>
            <a:off x="287784" y="1116335"/>
            <a:ext cx="573548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400" b="1" dirty="0" smtClean="0">
                <a:cs typeface="Lucida Sans Unicode" pitchFamily="34" charset="0"/>
              </a:rPr>
              <a:t>C. ARC GIS – PŘEVOD TIN NA RASTR</a:t>
            </a:r>
            <a:endParaRPr lang="cs-CZ" sz="2400" dirty="0"/>
          </a:p>
        </p:txBody>
      </p:sp>
      <p:sp>
        <p:nvSpPr>
          <p:cNvPr id="15" name="Obdélník 14"/>
          <p:cNvSpPr/>
          <p:nvPr/>
        </p:nvSpPr>
        <p:spPr>
          <a:xfrm>
            <a:off x="287784" y="1548383"/>
            <a:ext cx="95050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dirty="0" smtClean="0">
                <a:latin typeface="Times New Roman" pitchFamily="18" charset="0"/>
                <a:cs typeface="Times New Roman" pitchFamily="18" charset="0"/>
              </a:rPr>
              <a:t>- Využití 3D </a:t>
            </a:r>
            <a:r>
              <a:rPr lang="cs-CZ" sz="2400" dirty="0" err="1" smtClean="0">
                <a:latin typeface="Times New Roman" pitchFamily="18" charset="0"/>
                <a:cs typeface="Times New Roman" pitchFamily="18" charset="0"/>
              </a:rPr>
              <a:t>Analyst</a:t>
            </a:r>
            <a:endParaRPr lang="cs-CZ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 cstate="print"/>
          <a:srcRect l="29698" t="11882" r="36102" b="61478"/>
          <a:stretch>
            <a:fillRect/>
          </a:stretch>
        </p:blipFill>
        <p:spPr bwMode="auto">
          <a:xfrm>
            <a:off x="431800" y="1980431"/>
            <a:ext cx="5472608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3" cstate="print"/>
          <a:srcRect l="38698" t="36362" r="38352" b="40598"/>
          <a:stretch>
            <a:fillRect/>
          </a:stretch>
        </p:blipFill>
        <p:spPr bwMode="auto">
          <a:xfrm>
            <a:off x="5472360" y="4788743"/>
            <a:ext cx="3672408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835425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3" name="Rectangle 4"/>
          <p:cNvSpPr>
            <a:spLocks noChangeArrowheads="1"/>
          </p:cNvSpPr>
          <p:nvPr/>
        </p:nvSpPr>
        <p:spPr bwMode="auto">
          <a:xfrm>
            <a:off x="0" y="0"/>
            <a:ext cx="203639" cy="37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0803" tIns="50402" rIns="100803" bIns="50402" anchor="ctr">
            <a:spAutoFit/>
          </a:bodyPr>
          <a:lstStyle/>
          <a:p>
            <a:endParaRPr lang="cs-CZ"/>
          </a:p>
        </p:txBody>
      </p:sp>
      <p:sp>
        <p:nvSpPr>
          <p:cNvPr id="19464" name="Rectangle 5"/>
          <p:cNvSpPr>
            <a:spLocks noChangeArrowheads="1"/>
          </p:cNvSpPr>
          <p:nvPr/>
        </p:nvSpPr>
        <p:spPr bwMode="auto">
          <a:xfrm>
            <a:off x="0" y="0"/>
            <a:ext cx="203639" cy="37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0803" tIns="50402" rIns="100803" bIns="50402" anchor="ctr">
            <a:spAutoFit/>
          </a:bodyPr>
          <a:lstStyle/>
          <a:p>
            <a:endParaRPr lang="cs-CZ"/>
          </a:p>
        </p:txBody>
      </p:sp>
      <p:sp>
        <p:nvSpPr>
          <p:cNvPr id="19465" name="Rectangle 6"/>
          <p:cNvSpPr>
            <a:spLocks noChangeArrowheads="1"/>
          </p:cNvSpPr>
          <p:nvPr/>
        </p:nvSpPr>
        <p:spPr bwMode="auto">
          <a:xfrm>
            <a:off x="0" y="3512837"/>
            <a:ext cx="203639" cy="37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0803" tIns="50402" rIns="100803" bIns="50402" anchor="ctr">
            <a:spAutoFit/>
          </a:bodyPr>
          <a:lstStyle/>
          <a:p>
            <a:endParaRPr lang="cs-CZ"/>
          </a:p>
        </p:txBody>
      </p:sp>
      <p:sp>
        <p:nvSpPr>
          <p:cNvPr id="19480" name="Rectangle 2"/>
          <p:cNvSpPr>
            <a:spLocks noChangeArrowheads="1"/>
          </p:cNvSpPr>
          <p:nvPr/>
        </p:nvSpPr>
        <p:spPr bwMode="auto">
          <a:xfrm>
            <a:off x="0" y="0"/>
            <a:ext cx="203639" cy="37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0803" tIns="50402" rIns="100803" bIns="50402" anchor="ctr">
            <a:spAutoFit/>
          </a:bodyPr>
          <a:lstStyle/>
          <a:p>
            <a:endParaRPr lang="cs-CZ"/>
          </a:p>
        </p:txBody>
      </p:sp>
      <p:sp>
        <p:nvSpPr>
          <p:cNvPr id="19481" name="Rectangle 4"/>
          <p:cNvSpPr>
            <a:spLocks noChangeArrowheads="1"/>
          </p:cNvSpPr>
          <p:nvPr/>
        </p:nvSpPr>
        <p:spPr bwMode="auto">
          <a:xfrm>
            <a:off x="0" y="0"/>
            <a:ext cx="203639" cy="37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0803" tIns="50402" rIns="100803" bIns="50402" anchor="ctr">
            <a:spAutoFit/>
          </a:bodyPr>
          <a:lstStyle/>
          <a:p>
            <a:endParaRPr lang="cs-CZ"/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276517" y="208286"/>
            <a:ext cx="9368331" cy="658089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lIns="130045" tIns="65022" rIns="130045" bIns="65022" anchor="ctr"/>
          <a:lstStyle/>
          <a:p>
            <a:pPr algn="ctr" defTabSz="1300295" hangingPunct="0">
              <a:lnSpc>
                <a:spcPct val="93000"/>
              </a:lnSpc>
              <a:buClr>
                <a:srgbClr val="000000"/>
              </a:buClr>
              <a:buSzPct val="100000"/>
            </a:pPr>
            <a:r>
              <a:rPr lang="cs-CZ" sz="3000" b="1" dirty="0" smtClean="0">
                <a:solidFill>
                  <a:srgbClr val="FFFF00"/>
                </a:solidFill>
              </a:rPr>
              <a:t>Ukázka tvorby DMT z DMR 5G v </a:t>
            </a:r>
            <a:r>
              <a:rPr lang="cs-CZ" sz="3000" b="1" dirty="0" err="1" smtClean="0">
                <a:solidFill>
                  <a:srgbClr val="FFFF00"/>
                </a:solidFill>
              </a:rPr>
              <a:t>ArcGIS</a:t>
            </a:r>
            <a:endParaRPr lang="cs-CZ" sz="3000" b="1" dirty="0">
              <a:solidFill>
                <a:srgbClr val="FFFF00"/>
              </a:solidFill>
            </a:endParaRPr>
          </a:p>
        </p:txBody>
      </p:sp>
      <p:sp>
        <p:nvSpPr>
          <p:cNvPr id="31746" name="Rectangle 2"/>
          <p:cNvSpPr>
            <a:spLocks noChangeArrowheads="1"/>
          </p:cNvSpPr>
          <p:nvPr/>
        </p:nvSpPr>
        <p:spPr bwMode="auto">
          <a:xfrm>
            <a:off x="0" y="0"/>
            <a:ext cx="10080625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1748" name="Rectangle 4"/>
          <p:cNvSpPr>
            <a:spLocks noChangeArrowheads="1"/>
          </p:cNvSpPr>
          <p:nvPr/>
        </p:nvSpPr>
        <p:spPr bwMode="auto">
          <a:xfrm>
            <a:off x="0" y="0"/>
            <a:ext cx="10080625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1750" name="Rectangle 6"/>
          <p:cNvSpPr>
            <a:spLocks noChangeArrowheads="1"/>
          </p:cNvSpPr>
          <p:nvPr/>
        </p:nvSpPr>
        <p:spPr bwMode="auto">
          <a:xfrm>
            <a:off x="0" y="0"/>
            <a:ext cx="100806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14" name="Obdélník 13"/>
          <p:cNvSpPr/>
          <p:nvPr/>
        </p:nvSpPr>
        <p:spPr>
          <a:xfrm>
            <a:off x="287784" y="1116335"/>
            <a:ext cx="573548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400" b="1" dirty="0" smtClean="0">
                <a:cs typeface="Lucida Sans Unicode" pitchFamily="34" charset="0"/>
              </a:rPr>
              <a:t>D. </a:t>
            </a:r>
            <a:r>
              <a:rPr lang="cs-CZ" sz="2400" b="1" dirty="0" smtClean="0">
                <a:cs typeface="Lucida Sans Unicode" pitchFamily="34" charset="0"/>
              </a:rPr>
              <a:t>ARC GIS – PŘEVOD TIN NA RASTR</a:t>
            </a:r>
            <a:endParaRPr lang="cs-CZ" sz="2400" dirty="0"/>
          </a:p>
        </p:txBody>
      </p:sp>
      <p:pic>
        <p:nvPicPr>
          <p:cNvPr id="43011" name="Picture 3"/>
          <p:cNvPicPr>
            <a:picLocks noChangeAspect="1" noChangeArrowheads="1"/>
          </p:cNvPicPr>
          <p:nvPr/>
        </p:nvPicPr>
        <p:blipFill>
          <a:blip r:embed="rId2" cstate="print"/>
          <a:srcRect l="29300" t="12191" r="1401" b="10408"/>
          <a:stretch>
            <a:fillRect/>
          </a:stretch>
        </p:blipFill>
        <p:spPr bwMode="auto">
          <a:xfrm>
            <a:off x="1274008" y="1620391"/>
            <a:ext cx="7942768" cy="5544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2" name="Picture 4"/>
          <p:cNvPicPr>
            <a:picLocks noChangeAspect="1" noChangeArrowheads="1"/>
          </p:cNvPicPr>
          <p:nvPr/>
        </p:nvPicPr>
        <p:blipFill>
          <a:blip r:embed="rId3" cstate="print"/>
          <a:srcRect l="29300" t="11113" r="1401" b="10408"/>
          <a:stretch>
            <a:fillRect/>
          </a:stretch>
        </p:blipFill>
        <p:spPr bwMode="auto">
          <a:xfrm>
            <a:off x="1285263" y="1620391"/>
            <a:ext cx="7920880" cy="55553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835425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30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30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3" name="Rectangle 4"/>
          <p:cNvSpPr>
            <a:spLocks noChangeArrowheads="1"/>
          </p:cNvSpPr>
          <p:nvPr/>
        </p:nvSpPr>
        <p:spPr bwMode="auto">
          <a:xfrm>
            <a:off x="0" y="0"/>
            <a:ext cx="203639" cy="37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0803" tIns="50402" rIns="100803" bIns="50402" anchor="ctr">
            <a:spAutoFit/>
          </a:bodyPr>
          <a:lstStyle/>
          <a:p>
            <a:endParaRPr lang="cs-CZ"/>
          </a:p>
        </p:txBody>
      </p:sp>
      <p:sp>
        <p:nvSpPr>
          <p:cNvPr id="19464" name="Rectangle 5"/>
          <p:cNvSpPr>
            <a:spLocks noChangeArrowheads="1"/>
          </p:cNvSpPr>
          <p:nvPr/>
        </p:nvSpPr>
        <p:spPr bwMode="auto">
          <a:xfrm>
            <a:off x="0" y="0"/>
            <a:ext cx="203639" cy="37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0803" tIns="50402" rIns="100803" bIns="50402" anchor="ctr">
            <a:spAutoFit/>
          </a:bodyPr>
          <a:lstStyle/>
          <a:p>
            <a:endParaRPr lang="cs-CZ"/>
          </a:p>
        </p:txBody>
      </p:sp>
      <p:sp>
        <p:nvSpPr>
          <p:cNvPr id="19465" name="Rectangle 6"/>
          <p:cNvSpPr>
            <a:spLocks noChangeArrowheads="1"/>
          </p:cNvSpPr>
          <p:nvPr/>
        </p:nvSpPr>
        <p:spPr bwMode="auto">
          <a:xfrm>
            <a:off x="0" y="3512837"/>
            <a:ext cx="203639" cy="37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0803" tIns="50402" rIns="100803" bIns="50402" anchor="ctr">
            <a:spAutoFit/>
          </a:bodyPr>
          <a:lstStyle/>
          <a:p>
            <a:endParaRPr lang="cs-CZ"/>
          </a:p>
        </p:txBody>
      </p:sp>
      <p:sp>
        <p:nvSpPr>
          <p:cNvPr id="19480" name="Rectangle 2"/>
          <p:cNvSpPr>
            <a:spLocks noChangeArrowheads="1"/>
          </p:cNvSpPr>
          <p:nvPr/>
        </p:nvSpPr>
        <p:spPr bwMode="auto">
          <a:xfrm>
            <a:off x="0" y="0"/>
            <a:ext cx="203639" cy="37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0803" tIns="50402" rIns="100803" bIns="50402" anchor="ctr">
            <a:spAutoFit/>
          </a:bodyPr>
          <a:lstStyle/>
          <a:p>
            <a:endParaRPr lang="cs-CZ"/>
          </a:p>
        </p:txBody>
      </p:sp>
      <p:sp>
        <p:nvSpPr>
          <p:cNvPr id="19481" name="Rectangle 4"/>
          <p:cNvSpPr>
            <a:spLocks noChangeArrowheads="1"/>
          </p:cNvSpPr>
          <p:nvPr/>
        </p:nvSpPr>
        <p:spPr bwMode="auto">
          <a:xfrm>
            <a:off x="0" y="0"/>
            <a:ext cx="203639" cy="37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0803" tIns="50402" rIns="100803" bIns="50402" anchor="ctr">
            <a:spAutoFit/>
          </a:bodyPr>
          <a:lstStyle/>
          <a:p>
            <a:endParaRPr lang="cs-CZ"/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276517" y="208286"/>
            <a:ext cx="9368331" cy="658089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lIns="130045" tIns="65022" rIns="130045" bIns="65022" anchor="ctr"/>
          <a:lstStyle/>
          <a:p>
            <a:pPr algn="ctr" defTabSz="1300295" hangingPunct="0">
              <a:lnSpc>
                <a:spcPct val="93000"/>
              </a:lnSpc>
              <a:buClr>
                <a:srgbClr val="000000"/>
              </a:buClr>
              <a:buSzPct val="100000"/>
            </a:pPr>
            <a:r>
              <a:rPr lang="cs-CZ" sz="3000" b="1" dirty="0" smtClean="0">
                <a:solidFill>
                  <a:srgbClr val="FFFF00"/>
                </a:solidFill>
              </a:rPr>
              <a:t>Ukázka tvorby DMT z DMR 5G v </a:t>
            </a:r>
            <a:r>
              <a:rPr lang="cs-CZ" sz="3000" b="1" dirty="0" err="1" smtClean="0">
                <a:solidFill>
                  <a:srgbClr val="FFFF00"/>
                </a:solidFill>
              </a:rPr>
              <a:t>ArcGIS</a:t>
            </a:r>
            <a:endParaRPr lang="cs-CZ" sz="3000" b="1" dirty="0">
              <a:solidFill>
                <a:srgbClr val="FFFF00"/>
              </a:solidFill>
            </a:endParaRPr>
          </a:p>
        </p:txBody>
      </p:sp>
      <p:sp>
        <p:nvSpPr>
          <p:cNvPr id="31746" name="Rectangle 2"/>
          <p:cNvSpPr>
            <a:spLocks noChangeArrowheads="1"/>
          </p:cNvSpPr>
          <p:nvPr/>
        </p:nvSpPr>
        <p:spPr bwMode="auto">
          <a:xfrm>
            <a:off x="0" y="0"/>
            <a:ext cx="10080625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1748" name="Rectangle 4"/>
          <p:cNvSpPr>
            <a:spLocks noChangeArrowheads="1"/>
          </p:cNvSpPr>
          <p:nvPr/>
        </p:nvSpPr>
        <p:spPr bwMode="auto">
          <a:xfrm>
            <a:off x="0" y="0"/>
            <a:ext cx="10080625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1750" name="Rectangle 6"/>
          <p:cNvSpPr>
            <a:spLocks noChangeArrowheads="1"/>
          </p:cNvSpPr>
          <p:nvPr/>
        </p:nvSpPr>
        <p:spPr bwMode="auto">
          <a:xfrm>
            <a:off x="0" y="0"/>
            <a:ext cx="100806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14" name="Obdélník 13"/>
          <p:cNvSpPr/>
          <p:nvPr/>
        </p:nvSpPr>
        <p:spPr>
          <a:xfrm>
            <a:off x="287784" y="1116335"/>
            <a:ext cx="573548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400" b="1" dirty="0" smtClean="0">
                <a:cs typeface="Lucida Sans Unicode" pitchFamily="34" charset="0"/>
              </a:rPr>
              <a:t>D. </a:t>
            </a:r>
            <a:r>
              <a:rPr lang="cs-CZ" sz="2400" b="1" dirty="0" smtClean="0">
                <a:cs typeface="Lucida Sans Unicode" pitchFamily="34" charset="0"/>
              </a:rPr>
              <a:t>ARC GIS – PŘEVOD TIN NA RASTR</a:t>
            </a:r>
            <a:endParaRPr lang="cs-CZ" sz="2400" dirty="0"/>
          </a:p>
        </p:txBody>
      </p:sp>
      <p:sp>
        <p:nvSpPr>
          <p:cNvPr id="15" name="Obdélník 14"/>
          <p:cNvSpPr/>
          <p:nvPr/>
        </p:nvSpPr>
        <p:spPr>
          <a:xfrm>
            <a:off x="287784" y="1548383"/>
            <a:ext cx="95050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dirty="0" smtClean="0">
                <a:latin typeface="Times New Roman" pitchFamily="18" charset="0"/>
                <a:cs typeface="Times New Roman" pitchFamily="18" charset="0"/>
              </a:rPr>
              <a:t>- Princip převodu/interpolace</a:t>
            </a:r>
            <a:endParaRPr lang="cs-CZ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 cstate="print"/>
          <a:srcRect l="6748" t="38522" r="48702" b="16119"/>
          <a:stretch>
            <a:fillRect/>
          </a:stretch>
        </p:blipFill>
        <p:spPr bwMode="auto">
          <a:xfrm>
            <a:off x="1511920" y="2196455"/>
            <a:ext cx="7128792" cy="4536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5" name="Picture 3"/>
          <p:cNvPicPr>
            <a:picLocks noChangeAspect="1" noChangeArrowheads="1"/>
          </p:cNvPicPr>
          <p:nvPr/>
        </p:nvPicPr>
        <p:blipFill>
          <a:blip r:embed="rId3" cstate="print"/>
          <a:srcRect l="6748" t="38522" r="48702" b="16119"/>
          <a:stretch>
            <a:fillRect/>
          </a:stretch>
        </p:blipFill>
        <p:spPr bwMode="auto">
          <a:xfrm>
            <a:off x="1511920" y="2196455"/>
            <a:ext cx="7128792" cy="4536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835425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4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4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3" name="Rectangle 4"/>
          <p:cNvSpPr>
            <a:spLocks noChangeArrowheads="1"/>
          </p:cNvSpPr>
          <p:nvPr/>
        </p:nvSpPr>
        <p:spPr bwMode="auto">
          <a:xfrm>
            <a:off x="0" y="0"/>
            <a:ext cx="203639" cy="37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0803" tIns="50402" rIns="100803" bIns="50402" anchor="ctr">
            <a:spAutoFit/>
          </a:bodyPr>
          <a:lstStyle/>
          <a:p>
            <a:endParaRPr lang="cs-CZ"/>
          </a:p>
        </p:txBody>
      </p:sp>
      <p:sp>
        <p:nvSpPr>
          <p:cNvPr id="19464" name="Rectangle 5"/>
          <p:cNvSpPr>
            <a:spLocks noChangeArrowheads="1"/>
          </p:cNvSpPr>
          <p:nvPr/>
        </p:nvSpPr>
        <p:spPr bwMode="auto">
          <a:xfrm>
            <a:off x="0" y="0"/>
            <a:ext cx="203639" cy="37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0803" tIns="50402" rIns="100803" bIns="50402" anchor="ctr">
            <a:spAutoFit/>
          </a:bodyPr>
          <a:lstStyle/>
          <a:p>
            <a:endParaRPr lang="cs-CZ"/>
          </a:p>
        </p:txBody>
      </p:sp>
      <p:sp>
        <p:nvSpPr>
          <p:cNvPr id="19465" name="Rectangle 6"/>
          <p:cNvSpPr>
            <a:spLocks noChangeArrowheads="1"/>
          </p:cNvSpPr>
          <p:nvPr/>
        </p:nvSpPr>
        <p:spPr bwMode="auto">
          <a:xfrm>
            <a:off x="0" y="3512837"/>
            <a:ext cx="203639" cy="37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0803" tIns="50402" rIns="100803" bIns="50402" anchor="ctr">
            <a:spAutoFit/>
          </a:bodyPr>
          <a:lstStyle/>
          <a:p>
            <a:endParaRPr lang="cs-CZ"/>
          </a:p>
        </p:txBody>
      </p:sp>
      <p:sp>
        <p:nvSpPr>
          <p:cNvPr id="19480" name="Rectangle 2"/>
          <p:cNvSpPr>
            <a:spLocks noChangeArrowheads="1"/>
          </p:cNvSpPr>
          <p:nvPr/>
        </p:nvSpPr>
        <p:spPr bwMode="auto">
          <a:xfrm>
            <a:off x="0" y="0"/>
            <a:ext cx="203639" cy="37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0803" tIns="50402" rIns="100803" bIns="50402" anchor="ctr">
            <a:spAutoFit/>
          </a:bodyPr>
          <a:lstStyle/>
          <a:p>
            <a:endParaRPr lang="cs-CZ"/>
          </a:p>
        </p:txBody>
      </p:sp>
      <p:sp>
        <p:nvSpPr>
          <p:cNvPr id="19481" name="Rectangle 4"/>
          <p:cNvSpPr>
            <a:spLocks noChangeArrowheads="1"/>
          </p:cNvSpPr>
          <p:nvPr/>
        </p:nvSpPr>
        <p:spPr bwMode="auto">
          <a:xfrm>
            <a:off x="0" y="0"/>
            <a:ext cx="203639" cy="37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0803" tIns="50402" rIns="100803" bIns="50402" anchor="ctr">
            <a:spAutoFit/>
          </a:bodyPr>
          <a:lstStyle/>
          <a:p>
            <a:endParaRPr lang="cs-CZ"/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276517" y="208286"/>
            <a:ext cx="9368331" cy="658089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lIns="130045" tIns="65022" rIns="130045" bIns="65022" anchor="ctr"/>
          <a:lstStyle/>
          <a:p>
            <a:pPr algn="ctr" defTabSz="1300295" hangingPunct="0">
              <a:lnSpc>
                <a:spcPct val="93000"/>
              </a:lnSpc>
              <a:buClr>
                <a:srgbClr val="000000"/>
              </a:buClr>
              <a:buSzPct val="100000"/>
            </a:pPr>
            <a:r>
              <a:rPr lang="cs-CZ" sz="3000" b="1" dirty="0" smtClean="0">
                <a:solidFill>
                  <a:srgbClr val="FFFF00"/>
                </a:solidFill>
              </a:rPr>
              <a:t>Porovnání </a:t>
            </a:r>
            <a:r>
              <a:rPr lang="cs-CZ" sz="3000" b="1" dirty="0" smtClean="0">
                <a:solidFill>
                  <a:srgbClr val="FFFF00"/>
                </a:solidFill>
              </a:rPr>
              <a:t>přesnosti dat </a:t>
            </a:r>
            <a:endParaRPr lang="cs-CZ" sz="3000" b="1" dirty="0">
              <a:solidFill>
                <a:srgbClr val="FFFF00"/>
              </a:solidFill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359792" y="3996655"/>
            <a:ext cx="9368331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dirty="0" smtClean="0">
                <a:latin typeface="+mn-lt"/>
                <a:cs typeface="Times New Roman" pitchFamily="18" charset="0"/>
              </a:rPr>
              <a:t>*   Mapové listy 18 </a:t>
            </a:r>
            <a:r>
              <a:rPr lang="cs-CZ" sz="1600" dirty="0" smtClean="0">
                <a:cs typeface="Times New Roman" pitchFamily="18" charset="0"/>
              </a:rPr>
              <a:t>km</a:t>
            </a:r>
            <a:r>
              <a:rPr lang="cs-CZ" sz="1600" baseline="30000" dirty="0" smtClean="0">
                <a:cs typeface="Times New Roman" pitchFamily="18" charset="0"/>
              </a:rPr>
              <a:t>2</a:t>
            </a:r>
            <a:r>
              <a:rPr lang="cs-CZ" sz="1600" dirty="0" smtClean="0">
                <a:cs typeface="Times New Roman" pitchFamily="18" charset="0"/>
              </a:rPr>
              <a:t> </a:t>
            </a:r>
          </a:p>
          <a:p>
            <a:r>
              <a:rPr lang="cs-CZ" sz="1600" dirty="0" smtClean="0">
                <a:latin typeface="+mn-lt"/>
                <a:cs typeface="Times New Roman" pitchFamily="18" charset="0"/>
              </a:rPr>
              <a:t>** Mapové listy 2,5 x 2,0 km</a:t>
            </a:r>
            <a:r>
              <a:rPr lang="cs-CZ" sz="1600" baseline="30000" dirty="0" smtClean="0">
                <a:latin typeface="+mn-lt"/>
                <a:cs typeface="Times New Roman" pitchFamily="18" charset="0"/>
              </a:rPr>
              <a:t>2</a:t>
            </a:r>
            <a:r>
              <a:rPr lang="cs-CZ" sz="1600" dirty="0" smtClean="0">
                <a:latin typeface="+mn-lt"/>
                <a:cs typeface="Times New Roman" pitchFamily="18" charset="0"/>
              </a:rPr>
              <a:t> </a:t>
            </a:r>
          </a:p>
          <a:p>
            <a:endParaRPr lang="cs-CZ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3" name="Tabulka 12"/>
          <p:cNvGraphicFramePr>
            <a:graphicFrameLocks noGrp="1"/>
          </p:cNvGraphicFramePr>
          <p:nvPr/>
        </p:nvGraphicFramePr>
        <p:xfrm>
          <a:off x="431800" y="1332359"/>
          <a:ext cx="9361039" cy="254744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12168"/>
                <a:gridCol w="2016224"/>
                <a:gridCol w="2088232"/>
                <a:gridCol w="1512168"/>
                <a:gridCol w="2232247"/>
              </a:tblGrid>
              <a:tr h="864096">
                <a:tc>
                  <a:txBody>
                    <a:bodyPr/>
                    <a:lstStyle/>
                    <a:p>
                      <a:r>
                        <a:rPr lang="cs-CZ" dirty="0" smtClean="0"/>
                        <a:t>Typ dat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Úplná střední chyba - odkrytý terén  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100803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 smtClean="0"/>
                        <a:t>Úplná střední chyba - zalesněný terén  </a:t>
                      </a:r>
                    </a:p>
                    <a:p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Cena</a:t>
                      </a:r>
                      <a:r>
                        <a:rPr lang="cs-CZ" baseline="0" dirty="0" smtClean="0"/>
                        <a:t> mapového listu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Plošné rozlišení</a:t>
                      </a:r>
                      <a:endParaRPr lang="cs-CZ" dirty="0"/>
                    </a:p>
                  </a:txBody>
                  <a:tcPr/>
                </a:tc>
              </a:tr>
              <a:tr h="412269">
                <a:tc>
                  <a:txBody>
                    <a:bodyPr/>
                    <a:lstStyle/>
                    <a:p>
                      <a:r>
                        <a:rPr lang="cs-CZ" dirty="0" smtClean="0"/>
                        <a:t>ZABAGED*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0,7-1,5 m 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2-5 m 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244 Kč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10x10 m</a:t>
                      </a:r>
                      <a:endParaRPr lang="cs-CZ" dirty="0"/>
                    </a:p>
                  </a:txBody>
                  <a:tcPr/>
                </a:tc>
              </a:tr>
              <a:tr h="412269">
                <a:tc>
                  <a:txBody>
                    <a:bodyPr/>
                    <a:lstStyle/>
                    <a:p>
                      <a:r>
                        <a:rPr lang="cs-CZ" dirty="0" smtClean="0"/>
                        <a:t>DMR 4G**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0,3 m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1,0 m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500/125 Kč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5x5 m</a:t>
                      </a:r>
                      <a:endParaRPr lang="cs-CZ" dirty="0"/>
                    </a:p>
                  </a:txBody>
                  <a:tcPr/>
                </a:tc>
              </a:tr>
              <a:tr h="412269">
                <a:tc>
                  <a:txBody>
                    <a:bodyPr/>
                    <a:lstStyle/>
                    <a:p>
                      <a:r>
                        <a:rPr lang="cs-CZ" dirty="0" smtClean="0"/>
                        <a:t>DMR 5G**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0,18 m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0,3 m 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620/155 Kč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    neprav. síť </a:t>
                      </a:r>
                      <a:endParaRPr lang="cs-CZ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6" name="Rovnoramenný trojúhelník 15"/>
          <p:cNvSpPr/>
          <p:nvPr/>
        </p:nvSpPr>
        <p:spPr>
          <a:xfrm>
            <a:off x="7632600" y="3607139"/>
            <a:ext cx="216024" cy="144016"/>
          </a:xfrm>
          <a:prstGeom prst="triangl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08064" y="5004767"/>
            <a:ext cx="1512168" cy="9767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ovéPole 17"/>
          <p:cNvSpPr txBox="1"/>
          <p:nvPr/>
        </p:nvSpPr>
        <p:spPr>
          <a:xfrm>
            <a:off x="287784" y="4716735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err="1" smtClean="0"/>
              <a:t>Uplná</a:t>
            </a:r>
            <a:r>
              <a:rPr lang="cs-CZ" b="1" dirty="0" smtClean="0"/>
              <a:t> střední chyba:</a:t>
            </a:r>
            <a:endParaRPr lang="cs-CZ" b="1" dirty="0"/>
          </a:p>
        </p:txBody>
      </p:sp>
      <p:sp>
        <p:nvSpPr>
          <p:cNvPr id="19" name="Obdélník 18"/>
          <p:cNvSpPr/>
          <p:nvPr/>
        </p:nvSpPr>
        <p:spPr>
          <a:xfrm>
            <a:off x="1367904" y="5987383"/>
            <a:ext cx="842493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 smtClean="0"/>
              <a:t>kde n je počet geodeticky zaměřených bodů komparační základny a </a:t>
            </a:r>
            <a:r>
              <a:rPr lang="el-GR" dirty="0" smtClean="0"/>
              <a:t>Δ</a:t>
            </a:r>
            <a:r>
              <a:rPr lang="cs-CZ" dirty="0" err="1" smtClean="0"/>
              <a:t>Hi</a:t>
            </a:r>
            <a:r>
              <a:rPr lang="cs-CZ" dirty="0" smtClean="0"/>
              <a:t> rozdíl výšky interpolované z DMR 5G a geodeticky zaměřené na i-</a:t>
            </a:r>
            <a:r>
              <a:rPr lang="cs-CZ" dirty="0" err="1" smtClean="0"/>
              <a:t>tém</a:t>
            </a:r>
            <a:r>
              <a:rPr lang="cs-CZ" dirty="0" smtClean="0"/>
              <a:t> kontrolním bodě komparační základny.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1648586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3" name="Rectangle 4"/>
          <p:cNvSpPr>
            <a:spLocks noChangeArrowheads="1"/>
          </p:cNvSpPr>
          <p:nvPr/>
        </p:nvSpPr>
        <p:spPr bwMode="auto">
          <a:xfrm>
            <a:off x="0" y="0"/>
            <a:ext cx="203639" cy="37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0803" tIns="50402" rIns="100803" bIns="50402" anchor="ctr">
            <a:spAutoFit/>
          </a:bodyPr>
          <a:lstStyle/>
          <a:p>
            <a:endParaRPr lang="cs-CZ"/>
          </a:p>
        </p:txBody>
      </p:sp>
      <p:sp>
        <p:nvSpPr>
          <p:cNvPr id="19464" name="Rectangle 5"/>
          <p:cNvSpPr>
            <a:spLocks noChangeArrowheads="1"/>
          </p:cNvSpPr>
          <p:nvPr/>
        </p:nvSpPr>
        <p:spPr bwMode="auto">
          <a:xfrm>
            <a:off x="0" y="0"/>
            <a:ext cx="203639" cy="37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0803" tIns="50402" rIns="100803" bIns="50402" anchor="ctr">
            <a:spAutoFit/>
          </a:bodyPr>
          <a:lstStyle/>
          <a:p>
            <a:endParaRPr lang="cs-CZ"/>
          </a:p>
        </p:txBody>
      </p:sp>
      <p:sp>
        <p:nvSpPr>
          <p:cNvPr id="19465" name="Rectangle 6"/>
          <p:cNvSpPr>
            <a:spLocks noChangeArrowheads="1"/>
          </p:cNvSpPr>
          <p:nvPr/>
        </p:nvSpPr>
        <p:spPr bwMode="auto">
          <a:xfrm>
            <a:off x="0" y="3512837"/>
            <a:ext cx="203639" cy="37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0803" tIns="50402" rIns="100803" bIns="50402" anchor="ctr">
            <a:spAutoFit/>
          </a:bodyPr>
          <a:lstStyle/>
          <a:p>
            <a:endParaRPr lang="cs-CZ"/>
          </a:p>
        </p:txBody>
      </p:sp>
      <p:sp>
        <p:nvSpPr>
          <p:cNvPr id="19480" name="Rectangle 2"/>
          <p:cNvSpPr>
            <a:spLocks noChangeArrowheads="1"/>
          </p:cNvSpPr>
          <p:nvPr/>
        </p:nvSpPr>
        <p:spPr bwMode="auto">
          <a:xfrm>
            <a:off x="0" y="0"/>
            <a:ext cx="203639" cy="37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0803" tIns="50402" rIns="100803" bIns="50402" anchor="ctr">
            <a:spAutoFit/>
          </a:bodyPr>
          <a:lstStyle/>
          <a:p>
            <a:endParaRPr lang="cs-CZ"/>
          </a:p>
        </p:txBody>
      </p:sp>
      <p:sp>
        <p:nvSpPr>
          <p:cNvPr id="19481" name="Rectangle 4"/>
          <p:cNvSpPr>
            <a:spLocks noChangeArrowheads="1"/>
          </p:cNvSpPr>
          <p:nvPr/>
        </p:nvSpPr>
        <p:spPr bwMode="auto">
          <a:xfrm>
            <a:off x="0" y="0"/>
            <a:ext cx="203639" cy="37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0803" tIns="50402" rIns="100803" bIns="50402" anchor="ctr">
            <a:spAutoFit/>
          </a:bodyPr>
          <a:lstStyle/>
          <a:p>
            <a:endParaRPr lang="cs-CZ"/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276517" y="208286"/>
            <a:ext cx="9368331" cy="658089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lIns="130045" tIns="65022" rIns="130045" bIns="65022" anchor="ctr"/>
          <a:lstStyle/>
          <a:p>
            <a:pPr algn="ctr" defTabSz="1300295" hangingPunct="0">
              <a:lnSpc>
                <a:spcPct val="93000"/>
              </a:lnSpc>
              <a:buClr>
                <a:srgbClr val="000000"/>
              </a:buClr>
              <a:buSzPct val="100000"/>
            </a:pPr>
            <a:r>
              <a:rPr lang="cs-CZ" sz="3000" b="1" dirty="0" smtClean="0">
                <a:solidFill>
                  <a:srgbClr val="FFFF00"/>
                </a:solidFill>
              </a:rPr>
              <a:t>Aktuální stav DMR 4G</a:t>
            </a:r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43" y="1260351"/>
            <a:ext cx="9657372" cy="6048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846485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3" name="Rectangle 4"/>
          <p:cNvSpPr>
            <a:spLocks noChangeArrowheads="1"/>
          </p:cNvSpPr>
          <p:nvPr/>
        </p:nvSpPr>
        <p:spPr bwMode="auto">
          <a:xfrm>
            <a:off x="0" y="0"/>
            <a:ext cx="203639" cy="37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0803" tIns="50402" rIns="100803" bIns="50402" anchor="ctr">
            <a:spAutoFit/>
          </a:bodyPr>
          <a:lstStyle/>
          <a:p>
            <a:endParaRPr lang="cs-CZ"/>
          </a:p>
        </p:txBody>
      </p:sp>
      <p:sp>
        <p:nvSpPr>
          <p:cNvPr id="19464" name="Rectangle 5"/>
          <p:cNvSpPr>
            <a:spLocks noChangeArrowheads="1"/>
          </p:cNvSpPr>
          <p:nvPr/>
        </p:nvSpPr>
        <p:spPr bwMode="auto">
          <a:xfrm>
            <a:off x="0" y="0"/>
            <a:ext cx="203639" cy="37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0803" tIns="50402" rIns="100803" bIns="50402" anchor="ctr">
            <a:spAutoFit/>
          </a:bodyPr>
          <a:lstStyle/>
          <a:p>
            <a:endParaRPr lang="cs-CZ"/>
          </a:p>
        </p:txBody>
      </p:sp>
      <p:sp>
        <p:nvSpPr>
          <p:cNvPr id="19465" name="Rectangle 6"/>
          <p:cNvSpPr>
            <a:spLocks noChangeArrowheads="1"/>
          </p:cNvSpPr>
          <p:nvPr/>
        </p:nvSpPr>
        <p:spPr bwMode="auto">
          <a:xfrm>
            <a:off x="0" y="3512837"/>
            <a:ext cx="203639" cy="37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0803" tIns="50402" rIns="100803" bIns="50402" anchor="ctr">
            <a:spAutoFit/>
          </a:bodyPr>
          <a:lstStyle/>
          <a:p>
            <a:endParaRPr lang="cs-CZ"/>
          </a:p>
        </p:txBody>
      </p:sp>
      <p:sp>
        <p:nvSpPr>
          <p:cNvPr id="19480" name="Rectangle 2"/>
          <p:cNvSpPr>
            <a:spLocks noChangeArrowheads="1"/>
          </p:cNvSpPr>
          <p:nvPr/>
        </p:nvSpPr>
        <p:spPr bwMode="auto">
          <a:xfrm>
            <a:off x="0" y="0"/>
            <a:ext cx="203639" cy="37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0803" tIns="50402" rIns="100803" bIns="50402" anchor="ctr">
            <a:spAutoFit/>
          </a:bodyPr>
          <a:lstStyle/>
          <a:p>
            <a:endParaRPr lang="cs-CZ"/>
          </a:p>
        </p:txBody>
      </p:sp>
      <p:sp>
        <p:nvSpPr>
          <p:cNvPr id="19481" name="Rectangle 4"/>
          <p:cNvSpPr>
            <a:spLocks noChangeArrowheads="1"/>
          </p:cNvSpPr>
          <p:nvPr/>
        </p:nvSpPr>
        <p:spPr bwMode="auto">
          <a:xfrm>
            <a:off x="0" y="0"/>
            <a:ext cx="203639" cy="37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0803" tIns="50402" rIns="100803" bIns="50402" anchor="ctr">
            <a:spAutoFit/>
          </a:bodyPr>
          <a:lstStyle/>
          <a:p>
            <a:endParaRPr lang="cs-CZ"/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276517" y="208286"/>
            <a:ext cx="9368331" cy="658089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lIns="130045" tIns="65022" rIns="130045" bIns="65022" anchor="ctr"/>
          <a:lstStyle/>
          <a:p>
            <a:pPr algn="ctr" defTabSz="1300295" hangingPunct="0">
              <a:lnSpc>
                <a:spcPct val="93000"/>
              </a:lnSpc>
              <a:buClr>
                <a:srgbClr val="000000"/>
              </a:buClr>
              <a:buSzPct val="100000"/>
            </a:pPr>
            <a:r>
              <a:rPr lang="cs-CZ" sz="3000" b="1" dirty="0" smtClean="0">
                <a:solidFill>
                  <a:srgbClr val="FFFF00"/>
                </a:solidFill>
              </a:rPr>
              <a:t>Aktuální stav DMR 5G</a:t>
            </a:r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3768" y="1230875"/>
            <a:ext cx="9836809" cy="61206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846485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3" name="Rectangle 4"/>
          <p:cNvSpPr>
            <a:spLocks noChangeArrowheads="1"/>
          </p:cNvSpPr>
          <p:nvPr/>
        </p:nvSpPr>
        <p:spPr bwMode="auto">
          <a:xfrm>
            <a:off x="0" y="0"/>
            <a:ext cx="203639" cy="37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0803" tIns="50402" rIns="100803" bIns="50402" anchor="ctr">
            <a:spAutoFit/>
          </a:bodyPr>
          <a:lstStyle/>
          <a:p>
            <a:endParaRPr lang="cs-CZ"/>
          </a:p>
        </p:txBody>
      </p:sp>
      <p:sp>
        <p:nvSpPr>
          <p:cNvPr id="19464" name="Rectangle 5"/>
          <p:cNvSpPr>
            <a:spLocks noChangeArrowheads="1"/>
          </p:cNvSpPr>
          <p:nvPr/>
        </p:nvSpPr>
        <p:spPr bwMode="auto">
          <a:xfrm>
            <a:off x="0" y="0"/>
            <a:ext cx="203639" cy="37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0803" tIns="50402" rIns="100803" bIns="50402" anchor="ctr">
            <a:spAutoFit/>
          </a:bodyPr>
          <a:lstStyle/>
          <a:p>
            <a:endParaRPr lang="cs-CZ"/>
          </a:p>
        </p:txBody>
      </p:sp>
      <p:sp>
        <p:nvSpPr>
          <p:cNvPr id="19465" name="Rectangle 6"/>
          <p:cNvSpPr>
            <a:spLocks noChangeArrowheads="1"/>
          </p:cNvSpPr>
          <p:nvPr/>
        </p:nvSpPr>
        <p:spPr bwMode="auto">
          <a:xfrm>
            <a:off x="0" y="3512837"/>
            <a:ext cx="203639" cy="37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0803" tIns="50402" rIns="100803" bIns="50402" anchor="ctr">
            <a:spAutoFit/>
          </a:bodyPr>
          <a:lstStyle/>
          <a:p>
            <a:endParaRPr lang="cs-CZ"/>
          </a:p>
        </p:txBody>
      </p:sp>
      <p:sp>
        <p:nvSpPr>
          <p:cNvPr id="19480" name="Rectangle 2"/>
          <p:cNvSpPr>
            <a:spLocks noChangeArrowheads="1"/>
          </p:cNvSpPr>
          <p:nvPr/>
        </p:nvSpPr>
        <p:spPr bwMode="auto">
          <a:xfrm>
            <a:off x="0" y="0"/>
            <a:ext cx="203639" cy="37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0803" tIns="50402" rIns="100803" bIns="50402" anchor="ctr">
            <a:spAutoFit/>
          </a:bodyPr>
          <a:lstStyle/>
          <a:p>
            <a:endParaRPr lang="cs-CZ"/>
          </a:p>
        </p:txBody>
      </p:sp>
      <p:sp>
        <p:nvSpPr>
          <p:cNvPr id="19481" name="Rectangle 4"/>
          <p:cNvSpPr>
            <a:spLocks noChangeArrowheads="1"/>
          </p:cNvSpPr>
          <p:nvPr/>
        </p:nvSpPr>
        <p:spPr bwMode="auto">
          <a:xfrm>
            <a:off x="0" y="0"/>
            <a:ext cx="203639" cy="37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0803" tIns="50402" rIns="100803" bIns="50402" anchor="ctr">
            <a:spAutoFit/>
          </a:bodyPr>
          <a:lstStyle/>
          <a:p>
            <a:endParaRPr lang="cs-CZ"/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276517" y="208286"/>
            <a:ext cx="9368331" cy="658089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lIns="130045" tIns="65022" rIns="130045" bIns="65022" anchor="ctr"/>
          <a:lstStyle/>
          <a:p>
            <a:pPr algn="ctr" defTabSz="1300295" hangingPunct="0">
              <a:lnSpc>
                <a:spcPct val="93000"/>
              </a:lnSpc>
              <a:buClr>
                <a:srgbClr val="000000"/>
              </a:buClr>
              <a:buSzPct val="100000"/>
            </a:pPr>
            <a:r>
              <a:rPr lang="cs-CZ" sz="3000" b="1" dirty="0" smtClean="0">
                <a:solidFill>
                  <a:srgbClr val="FFFF00"/>
                </a:solidFill>
              </a:rPr>
              <a:t>Ukázka tvorby DMT z DMR 4G  a DMR 5G v </a:t>
            </a:r>
            <a:r>
              <a:rPr lang="cs-CZ" sz="3000" b="1" dirty="0" err="1" smtClean="0">
                <a:solidFill>
                  <a:srgbClr val="FFFF00"/>
                </a:solidFill>
              </a:rPr>
              <a:t>ArcGIS</a:t>
            </a:r>
            <a:endParaRPr lang="cs-CZ" sz="3000" b="1" dirty="0">
              <a:solidFill>
                <a:srgbClr val="FFFF00"/>
              </a:solidFill>
            </a:endParaRPr>
          </a:p>
        </p:txBody>
      </p:sp>
      <p:sp>
        <p:nvSpPr>
          <p:cNvPr id="11" name="Obdélník 10"/>
          <p:cNvSpPr/>
          <p:nvPr/>
        </p:nvSpPr>
        <p:spPr>
          <a:xfrm>
            <a:off x="287784" y="1548383"/>
            <a:ext cx="95050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dirty="0" smtClean="0">
                <a:latin typeface="Times New Roman" pitchFamily="18" charset="0"/>
                <a:cs typeface="Times New Roman" pitchFamily="18" charset="0"/>
              </a:rPr>
              <a:t>- Převod datového souboru na formát </a:t>
            </a:r>
            <a:r>
              <a:rPr lang="cs-CZ" sz="2400" dirty="0" err="1" smtClean="0">
                <a:latin typeface="Times New Roman" pitchFamily="18" charset="0"/>
                <a:cs typeface="Times New Roman" pitchFamily="18" charset="0"/>
              </a:rPr>
              <a:t>csv</a:t>
            </a:r>
            <a:r>
              <a:rPr lang="cs-CZ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cs-CZ" sz="2400" dirty="0" err="1" smtClean="0">
                <a:latin typeface="Times New Roman" pitchFamily="18" charset="0"/>
                <a:cs typeface="Times New Roman" pitchFamily="18" charset="0"/>
              </a:rPr>
              <a:t>txt</a:t>
            </a:r>
            <a:r>
              <a:rPr lang="cs-CZ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cs-CZ" sz="2400" dirty="0" err="1" smtClean="0">
                <a:latin typeface="Times New Roman" pitchFamily="18" charset="0"/>
                <a:cs typeface="Times New Roman" pitchFamily="18" charset="0"/>
              </a:rPr>
              <a:t>docx</a:t>
            </a:r>
            <a:r>
              <a:rPr lang="cs-CZ" sz="2400" dirty="0" smtClean="0">
                <a:latin typeface="Times New Roman" pitchFamily="18" charset="0"/>
                <a:cs typeface="Times New Roman" pitchFamily="18" charset="0"/>
              </a:rPr>
              <a:t> či </a:t>
            </a:r>
            <a:r>
              <a:rPr lang="cs-CZ" sz="2400" dirty="0" err="1" smtClean="0">
                <a:latin typeface="Times New Roman" pitchFamily="18" charset="0"/>
                <a:cs typeface="Times New Roman" pitchFamily="18" charset="0"/>
              </a:rPr>
              <a:t>xlsx</a:t>
            </a:r>
            <a:endParaRPr lang="cs-CZ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746" name="Rectangle 2"/>
          <p:cNvSpPr>
            <a:spLocks noChangeArrowheads="1"/>
          </p:cNvSpPr>
          <p:nvPr/>
        </p:nvSpPr>
        <p:spPr bwMode="auto">
          <a:xfrm>
            <a:off x="0" y="0"/>
            <a:ext cx="10080625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1748" name="Rectangle 4"/>
          <p:cNvSpPr>
            <a:spLocks noChangeArrowheads="1"/>
          </p:cNvSpPr>
          <p:nvPr/>
        </p:nvSpPr>
        <p:spPr bwMode="auto">
          <a:xfrm>
            <a:off x="0" y="0"/>
            <a:ext cx="10080625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1750" name="Rectangle 6"/>
          <p:cNvSpPr>
            <a:spLocks noChangeArrowheads="1"/>
          </p:cNvSpPr>
          <p:nvPr/>
        </p:nvSpPr>
        <p:spPr bwMode="auto">
          <a:xfrm>
            <a:off x="0" y="0"/>
            <a:ext cx="100806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14" name="Obdélník 13"/>
          <p:cNvSpPr/>
          <p:nvPr/>
        </p:nvSpPr>
        <p:spPr>
          <a:xfrm>
            <a:off x="287784" y="1116335"/>
            <a:ext cx="251729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400" b="1" dirty="0" smtClean="0">
                <a:cs typeface="Lucida Sans Unicode" pitchFamily="34" charset="0"/>
              </a:rPr>
              <a:t>A. ÚPRAVA DAT</a:t>
            </a:r>
            <a:endParaRPr lang="cs-CZ" sz="2400" dirty="0"/>
          </a:p>
        </p:txBody>
      </p:sp>
      <p:sp>
        <p:nvSpPr>
          <p:cNvPr id="16" name="Obdélník 15"/>
          <p:cNvSpPr/>
          <p:nvPr/>
        </p:nvSpPr>
        <p:spPr>
          <a:xfrm>
            <a:off x="287784" y="2052439"/>
            <a:ext cx="95050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dirty="0" smtClean="0">
                <a:latin typeface="Times New Roman" pitchFamily="18" charset="0"/>
                <a:cs typeface="Times New Roman" pitchFamily="18" charset="0"/>
              </a:rPr>
              <a:t>- Úprava zdrojového souboru</a:t>
            </a:r>
            <a:endParaRPr lang="cs-CZ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1752" name="Picture 8"/>
          <p:cNvPicPr>
            <a:picLocks noChangeAspect="1" noChangeArrowheads="1"/>
          </p:cNvPicPr>
          <p:nvPr/>
        </p:nvPicPr>
        <p:blipFill>
          <a:blip r:embed="rId2" cstate="print"/>
          <a:srcRect l="22100" t="31272" r="17601" b="43528"/>
          <a:stretch>
            <a:fillRect/>
          </a:stretch>
        </p:blipFill>
        <p:spPr bwMode="auto">
          <a:xfrm>
            <a:off x="215776" y="2772519"/>
            <a:ext cx="9649072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Obdélník 19"/>
          <p:cNvSpPr/>
          <p:nvPr/>
        </p:nvSpPr>
        <p:spPr>
          <a:xfrm>
            <a:off x="287784" y="5436815"/>
            <a:ext cx="95050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dirty="0" smtClean="0">
                <a:latin typeface="Times New Roman" pitchFamily="18" charset="0"/>
                <a:cs typeface="Times New Roman" pitchFamily="18" charset="0"/>
              </a:rPr>
              <a:t>- Pozor na verzi </a:t>
            </a:r>
            <a:r>
              <a:rPr lang="cs-CZ" sz="2400" dirty="0" err="1" smtClean="0">
                <a:latin typeface="Times New Roman" pitchFamily="18" charset="0"/>
                <a:cs typeface="Times New Roman" pitchFamily="18" charset="0"/>
              </a:rPr>
              <a:t>wordu</a:t>
            </a:r>
            <a:r>
              <a:rPr lang="cs-CZ" sz="2400" dirty="0" smtClean="0">
                <a:latin typeface="Times New Roman" pitchFamily="18" charset="0"/>
                <a:cs typeface="Times New Roman" pitchFamily="18" charset="0"/>
              </a:rPr>
              <a:t>, resp. omezení počtu řádků</a:t>
            </a:r>
            <a:endParaRPr lang="cs-CZ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35425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3" name="Rectangle 4"/>
          <p:cNvSpPr>
            <a:spLocks noChangeArrowheads="1"/>
          </p:cNvSpPr>
          <p:nvPr/>
        </p:nvSpPr>
        <p:spPr bwMode="auto">
          <a:xfrm>
            <a:off x="0" y="0"/>
            <a:ext cx="203639" cy="37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0803" tIns="50402" rIns="100803" bIns="50402" anchor="ctr">
            <a:spAutoFit/>
          </a:bodyPr>
          <a:lstStyle/>
          <a:p>
            <a:endParaRPr lang="cs-CZ"/>
          </a:p>
        </p:txBody>
      </p:sp>
      <p:sp>
        <p:nvSpPr>
          <p:cNvPr id="19464" name="Rectangle 5"/>
          <p:cNvSpPr>
            <a:spLocks noChangeArrowheads="1"/>
          </p:cNvSpPr>
          <p:nvPr/>
        </p:nvSpPr>
        <p:spPr bwMode="auto">
          <a:xfrm>
            <a:off x="0" y="0"/>
            <a:ext cx="203639" cy="37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0803" tIns="50402" rIns="100803" bIns="50402" anchor="ctr">
            <a:spAutoFit/>
          </a:bodyPr>
          <a:lstStyle/>
          <a:p>
            <a:endParaRPr lang="cs-CZ"/>
          </a:p>
        </p:txBody>
      </p:sp>
      <p:sp>
        <p:nvSpPr>
          <p:cNvPr id="19465" name="Rectangle 6"/>
          <p:cNvSpPr>
            <a:spLocks noChangeArrowheads="1"/>
          </p:cNvSpPr>
          <p:nvPr/>
        </p:nvSpPr>
        <p:spPr bwMode="auto">
          <a:xfrm>
            <a:off x="0" y="3512837"/>
            <a:ext cx="203639" cy="37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0803" tIns="50402" rIns="100803" bIns="50402" anchor="ctr">
            <a:spAutoFit/>
          </a:bodyPr>
          <a:lstStyle/>
          <a:p>
            <a:endParaRPr lang="cs-CZ"/>
          </a:p>
        </p:txBody>
      </p:sp>
      <p:sp>
        <p:nvSpPr>
          <p:cNvPr id="19480" name="Rectangle 2"/>
          <p:cNvSpPr>
            <a:spLocks noChangeArrowheads="1"/>
          </p:cNvSpPr>
          <p:nvPr/>
        </p:nvSpPr>
        <p:spPr bwMode="auto">
          <a:xfrm>
            <a:off x="0" y="0"/>
            <a:ext cx="203639" cy="37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0803" tIns="50402" rIns="100803" bIns="50402" anchor="ctr">
            <a:spAutoFit/>
          </a:bodyPr>
          <a:lstStyle/>
          <a:p>
            <a:endParaRPr lang="cs-CZ"/>
          </a:p>
        </p:txBody>
      </p:sp>
      <p:sp>
        <p:nvSpPr>
          <p:cNvPr id="19481" name="Rectangle 4"/>
          <p:cNvSpPr>
            <a:spLocks noChangeArrowheads="1"/>
          </p:cNvSpPr>
          <p:nvPr/>
        </p:nvSpPr>
        <p:spPr bwMode="auto">
          <a:xfrm>
            <a:off x="0" y="0"/>
            <a:ext cx="203639" cy="37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0803" tIns="50402" rIns="100803" bIns="50402" anchor="ctr">
            <a:spAutoFit/>
          </a:bodyPr>
          <a:lstStyle/>
          <a:p>
            <a:endParaRPr lang="cs-CZ"/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276517" y="208286"/>
            <a:ext cx="9368331" cy="658089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lIns="130045" tIns="65022" rIns="130045" bIns="65022" anchor="ctr"/>
          <a:lstStyle/>
          <a:p>
            <a:pPr algn="ctr" defTabSz="1300295" hangingPunct="0">
              <a:lnSpc>
                <a:spcPct val="93000"/>
              </a:lnSpc>
              <a:buClr>
                <a:srgbClr val="000000"/>
              </a:buClr>
              <a:buSzPct val="100000"/>
            </a:pPr>
            <a:r>
              <a:rPr lang="cs-CZ" sz="3000" b="1" dirty="0" smtClean="0">
                <a:solidFill>
                  <a:srgbClr val="FFFF00"/>
                </a:solidFill>
              </a:rPr>
              <a:t>Ukázka tvorby DMT z DMR 4G  a DMR 5G v </a:t>
            </a:r>
            <a:r>
              <a:rPr lang="cs-CZ" sz="3000" b="1" dirty="0" err="1" smtClean="0">
                <a:solidFill>
                  <a:srgbClr val="FFFF00"/>
                </a:solidFill>
              </a:rPr>
              <a:t>ArcGIS</a:t>
            </a:r>
            <a:endParaRPr lang="cs-CZ" sz="3000" b="1" dirty="0">
              <a:solidFill>
                <a:srgbClr val="FFFF00"/>
              </a:solidFill>
            </a:endParaRPr>
          </a:p>
        </p:txBody>
      </p:sp>
      <p:sp>
        <p:nvSpPr>
          <p:cNvPr id="11" name="Obdélník 10"/>
          <p:cNvSpPr/>
          <p:nvPr/>
        </p:nvSpPr>
        <p:spPr>
          <a:xfrm>
            <a:off x="287784" y="1548383"/>
            <a:ext cx="95050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dirty="0" smtClean="0">
                <a:latin typeface="Times New Roman" pitchFamily="18" charset="0"/>
                <a:cs typeface="Times New Roman" pitchFamily="18" charset="0"/>
              </a:rPr>
              <a:t>- Načtení upravených dat XYZ</a:t>
            </a:r>
            <a:endParaRPr lang="cs-CZ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746" name="Rectangle 2"/>
          <p:cNvSpPr>
            <a:spLocks noChangeArrowheads="1"/>
          </p:cNvSpPr>
          <p:nvPr/>
        </p:nvSpPr>
        <p:spPr bwMode="auto">
          <a:xfrm>
            <a:off x="0" y="0"/>
            <a:ext cx="10080625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1748" name="Rectangle 4"/>
          <p:cNvSpPr>
            <a:spLocks noChangeArrowheads="1"/>
          </p:cNvSpPr>
          <p:nvPr/>
        </p:nvSpPr>
        <p:spPr bwMode="auto">
          <a:xfrm>
            <a:off x="0" y="0"/>
            <a:ext cx="10080625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14" name="Obdélník 13"/>
          <p:cNvSpPr/>
          <p:nvPr/>
        </p:nvSpPr>
        <p:spPr>
          <a:xfrm>
            <a:off x="287784" y="1116335"/>
            <a:ext cx="425411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400" b="1" dirty="0" smtClean="0">
                <a:cs typeface="Lucida Sans Unicode" pitchFamily="34" charset="0"/>
              </a:rPr>
              <a:t>B. ARC GIS – </a:t>
            </a:r>
            <a:r>
              <a:rPr lang="cs-CZ" sz="2400" b="1" dirty="0" smtClean="0">
                <a:cs typeface="Lucida Sans Unicode" pitchFamily="34" charset="0"/>
              </a:rPr>
              <a:t>NAČTENÍ DAT</a:t>
            </a:r>
            <a:endParaRPr lang="cs-CZ" sz="2400" dirty="0"/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 cstate="print"/>
          <a:srcRect l="13948" r="72552" b="63638"/>
          <a:stretch>
            <a:fillRect/>
          </a:stretch>
        </p:blipFill>
        <p:spPr bwMode="auto">
          <a:xfrm>
            <a:off x="1079872" y="2412479"/>
            <a:ext cx="2160240" cy="36366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1" name="Picture 3"/>
          <p:cNvPicPr>
            <a:picLocks noChangeAspect="1" noChangeArrowheads="1"/>
          </p:cNvPicPr>
          <p:nvPr/>
        </p:nvPicPr>
        <p:blipFill>
          <a:blip r:embed="rId3" cstate="print"/>
          <a:srcRect l="39148" t="21962" r="39252" b="26199"/>
          <a:stretch>
            <a:fillRect/>
          </a:stretch>
        </p:blipFill>
        <p:spPr bwMode="auto">
          <a:xfrm>
            <a:off x="4464248" y="1908423"/>
            <a:ext cx="3456384" cy="5184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835425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3" name="Rectangle 4"/>
          <p:cNvSpPr>
            <a:spLocks noChangeArrowheads="1"/>
          </p:cNvSpPr>
          <p:nvPr/>
        </p:nvSpPr>
        <p:spPr bwMode="auto">
          <a:xfrm>
            <a:off x="0" y="0"/>
            <a:ext cx="203639" cy="37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0803" tIns="50402" rIns="100803" bIns="50402" anchor="ctr">
            <a:spAutoFit/>
          </a:bodyPr>
          <a:lstStyle/>
          <a:p>
            <a:endParaRPr lang="cs-CZ"/>
          </a:p>
        </p:txBody>
      </p:sp>
      <p:sp>
        <p:nvSpPr>
          <p:cNvPr id="19464" name="Rectangle 5"/>
          <p:cNvSpPr>
            <a:spLocks noChangeArrowheads="1"/>
          </p:cNvSpPr>
          <p:nvPr/>
        </p:nvSpPr>
        <p:spPr bwMode="auto">
          <a:xfrm>
            <a:off x="0" y="0"/>
            <a:ext cx="203639" cy="37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0803" tIns="50402" rIns="100803" bIns="50402" anchor="ctr">
            <a:spAutoFit/>
          </a:bodyPr>
          <a:lstStyle/>
          <a:p>
            <a:endParaRPr lang="cs-CZ"/>
          </a:p>
        </p:txBody>
      </p:sp>
      <p:sp>
        <p:nvSpPr>
          <p:cNvPr id="19465" name="Rectangle 6"/>
          <p:cNvSpPr>
            <a:spLocks noChangeArrowheads="1"/>
          </p:cNvSpPr>
          <p:nvPr/>
        </p:nvSpPr>
        <p:spPr bwMode="auto">
          <a:xfrm>
            <a:off x="0" y="3512837"/>
            <a:ext cx="203639" cy="37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0803" tIns="50402" rIns="100803" bIns="50402" anchor="ctr">
            <a:spAutoFit/>
          </a:bodyPr>
          <a:lstStyle/>
          <a:p>
            <a:endParaRPr lang="cs-CZ"/>
          </a:p>
        </p:txBody>
      </p:sp>
      <p:sp>
        <p:nvSpPr>
          <p:cNvPr id="19480" name="Rectangle 2"/>
          <p:cNvSpPr>
            <a:spLocks noChangeArrowheads="1"/>
          </p:cNvSpPr>
          <p:nvPr/>
        </p:nvSpPr>
        <p:spPr bwMode="auto">
          <a:xfrm>
            <a:off x="0" y="0"/>
            <a:ext cx="203639" cy="37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0803" tIns="50402" rIns="100803" bIns="50402" anchor="ctr">
            <a:spAutoFit/>
          </a:bodyPr>
          <a:lstStyle/>
          <a:p>
            <a:endParaRPr lang="cs-CZ"/>
          </a:p>
        </p:txBody>
      </p:sp>
      <p:sp>
        <p:nvSpPr>
          <p:cNvPr id="19481" name="Rectangle 4"/>
          <p:cNvSpPr>
            <a:spLocks noChangeArrowheads="1"/>
          </p:cNvSpPr>
          <p:nvPr/>
        </p:nvSpPr>
        <p:spPr bwMode="auto">
          <a:xfrm>
            <a:off x="0" y="0"/>
            <a:ext cx="203639" cy="37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0803" tIns="50402" rIns="100803" bIns="50402" anchor="ctr">
            <a:spAutoFit/>
          </a:bodyPr>
          <a:lstStyle/>
          <a:p>
            <a:endParaRPr lang="cs-CZ"/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276517" y="208286"/>
            <a:ext cx="9368331" cy="658089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lIns="130045" tIns="65022" rIns="130045" bIns="65022" anchor="ctr"/>
          <a:lstStyle/>
          <a:p>
            <a:pPr algn="ctr" defTabSz="1300295" hangingPunct="0">
              <a:lnSpc>
                <a:spcPct val="93000"/>
              </a:lnSpc>
              <a:buClr>
                <a:srgbClr val="000000"/>
              </a:buClr>
              <a:buSzPct val="100000"/>
            </a:pPr>
            <a:r>
              <a:rPr lang="cs-CZ" sz="3000" b="1" dirty="0" smtClean="0">
                <a:solidFill>
                  <a:srgbClr val="FFFF00"/>
                </a:solidFill>
              </a:rPr>
              <a:t>Ukázka tvorby DMT z DMR 4G v </a:t>
            </a:r>
            <a:r>
              <a:rPr lang="cs-CZ" sz="3000" b="1" dirty="0" err="1" smtClean="0">
                <a:solidFill>
                  <a:srgbClr val="FFFF00"/>
                </a:solidFill>
              </a:rPr>
              <a:t>ArcGIS</a:t>
            </a:r>
            <a:endParaRPr lang="cs-CZ" sz="3000" b="1" dirty="0">
              <a:solidFill>
                <a:srgbClr val="FFFF00"/>
              </a:solidFill>
            </a:endParaRPr>
          </a:p>
        </p:txBody>
      </p:sp>
      <p:sp>
        <p:nvSpPr>
          <p:cNvPr id="31746" name="Rectangle 2"/>
          <p:cNvSpPr>
            <a:spLocks noChangeArrowheads="1"/>
          </p:cNvSpPr>
          <p:nvPr/>
        </p:nvSpPr>
        <p:spPr bwMode="auto">
          <a:xfrm>
            <a:off x="0" y="0"/>
            <a:ext cx="10080625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1748" name="Rectangle 4"/>
          <p:cNvSpPr>
            <a:spLocks noChangeArrowheads="1"/>
          </p:cNvSpPr>
          <p:nvPr/>
        </p:nvSpPr>
        <p:spPr bwMode="auto">
          <a:xfrm>
            <a:off x="0" y="0"/>
            <a:ext cx="10080625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1750" name="Rectangle 6"/>
          <p:cNvSpPr>
            <a:spLocks noChangeArrowheads="1"/>
          </p:cNvSpPr>
          <p:nvPr/>
        </p:nvSpPr>
        <p:spPr bwMode="auto">
          <a:xfrm>
            <a:off x="0" y="0"/>
            <a:ext cx="100806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14" name="Obdélník 13"/>
          <p:cNvSpPr/>
          <p:nvPr/>
        </p:nvSpPr>
        <p:spPr>
          <a:xfrm>
            <a:off x="287784" y="1116335"/>
            <a:ext cx="425411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400" b="1" dirty="0" smtClean="0">
                <a:cs typeface="Lucida Sans Unicode" pitchFamily="34" charset="0"/>
              </a:rPr>
              <a:t>B. ARC GIS – </a:t>
            </a:r>
            <a:r>
              <a:rPr lang="cs-CZ" sz="2400" b="1" dirty="0" smtClean="0">
                <a:cs typeface="Lucida Sans Unicode" pitchFamily="34" charset="0"/>
              </a:rPr>
              <a:t>NAČTENÍ DAT</a:t>
            </a:r>
            <a:endParaRPr lang="cs-CZ" sz="2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31944" t="17087" r="21180" b="27198"/>
          <a:stretch>
            <a:fillRect/>
          </a:stretch>
        </p:blipFill>
        <p:spPr bwMode="auto">
          <a:xfrm>
            <a:off x="1325536" y="1566053"/>
            <a:ext cx="7500990" cy="5572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835425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3" name="Rectangle 4"/>
          <p:cNvSpPr>
            <a:spLocks noChangeArrowheads="1"/>
          </p:cNvSpPr>
          <p:nvPr/>
        </p:nvSpPr>
        <p:spPr bwMode="auto">
          <a:xfrm>
            <a:off x="0" y="0"/>
            <a:ext cx="203639" cy="37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0803" tIns="50402" rIns="100803" bIns="50402" anchor="ctr">
            <a:spAutoFit/>
          </a:bodyPr>
          <a:lstStyle/>
          <a:p>
            <a:endParaRPr lang="cs-CZ"/>
          </a:p>
        </p:txBody>
      </p:sp>
      <p:sp>
        <p:nvSpPr>
          <p:cNvPr id="19464" name="Rectangle 5"/>
          <p:cNvSpPr>
            <a:spLocks noChangeArrowheads="1"/>
          </p:cNvSpPr>
          <p:nvPr/>
        </p:nvSpPr>
        <p:spPr bwMode="auto">
          <a:xfrm>
            <a:off x="0" y="0"/>
            <a:ext cx="203639" cy="37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0803" tIns="50402" rIns="100803" bIns="50402" anchor="ctr">
            <a:spAutoFit/>
          </a:bodyPr>
          <a:lstStyle/>
          <a:p>
            <a:endParaRPr lang="cs-CZ"/>
          </a:p>
        </p:txBody>
      </p:sp>
      <p:sp>
        <p:nvSpPr>
          <p:cNvPr id="19465" name="Rectangle 6"/>
          <p:cNvSpPr>
            <a:spLocks noChangeArrowheads="1"/>
          </p:cNvSpPr>
          <p:nvPr/>
        </p:nvSpPr>
        <p:spPr bwMode="auto">
          <a:xfrm>
            <a:off x="0" y="3512837"/>
            <a:ext cx="203639" cy="37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0803" tIns="50402" rIns="100803" bIns="50402" anchor="ctr">
            <a:spAutoFit/>
          </a:bodyPr>
          <a:lstStyle/>
          <a:p>
            <a:endParaRPr lang="cs-CZ"/>
          </a:p>
        </p:txBody>
      </p:sp>
      <p:sp>
        <p:nvSpPr>
          <p:cNvPr id="19480" name="Rectangle 2"/>
          <p:cNvSpPr>
            <a:spLocks noChangeArrowheads="1"/>
          </p:cNvSpPr>
          <p:nvPr/>
        </p:nvSpPr>
        <p:spPr bwMode="auto">
          <a:xfrm>
            <a:off x="0" y="0"/>
            <a:ext cx="203639" cy="37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0803" tIns="50402" rIns="100803" bIns="50402" anchor="ctr">
            <a:spAutoFit/>
          </a:bodyPr>
          <a:lstStyle/>
          <a:p>
            <a:endParaRPr lang="cs-CZ"/>
          </a:p>
        </p:txBody>
      </p:sp>
      <p:sp>
        <p:nvSpPr>
          <p:cNvPr id="19481" name="Rectangle 4"/>
          <p:cNvSpPr>
            <a:spLocks noChangeArrowheads="1"/>
          </p:cNvSpPr>
          <p:nvPr/>
        </p:nvSpPr>
        <p:spPr bwMode="auto">
          <a:xfrm>
            <a:off x="0" y="0"/>
            <a:ext cx="203639" cy="37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0803" tIns="50402" rIns="100803" bIns="50402" anchor="ctr">
            <a:spAutoFit/>
          </a:bodyPr>
          <a:lstStyle/>
          <a:p>
            <a:endParaRPr lang="cs-CZ"/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276517" y="208286"/>
            <a:ext cx="9368331" cy="658089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lIns="130045" tIns="65022" rIns="130045" bIns="65022" anchor="ctr"/>
          <a:lstStyle/>
          <a:p>
            <a:pPr algn="ctr" defTabSz="1300295" hangingPunct="0">
              <a:lnSpc>
                <a:spcPct val="93000"/>
              </a:lnSpc>
              <a:buClr>
                <a:srgbClr val="000000"/>
              </a:buClr>
              <a:buSzPct val="100000"/>
            </a:pPr>
            <a:r>
              <a:rPr lang="cs-CZ" sz="3000" b="1" dirty="0" smtClean="0">
                <a:solidFill>
                  <a:srgbClr val="FFFF00"/>
                </a:solidFill>
              </a:rPr>
              <a:t>Ukázka tvorby DMT z DMR 4G v </a:t>
            </a:r>
            <a:r>
              <a:rPr lang="cs-CZ" sz="3000" b="1" dirty="0" err="1" smtClean="0">
                <a:solidFill>
                  <a:srgbClr val="FFFF00"/>
                </a:solidFill>
              </a:rPr>
              <a:t>ArcGIS</a:t>
            </a:r>
            <a:endParaRPr lang="cs-CZ" sz="3000" b="1" dirty="0">
              <a:solidFill>
                <a:srgbClr val="FFFF00"/>
              </a:solidFill>
            </a:endParaRPr>
          </a:p>
        </p:txBody>
      </p:sp>
      <p:sp>
        <p:nvSpPr>
          <p:cNvPr id="31746" name="Rectangle 2"/>
          <p:cNvSpPr>
            <a:spLocks noChangeArrowheads="1"/>
          </p:cNvSpPr>
          <p:nvPr/>
        </p:nvSpPr>
        <p:spPr bwMode="auto">
          <a:xfrm>
            <a:off x="0" y="0"/>
            <a:ext cx="10080625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1748" name="Rectangle 4"/>
          <p:cNvSpPr>
            <a:spLocks noChangeArrowheads="1"/>
          </p:cNvSpPr>
          <p:nvPr/>
        </p:nvSpPr>
        <p:spPr bwMode="auto">
          <a:xfrm>
            <a:off x="0" y="0"/>
            <a:ext cx="10080625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1750" name="Rectangle 6"/>
          <p:cNvSpPr>
            <a:spLocks noChangeArrowheads="1"/>
          </p:cNvSpPr>
          <p:nvPr/>
        </p:nvSpPr>
        <p:spPr bwMode="auto">
          <a:xfrm>
            <a:off x="0" y="0"/>
            <a:ext cx="100806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14" name="Obdélník 13"/>
          <p:cNvSpPr/>
          <p:nvPr/>
        </p:nvSpPr>
        <p:spPr>
          <a:xfrm>
            <a:off x="287784" y="1116335"/>
            <a:ext cx="39737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400" b="1" dirty="0" smtClean="0">
                <a:cs typeface="Lucida Sans Unicode" pitchFamily="34" charset="0"/>
              </a:rPr>
              <a:t>C. ARC GIS TVORBA DMT</a:t>
            </a:r>
            <a:endParaRPr lang="cs-CZ" sz="2400" dirty="0"/>
          </a:p>
        </p:txBody>
      </p:sp>
      <p:sp>
        <p:nvSpPr>
          <p:cNvPr id="15" name="Obdélník 14"/>
          <p:cNvSpPr/>
          <p:nvPr/>
        </p:nvSpPr>
        <p:spPr>
          <a:xfrm>
            <a:off x="287784" y="1548383"/>
            <a:ext cx="95050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dirty="0" smtClean="0">
                <a:latin typeface="Times New Roman" pitchFamily="18" charset="0"/>
                <a:cs typeface="Times New Roman" pitchFamily="18" charset="0"/>
              </a:rPr>
              <a:t>- Využití </a:t>
            </a:r>
            <a:r>
              <a:rPr lang="cs-CZ" sz="2400" dirty="0" err="1" smtClean="0">
                <a:latin typeface="Times New Roman" pitchFamily="18" charset="0"/>
                <a:cs typeface="Times New Roman" pitchFamily="18" charset="0"/>
              </a:rPr>
              <a:t>Spatial</a:t>
            </a:r>
            <a:r>
              <a:rPr lang="cs-CZ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sz="2400" dirty="0" err="1" smtClean="0">
                <a:latin typeface="Times New Roman" pitchFamily="18" charset="0"/>
                <a:cs typeface="Times New Roman" pitchFamily="18" charset="0"/>
              </a:rPr>
              <a:t>Analyst</a:t>
            </a:r>
            <a:endParaRPr lang="cs-CZ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l="28798" t="11162" r="46452" b="54998"/>
          <a:stretch>
            <a:fillRect/>
          </a:stretch>
        </p:blipFill>
        <p:spPr bwMode="auto">
          <a:xfrm>
            <a:off x="503808" y="2124447"/>
            <a:ext cx="3960440" cy="338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 l="40100" t="37752" r="40100" b="42088"/>
          <a:stretch>
            <a:fillRect/>
          </a:stretch>
        </p:blipFill>
        <p:spPr bwMode="auto">
          <a:xfrm>
            <a:off x="4464248" y="5220791"/>
            <a:ext cx="3168352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835425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3" name="Rectangle 4"/>
          <p:cNvSpPr>
            <a:spLocks noChangeArrowheads="1"/>
          </p:cNvSpPr>
          <p:nvPr/>
        </p:nvSpPr>
        <p:spPr bwMode="auto">
          <a:xfrm>
            <a:off x="0" y="0"/>
            <a:ext cx="203639" cy="37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0803" tIns="50402" rIns="100803" bIns="50402" anchor="ctr">
            <a:spAutoFit/>
          </a:bodyPr>
          <a:lstStyle/>
          <a:p>
            <a:endParaRPr lang="cs-CZ"/>
          </a:p>
        </p:txBody>
      </p:sp>
      <p:sp>
        <p:nvSpPr>
          <p:cNvPr id="19464" name="Rectangle 5"/>
          <p:cNvSpPr>
            <a:spLocks noChangeArrowheads="1"/>
          </p:cNvSpPr>
          <p:nvPr/>
        </p:nvSpPr>
        <p:spPr bwMode="auto">
          <a:xfrm>
            <a:off x="0" y="0"/>
            <a:ext cx="203639" cy="37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0803" tIns="50402" rIns="100803" bIns="50402" anchor="ctr">
            <a:spAutoFit/>
          </a:bodyPr>
          <a:lstStyle/>
          <a:p>
            <a:endParaRPr lang="cs-CZ"/>
          </a:p>
        </p:txBody>
      </p:sp>
      <p:sp>
        <p:nvSpPr>
          <p:cNvPr id="19465" name="Rectangle 6"/>
          <p:cNvSpPr>
            <a:spLocks noChangeArrowheads="1"/>
          </p:cNvSpPr>
          <p:nvPr/>
        </p:nvSpPr>
        <p:spPr bwMode="auto">
          <a:xfrm>
            <a:off x="0" y="3512837"/>
            <a:ext cx="203639" cy="37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0803" tIns="50402" rIns="100803" bIns="50402" anchor="ctr">
            <a:spAutoFit/>
          </a:bodyPr>
          <a:lstStyle/>
          <a:p>
            <a:endParaRPr lang="cs-CZ"/>
          </a:p>
        </p:txBody>
      </p:sp>
      <p:sp>
        <p:nvSpPr>
          <p:cNvPr id="19480" name="Rectangle 2"/>
          <p:cNvSpPr>
            <a:spLocks noChangeArrowheads="1"/>
          </p:cNvSpPr>
          <p:nvPr/>
        </p:nvSpPr>
        <p:spPr bwMode="auto">
          <a:xfrm>
            <a:off x="0" y="0"/>
            <a:ext cx="203639" cy="37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0803" tIns="50402" rIns="100803" bIns="50402" anchor="ctr">
            <a:spAutoFit/>
          </a:bodyPr>
          <a:lstStyle/>
          <a:p>
            <a:endParaRPr lang="cs-CZ"/>
          </a:p>
        </p:txBody>
      </p:sp>
      <p:sp>
        <p:nvSpPr>
          <p:cNvPr id="19481" name="Rectangle 4"/>
          <p:cNvSpPr>
            <a:spLocks noChangeArrowheads="1"/>
          </p:cNvSpPr>
          <p:nvPr/>
        </p:nvSpPr>
        <p:spPr bwMode="auto">
          <a:xfrm>
            <a:off x="0" y="0"/>
            <a:ext cx="203639" cy="37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0803" tIns="50402" rIns="100803" bIns="50402" anchor="ctr">
            <a:spAutoFit/>
          </a:bodyPr>
          <a:lstStyle/>
          <a:p>
            <a:endParaRPr lang="cs-CZ"/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276517" y="208286"/>
            <a:ext cx="9368331" cy="658089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lIns="130045" tIns="65022" rIns="130045" bIns="65022" anchor="ctr"/>
          <a:lstStyle/>
          <a:p>
            <a:pPr algn="ctr" defTabSz="1300295" hangingPunct="0">
              <a:lnSpc>
                <a:spcPct val="93000"/>
              </a:lnSpc>
              <a:buClr>
                <a:srgbClr val="000000"/>
              </a:buClr>
              <a:buSzPct val="100000"/>
            </a:pPr>
            <a:r>
              <a:rPr lang="cs-CZ" sz="3000" b="1" dirty="0" smtClean="0">
                <a:solidFill>
                  <a:srgbClr val="FFFF00"/>
                </a:solidFill>
              </a:rPr>
              <a:t>Ukázka tvorby DMT z DMR 4G v </a:t>
            </a:r>
            <a:r>
              <a:rPr lang="cs-CZ" sz="3000" b="1" dirty="0" err="1" smtClean="0">
                <a:solidFill>
                  <a:srgbClr val="FFFF00"/>
                </a:solidFill>
              </a:rPr>
              <a:t>ArcGIS</a:t>
            </a:r>
            <a:endParaRPr lang="cs-CZ" sz="3000" b="1" dirty="0">
              <a:solidFill>
                <a:srgbClr val="FFFF00"/>
              </a:solidFill>
            </a:endParaRPr>
          </a:p>
        </p:txBody>
      </p:sp>
      <p:sp>
        <p:nvSpPr>
          <p:cNvPr id="31746" name="Rectangle 2"/>
          <p:cNvSpPr>
            <a:spLocks noChangeArrowheads="1"/>
          </p:cNvSpPr>
          <p:nvPr/>
        </p:nvSpPr>
        <p:spPr bwMode="auto">
          <a:xfrm>
            <a:off x="0" y="0"/>
            <a:ext cx="10080625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1748" name="Rectangle 4"/>
          <p:cNvSpPr>
            <a:spLocks noChangeArrowheads="1"/>
          </p:cNvSpPr>
          <p:nvPr/>
        </p:nvSpPr>
        <p:spPr bwMode="auto">
          <a:xfrm>
            <a:off x="0" y="0"/>
            <a:ext cx="10080625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1750" name="Rectangle 6"/>
          <p:cNvSpPr>
            <a:spLocks noChangeArrowheads="1"/>
          </p:cNvSpPr>
          <p:nvPr/>
        </p:nvSpPr>
        <p:spPr bwMode="auto">
          <a:xfrm>
            <a:off x="0" y="0"/>
            <a:ext cx="100806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14" name="Obdélník 13"/>
          <p:cNvSpPr/>
          <p:nvPr/>
        </p:nvSpPr>
        <p:spPr>
          <a:xfrm>
            <a:off x="287784" y="1116335"/>
            <a:ext cx="423026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400" b="1" dirty="0" smtClean="0">
                <a:cs typeface="Lucida Sans Unicode" pitchFamily="34" charset="0"/>
              </a:rPr>
              <a:t>C. ARC GIS – TVORBA DMT</a:t>
            </a:r>
            <a:endParaRPr lang="cs-CZ" sz="24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 l="30605" t="14944" r="4662" b="12912"/>
          <a:stretch>
            <a:fillRect/>
          </a:stretch>
        </p:blipFill>
        <p:spPr bwMode="auto">
          <a:xfrm>
            <a:off x="1325536" y="1637491"/>
            <a:ext cx="7786509" cy="54237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835425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ýchoz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ystému Office">
  <a:themeElements>
    <a:clrScheme name="Motiv systému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otiv systému Office">
      <a:majorFont>
        <a:latin typeface="Arial"/>
        <a:ea typeface="Lucida Sans Unicode"/>
        <a:cs typeface="Lucida Sans Unicode"/>
      </a:majorFont>
      <a:minorFont>
        <a:latin typeface="Arial"/>
        <a:ea typeface="Lucida Sans Unicode"/>
        <a:cs typeface="Lucida Sans Unicode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Motiv systému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iv systému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tiv systému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iv systému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iv systému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iv systému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iv systému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Motiv systému Office 1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7173</TotalTime>
  <Words>353</Words>
  <Application>Microsoft Office PowerPoint</Application>
  <PresentationFormat>Vlastní</PresentationFormat>
  <Paragraphs>62</Paragraphs>
  <Slides>15</Slides>
  <Notes>1</Notes>
  <HiddenSlides>0</HiddenSlides>
  <MMClips>0</MMClips>
  <ScaleCrop>false</ScaleCrop>
  <HeadingPairs>
    <vt:vector size="4" baseType="variant">
      <vt:variant>
        <vt:lpstr>Motiv</vt:lpstr>
      </vt:variant>
      <vt:variant>
        <vt:i4>2</vt:i4>
      </vt:variant>
      <vt:variant>
        <vt:lpstr>Nadpisy snímků</vt:lpstr>
      </vt:variant>
      <vt:variant>
        <vt:i4>15</vt:i4>
      </vt:variant>
    </vt:vector>
  </HeadingPairs>
  <TitlesOfParts>
    <vt:vector size="17" baseType="lpstr">
      <vt:lpstr>Výchozí návrh</vt:lpstr>
      <vt:lpstr>Motiv systému Office</vt:lpstr>
      <vt:lpstr>Snímek 1</vt:lpstr>
      <vt:lpstr>Snímek 2</vt:lpstr>
      <vt:lpstr>Snímek 3</vt:lpstr>
      <vt:lpstr>Snímek 4</vt:lpstr>
      <vt:lpstr>Snímek 5</vt:lpstr>
      <vt:lpstr>Snímek 6</vt:lpstr>
      <vt:lpstr>Snímek 7</vt:lpstr>
      <vt:lpstr>Snímek 8</vt:lpstr>
      <vt:lpstr>Snímek 9</vt:lpstr>
      <vt:lpstr>Snímek 10</vt:lpstr>
      <vt:lpstr>Snímek 11</vt:lpstr>
      <vt:lpstr>Snímek 12</vt:lpstr>
      <vt:lpstr>Snímek 13</vt:lpstr>
      <vt:lpstr>Snímek 14</vt:lpstr>
      <vt:lpstr>Snímek 15</vt:lpstr>
    </vt:vector>
  </TitlesOfParts>
  <Company>VÚV TGM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Vyjádření povodňových rizik</dc:title>
  <dc:creator>Karel Drbal</dc:creator>
  <cp:lastModifiedBy>FP</cp:lastModifiedBy>
  <cp:revision>319</cp:revision>
  <dcterms:created xsi:type="dcterms:W3CDTF">2010-12-03T00:25:19Z</dcterms:created>
  <dcterms:modified xsi:type="dcterms:W3CDTF">2014-05-20T08:30:11Z</dcterms:modified>
</cp:coreProperties>
</file>