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50" r:id="rId2"/>
    <p:sldMasterId id="2147483651" r:id="rId3"/>
    <p:sldMasterId id="2147483652" r:id="rId4"/>
  </p:sldMasterIdLst>
  <p:notesMasterIdLst>
    <p:notesMasterId r:id="rId28"/>
  </p:notesMasterIdLst>
  <p:handoutMasterIdLst>
    <p:handoutMasterId r:id="rId29"/>
  </p:handoutMasterIdLst>
  <p:sldIdLst>
    <p:sldId id="275" r:id="rId5"/>
    <p:sldId id="359" r:id="rId6"/>
    <p:sldId id="358" r:id="rId7"/>
    <p:sldId id="357" r:id="rId8"/>
    <p:sldId id="327" r:id="rId9"/>
    <p:sldId id="328" r:id="rId10"/>
    <p:sldId id="337" r:id="rId11"/>
    <p:sldId id="329" r:id="rId12"/>
    <p:sldId id="344" r:id="rId13"/>
    <p:sldId id="342" r:id="rId14"/>
    <p:sldId id="336" r:id="rId15"/>
    <p:sldId id="349" r:id="rId16"/>
    <p:sldId id="343" r:id="rId17"/>
    <p:sldId id="350" r:id="rId18"/>
    <p:sldId id="352" r:id="rId19"/>
    <p:sldId id="353" r:id="rId20"/>
    <p:sldId id="354" r:id="rId21"/>
    <p:sldId id="355" r:id="rId22"/>
    <p:sldId id="360" r:id="rId23"/>
    <p:sldId id="363" r:id="rId24"/>
    <p:sldId id="362" r:id="rId25"/>
    <p:sldId id="364" r:id="rId26"/>
    <p:sldId id="264" r:id="rId27"/>
  </p:sldIdLst>
  <p:sldSz cx="9144000" cy="6858000" type="screen4x3"/>
  <p:notesSz cx="6797675" cy="99282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icrosoft YaHei"/>
        <a:cs typeface="Microsoft YaHei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icrosoft YaHei"/>
        <a:cs typeface="Microsoft YaHei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icrosoft YaHei"/>
        <a:cs typeface="Microsoft YaHei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icrosoft YaHei"/>
        <a:cs typeface="Microsoft YaHei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icrosoft YaHei"/>
        <a:cs typeface="Microsoft YaHei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Arial" charset="0"/>
        <a:ea typeface="Microsoft YaHei"/>
        <a:cs typeface="Microsoft YaHei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Arial" charset="0"/>
        <a:ea typeface="Microsoft YaHei"/>
        <a:cs typeface="Microsoft YaHei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Arial" charset="0"/>
        <a:ea typeface="Microsoft YaHei"/>
        <a:cs typeface="Microsoft YaHei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Arial" charset="0"/>
        <a:ea typeface="Microsoft YaHei"/>
        <a:cs typeface="Microsoft YaHe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33CAFF"/>
    <a:srgbClr val="CC0066"/>
    <a:srgbClr val="FFCC66"/>
    <a:srgbClr val="2970FF"/>
    <a:srgbClr val="C5F0FF"/>
    <a:srgbClr val="93E3FF"/>
    <a:srgbClr val="A7E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115" autoAdjust="0"/>
    <p:restoredTop sz="70231" autoAdjust="0"/>
  </p:normalViewPr>
  <p:slideViewPr>
    <p:cSldViewPr>
      <p:cViewPr varScale="1">
        <p:scale>
          <a:sx n="55" d="100"/>
          <a:sy n="55" d="100"/>
        </p:scale>
        <p:origin x="-546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124" y="-90"/>
      </p:cViewPr>
      <p:guideLst>
        <p:guide orient="horz" pos="2880"/>
        <p:guide pos="216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 sz="1200" dirty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CB2C7366-BC16-44BB-B4C4-AA8E7F91DE8D}" type="datetimeFigureOut">
              <a:rPr lang="cs-CZ"/>
              <a:pPr>
                <a:defRPr/>
              </a:pPr>
              <a:t>9.12.2014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 sz="1200" dirty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91220799-DDC2-44DD-BBDD-F965D71E743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AutoShape 1"/>
          <p:cNvSpPr>
            <a:spLocks noChangeArrowheads="1"/>
          </p:cNvSpPr>
          <p:nvPr/>
        </p:nvSpPr>
        <p:spPr bwMode="auto">
          <a:xfrm>
            <a:off x="0" y="0"/>
            <a:ext cx="6797675" cy="99282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cs-CZ" dirty="0">
              <a:ea typeface="Microsoft YaHei" charset="-122"/>
              <a:cs typeface="+mn-cs"/>
            </a:endParaRPr>
          </a:p>
        </p:txBody>
      </p:sp>
      <p:sp>
        <p:nvSpPr>
          <p:cNvPr id="68611" name="AutoShape 2"/>
          <p:cNvSpPr>
            <a:spLocks noChangeArrowheads="1"/>
          </p:cNvSpPr>
          <p:nvPr/>
        </p:nvSpPr>
        <p:spPr bwMode="auto">
          <a:xfrm>
            <a:off x="0" y="0"/>
            <a:ext cx="6799263" cy="99282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cs-CZ" dirty="0">
              <a:ea typeface="Microsoft YaHei" charset="-122"/>
              <a:cs typeface="+mn-cs"/>
            </a:endParaRPr>
          </a:p>
        </p:txBody>
      </p:sp>
      <p:sp>
        <p:nvSpPr>
          <p:cNvPr id="68612" name="Text Box 3"/>
          <p:cNvSpPr txBox="1">
            <a:spLocks noChangeArrowheads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cs-CZ" dirty="0">
              <a:ea typeface="Microsoft YaHei" charset="-122"/>
              <a:cs typeface="+mn-cs"/>
            </a:endParaRPr>
          </a:p>
        </p:txBody>
      </p:sp>
      <p:sp>
        <p:nvSpPr>
          <p:cNvPr id="68613" name="Text Box 4"/>
          <p:cNvSpPr txBox="1">
            <a:spLocks noChangeArrowheads="1"/>
          </p:cNvSpPr>
          <p:nvPr/>
        </p:nvSpPr>
        <p:spPr bwMode="auto">
          <a:xfrm>
            <a:off x="3852863" y="0"/>
            <a:ext cx="2944812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cs-CZ" dirty="0">
              <a:ea typeface="Microsoft YaHei" charset="-122"/>
              <a:cs typeface="+mn-cs"/>
            </a:endParaRPr>
          </a:p>
        </p:txBody>
      </p:sp>
      <p:sp>
        <p:nvSpPr>
          <p:cNvPr id="50182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44538"/>
            <a:ext cx="4960938" cy="371951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50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906463" y="4716463"/>
            <a:ext cx="4983162" cy="4464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  <p:sp>
        <p:nvSpPr>
          <p:cNvPr id="68616" name="Text Box 7"/>
          <p:cNvSpPr txBox="1">
            <a:spLocks noChangeArrowheads="1"/>
          </p:cNvSpPr>
          <p:nvPr/>
        </p:nvSpPr>
        <p:spPr bwMode="auto">
          <a:xfrm>
            <a:off x="0" y="9431338"/>
            <a:ext cx="2944813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cs-CZ" dirty="0">
              <a:ea typeface="Microsoft YaHei" charset="-122"/>
              <a:cs typeface="+mn-cs"/>
            </a:endParaRP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3852863" y="9431338"/>
            <a:ext cx="2943225" cy="493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0">
              <a:lnSpc>
                <a:spcPct val="100000"/>
              </a:lnSpc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fld id="{866A05C0-631B-4B23-B264-8C737DE81F2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0B3A166-4639-4E02-B194-5694CFBBCE96}" type="slidenum">
              <a:rPr lang="en-GB" smtClean="0">
                <a:latin typeface="Times New Roman" pitchFamily="18" charset="0"/>
                <a:ea typeface="Microsoft YaHei"/>
                <a:cs typeface="Lucida Sans Unicode" pitchFamily="34" charset="0"/>
              </a:rPr>
              <a:pPr/>
              <a:t>1</a:t>
            </a:fld>
            <a:endParaRPr lang="en-GB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3852863" y="9431338"/>
            <a:ext cx="2944812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 hangingPunct="0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A60693A2-3D0D-41F0-B859-2DB4C39B289B}" type="slidenum">
              <a:rPr lang="en-GB" sz="1200">
                <a:solidFill>
                  <a:srgbClr val="000000"/>
                </a:solidFill>
                <a:latin typeface="Times New Roman" pitchFamily="18" charset="0"/>
              </a:rPr>
              <a:pPr algn="r" hangingPunct="0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</a:t>
            </a:fld>
            <a:endParaRPr lang="en-GB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252" name="Text Box 2"/>
          <p:cNvSpPr txBox="1">
            <a:spLocks noChangeArrowheads="1"/>
          </p:cNvSpPr>
          <p:nvPr/>
        </p:nvSpPr>
        <p:spPr bwMode="auto">
          <a:xfrm>
            <a:off x="1133475" y="744538"/>
            <a:ext cx="4532313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/>
          </a:p>
        </p:txBody>
      </p:sp>
      <p:sp>
        <p:nvSpPr>
          <p:cNvPr id="53253" name="Text Box 3"/>
          <p:cNvSpPr>
            <a:spLocks noGrp="1" noChangeArrowheads="1"/>
          </p:cNvSpPr>
          <p:nvPr>
            <p:ph type="body"/>
          </p:nvPr>
        </p:nvSpPr>
        <p:spPr>
          <a:xfrm>
            <a:off x="906463" y="4716463"/>
            <a:ext cx="4986337" cy="4470400"/>
          </a:xfrm>
          <a:noFill/>
          <a:ln/>
        </p:spPr>
        <p:txBody>
          <a:bodyPr lIns="0" tIns="0" rIns="0" bIns="0"/>
          <a:lstStyle/>
          <a:p>
            <a:pPr>
              <a:spcBef>
                <a:spcPts val="4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mtClean="0">
              <a:latin typeface="Times New Roman" pitchFamily="18" charset="0"/>
              <a:ea typeface="Microsoft YaHei"/>
              <a:cs typeface="Microsoft YaHe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6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82947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tabLst>
                <a:tab pos="723900" algn="l"/>
                <a:tab pos="1447800" algn="l"/>
                <a:tab pos="2168525" algn="l"/>
                <a:tab pos="2894013" algn="l"/>
              </a:tabLst>
            </a:pPr>
            <a:fld id="{EB0E7A59-3E8A-4423-AE63-5ACAAE69260D}" type="slidenum">
              <a:rPr lang="en-GB" smtClean="0">
                <a:latin typeface="Times New Roman" pitchFamily="18" charset="0"/>
                <a:ea typeface="Microsoft YaHei"/>
                <a:cs typeface="Lucida Sans Unicode" pitchFamily="34" charset="0"/>
              </a:rPr>
              <a:pPr>
                <a:tabLst>
                  <a:tab pos="723900" algn="l"/>
                  <a:tab pos="1447800" algn="l"/>
                  <a:tab pos="2168525" algn="l"/>
                  <a:tab pos="2894013" algn="l"/>
                </a:tabLst>
              </a:pPr>
              <a:t>20</a:t>
            </a:fld>
            <a:endParaRPr lang="en-GB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4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84995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tabLst>
                <a:tab pos="723900" algn="l"/>
                <a:tab pos="1447800" algn="l"/>
                <a:tab pos="2168525" algn="l"/>
                <a:tab pos="2894013" algn="l"/>
              </a:tabLst>
            </a:pPr>
            <a:fld id="{AA623C95-4CC5-4B37-AC66-01E2D757BEEC}" type="slidenum">
              <a:rPr lang="en-GB" smtClean="0">
                <a:latin typeface="Times New Roman" pitchFamily="18" charset="0"/>
                <a:ea typeface="Microsoft YaHei"/>
                <a:cs typeface="Lucida Sans Unicode" pitchFamily="34" charset="0"/>
              </a:rPr>
              <a:pPr>
                <a:tabLst>
                  <a:tab pos="723900" algn="l"/>
                  <a:tab pos="1447800" algn="l"/>
                  <a:tab pos="2168525" algn="l"/>
                  <a:tab pos="2894013" algn="l"/>
                </a:tabLst>
              </a:pPr>
              <a:t>21</a:t>
            </a:fld>
            <a:endParaRPr lang="en-GB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2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87043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tabLst>
                <a:tab pos="723900" algn="l"/>
                <a:tab pos="1447800" algn="l"/>
                <a:tab pos="2168525" algn="l"/>
                <a:tab pos="2894013" algn="l"/>
              </a:tabLst>
            </a:pPr>
            <a:fld id="{E378419C-BFB3-4A9A-8C7C-41EBC68EB5AC}" type="slidenum">
              <a:rPr lang="en-GB" smtClean="0">
                <a:latin typeface="Times New Roman" pitchFamily="18" charset="0"/>
                <a:ea typeface="Microsoft YaHei"/>
                <a:cs typeface="Lucida Sans Unicode" pitchFamily="34" charset="0"/>
              </a:rPr>
              <a:pPr>
                <a:tabLst>
                  <a:tab pos="723900" algn="l"/>
                  <a:tab pos="1447800" algn="l"/>
                  <a:tab pos="2168525" algn="l"/>
                  <a:tab pos="2894013" algn="l"/>
                </a:tabLst>
              </a:pPr>
              <a:t>22</a:t>
            </a:fld>
            <a:endParaRPr lang="en-GB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3C97064-5936-4D61-9E94-BFCE6F12EC6B}" type="slidenum">
              <a:rPr lang="en-GB" smtClean="0">
                <a:latin typeface="Times New Roman" pitchFamily="18" charset="0"/>
                <a:ea typeface="Microsoft YaHei"/>
                <a:cs typeface="Lucida Sans Unicode" pitchFamily="34" charset="0"/>
              </a:rPr>
              <a:pPr/>
              <a:t>23</a:t>
            </a:fld>
            <a:endParaRPr lang="en-GB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  <p:sp>
        <p:nvSpPr>
          <p:cNvPr id="890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1100"/>
          </a:xfrm>
          <a:ln/>
        </p:spPr>
      </p:sp>
      <p:sp>
        <p:nvSpPr>
          <p:cNvPr id="890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  <a:ln/>
        </p:spPr>
        <p:txBody>
          <a:bodyPr wrap="none"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89093" name="Text Box 3"/>
          <p:cNvSpPr txBox="1">
            <a:spLocks noChangeArrowheads="1"/>
          </p:cNvSpPr>
          <p:nvPr/>
        </p:nvSpPr>
        <p:spPr bwMode="auto">
          <a:xfrm>
            <a:off x="3852863" y="9431338"/>
            <a:ext cx="2944812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 hangingPunct="0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354F40E6-BCF4-467D-9551-15451872ACAC}" type="slidenum">
              <a:rPr lang="en-GB" sz="1200">
                <a:solidFill>
                  <a:srgbClr val="000000"/>
                </a:solidFill>
                <a:latin typeface="Times New Roman" pitchFamily="18" charset="0"/>
              </a:rPr>
              <a:pPr algn="r" hangingPunct="0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23</a:t>
            </a:fld>
            <a:endParaRPr lang="en-GB" sz="12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2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56323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tabLst>
                <a:tab pos="723900" algn="l"/>
                <a:tab pos="1447800" algn="l"/>
                <a:tab pos="2168525" algn="l"/>
                <a:tab pos="2894013" algn="l"/>
              </a:tabLst>
            </a:pPr>
            <a:fld id="{411B6458-49C2-4127-AE65-4F8EF712F842}" type="slidenum">
              <a:rPr lang="en-GB" smtClean="0">
                <a:latin typeface="Times New Roman" pitchFamily="18" charset="0"/>
                <a:ea typeface="Microsoft YaHei"/>
                <a:cs typeface="Lucida Sans Unicode" pitchFamily="34" charset="0"/>
              </a:rPr>
              <a:pPr>
                <a:tabLst>
                  <a:tab pos="723900" algn="l"/>
                  <a:tab pos="1447800" algn="l"/>
                  <a:tab pos="2168525" algn="l"/>
                  <a:tab pos="2894013" algn="l"/>
                </a:tabLst>
              </a:pPr>
              <a:t>3</a:t>
            </a:fld>
            <a:endParaRPr lang="en-GB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6FF6604-0879-45ED-83CE-9B2591CF0DE9}" type="slidenum">
              <a:rPr lang="en-GB" smtClean="0">
                <a:latin typeface="Times New Roman" pitchFamily="18" charset="0"/>
                <a:ea typeface="Microsoft YaHei"/>
                <a:cs typeface="Lucida Sans Unicode" pitchFamily="34" charset="0"/>
              </a:rPr>
              <a:pPr/>
              <a:t>4</a:t>
            </a:fld>
            <a:endParaRPr lang="en-GB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  <p:sp>
        <p:nvSpPr>
          <p:cNvPr id="58371" name="Text Box 1"/>
          <p:cNvSpPr txBox="1">
            <a:spLocks noChangeArrowheads="1"/>
          </p:cNvSpPr>
          <p:nvPr/>
        </p:nvSpPr>
        <p:spPr bwMode="auto">
          <a:xfrm>
            <a:off x="3852863" y="9431338"/>
            <a:ext cx="2944812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 hangingPunct="0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9C5E0E55-2BA0-4FA1-88F9-2DAD770C7D8B}" type="slidenum">
              <a:rPr lang="en-GB" sz="1200">
                <a:solidFill>
                  <a:srgbClr val="000000"/>
                </a:solidFill>
                <a:latin typeface="Times New Roman" pitchFamily="18" charset="0"/>
              </a:rPr>
              <a:pPr algn="r" hangingPunct="0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</a:t>
            </a:fld>
            <a:endParaRPr lang="en-GB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8372" name="Text Box 2"/>
          <p:cNvSpPr txBox="1">
            <a:spLocks noChangeArrowheads="1"/>
          </p:cNvSpPr>
          <p:nvPr/>
        </p:nvSpPr>
        <p:spPr bwMode="auto">
          <a:xfrm>
            <a:off x="1133475" y="744538"/>
            <a:ext cx="4532313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/>
          </a:p>
        </p:txBody>
      </p:sp>
      <p:sp>
        <p:nvSpPr>
          <p:cNvPr id="58373" name="Text Box 3"/>
          <p:cNvSpPr>
            <a:spLocks noGrp="1" noChangeArrowheads="1"/>
          </p:cNvSpPr>
          <p:nvPr>
            <p:ph type="body"/>
          </p:nvPr>
        </p:nvSpPr>
        <p:spPr>
          <a:xfrm>
            <a:off x="906463" y="4716463"/>
            <a:ext cx="4986337" cy="4470400"/>
          </a:xfrm>
          <a:noFill/>
          <a:ln/>
        </p:spPr>
        <p:txBody>
          <a:bodyPr lIns="0" tIns="0" rIns="0" bIns="0"/>
          <a:lstStyle/>
          <a:p>
            <a:pPr>
              <a:spcBef>
                <a:spcPts val="4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mtClean="0">
              <a:latin typeface="Times New Roman" pitchFamily="18" charset="0"/>
              <a:ea typeface="Microsoft YaHei"/>
              <a:cs typeface="Microsoft YaHe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8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60419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tabLst>
                <a:tab pos="723900" algn="l"/>
                <a:tab pos="1447800" algn="l"/>
                <a:tab pos="2168525" algn="l"/>
                <a:tab pos="2894013" algn="l"/>
              </a:tabLst>
            </a:pPr>
            <a:fld id="{D3457F7B-A09B-43A5-9E97-86855DD0BAD8}" type="slidenum">
              <a:rPr lang="en-GB" smtClean="0">
                <a:latin typeface="Times New Roman" pitchFamily="18" charset="0"/>
                <a:ea typeface="Microsoft YaHei"/>
                <a:cs typeface="Lucida Sans Unicode" pitchFamily="34" charset="0"/>
              </a:rPr>
              <a:pPr>
                <a:tabLst>
                  <a:tab pos="723900" algn="l"/>
                  <a:tab pos="1447800" algn="l"/>
                  <a:tab pos="2168525" algn="l"/>
                  <a:tab pos="2894013" algn="l"/>
                </a:tabLst>
              </a:pPr>
              <a:t>5</a:t>
            </a:fld>
            <a:endParaRPr lang="en-GB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6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62467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B58EF79-496B-495B-B586-67B7CAC9CB7D}" type="slidenum">
              <a:rPr lang="en-GB" smtClean="0">
                <a:latin typeface="Times New Roman" pitchFamily="18" charset="0"/>
                <a:ea typeface="Microsoft YaHei"/>
                <a:cs typeface="Lucida Sans Unicode" pitchFamily="34" charset="0"/>
              </a:rPr>
              <a:pPr/>
              <a:t>6</a:t>
            </a:fld>
            <a:endParaRPr lang="en-GB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8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65539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5E87539-38FB-4BB2-AE2A-8047A495D648}" type="slidenum">
              <a:rPr lang="en-GB" smtClean="0">
                <a:latin typeface="Times New Roman" pitchFamily="18" charset="0"/>
                <a:ea typeface="Microsoft YaHei"/>
                <a:cs typeface="Lucida Sans Unicode" pitchFamily="34" charset="0"/>
              </a:rPr>
              <a:pPr/>
              <a:t>8</a:t>
            </a:fld>
            <a:endParaRPr lang="en-GB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tabLst>
                <a:tab pos="749300" algn="l"/>
                <a:tab pos="1500188" algn="l"/>
                <a:tab pos="2249488" algn="l"/>
                <a:tab pos="3000375" algn="l"/>
              </a:tabLst>
            </a:pPr>
            <a:fld id="{94F3E21F-6AC2-44D0-B40B-945E61E1114D}" type="slidenum">
              <a:rPr lang="en-GB" altLang="cs-CZ" smtClean="0">
                <a:latin typeface="Times New Roman" pitchFamily="18" charset="0"/>
                <a:ea typeface="Microsoft YaHei"/>
                <a:cs typeface="Lucida Sans Unicode" pitchFamily="34" charset="0"/>
              </a:rPr>
              <a:pPr>
                <a:tabLst>
                  <a:tab pos="749300" algn="l"/>
                  <a:tab pos="1500188" algn="l"/>
                  <a:tab pos="2249488" algn="l"/>
                  <a:tab pos="3000375" algn="l"/>
                </a:tabLst>
              </a:pPr>
              <a:t>10</a:t>
            </a:fld>
            <a:endParaRPr lang="en-GB" altLang="cs-CZ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  <p:sp>
        <p:nvSpPr>
          <p:cNvPr id="68611" name="Text Box 1"/>
          <p:cNvSpPr txBox="1">
            <a:spLocks noChangeArrowheads="1"/>
          </p:cNvSpPr>
          <p:nvPr/>
        </p:nvSpPr>
        <p:spPr bwMode="auto">
          <a:xfrm>
            <a:off x="4025900" y="9721850"/>
            <a:ext cx="3073400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267" tIns="48499" rIns="93267" bIns="48499" anchor="b"/>
          <a:lstStyle/>
          <a:p>
            <a:pPr algn="r" hangingPunct="0">
              <a:buSzPct val="100000"/>
              <a:buFont typeface="Times New Roman" pitchFamily="18" charset="0"/>
              <a:buNone/>
              <a:tabLst>
                <a:tab pos="0" algn="l"/>
                <a:tab pos="463550" algn="l"/>
                <a:tab pos="928688" algn="l"/>
                <a:tab pos="1393825" algn="l"/>
                <a:tab pos="1860550" algn="l"/>
                <a:tab pos="2325688" algn="l"/>
                <a:tab pos="2790825" algn="l"/>
                <a:tab pos="3255963" algn="l"/>
                <a:tab pos="3722688" algn="l"/>
                <a:tab pos="4187825" algn="l"/>
                <a:tab pos="4652963" algn="l"/>
                <a:tab pos="5118100" algn="l"/>
                <a:tab pos="5584825" algn="l"/>
                <a:tab pos="6049963" algn="l"/>
                <a:tab pos="6515100" algn="l"/>
                <a:tab pos="6981825" algn="l"/>
                <a:tab pos="7446963" algn="l"/>
                <a:tab pos="7912100" algn="l"/>
                <a:tab pos="8377238" algn="l"/>
                <a:tab pos="8843963" algn="l"/>
                <a:tab pos="9309100" algn="l"/>
              </a:tabLst>
            </a:pPr>
            <a:fld id="{C1E84482-4F9A-4A38-AEE1-85299AB2DFF7}" type="slidenum">
              <a:rPr lang="en-GB" altLang="cs-CZ" sz="1200">
                <a:solidFill>
                  <a:srgbClr val="000000"/>
                </a:solidFill>
                <a:latin typeface="Times New Roman" pitchFamily="18" charset="0"/>
              </a:rPr>
              <a:pPr algn="r" hangingPunct="0">
                <a:buSzPct val="100000"/>
                <a:buFont typeface="Times New Roman" pitchFamily="18" charset="0"/>
                <a:buNone/>
                <a:tabLst>
                  <a:tab pos="0" algn="l"/>
                  <a:tab pos="463550" algn="l"/>
                  <a:tab pos="928688" algn="l"/>
                  <a:tab pos="1393825" algn="l"/>
                  <a:tab pos="1860550" algn="l"/>
                  <a:tab pos="2325688" algn="l"/>
                  <a:tab pos="2790825" algn="l"/>
                  <a:tab pos="3255963" algn="l"/>
                  <a:tab pos="3722688" algn="l"/>
                  <a:tab pos="4187825" algn="l"/>
                  <a:tab pos="4652963" algn="l"/>
                  <a:tab pos="5118100" algn="l"/>
                  <a:tab pos="5584825" algn="l"/>
                  <a:tab pos="6049963" algn="l"/>
                  <a:tab pos="6515100" algn="l"/>
                  <a:tab pos="6981825" algn="l"/>
                  <a:tab pos="7446963" algn="l"/>
                  <a:tab pos="7912100" algn="l"/>
                  <a:tab pos="8377238" algn="l"/>
                  <a:tab pos="8843963" algn="l"/>
                  <a:tab pos="9309100" algn="l"/>
                </a:tabLst>
              </a:pPr>
              <a:t>10</a:t>
            </a:fld>
            <a:endParaRPr lang="en-GB" altLang="cs-CZ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86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6512" cy="3836987"/>
          </a:xfrm>
          <a:ln/>
        </p:spPr>
      </p:sp>
      <p:sp>
        <p:nvSpPr>
          <p:cNvPr id="686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2513"/>
            <a:ext cx="5208588" cy="4602162"/>
          </a:xfrm>
          <a:noFill/>
          <a:ln/>
        </p:spPr>
        <p:txBody>
          <a:bodyPr wrap="none" anchor="ctr"/>
          <a:lstStyle/>
          <a:p>
            <a:endParaRPr lang="cs-CZ" altLang="cs-CZ" smtClean="0">
              <a:latin typeface="Times New Roman" pitchFamily="18" charset="0"/>
            </a:endParaRPr>
          </a:p>
        </p:txBody>
      </p:sp>
      <p:sp>
        <p:nvSpPr>
          <p:cNvPr id="68614" name="Text Box 4"/>
          <p:cNvSpPr txBox="1">
            <a:spLocks noChangeArrowheads="1"/>
          </p:cNvSpPr>
          <p:nvPr/>
        </p:nvSpPr>
        <p:spPr bwMode="auto">
          <a:xfrm>
            <a:off x="4025900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267" tIns="48499" rIns="93267" bIns="48499" anchor="b"/>
          <a:lstStyle/>
          <a:p>
            <a:pPr algn="r" hangingPunct="0">
              <a:buSzPct val="100000"/>
              <a:buFont typeface="Times New Roman" pitchFamily="18" charset="0"/>
              <a:buNone/>
              <a:tabLst>
                <a:tab pos="0" algn="l"/>
                <a:tab pos="463550" algn="l"/>
                <a:tab pos="928688" algn="l"/>
                <a:tab pos="1393825" algn="l"/>
                <a:tab pos="1860550" algn="l"/>
                <a:tab pos="2325688" algn="l"/>
                <a:tab pos="2790825" algn="l"/>
                <a:tab pos="3255963" algn="l"/>
                <a:tab pos="3722688" algn="l"/>
                <a:tab pos="4187825" algn="l"/>
                <a:tab pos="4652963" algn="l"/>
                <a:tab pos="5118100" algn="l"/>
                <a:tab pos="5584825" algn="l"/>
                <a:tab pos="6049963" algn="l"/>
                <a:tab pos="6515100" algn="l"/>
                <a:tab pos="6981825" algn="l"/>
                <a:tab pos="7446963" algn="l"/>
                <a:tab pos="7912100" algn="l"/>
                <a:tab pos="8377238" algn="l"/>
                <a:tab pos="8843963" algn="l"/>
                <a:tab pos="9309100" algn="l"/>
              </a:tabLst>
            </a:pPr>
            <a:fld id="{1BF25B4A-01F2-44F7-A4F8-3C425C733D33}" type="slidenum">
              <a:rPr lang="en-GB" altLang="cs-CZ" sz="1200">
                <a:solidFill>
                  <a:srgbClr val="000000"/>
                </a:solidFill>
                <a:latin typeface="Times New Roman" pitchFamily="18" charset="0"/>
              </a:rPr>
              <a:pPr algn="r" hangingPunct="0">
                <a:buSzPct val="100000"/>
                <a:buFont typeface="Times New Roman" pitchFamily="18" charset="0"/>
                <a:buNone/>
                <a:tabLst>
                  <a:tab pos="0" algn="l"/>
                  <a:tab pos="463550" algn="l"/>
                  <a:tab pos="928688" algn="l"/>
                  <a:tab pos="1393825" algn="l"/>
                  <a:tab pos="1860550" algn="l"/>
                  <a:tab pos="2325688" algn="l"/>
                  <a:tab pos="2790825" algn="l"/>
                  <a:tab pos="3255963" algn="l"/>
                  <a:tab pos="3722688" algn="l"/>
                  <a:tab pos="4187825" algn="l"/>
                  <a:tab pos="4652963" algn="l"/>
                  <a:tab pos="5118100" algn="l"/>
                  <a:tab pos="5584825" algn="l"/>
                  <a:tab pos="6049963" algn="l"/>
                  <a:tab pos="6515100" algn="l"/>
                  <a:tab pos="6981825" algn="l"/>
                  <a:tab pos="7446963" algn="l"/>
                  <a:tab pos="7912100" algn="l"/>
                  <a:tab pos="8377238" algn="l"/>
                  <a:tab pos="8843963" algn="l"/>
                  <a:tab pos="9309100" algn="l"/>
                </a:tabLst>
              </a:pPr>
              <a:t>10</a:t>
            </a:fld>
            <a:endParaRPr lang="en-GB" altLang="cs-CZ" sz="12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tabLst>
                <a:tab pos="749300" algn="l"/>
                <a:tab pos="1500188" algn="l"/>
                <a:tab pos="2249488" algn="l"/>
                <a:tab pos="3000375" algn="l"/>
              </a:tabLst>
            </a:pPr>
            <a:fld id="{2E64850E-258A-4484-94B2-8382256A466A}" type="slidenum">
              <a:rPr lang="en-GB" altLang="cs-CZ" smtClean="0">
                <a:latin typeface="Times New Roman" pitchFamily="18" charset="0"/>
                <a:ea typeface="Microsoft YaHei"/>
                <a:cs typeface="Lucida Sans Unicode" pitchFamily="34" charset="0"/>
              </a:rPr>
              <a:pPr>
                <a:tabLst>
                  <a:tab pos="749300" algn="l"/>
                  <a:tab pos="1500188" algn="l"/>
                  <a:tab pos="2249488" algn="l"/>
                  <a:tab pos="3000375" algn="l"/>
                </a:tabLst>
              </a:pPr>
              <a:t>12</a:t>
            </a:fld>
            <a:endParaRPr lang="en-GB" altLang="cs-CZ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  <p:sp>
        <p:nvSpPr>
          <p:cNvPr id="71683" name="Text Box 1"/>
          <p:cNvSpPr txBox="1">
            <a:spLocks noChangeArrowheads="1"/>
          </p:cNvSpPr>
          <p:nvPr/>
        </p:nvSpPr>
        <p:spPr bwMode="auto">
          <a:xfrm>
            <a:off x="4025900" y="9721850"/>
            <a:ext cx="3073400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267" tIns="48499" rIns="93267" bIns="48499" anchor="b"/>
          <a:lstStyle/>
          <a:p>
            <a:pPr algn="r" hangingPunct="0">
              <a:buSzPct val="100000"/>
              <a:buFont typeface="Times New Roman" pitchFamily="18" charset="0"/>
              <a:buNone/>
              <a:tabLst>
                <a:tab pos="0" algn="l"/>
                <a:tab pos="463550" algn="l"/>
                <a:tab pos="928688" algn="l"/>
                <a:tab pos="1393825" algn="l"/>
                <a:tab pos="1860550" algn="l"/>
                <a:tab pos="2325688" algn="l"/>
                <a:tab pos="2790825" algn="l"/>
                <a:tab pos="3255963" algn="l"/>
                <a:tab pos="3722688" algn="l"/>
                <a:tab pos="4187825" algn="l"/>
                <a:tab pos="4652963" algn="l"/>
                <a:tab pos="5118100" algn="l"/>
                <a:tab pos="5584825" algn="l"/>
                <a:tab pos="6049963" algn="l"/>
                <a:tab pos="6515100" algn="l"/>
                <a:tab pos="6981825" algn="l"/>
                <a:tab pos="7446963" algn="l"/>
                <a:tab pos="7912100" algn="l"/>
                <a:tab pos="8377238" algn="l"/>
                <a:tab pos="8843963" algn="l"/>
                <a:tab pos="9309100" algn="l"/>
              </a:tabLst>
            </a:pPr>
            <a:fld id="{82A83BAD-164D-493B-BCF3-2E8AAB4844A1}" type="slidenum">
              <a:rPr lang="en-GB" altLang="cs-CZ" sz="1200">
                <a:solidFill>
                  <a:srgbClr val="000000"/>
                </a:solidFill>
                <a:latin typeface="Times New Roman" pitchFamily="18" charset="0"/>
              </a:rPr>
              <a:pPr algn="r" hangingPunct="0">
                <a:buSzPct val="100000"/>
                <a:buFont typeface="Times New Roman" pitchFamily="18" charset="0"/>
                <a:buNone/>
                <a:tabLst>
                  <a:tab pos="0" algn="l"/>
                  <a:tab pos="463550" algn="l"/>
                  <a:tab pos="928688" algn="l"/>
                  <a:tab pos="1393825" algn="l"/>
                  <a:tab pos="1860550" algn="l"/>
                  <a:tab pos="2325688" algn="l"/>
                  <a:tab pos="2790825" algn="l"/>
                  <a:tab pos="3255963" algn="l"/>
                  <a:tab pos="3722688" algn="l"/>
                  <a:tab pos="4187825" algn="l"/>
                  <a:tab pos="4652963" algn="l"/>
                  <a:tab pos="5118100" algn="l"/>
                  <a:tab pos="5584825" algn="l"/>
                  <a:tab pos="6049963" algn="l"/>
                  <a:tab pos="6515100" algn="l"/>
                  <a:tab pos="6981825" algn="l"/>
                  <a:tab pos="7446963" algn="l"/>
                  <a:tab pos="7912100" algn="l"/>
                  <a:tab pos="8377238" algn="l"/>
                  <a:tab pos="8843963" algn="l"/>
                  <a:tab pos="9309100" algn="l"/>
                </a:tabLst>
              </a:pPr>
              <a:t>12</a:t>
            </a:fld>
            <a:endParaRPr lang="en-GB" altLang="cs-CZ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16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6512" cy="3836987"/>
          </a:xfrm>
          <a:ln/>
        </p:spPr>
      </p:sp>
      <p:sp>
        <p:nvSpPr>
          <p:cNvPr id="716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2513"/>
            <a:ext cx="5208588" cy="4602162"/>
          </a:xfrm>
          <a:noFill/>
          <a:ln/>
        </p:spPr>
        <p:txBody>
          <a:bodyPr wrap="none" anchor="ctr"/>
          <a:lstStyle/>
          <a:p>
            <a:endParaRPr lang="cs-CZ" altLang="cs-CZ" smtClean="0">
              <a:latin typeface="Times New Roman" pitchFamily="18" charset="0"/>
            </a:endParaRPr>
          </a:p>
        </p:txBody>
      </p:sp>
      <p:sp>
        <p:nvSpPr>
          <p:cNvPr id="71686" name="Text Box 4"/>
          <p:cNvSpPr txBox="1">
            <a:spLocks noChangeArrowheads="1"/>
          </p:cNvSpPr>
          <p:nvPr/>
        </p:nvSpPr>
        <p:spPr bwMode="auto">
          <a:xfrm>
            <a:off x="4025900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267" tIns="48499" rIns="93267" bIns="48499" anchor="b"/>
          <a:lstStyle/>
          <a:p>
            <a:pPr algn="r" hangingPunct="0">
              <a:buSzPct val="100000"/>
              <a:buFont typeface="Times New Roman" pitchFamily="18" charset="0"/>
              <a:buNone/>
              <a:tabLst>
                <a:tab pos="0" algn="l"/>
                <a:tab pos="463550" algn="l"/>
                <a:tab pos="928688" algn="l"/>
                <a:tab pos="1393825" algn="l"/>
                <a:tab pos="1860550" algn="l"/>
                <a:tab pos="2325688" algn="l"/>
                <a:tab pos="2790825" algn="l"/>
                <a:tab pos="3255963" algn="l"/>
                <a:tab pos="3722688" algn="l"/>
                <a:tab pos="4187825" algn="l"/>
                <a:tab pos="4652963" algn="l"/>
                <a:tab pos="5118100" algn="l"/>
                <a:tab pos="5584825" algn="l"/>
                <a:tab pos="6049963" algn="l"/>
                <a:tab pos="6515100" algn="l"/>
                <a:tab pos="6981825" algn="l"/>
                <a:tab pos="7446963" algn="l"/>
                <a:tab pos="7912100" algn="l"/>
                <a:tab pos="8377238" algn="l"/>
                <a:tab pos="8843963" algn="l"/>
                <a:tab pos="9309100" algn="l"/>
              </a:tabLst>
            </a:pPr>
            <a:fld id="{916BA8B6-CE9B-4CE1-A205-53806B6202BC}" type="slidenum">
              <a:rPr lang="en-GB" altLang="cs-CZ" sz="1200">
                <a:solidFill>
                  <a:srgbClr val="000000"/>
                </a:solidFill>
                <a:latin typeface="Times New Roman" pitchFamily="18" charset="0"/>
              </a:rPr>
              <a:pPr algn="r" hangingPunct="0">
                <a:buSzPct val="100000"/>
                <a:buFont typeface="Times New Roman" pitchFamily="18" charset="0"/>
                <a:buNone/>
                <a:tabLst>
                  <a:tab pos="0" algn="l"/>
                  <a:tab pos="463550" algn="l"/>
                  <a:tab pos="928688" algn="l"/>
                  <a:tab pos="1393825" algn="l"/>
                  <a:tab pos="1860550" algn="l"/>
                  <a:tab pos="2325688" algn="l"/>
                  <a:tab pos="2790825" algn="l"/>
                  <a:tab pos="3255963" algn="l"/>
                  <a:tab pos="3722688" algn="l"/>
                  <a:tab pos="4187825" algn="l"/>
                  <a:tab pos="4652963" algn="l"/>
                  <a:tab pos="5118100" algn="l"/>
                  <a:tab pos="5584825" algn="l"/>
                  <a:tab pos="6049963" algn="l"/>
                  <a:tab pos="6515100" algn="l"/>
                  <a:tab pos="6981825" algn="l"/>
                  <a:tab pos="7446963" algn="l"/>
                  <a:tab pos="7912100" algn="l"/>
                  <a:tab pos="8377238" algn="l"/>
                  <a:tab pos="8843963" algn="l"/>
                  <a:tab pos="9309100" algn="l"/>
                </a:tabLst>
              </a:pPr>
              <a:t>12</a:t>
            </a:fld>
            <a:endParaRPr lang="en-GB" altLang="cs-CZ" sz="12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8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80899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tabLst>
                <a:tab pos="723900" algn="l"/>
                <a:tab pos="1447800" algn="l"/>
                <a:tab pos="2168525" algn="l"/>
                <a:tab pos="2894013" algn="l"/>
              </a:tabLst>
            </a:pPr>
            <a:fld id="{18DB52DA-068C-43D4-A12D-16F0E525AAA5}" type="slidenum">
              <a:rPr lang="en-GB" smtClean="0">
                <a:latin typeface="Times New Roman" pitchFamily="18" charset="0"/>
                <a:ea typeface="Microsoft YaHei"/>
                <a:cs typeface="Lucida Sans Unicode" pitchFamily="34" charset="0"/>
              </a:rPr>
              <a:pPr>
                <a:tabLst>
                  <a:tab pos="723900" algn="l"/>
                  <a:tab pos="1447800" algn="l"/>
                  <a:tab pos="2168525" algn="l"/>
                  <a:tab pos="2894013" algn="l"/>
                </a:tabLst>
              </a:pPr>
              <a:t>19</a:t>
            </a:fld>
            <a:endParaRPr lang="en-GB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7813" y="1295400"/>
            <a:ext cx="2055812" cy="48323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95400"/>
            <a:ext cx="6018213" cy="48323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  <a:p>
            <a:pPr>
              <a:defRPr/>
            </a:pPr>
            <a:fld id="{D30E6C0A-3BA2-4B4B-AA70-0BC2C71FC53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  <a:p>
            <a:pPr>
              <a:defRPr/>
            </a:pPr>
            <a:fld id="{B0E83A95-9CFC-4B91-8F5B-5E8E641A88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  <a:p>
            <a:pPr>
              <a:defRPr/>
            </a:pPr>
            <a:fld id="{36F24BE8-AF85-415C-9E11-15AFF47EE8B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58888" y="2565400"/>
            <a:ext cx="3271837" cy="2814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83125" y="2565400"/>
            <a:ext cx="3271838" cy="2814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  <a:p>
            <a:pPr>
              <a:defRPr/>
            </a:pPr>
            <a:fld id="{9FC3E7FB-6A1B-4424-9A0F-508D2A5D8B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  <a:p>
            <a:pPr>
              <a:defRPr/>
            </a:pPr>
            <a:fld id="{50CB0B10-B033-491A-87F7-BFB4054A1FF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  <a:p>
            <a:pPr>
              <a:defRPr/>
            </a:pPr>
            <a:fld id="{5EA4BDC3-3A65-4736-9012-8255AD398CC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  <a:p>
            <a:pPr>
              <a:defRPr/>
            </a:pPr>
            <a:fld id="{CBD0E0DE-2D0D-434B-92BB-EDE2502F59F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  <a:p>
            <a:pPr>
              <a:defRPr/>
            </a:pPr>
            <a:fld id="{D9AC6F15-FFBC-4F1D-A127-A5F53C9A61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  <a:p>
            <a:pPr>
              <a:defRPr/>
            </a:pPr>
            <a:fld id="{33755E3C-9DE5-4761-8323-19CC34F671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  <a:p>
            <a:pPr>
              <a:defRPr/>
            </a:pPr>
            <a:fld id="{72CB112E-90D5-47D9-8E9F-B31D6DF775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281738" y="1293813"/>
            <a:ext cx="1673225" cy="40862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58888" y="1293813"/>
            <a:ext cx="4870450" cy="40862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  <a:p>
            <a:pPr>
              <a:defRPr/>
            </a:pPr>
            <a:fld id="{41FD5DC1-DDD4-4291-9EB4-8BED7A4482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7BD0A-ABA6-40F5-A77E-241783B1530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69F7B-6785-437A-82A1-476151343F9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3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A6901-CDAC-4E7B-97F9-17F56510428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58888" y="2565400"/>
            <a:ext cx="3271837" cy="2814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83125" y="2565400"/>
            <a:ext cx="3271838" cy="2814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540E0D-CD2D-412B-AB12-293DA7014E3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3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17A18-D6E2-4558-9399-50D141D3077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3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48473-1C43-4FF7-9ED1-0D1A5E61C28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6E04D-B3E3-4475-A50E-8859A4502AF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3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BA032-57FF-485E-88EA-34CAB6C9834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3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7B04E-6AE0-47CB-963B-6864119886A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20CBC-F140-4D8E-AB49-67F3999C9B1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281738" y="1293813"/>
            <a:ext cx="1673225" cy="40862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58888" y="1293813"/>
            <a:ext cx="4870450" cy="40862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18206-64E5-41B1-A016-C1E9AD61190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</p:spTree>
  </p:cSld>
  <p:clrMapOvr>
    <a:masterClrMapping/>
  </p:clrMapOvr>
  <p:transition spd="med"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 spd="med"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2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7012" cy="4522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 spd="med"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 spd="med"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2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7012" cy="4522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 spd="med"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 spd="med"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7813" y="1295400"/>
            <a:ext cx="2055812" cy="48323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95400"/>
            <a:ext cx="6018213" cy="48323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027" name="Picture 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63550" y="433388"/>
            <a:ext cx="1898650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1295400"/>
            <a:ext cx="6931025" cy="1368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6425" cy="4522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53" r:id="rId11"/>
  </p:sldLayoutIdLst>
  <p:transition spd="med">
    <p:fade/>
  </p:transition>
  <p:txStyles>
    <p:titleStyle>
      <a:lvl1pPr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2AB5EF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2AB5EF"/>
          </a:solidFill>
          <a:latin typeface="45 Helvetica CE Light" pitchFamily="80" charset="0"/>
          <a:ea typeface="Microsoft YaHei" charset="0"/>
          <a:cs typeface="Microsoft YaHei" charset="0"/>
        </a:defRPr>
      </a:lvl2pPr>
      <a:lvl3pPr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2AB5EF"/>
          </a:solidFill>
          <a:latin typeface="45 Helvetica CE Light" pitchFamily="80" charset="0"/>
          <a:ea typeface="Microsoft YaHei" charset="0"/>
          <a:cs typeface="Microsoft YaHei" charset="0"/>
        </a:defRPr>
      </a:lvl3pPr>
      <a:lvl4pPr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2AB5EF"/>
          </a:solidFill>
          <a:latin typeface="45 Helvetica CE Light" pitchFamily="80" charset="0"/>
          <a:ea typeface="Microsoft YaHei" charset="0"/>
          <a:cs typeface="Microsoft YaHei" charset="0"/>
        </a:defRPr>
      </a:lvl4pPr>
      <a:lvl5pPr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2AB5EF"/>
          </a:solidFill>
          <a:latin typeface="45 Helvetica CE Light" pitchFamily="80" charset="0"/>
          <a:ea typeface="Microsoft YaHei" charset="0"/>
          <a:cs typeface="Microsoft YaHei" charset="0"/>
        </a:defRPr>
      </a:lvl5pPr>
      <a:lvl6pPr marL="2514600" indent="-228600"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2AB5EF"/>
          </a:solidFill>
          <a:latin typeface="45 Helvetica CE Light" pitchFamily="80" charset="0"/>
          <a:ea typeface="Microsoft YaHei" charset="0"/>
          <a:cs typeface="Microsoft YaHei" charset="0"/>
        </a:defRPr>
      </a:lvl6pPr>
      <a:lvl7pPr marL="2971800" indent="-228600"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2AB5EF"/>
          </a:solidFill>
          <a:latin typeface="45 Helvetica CE Light" pitchFamily="80" charset="0"/>
          <a:ea typeface="Microsoft YaHei" charset="0"/>
          <a:cs typeface="Microsoft YaHei" charset="0"/>
        </a:defRPr>
      </a:lvl7pPr>
      <a:lvl8pPr marL="3429000" indent="-228600"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2AB5EF"/>
          </a:solidFill>
          <a:latin typeface="45 Helvetica CE Light" pitchFamily="80" charset="0"/>
          <a:ea typeface="Microsoft YaHei" charset="0"/>
          <a:cs typeface="Microsoft YaHei" charset="0"/>
        </a:defRPr>
      </a:lvl8pPr>
      <a:lvl9pPr marL="3886200" indent="-228600"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2AB5EF"/>
          </a:solidFill>
          <a:latin typeface="45 Helvetica CE Light" pitchFamily="80" charset="0"/>
          <a:ea typeface="Microsoft YaHei" charset="0"/>
          <a:cs typeface="Microsoft YaHei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63550" y="433388"/>
            <a:ext cx="1898650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331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1293813"/>
            <a:ext cx="6696075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331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2565400"/>
            <a:ext cx="6696075" cy="2814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832600" y="6338888"/>
            <a:ext cx="2130425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0">
              <a:lnSpc>
                <a:spcPct val="100000"/>
              </a:lnSpc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000" dirty="0">
                <a:solidFill>
                  <a:srgbClr val="0099CC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cs-CZ"/>
          </a:p>
          <a:p>
            <a:pPr>
              <a:defRPr/>
            </a:pPr>
            <a:fld id="{D2E69195-D789-4F5D-B92E-0687F75528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2" r:id="rId3"/>
    <p:sldLayoutId id="2147483671" r:id="rId4"/>
    <p:sldLayoutId id="2147483670" r:id="rId5"/>
    <p:sldLayoutId id="2147483669" r:id="rId6"/>
    <p:sldLayoutId id="2147483668" r:id="rId7"/>
    <p:sldLayoutId id="2147483667" r:id="rId8"/>
    <p:sldLayoutId id="2147483666" r:id="rId9"/>
    <p:sldLayoutId id="2147483665" r:id="rId10"/>
    <p:sldLayoutId id="2147483664" r:id="rId11"/>
  </p:sldLayoutIdLst>
  <p:transition spd="med">
    <p:fade/>
  </p:transition>
  <p:txStyles>
    <p:titleStyle>
      <a:lvl1pPr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99CC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99CC"/>
          </a:solidFill>
          <a:latin typeface="45 Helvetica CE Light" pitchFamily="80" charset="0"/>
          <a:ea typeface="Microsoft YaHei" charset="0"/>
          <a:cs typeface="Microsoft YaHei" charset="0"/>
        </a:defRPr>
      </a:lvl2pPr>
      <a:lvl3pPr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99CC"/>
          </a:solidFill>
          <a:latin typeface="45 Helvetica CE Light" pitchFamily="80" charset="0"/>
          <a:ea typeface="Microsoft YaHei" charset="0"/>
          <a:cs typeface="Microsoft YaHei" charset="0"/>
        </a:defRPr>
      </a:lvl3pPr>
      <a:lvl4pPr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99CC"/>
          </a:solidFill>
          <a:latin typeface="45 Helvetica CE Light" pitchFamily="80" charset="0"/>
          <a:ea typeface="Microsoft YaHei" charset="0"/>
          <a:cs typeface="Microsoft YaHei" charset="0"/>
        </a:defRPr>
      </a:lvl4pPr>
      <a:lvl5pPr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99CC"/>
          </a:solidFill>
          <a:latin typeface="45 Helvetica CE Light" pitchFamily="80" charset="0"/>
          <a:ea typeface="Microsoft YaHei" charset="0"/>
          <a:cs typeface="Microsoft YaHei" charset="0"/>
        </a:defRPr>
      </a:lvl5pPr>
      <a:lvl6pPr marL="2514600" indent="-228600"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99CC"/>
          </a:solidFill>
          <a:latin typeface="45 Helvetica CE Light" pitchFamily="80" charset="0"/>
          <a:ea typeface="Microsoft YaHei" charset="0"/>
          <a:cs typeface="Microsoft YaHei" charset="0"/>
        </a:defRPr>
      </a:lvl6pPr>
      <a:lvl7pPr marL="2971800" indent="-228600"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99CC"/>
          </a:solidFill>
          <a:latin typeface="45 Helvetica CE Light" pitchFamily="80" charset="0"/>
          <a:ea typeface="Microsoft YaHei" charset="0"/>
          <a:cs typeface="Microsoft YaHei" charset="0"/>
        </a:defRPr>
      </a:lvl7pPr>
      <a:lvl8pPr marL="3429000" indent="-228600"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99CC"/>
          </a:solidFill>
          <a:latin typeface="45 Helvetica CE Light" pitchFamily="80" charset="0"/>
          <a:ea typeface="Microsoft YaHei" charset="0"/>
          <a:cs typeface="Microsoft YaHei" charset="0"/>
        </a:defRPr>
      </a:lvl8pPr>
      <a:lvl9pPr marL="3886200" indent="-228600"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99CC"/>
          </a:solidFill>
          <a:latin typeface="45 Helvetica CE Light" pitchFamily="80" charset="0"/>
          <a:ea typeface="Microsoft YaHei" charset="0"/>
          <a:cs typeface="Microsoft YaHei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Microsoft YaHei" charset="-122"/>
          <a:cs typeface="Arial" charset="0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Microsoft YaHei" charset="-122"/>
          <a:cs typeface="Arial" charset="0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Tahoma" pitchFamily="32" charset="0"/>
          <a:ea typeface="Microsoft YaHei" charset="-122"/>
          <a:cs typeface="Arial" charset="0"/>
        </a:defRPr>
      </a:lvl5pPr>
      <a:lvl6pPr marL="25146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Tahoma" pitchFamily="32" charset="0"/>
          <a:cs typeface="Arial" charset="0"/>
        </a:defRPr>
      </a:lvl6pPr>
      <a:lvl7pPr marL="29718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Tahoma" pitchFamily="32" charset="0"/>
          <a:cs typeface="Arial" charset="0"/>
        </a:defRPr>
      </a:lvl7pPr>
      <a:lvl8pPr marL="34290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Tahoma" pitchFamily="32" charset="0"/>
          <a:cs typeface="Arial" charset="0"/>
        </a:defRPr>
      </a:lvl8pPr>
      <a:lvl9pPr marL="3886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Tahoma" pitchFamily="32" charset="0"/>
          <a:cs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5603" name="Picture 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63550" y="433388"/>
            <a:ext cx="1898650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25604" name="Group 3"/>
          <p:cNvGrpSpPr>
            <a:grpSpLocks/>
          </p:cNvGrpSpPr>
          <p:nvPr/>
        </p:nvGrpSpPr>
        <p:grpSpPr bwMode="auto">
          <a:xfrm>
            <a:off x="8101013" y="333375"/>
            <a:ext cx="862012" cy="573088"/>
            <a:chOff x="5103" y="210"/>
            <a:chExt cx="543" cy="361"/>
          </a:xfrm>
        </p:grpSpPr>
        <p:sp>
          <p:nvSpPr>
            <p:cNvPr id="3081" name="AutoShape 4"/>
            <p:cNvSpPr>
              <a:spLocks noChangeArrowheads="1"/>
            </p:cNvSpPr>
            <p:nvPr/>
          </p:nvSpPr>
          <p:spPr bwMode="auto">
            <a:xfrm>
              <a:off x="5103" y="210"/>
              <a:ext cx="543" cy="361"/>
            </a:xfrm>
            <a:prstGeom prst="rightArrow">
              <a:avLst>
                <a:gd name="adj1" fmla="val 50000"/>
                <a:gd name="adj2" fmla="val 42569"/>
              </a:avLst>
            </a:prstGeom>
            <a:solidFill>
              <a:srgbClr val="5DAEB7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defRPr/>
              </a:pPr>
              <a:endParaRPr lang="cs-CZ" dirty="0">
                <a:ea typeface="Microsoft YaHei" charset="-122"/>
                <a:cs typeface="+mn-cs"/>
              </a:endParaRPr>
            </a:p>
          </p:txBody>
        </p:sp>
        <p:grpSp>
          <p:nvGrpSpPr>
            <p:cNvPr id="25610" name="Group 5"/>
            <p:cNvGrpSpPr>
              <a:grpSpLocks/>
            </p:cNvGrpSpPr>
            <p:nvPr/>
          </p:nvGrpSpPr>
          <p:grpSpPr bwMode="auto">
            <a:xfrm>
              <a:off x="5119" y="270"/>
              <a:ext cx="404" cy="240"/>
              <a:chOff x="5119" y="270"/>
              <a:chExt cx="404" cy="240"/>
            </a:xfrm>
          </p:grpSpPr>
          <p:grpSp>
            <p:nvGrpSpPr>
              <p:cNvPr id="25611" name="Group 6"/>
              <p:cNvGrpSpPr>
                <a:grpSpLocks/>
              </p:cNvGrpSpPr>
              <p:nvPr/>
            </p:nvGrpSpPr>
            <p:grpSpPr bwMode="auto">
              <a:xfrm>
                <a:off x="5119" y="406"/>
                <a:ext cx="404" cy="104"/>
                <a:chOff x="5119" y="406"/>
                <a:chExt cx="404" cy="104"/>
              </a:xfrm>
            </p:grpSpPr>
            <p:sp>
              <p:nvSpPr>
                <p:cNvPr id="3103" name="Freeform 7"/>
                <p:cNvSpPr>
                  <a:spLocks noChangeArrowheads="1"/>
                </p:cNvSpPr>
                <p:nvPr/>
              </p:nvSpPr>
              <p:spPr bwMode="auto">
                <a:xfrm>
                  <a:off x="5125" y="411"/>
                  <a:ext cx="390" cy="97"/>
                </a:xfrm>
                <a:custGeom>
                  <a:avLst/>
                  <a:gdLst>
                    <a:gd name="T0" fmla="*/ 2300 w 6097"/>
                    <a:gd name="T1" fmla="*/ 4654 h 1317"/>
                    <a:gd name="T2" fmla="*/ 2300 w 6097"/>
                    <a:gd name="T3" fmla="*/ 4654 h 1317"/>
                    <a:gd name="T4" fmla="*/ 2300 w 6097"/>
                    <a:gd name="T5" fmla="*/ 4654 h 1317"/>
                    <a:gd name="T6" fmla="*/ 2300 w 6097"/>
                    <a:gd name="T7" fmla="*/ 4654 h 1317"/>
                    <a:gd name="T8" fmla="*/ 2300 w 6097"/>
                    <a:gd name="T9" fmla="*/ 4654 h 1317"/>
                    <a:gd name="T10" fmla="*/ 2300 w 6097"/>
                    <a:gd name="T11" fmla="*/ 4654 h 1317"/>
                    <a:gd name="T12" fmla="*/ 2300 w 6097"/>
                    <a:gd name="T13" fmla="*/ 4654 h 1317"/>
                    <a:gd name="T14" fmla="*/ 2300 w 6097"/>
                    <a:gd name="T15" fmla="*/ 4654 h 1317"/>
                    <a:gd name="T16" fmla="*/ 2300 w 6097"/>
                    <a:gd name="T17" fmla="*/ 4654 h 1317"/>
                    <a:gd name="T18" fmla="*/ 2300 w 6097"/>
                    <a:gd name="T19" fmla="*/ 4654 h 1317"/>
                    <a:gd name="T20" fmla="*/ 2300 w 6097"/>
                    <a:gd name="T21" fmla="*/ 4654 h 1317"/>
                    <a:gd name="T22" fmla="*/ 2300 w 6097"/>
                    <a:gd name="T23" fmla="*/ 4654 h 1317"/>
                    <a:gd name="T24" fmla="*/ 2300 w 6097"/>
                    <a:gd name="T25" fmla="*/ 4654 h 1317"/>
                    <a:gd name="T26" fmla="*/ 2300 w 6097"/>
                    <a:gd name="T27" fmla="*/ 4654 h 1317"/>
                    <a:gd name="T28" fmla="*/ 2300 w 6097"/>
                    <a:gd name="T29" fmla="*/ 4654 h 1317"/>
                    <a:gd name="T30" fmla="*/ 2300 w 6097"/>
                    <a:gd name="T31" fmla="*/ 4654 h 1317"/>
                    <a:gd name="T32" fmla="*/ 2300 w 6097"/>
                    <a:gd name="T33" fmla="*/ 4654 h 1317"/>
                    <a:gd name="T34" fmla="*/ 2300 w 6097"/>
                    <a:gd name="T35" fmla="*/ 4654 h 1317"/>
                    <a:gd name="T36" fmla="*/ 2300 w 6097"/>
                    <a:gd name="T37" fmla="*/ 4654 h 1317"/>
                    <a:gd name="T38" fmla="*/ 2300 w 6097"/>
                    <a:gd name="T39" fmla="*/ 4654 h 1317"/>
                    <a:gd name="T40" fmla="*/ 2300 w 6097"/>
                    <a:gd name="T41" fmla="*/ 4654 h 1317"/>
                    <a:gd name="T42" fmla="*/ 2300 w 6097"/>
                    <a:gd name="T43" fmla="*/ 4654 h 1317"/>
                    <a:gd name="T44" fmla="*/ 2300 w 6097"/>
                    <a:gd name="T45" fmla="*/ 4654 h 1317"/>
                    <a:gd name="T46" fmla="*/ 2300 w 6097"/>
                    <a:gd name="T47" fmla="*/ 4654 h 1317"/>
                    <a:gd name="T48" fmla="*/ 2300 w 6097"/>
                    <a:gd name="T49" fmla="*/ 4654 h 1317"/>
                    <a:gd name="T50" fmla="*/ 2300 w 6097"/>
                    <a:gd name="T51" fmla="*/ 4654 h 1317"/>
                    <a:gd name="T52" fmla="*/ 2300 w 6097"/>
                    <a:gd name="T53" fmla="*/ 4654 h 1317"/>
                    <a:gd name="T54" fmla="*/ 2300 w 6097"/>
                    <a:gd name="T55" fmla="*/ 4654 h 1317"/>
                    <a:gd name="T56" fmla="*/ 2300 w 6097"/>
                    <a:gd name="T57" fmla="*/ 4654 h 1317"/>
                    <a:gd name="T58" fmla="*/ 2300 w 6097"/>
                    <a:gd name="T59" fmla="*/ 4654 h 1317"/>
                    <a:gd name="T60" fmla="*/ 2300 w 6097"/>
                    <a:gd name="T61" fmla="*/ 4654 h 1317"/>
                    <a:gd name="T62" fmla="*/ 2300 w 6097"/>
                    <a:gd name="T63" fmla="*/ 4654 h 1317"/>
                    <a:gd name="T64" fmla="*/ 2300 w 6097"/>
                    <a:gd name="T65" fmla="*/ 4654 h 1317"/>
                    <a:gd name="T66" fmla="*/ 2300 w 6097"/>
                    <a:gd name="T67" fmla="*/ 4654 h 1317"/>
                    <a:gd name="T68" fmla="*/ 2300 w 6097"/>
                    <a:gd name="T69" fmla="*/ 4654 h 1317"/>
                    <a:gd name="T70" fmla="*/ 2300 w 6097"/>
                    <a:gd name="T71" fmla="*/ 4654 h 1317"/>
                    <a:gd name="T72" fmla="*/ 2300 w 6097"/>
                    <a:gd name="T73" fmla="*/ 4654 h 1317"/>
                    <a:gd name="T74" fmla="*/ 2300 w 6097"/>
                    <a:gd name="T75" fmla="*/ 4654 h 1317"/>
                    <a:gd name="T76" fmla="*/ 2300 w 6097"/>
                    <a:gd name="T77" fmla="*/ 4654 h 1317"/>
                    <a:gd name="T78" fmla="*/ 2300 w 6097"/>
                    <a:gd name="T79" fmla="*/ 4654 h 1317"/>
                    <a:gd name="T80" fmla="*/ 2300 w 6097"/>
                    <a:gd name="T81" fmla="*/ 4654 h 1317"/>
                    <a:gd name="T82" fmla="*/ 2300 w 6097"/>
                    <a:gd name="T83" fmla="*/ 4654 h 1317"/>
                    <a:gd name="T84" fmla="*/ 2300 w 6097"/>
                    <a:gd name="T85" fmla="*/ 4654 h 1317"/>
                    <a:gd name="T86" fmla="*/ 2300 w 6097"/>
                    <a:gd name="T87" fmla="*/ 4654 h 1317"/>
                    <a:gd name="T88" fmla="*/ 2300 w 6097"/>
                    <a:gd name="T89" fmla="*/ 4654 h 1317"/>
                    <a:gd name="T90" fmla="*/ 2300 w 6097"/>
                    <a:gd name="T91" fmla="*/ 4654 h 1317"/>
                    <a:gd name="T92" fmla="*/ 2300 w 6097"/>
                    <a:gd name="T93" fmla="*/ 4654 h 1317"/>
                    <a:gd name="T94" fmla="*/ 2300 w 6097"/>
                    <a:gd name="T95" fmla="*/ 4654 h 1317"/>
                    <a:gd name="T96" fmla="*/ 2300 w 6097"/>
                    <a:gd name="T97" fmla="*/ 4654 h 1317"/>
                    <a:gd name="T98" fmla="*/ 2300 w 6097"/>
                    <a:gd name="T99" fmla="*/ 4654 h 1317"/>
                    <a:gd name="T100" fmla="*/ 2300 w 6097"/>
                    <a:gd name="T101" fmla="*/ 4654 h 1317"/>
                    <a:gd name="T102" fmla="*/ 2300 w 6097"/>
                    <a:gd name="T103" fmla="*/ 4654 h 1317"/>
                    <a:gd name="T104" fmla="*/ 2300 w 6097"/>
                    <a:gd name="T105" fmla="*/ 4654 h 1317"/>
                    <a:gd name="T106" fmla="*/ 2300 w 6097"/>
                    <a:gd name="T107" fmla="*/ 4654 h 1317"/>
                    <a:gd name="T108" fmla="*/ 2300 w 6097"/>
                    <a:gd name="T109" fmla="*/ 4654 h 1317"/>
                    <a:gd name="T110" fmla="*/ 2300 w 6097"/>
                    <a:gd name="T111" fmla="*/ 4654 h 1317"/>
                    <a:gd name="T112" fmla="*/ 2300 w 6097"/>
                    <a:gd name="T113" fmla="*/ 4654 h 1317"/>
                    <a:gd name="T114" fmla="*/ 2300 w 6097"/>
                    <a:gd name="T115" fmla="*/ 4654 h 1317"/>
                    <a:gd name="T116" fmla="*/ 2300 w 6097"/>
                    <a:gd name="T117" fmla="*/ 4654 h 1317"/>
                    <a:gd name="T118" fmla="*/ 2300 w 6097"/>
                    <a:gd name="T119" fmla="*/ 4654 h 1317"/>
                    <a:gd name="T120" fmla="*/ 2300 w 6097"/>
                    <a:gd name="T121" fmla="*/ 4654 h 1317"/>
                    <a:gd name="T122" fmla="*/ 2300 w 6097"/>
                    <a:gd name="T123" fmla="*/ 0 h 1317"/>
                    <a:gd name="T124" fmla="*/ 2300 w 6097"/>
                    <a:gd name="T125" fmla="*/ 4654 h 1317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6097"/>
                    <a:gd name="T190" fmla="*/ 0 h 1317"/>
                    <a:gd name="T191" fmla="*/ 6097 w 6097"/>
                    <a:gd name="T192" fmla="*/ 1317 h 1317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6097" h="1317">
                      <a:moveTo>
                        <a:pt x="3090" y="6"/>
                      </a:moveTo>
                      <a:lnTo>
                        <a:pt x="3054" y="14"/>
                      </a:lnTo>
                      <a:lnTo>
                        <a:pt x="3019" y="21"/>
                      </a:lnTo>
                      <a:lnTo>
                        <a:pt x="2951" y="36"/>
                      </a:lnTo>
                      <a:lnTo>
                        <a:pt x="2883" y="54"/>
                      </a:lnTo>
                      <a:lnTo>
                        <a:pt x="2817" y="75"/>
                      </a:lnTo>
                      <a:lnTo>
                        <a:pt x="2753" y="97"/>
                      </a:lnTo>
                      <a:lnTo>
                        <a:pt x="2688" y="120"/>
                      </a:lnTo>
                      <a:lnTo>
                        <a:pt x="2625" y="145"/>
                      </a:lnTo>
                      <a:lnTo>
                        <a:pt x="2561" y="171"/>
                      </a:lnTo>
                      <a:lnTo>
                        <a:pt x="2435" y="226"/>
                      </a:lnTo>
                      <a:lnTo>
                        <a:pt x="2308" y="282"/>
                      </a:lnTo>
                      <a:lnTo>
                        <a:pt x="2242" y="310"/>
                      </a:lnTo>
                      <a:lnTo>
                        <a:pt x="2177" y="338"/>
                      </a:lnTo>
                      <a:lnTo>
                        <a:pt x="2111" y="365"/>
                      </a:lnTo>
                      <a:lnTo>
                        <a:pt x="2042" y="393"/>
                      </a:lnTo>
                      <a:lnTo>
                        <a:pt x="1981" y="416"/>
                      </a:lnTo>
                      <a:lnTo>
                        <a:pt x="1920" y="439"/>
                      </a:lnTo>
                      <a:lnTo>
                        <a:pt x="1861" y="462"/>
                      </a:lnTo>
                      <a:lnTo>
                        <a:pt x="1802" y="484"/>
                      </a:lnTo>
                      <a:lnTo>
                        <a:pt x="1746" y="506"/>
                      </a:lnTo>
                      <a:lnTo>
                        <a:pt x="1690" y="526"/>
                      </a:lnTo>
                      <a:lnTo>
                        <a:pt x="1636" y="547"/>
                      </a:lnTo>
                      <a:lnTo>
                        <a:pt x="1583" y="567"/>
                      </a:lnTo>
                      <a:lnTo>
                        <a:pt x="1532" y="586"/>
                      </a:lnTo>
                      <a:lnTo>
                        <a:pt x="1483" y="605"/>
                      </a:lnTo>
                      <a:lnTo>
                        <a:pt x="1436" y="623"/>
                      </a:lnTo>
                      <a:lnTo>
                        <a:pt x="1390" y="640"/>
                      </a:lnTo>
                      <a:lnTo>
                        <a:pt x="1346" y="657"/>
                      </a:lnTo>
                      <a:lnTo>
                        <a:pt x="1304" y="671"/>
                      </a:lnTo>
                      <a:lnTo>
                        <a:pt x="1265" y="685"/>
                      </a:lnTo>
                      <a:lnTo>
                        <a:pt x="1227" y="699"/>
                      </a:lnTo>
                      <a:lnTo>
                        <a:pt x="1194" y="712"/>
                      </a:lnTo>
                      <a:lnTo>
                        <a:pt x="1160" y="723"/>
                      </a:lnTo>
                      <a:lnTo>
                        <a:pt x="1127" y="735"/>
                      </a:lnTo>
                      <a:lnTo>
                        <a:pt x="1096" y="745"/>
                      </a:lnTo>
                      <a:lnTo>
                        <a:pt x="1066" y="757"/>
                      </a:lnTo>
                      <a:lnTo>
                        <a:pt x="1036" y="767"/>
                      </a:lnTo>
                      <a:lnTo>
                        <a:pt x="1007" y="776"/>
                      </a:lnTo>
                      <a:lnTo>
                        <a:pt x="978" y="787"/>
                      </a:lnTo>
                      <a:lnTo>
                        <a:pt x="946" y="797"/>
                      </a:lnTo>
                      <a:lnTo>
                        <a:pt x="914" y="808"/>
                      </a:lnTo>
                      <a:lnTo>
                        <a:pt x="883" y="819"/>
                      </a:lnTo>
                      <a:lnTo>
                        <a:pt x="853" y="828"/>
                      </a:lnTo>
                      <a:lnTo>
                        <a:pt x="794" y="848"/>
                      </a:lnTo>
                      <a:lnTo>
                        <a:pt x="737" y="866"/>
                      </a:lnTo>
                      <a:lnTo>
                        <a:pt x="683" y="883"/>
                      </a:lnTo>
                      <a:lnTo>
                        <a:pt x="629" y="901"/>
                      </a:lnTo>
                      <a:lnTo>
                        <a:pt x="522" y="934"/>
                      </a:lnTo>
                      <a:lnTo>
                        <a:pt x="467" y="950"/>
                      </a:lnTo>
                      <a:lnTo>
                        <a:pt x="410" y="967"/>
                      </a:lnTo>
                      <a:lnTo>
                        <a:pt x="351" y="985"/>
                      </a:lnTo>
                      <a:lnTo>
                        <a:pt x="320" y="994"/>
                      </a:lnTo>
                      <a:lnTo>
                        <a:pt x="289" y="1003"/>
                      </a:lnTo>
                      <a:lnTo>
                        <a:pt x="257" y="1012"/>
                      </a:lnTo>
                      <a:lnTo>
                        <a:pt x="224" y="1021"/>
                      </a:lnTo>
                      <a:lnTo>
                        <a:pt x="189" y="1032"/>
                      </a:lnTo>
                      <a:lnTo>
                        <a:pt x="154" y="1042"/>
                      </a:lnTo>
                      <a:lnTo>
                        <a:pt x="118" y="1054"/>
                      </a:lnTo>
                      <a:lnTo>
                        <a:pt x="80" y="1064"/>
                      </a:lnTo>
                      <a:lnTo>
                        <a:pt x="40" y="1077"/>
                      </a:lnTo>
                      <a:lnTo>
                        <a:pt x="0" y="1088"/>
                      </a:lnTo>
                      <a:lnTo>
                        <a:pt x="28" y="1079"/>
                      </a:lnTo>
                      <a:lnTo>
                        <a:pt x="55" y="1070"/>
                      </a:lnTo>
                      <a:lnTo>
                        <a:pt x="85" y="1062"/>
                      </a:lnTo>
                      <a:lnTo>
                        <a:pt x="116" y="1054"/>
                      </a:lnTo>
                      <a:lnTo>
                        <a:pt x="148" y="1047"/>
                      </a:lnTo>
                      <a:lnTo>
                        <a:pt x="181" y="1040"/>
                      </a:lnTo>
                      <a:lnTo>
                        <a:pt x="214" y="1034"/>
                      </a:lnTo>
                      <a:lnTo>
                        <a:pt x="249" y="1028"/>
                      </a:lnTo>
                      <a:lnTo>
                        <a:pt x="285" y="1024"/>
                      </a:lnTo>
                      <a:lnTo>
                        <a:pt x="322" y="1019"/>
                      </a:lnTo>
                      <a:lnTo>
                        <a:pt x="358" y="1016"/>
                      </a:lnTo>
                      <a:lnTo>
                        <a:pt x="396" y="1013"/>
                      </a:lnTo>
                      <a:lnTo>
                        <a:pt x="437" y="1010"/>
                      </a:lnTo>
                      <a:lnTo>
                        <a:pt x="476" y="1008"/>
                      </a:lnTo>
                      <a:lnTo>
                        <a:pt x="517" y="1006"/>
                      </a:lnTo>
                      <a:lnTo>
                        <a:pt x="559" y="1005"/>
                      </a:lnTo>
                      <a:lnTo>
                        <a:pt x="601" y="1005"/>
                      </a:lnTo>
                      <a:lnTo>
                        <a:pt x="645" y="1005"/>
                      </a:lnTo>
                      <a:lnTo>
                        <a:pt x="690" y="1005"/>
                      </a:lnTo>
                      <a:lnTo>
                        <a:pt x="735" y="1006"/>
                      </a:lnTo>
                      <a:lnTo>
                        <a:pt x="781" y="1008"/>
                      </a:lnTo>
                      <a:lnTo>
                        <a:pt x="827" y="1009"/>
                      </a:lnTo>
                      <a:lnTo>
                        <a:pt x="875" y="1011"/>
                      </a:lnTo>
                      <a:lnTo>
                        <a:pt x="923" y="1013"/>
                      </a:lnTo>
                      <a:lnTo>
                        <a:pt x="971" y="1016"/>
                      </a:lnTo>
                      <a:lnTo>
                        <a:pt x="1021" y="1019"/>
                      </a:lnTo>
                      <a:lnTo>
                        <a:pt x="1070" y="1023"/>
                      </a:lnTo>
                      <a:lnTo>
                        <a:pt x="1121" y="1027"/>
                      </a:lnTo>
                      <a:lnTo>
                        <a:pt x="1225" y="1036"/>
                      </a:lnTo>
                      <a:lnTo>
                        <a:pt x="1331" y="1047"/>
                      </a:lnTo>
                      <a:lnTo>
                        <a:pt x="1439" y="1058"/>
                      </a:lnTo>
                      <a:lnTo>
                        <a:pt x="1549" y="1071"/>
                      </a:lnTo>
                      <a:lnTo>
                        <a:pt x="1661" y="1085"/>
                      </a:lnTo>
                      <a:lnTo>
                        <a:pt x="1776" y="1099"/>
                      </a:lnTo>
                      <a:lnTo>
                        <a:pt x="1891" y="1115"/>
                      </a:lnTo>
                      <a:lnTo>
                        <a:pt x="2008" y="1131"/>
                      </a:lnTo>
                      <a:lnTo>
                        <a:pt x="2127" y="1148"/>
                      </a:lnTo>
                      <a:lnTo>
                        <a:pt x="2247" y="1165"/>
                      </a:lnTo>
                      <a:lnTo>
                        <a:pt x="2369" y="1184"/>
                      </a:lnTo>
                      <a:lnTo>
                        <a:pt x="2491" y="1202"/>
                      </a:lnTo>
                      <a:lnTo>
                        <a:pt x="2614" y="1221"/>
                      </a:lnTo>
                      <a:lnTo>
                        <a:pt x="2739" y="1240"/>
                      </a:lnTo>
                      <a:lnTo>
                        <a:pt x="2990" y="1279"/>
                      </a:lnTo>
                      <a:lnTo>
                        <a:pt x="3241" y="1317"/>
                      </a:lnTo>
                      <a:lnTo>
                        <a:pt x="3301" y="1287"/>
                      </a:lnTo>
                      <a:lnTo>
                        <a:pt x="3359" y="1259"/>
                      </a:lnTo>
                      <a:lnTo>
                        <a:pt x="3414" y="1231"/>
                      </a:lnTo>
                      <a:lnTo>
                        <a:pt x="3467" y="1203"/>
                      </a:lnTo>
                      <a:lnTo>
                        <a:pt x="3518" y="1176"/>
                      </a:lnTo>
                      <a:lnTo>
                        <a:pt x="3566" y="1149"/>
                      </a:lnTo>
                      <a:lnTo>
                        <a:pt x="3613" y="1123"/>
                      </a:lnTo>
                      <a:lnTo>
                        <a:pt x="3658" y="1097"/>
                      </a:lnTo>
                      <a:lnTo>
                        <a:pt x="3701" y="1072"/>
                      </a:lnTo>
                      <a:lnTo>
                        <a:pt x="3742" y="1048"/>
                      </a:lnTo>
                      <a:lnTo>
                        <a:pt x="3783" y="1025"/>
                      </a:lnTo>
                      <a:lnTo>
                        <a:pt x="3821" y="1001"/>
                      </a:lnTo>
                      <a:lnTo>
                        <a:pt x="3859" y="978"/>
                      </a:lnTo>
                      <a:lnTo>
                        <a:pt x="3894" y="956"/>
                      </a:lnTo>
                      <a:lnTo>
                        <a:pt x="3929" y="934"/>
                      </a:lnTo>
                      <a:lnTo>
                        <a:pt x="3964" y="912"/>
                      </a:lnTo>
                      <a:lnTo>
                        <a:pt x="3997" y="891"/>
                      </a:lnTo>
                      <a:lnTo>
                        <a:pt x="4029" y="872"/>
                      </a:lnTo>
                      <a:lnTo>
                        <a:pt x="4091" y="833"/>
                      </a:lnTo>
                      <a:lnTo>
                        <a:pt x="4153" y="795"/>
                      </a:lnTo>
                      <a:lnTo>
                        <a:pt x="4212" y="759"/>
                      </a:lnTo>
                      <a:lnTo>
                        <a:pt x="4272" y="726"/>
                      </a:lnTo>
                      <a:lnTo>
                        <a:pt x="4332" y="693"/>
                      </a:lnTo>
                      <a:lnTo>
                        <a:pt x="4393" y="662"/>
                      </a:lnTo>
                      <a:lnTo>
                        <a:pt x="4426" y="648"/>
                      </a:lnTo>
                      <a:lnTo>
                        <a:pt x="4458" y="633"/>
                      </a:lnTo>
                      <a:lnTo>
                        <a:pt x="4496" y="619"/>
                      </a:lnTo>
                      <a:lnTo>
                        <a:pt x="4534" y="602"/>
                      </a:lnTo>
                      <a:lnTo>
                        <a:pt x="4573" y="587"/>
                      </a:lnTo>
                      <a:lnTo>
                        <a:pt x="4613" y="574"/>
                      </a:lnTo>
                      <a:lnTo>
                        <a:pt x="4655" y="559"/>
                      </a:lnTo>
                      <a:lnTo>
                        <a:pt x="4698" y="544"/>
                      </a:lnTo>
                      <a:lnTo>
                        <a:pt x="4740" y="530"/>
                      </a:lnTo>
                      <a:lnTo>
                        <a:pt x="4784" y="516"/>
                      </a:lnTo>
                      <a:lnTo>
                        <a:pt x="4829" y="502"/>
                      </a:lnTo>
                      <a:lnTo>
                        <a:pt x="4875" y="487"/>
                      </a:lnTo>
                      <a:lnTo>
                        <a:pt x="4921" y="473"/>
                      </a:lnTo>
                      <a:lnTo>
                        <a:pt x="4968" y="458"/>
                      </a:lnTo>
                      <a:lnTo>
                        <a:pt x="5017" y="445"/>
                      </a:lnTo>
                      <a:lnTo>
                        <a:pt x="5066" y="430"/>
                      </a:lnTo>
                      <a:lnTo>
                        <a:pt x="5116" y="415"/>
                      </a:lnTo>
                      <a:lnTo>
                        <a:pt x="5166" y="399"/>
                      </a:lnTo>
                      <a:lnTo>
                        <a:pt x="5218" y="384"/>
                      </a:lnTo>
                      <a:lnTo>
                        <a:pt x="5271" y="366"/>
                      </a:lnTo>
                      <a:lnTo>
                        <a:pt x="5324" y="350"/>
                      </a:lnTo>
                      <a:lnTo>
                        <a:pt x="5378" y="333"/>
                      </a:lnTo>
                      <a:lnTo>
                        <a:pt x="5434" y="315"/>
                      </a:lnTo>
                      <a:lnTo>
                        <a:pt x="5490" y="296"/>
                      </a:lnTo>
                      <a:lnTo>
                        <a:pt x="5547" y="277"/>
                      </a:lnTo>
                      <a:lnTo>
                        <a:pt x="5604" y="257"/>
                      </a:lnTo>
                      <a:lnTo>
                        <a:pt x="5663" y="236"/>
                      </a:lnTo>
                      <a:lnTo>
                        <a:pt x="5723" y="214"/>
                      </a:lnTo>
                      <a:lnTo>
                        <a:pt x="5783" y="191"/>
                      </a:lnTo>
                      <a:lnTo>
                        <a:pt x="5844" y="167"/>
                      </a:lnTo>
                      <a:lnTo>
                        <a:pt x="5906" y="143"/>
                      </a:lnTo>
                      <a:lnTo>
                        <a:pt x="5970" y="117"/>
                      </a:lnTo>
                      <a:lnTo>
                        <a:pt x="6033" y="90"/>
                      </a:lnTo>
                      <a:lnTo>
                        <a:pt x="6097" y="62"/>
                      </a:lnTo>
                      <a:lnTo>
                        <a:pt x="5888" y="64"/>
                      </a:lnTo>
                      <a:lnTo>
                        <a:pt x="5680" y="62"/>
                      </a:lnTo>
                      <a:lnTo>
                        <a:pt x="5473" y="60"/>
                      </a:lnTo>
                      <a:lnTo>
                        <a:pt x="5268" y="56"/>
                      </a:lnTo>
                      <a:lnTo>
                        <a:pt x="5065" y="50"/>
                      </a:lnTo>
                      <a:lnTo>
                        <a:pt x="4865" y="43"/>
                      </a:lnTo>
                      <a:lnTo>
                        <a:pt x="4765" y="38"/>
                      </a:lnTo>
                      <a:lnTo>
                        <a:pt x="4668" y="35"/>
                      </a:lnTo>
                      <a:lnTo>
                        <a:pt x="4570" y="31"/>
                      </a:lnTo>
                      <a:lnTo>
                        <a:pt x="4474" y="28"/>
                      </a:lnTo>
                      <a:lnTo>
                        <a:pt x="4378" y="24"/>
                      </a:lnTo>
                      <a:lnTo>
                        <a:pt x="4283" y="20"/>
                      </a:lnTo>
                      <a:lnTo>
                        <a:pt x="4189" y="18"/>
                      </a:lnTo>
                      <a:lnTo>
                        <a:pt x="4097" y="14"/>
                      </a:lnTo>
                      <a:lnTo>
                        <a:pt x="4006" y="11"/>
                      </a:lnTo>
                      <a:lnTo>
                        <a:pt x="3915" y="8"/>
                      </a:lnTo>
                      <a:lnTo>
                        <a:pt x="3826" y="6"/>
                      </a:lnTo>
                      <a:lnTo>
                        <a:pt x="3739" y="4"/>
                      </a:lnTo>
                      <a:lnTo>
                        <a:pt x="3652" y="3"/>
                      </a:lnTo>
                      <a:lnTo>
                        <a:pt x="3567" y="1"/>
                      </a:lnTo>
                      <a:lnTo>
                        <a:pt x="3484" y="0"/>
                      </a:lnTo>
                      <a:lnTo>
                        <a:pt x="3402" y="0"/>
                      </a:lnTo>
                      <a:lnTo>
                        <a:pt x="3322" y="1"/>
                      </a:lnTo>
                      <a:lnTo>
                        <a:pt x="3242" y="3"/>
                      </a:lnTo>
                      <a:lnTo>
                        <a:pt x="3165" y="5"/>
                      </a:lnTo>
                      <a:lnTo>
                        <a:pt x="3090" y="7"/>
                      </a:lnTo>
                      <a:lnTo>
                        <a:pt x="3090" y="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93000"/>
                    </a:lnSpc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  <a:defRPr/>
                  </a:pPr>
                  <a:endParaRPr lang="cs-CZ" dirty="0">
                    <a:ea typeface="Microsoft YaHei" charset="-122"/>
                    <a:cs typeface="+mn-cs"/>
                  </a:endParaRPr>
                </a:p>
              </p:txBody>
            </p:sp>
            <p:sp>
              <p:nvSpPr>
                <p:cNvPr id="3104" name="Freeform 8"/>
                <p:cNvSpPr>
                  <a:spLocks noChangeArrowheads="1"/>
                </p:cNvSpPr>
                <p:nvPr/>
              </p:nvSpPr>
              <p:spPr bwMode="auto">
                <a:xfrm>
                  <a:off x="5119" y="415"/>
                  <a:ext cx="396" cy="95"/>
                </a:xfrm>
                <a:custGeom>
                  <a:avLst/>
                  <a:gdLst>
                    <a:gd name="T0" fmla="*/ 2285 w 6199"/>
                    <a:gd name="T1" fmla="*/ 4874 h 1278"/>
                    <a:gd name="T2" fmla="*/ 2285 w 6199"/>
                    <a:gd name="T3" fmla="*/ 4874 h 1278"/>
                    <a:gd name="T4" fmla="*/ 2285 w 6199"/>
                    <a:gd name="T5" fmla="*/ 4874 h 1278"/>
                    <a:gd name="T6" fmla="*/ 2285 w 6199"/>
                    <a:gd name="T7" fmla="*/ 4874 h 1278"/>
                    <a:gd name="T8" fmla="*/ 2285 w 6199"/>
                    <a:gd name="T9" fmla="*/ 4874 h 1278"/>
                    <a:gd name="T10" fmla="*/ 2285 w 6199"/>
                    <a:gd name="T11" fmla="*/ 4874 h 1278"/>
                    <a:gd name="T12" fmla="*/ 2285 w 6199"/>
                    <a:gd name="T13" fmla="*/ 4874 h 1278"/>
                    <a:gd name="T14" fmla="*/ 2285 w 6199"/>
                    <a:gd name="T15" fmla="*/ 4874 h 1278"/>
                    <a:gd name="T16" fmla="*/ 2285 w 6199"/>
                    <a:gd name="T17" fmla="*/ 4874 h 1278"/>
                    <a:gd name="T18" fmla="*/ 2285 w 6199"/>
                    <a:gd name="T19" fmla="*/ 4874 h 1278"/>
                    <a:gd name="T20" fmla="*/ 2285 w 6199"/>
                    <a:gd name="T21" fmla="*/ 4874 h 1278"/>
                    <a:gd name="T22" fmla="*/ 2285 w 6199"/>
                    <a:gd name="T23" fmla="*/ 4874 h 1278"/>
                    <a:gd name="T24" fmla="*/ 2285 w 6199"/>
                    <a:gd name="T25" fmla="*/ 4874 h 1278"/>
                    <a:gd name="T26" fmla="*/ 2285 w 6199"/>
                    <a:gd name="T27" fmla="*/ 4874 h 1278"/>
                    <a:gd name="T28" fmla="*/ 2285 w 6199"/>
                    <a:gd name="T29" fmla="*/ 4874 h 1278"/>
                    <a:gd name="T30" fmla="*/ 2285 w 6199"/>
                    <a:gd name="T31" fmla="*/ 4874 h 1278"/>
                    <a:gd name="T32" fmla="*/ 2285 w 6199"/>
                    <a:gd name="T33" fmla="*/ 4874 h 1278"/>
                    <a:gd name="T34" fmla="*/ 2285 w 6199"/>
                    <a:gd name="T35" fmla="*/ 4874 h 1278"/>
                    <a:gd name="T36" fmla="*/ 2285 w 6199"/>
                    <a:gd name="T37" fmla="*/ 4874 h 1278"/>
                    <a:gd name="T38" fmla="*/ 2285 w 6199"/>
                    <a:gd name="T39" fmla="*/ 4874 h 1278"/>
                    <a:gd name="T40" fmla="*/ 2285 w 6199"/>
                    <a:gd name="T41" fmla="*/ 4874 h 1278"/>
                    <a:gd name="T42" fmla="*/ 2285 w 6199"/>
                    <a:gd name="T43" fmla="*/ 4874 h 1278"/>
                    <a:gd name="T44" fmla="*/ 2285 w 6199"/>
                    <a:gd name="T45" fmla="*/ 4874 h 1278"/>
                    <a:gd name="T46" fmla="*/ 2285 w 6199"/>
                    <a:gd name="T47" fmla="*/ 4874 h 1278"/>
                    <a:gd name="T48" fmla="*/ 2285 w 6199"/>
                    <a:gd name="T49" fmla="*/ 4874 h 1278"/>
                    <a:gd name="T50" fmla="*/ 2285 w 6199"/>
                    <a:gd name="T51" fmla="*/ 4874 h 1278"/>
                    <a:gd name="T52" fmla="*/ 2285 w 6199"/>
                    <a:gd name="T53" fmla="*/ 4874 h 1278"/>
                    <a:gd name="T54" fmla="*/ 2285 w 6199"/>
                    <a:gd name="T55" fmla="*/ 4874 h 1278"/>
                    <a:gd name="T56" fmla="*/ 2285 w 6199"/>
                    <a:gd name="T57" fmla="*/ 4874 h 1278"/>
                    <a:gd name="T58" fmla="*/ 2285 w 6199"/>
                    <a:gd name="T59" fmla="*/ 4874 h 1278"/>
                    <a:gd name="T60" fmla="*/ 2285 w 6199"/>
                    <a:gd name="T61" fmla="*/ 4874 h 1278"/>
                    <a:gd name="T62" fmla="*/ 2285 w 6199"/>
                    <a:gd name="T63" fmla="*/ 4874 h 1278"/>
                    <a:gd name="T64" fmla="*/ 2285 w 6199"/>
                    <a:gd name="T65" fmla="*/ 4874 h 1278"/>
                    <a:gd name="T66" fmla="*/ 2285 w 6199"/>
                    <a:gd name="T67" fmla="*/ 4874 h 1278"/>
                    <a:gd name="T68" fmla="*/ 2285 w 6199"/>
                    <a:gd name="T69" fmla="*/ 4874 h 1278"/>
                    <a:gd name="T70" fmla="*/ 2285 w 6199"/>
                    <a:gd name="T71" fmla="*/ 4874 h 1278"/>
                    <a:gd name="T72" fmla="*/ 2285 w 6199"/>
                    <a:gd name="T73" fmla="*/ 4874 h 1278"/>
                    <a:gd name="T74" fmla="*/ 2285 w 6199"/>
                    <a:gd name="T75" fmla="*/ 4874 h 1278"/>
                    <a:gd name="T76" fmla="*/ 2285 w 6199"/>
                    <a:gd name="T77" fmla="*/ 4874 h 1278"/>
                    <a:gd name="T78" fmla="*/ 2285 w 6199"/>
                    <a:gd name="T79" fmla="*/ 4874 h 1278"/>
                    <a:gd name="T80" fmla="*/ 2285 w 6199"/>
                    <a:gd name="T81" fmla="*/ 4874 h 1278"/>
                    <a:gd name="T82" fmla="*/ 2285 w 6199"/>
                    <a:gd name="T83" fmla="*/ 4874 h 1278"/>
                    <a:gd name="T84" fmla="*/ 2285 w 6199"/>
                    <a:gd name="T85" fmla="*/ 4874 h 1278"/>
                    <a:gd name="T86" fmla="*/ 2285 w 6199"/>
                    <a:gd name="T87" fmla="*/ 4874 h 1278"/>
                    <a:gd name="T88" fmla="*/ 2285 w 6199"/>
                    <a:gd name="T89" fmla="*/ 4874 h 1278"/>
                    <a:gd name="T90" fmla="*/ 2285 w 6199"/>
                    <a:gd name="T91" fmla="*/ 4874 h 1278"/>
                    <a:gd name="T92" fmla="*/ 2285 w 6199"/>
                    <a:gd name="T93" fmla="*/ 4874 h 1278"/>
                    <a:gd name="T94" fmla="*/ 2285 w 6199"/>
                    <a:gd name="T95" fmla="*/ 4874 h 1278"/>
                    <a:gd name="T96" fmla="*/ 2285 w 6199"/>
                    <a:gd name="T97" fmla="*/ 4874 h 1278"/>
                    <a:gd name="T98" fmla="*/ 2285 w 6199"/>
                    <a:gd name="T99" fmla="*/ 4874 h 1278"/>
                    <a:gd name="T100" fmla="*/ 2285 w 6199"/>
                    <a:gd name="T101" fmla="*/ 4874 h 1278"/>
                    <a:gd name="T102" fmla="*/ 2285 w 6199"/>
                    <a:gd name="T103" fmla="*/ 4874 h 1278"/>
                    <a:gd name="T104" fmla="*/ 2285 w 6199"/>
                    <a:gd name="T105" fmla="*/ 4874 h 1278"/>
                    <a:gd name="T106" fmla="*/ 2285 w 6199"/>
                    <a:gd name="T107" fmla="*/ 4874 h 1278"/>
                    <a:gd name="T108" fmla="*/ 2285 w 6199"/>
                    <a:gd name="T109" fmla="*/ 4874 h 1278"/>
                    <a:gd name="T110" fmla="*/ 2285 w 6199"/>
                    <a:gd name="T111" fmla="*/ 4874 h 1278"/>
                    <a:gd name="T112" fmla="*/ 2285 w 6199"/>
                    <a:gd name="T113" fmla="*/ 4874 h 1278"/>
                    <a:gd name="T114" fmla="*/ 2285 w 6199"/>
                    <a:gd name="T115" fmla="*/ 4874 h 1278"/>
                    <a:gd name="T116" fmla="*/ 2285 w 6199"/>
                    <a:gd name="T117" fmla="*/ 4874 h 1278"/>
                    <a:gd name="T118" fmla="*/ 2285 w 6199"/>
                    <a:gd name="T119" fmla="*/ 4874 h 1278"/>
                    <a:gd name="T120" fmla="*/ 2285 w 6199"/>
                    <a:gd name="T121" fmla="*/ 4874 h 1278"/>
                    <a:gd name="T122" fmla="*/ 2285 w 6199"/>
                    <a:gd name="T123" fmla="*/ 4874 h 1278"/>
                    <a:gd name="T124" fmla="*/ 2285 w 6199"/>
                    <a:gd name="T125" fmla="*/ 4874 h 1278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6199"/>
                    <a:gd name="T190" fmla="*/ 0 h 1278"/>
                    <a:gd name="T191" fmla="*/ 6199 w 6199"/>
                    <a:gd name="T192" fmla="*/ 1278 h 1278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6199" h="1278">
                      <a:moveTo>
                        <a:pt x="0" y="1076"/>
                      </a:moveTo>
                      <a:lnTo>
                        <a:pt x="4" y="1069"/>
                      </a:lnTo>
                      <a:lnTo>
                        <a:pt x="9" y="1064"/>
                      </a:lnTo>
                      <a:lnTo>
                        <a:pt x="13" y="1059"/>
                      </a:lnTo>
                      <a:lnTo>
                        <a:pt x="19" y="1056"/>
                      </a:lnTo>
                      <a:lnTo>
                        <a:pt x="24" y="1054"/>
                      </a:lnTo>
                      <a:lnTo>
                        <a:pt x="30" y="1050"/>
                      </a:lnTo>
                      <a:lnTo>
                        <a:pt x="35" y="1047"/>
                      </a:lnTo>
                      <a:lnTo>
                        <a:pt x="40" y="1044"/>
                      </a:lnTo>
                      <a:lnTo>
                        <a:pt x="46" y="1041"/>
                      </a:lnTo>
                      <a:lnTo>
                        <a:pt x="51" y="1039"/>
                      </a:lnTo>
                      <a:lnTo>
                        <a:pt x="57" y="1035"/>
                      </a:lnTo>
                      <a:lnTo>
                        <a:pt x="62" y="1033"/>
                      </a:lnTo>
                      <a:lnTo>
                        <a:pt x="68" y="1031"/>
                      </a:lnTo>
                      <a:lnTo>
                        <a:pt x="73" y="1027"/>
                      </a:lnTo>
                      <a:lnTo>
                        <a:pt x="79" y="1025"/>
                      </a:lnTo>
                      <a:lnTo>
                        <a:pt x="85" y="1023"/>
                      </a:lnTo>
                      <a:lnTo>
                        <a:pt x="91" y="1020"/>
                      </a:lnTo>
                      <a:lnTo>
                        <a:pt x="96" y="1018"/>
                      </a:lnTo>
                      <a:lnTo>
                        <a:pt x="102" y="1016"/>
                      </a:lnTo>
                      <a:lnTo>
                        <a:pt x="108" y="1013"/>
                      </a:lnTo>
                      <a:lnTo>
                        <a:pt x="114" y="1011"/>
                      </a:lnTo>
                      <a:lnTo>
                        <a:pt x="119" y="1009"/>
                      </a:lnTo>
                      <a:lnTo>
                        <a:pt x="125" y="1006"/>
                      </a:lnTo>
                      <a:lnTo>
                        <a:pt x="131" y="1004"/>
                      </a:lnTo>
                      <a:lnTo>
                        <a:pt x="137" y="1002"/>
                      </a:lnTo>
                      <a:lnTo>
                        <a:pt x="142" y="1000"/>
                      </a:lnTo>
                      <a:lnTo>
                        <a:pt x="148" y="997"/>
                      </a:lnTo>
                      <a:lnTo>
                        <a:pt x="154" y="996"/>
                      </a:lnTo>
                      <a:lnTo>
                        <a:pt x="160" y="994"/>
                      </a:lnTo>
                      <a:lnTo>
                        <a:pt x="167" y="992"/>
                      </a:lnTo>
                      <a:lnTo>
                        <a:pt x="172" y="989"/>
                      </a:lnTo>
                      <a:lnTo>
                        <a:pt x="178" y="988"/>
                      </a:lnTo>
                      <a:lnTo>
                        <a:pt x="184" y="986"/>
                      </a:lnTo>
                      <a:lnTo>
                        <a:pt x="190" y="983"/>
                      </a:lnTo>
                      <a:lnTo>
                        <a:pt x="195" y="982"/>
                      </a:lnTo>
                      <a:lnTo>
                        <a:pt x="202" y="980"/>
                      </a:lnTo>
                      <a:lnTo>
                        <a:pt x="208" y="979"/>
                      </a:lnTo>
                      <a:lnTo>
                        <a:pt x="214" y="977"/>
                      </a:lnTo>
                      <a:lnTo>
                        <a:pt x="220" y="974"/>
                      </a:lnTo>
                      <a:lnTo>
                        <a:pt x="225" y="973"/>
                      </a:lnTo>
                      <a:lnTo>
                        <a:pt x="232" y="971"/>
                      </a:lnTo>
                      <a:lnTo>
                        <a:pt x="238" y="970"/>
                      </a:lnTo>
                      <a:lnTo>
                        <a:pt x="244" y="967"/>
                      </a:lnTo>
                      <a:lnTo>
                        <a:pt x="251" y="966"/>
                      </a:lnTo>
                      <a:lnTo>
                        <a:pt x="257" y="965"/>
                      </a:lnTo>
                      <a:lnTo>
                        <a:pt x="262" y="963"/>
                      </a:lnTo>
                      <a:lnTo>
                        <a:pt x="268" y="962"/>
                      </a:lnTo>
                      <a:lnTo>
                        <a:pt x="275" y="959"/>
                      </a:lnTo>
                      <a:lnTo>
                        <a:pt x="281" y="958"/>
                      </a:lnTo>
                      <a:lnTo>
                        <a:pt x="286" y="957"/>
                      </a:lnTo>
                      <a:lnTo>
                        <a:pt x="293" y="955"/>
                      </a:lnTo>
                      <a:lnTo>
                        <a:pt x="299" y="954"/>
                      </a:lnTo>
                      <a:lnTo>
                        <a:pt x="305" y="952"/>
                      </a:lnTo>
                      <a:lnTo>
                        <a:pt x="312" y="951"/>
                      </a:lnTo>
                      <a:lnTo>
                        <a:pt x="318" y="949"/>
                      </a:lnTo>
                      <a:lnTo>
                        <a:pt x="325" y="948"/>
                      </a:lnTo>
                      <a:lnTo>
                        <a:pt x="330" y="947"/>
                      </a:lnTo>
                      <a:lnTo>
                        <a:pt x="336" y="945"/>
                      </a:lnTo>
                      <a:lnTo>
                        <a:pt x="343" y="944"/>
                      </a:lnTo>
                      <a:lnTo>
                        <a:pt x="349" y="942"/>
                      </a:lnTo>
                      <a:lnTo>
                        <a:pt x="356" y="941"/>
                      </a:lnTo>
                      <a:lnTo>
                        <a:pt x="361" y="940"/>
                      </a:lnTo>
                      <a:lnTo>
                        <a:pt x="367" y="939"/>
                      </a:lnTo>
                      <a:lnTo>
                        <a:pt x="374" y="937"/>
                      </a:lnTo>
                      <a:lnTo>
                        <a:pt x="380" y="936"/>
                      </a:lnTo>
                      <a:lnTo>
                        <a:pt x="387" y="935"/>
                      </a:lnTo>
                      <a:lnTo>
                        <a:pt x="392" y="934"/>
                      </a:lnTo>
                      <a:lnTo>
                        <a:pt x="399" y="933"/>
                      </a:lnTo>
                      <a:lnTo>
                        <a:pt x="405" y="932"/>
                      </a:lnTo>
                      <a:lnTo>
                        <a:pt x="412" y="931"/>
                      </a:lnTo>
                      <a:lnTo>
                        <a:pt x="418" y="929"/>
                      </a:lnTo>
                      <a:lnTo>
                        <a:pt x="425" y="928"/>
                      </a:lnTo>
                      <a:lnTo>
                        <a:pt x="431" y="927"/>
                      </a:lnTo>
                      <a:lnTo>
                        <a:pt x="437" y="926"/>
                      </a:lnTo>
                      <a:lnTo>
                        <a:pt x="443" y="925"/>
                      </a:lnTo>
                      <a:lnTo>
                        <a:pt x="450" y="924"/>
                      </a:lnTo>
                      <a:lnTo>
                        <a:pt x="456" y="922"/>
                      </a:lnTo>
                      <a:lnTo>
                        <a:pt x="463" y="922"/>
                      </a:lnTo>
                      <a:lnTo>
                        <a:pt x="470" y="921"/>
                      </a:lnTo>
                      <a:lnTo>
                        <a:pt x="475" y="920"/>
                      </a:lnTo>
                      <a:lnTo>
                        <a:pt x="482" y="919"/>
                      </a:lnTo>
                      <a:lnTo>
                        <a:pt x="488" y="918"/>
                      </a:lnTo>
                      <a:lnTo>
                        <a:pt x="495" y="918"/>
                      </a:lnTo>
                      <a:lnTo>
                        <a:pt x="501" y="917"/>
                      </a:lnTo>
                      <a:lnTo>
                        <a:pt x="508" y="916"/>
                      </a:lnTo>
                      <a:lnTo>
                        <a:pt x="515" y="914"/>
                      </a:lnTo>
                      <a:lnTo>
                        <a:pt x="520" y="914"/>
                      </a:lnTo>
                      <a:lnTo>
                        <a:pt x="527" y="913"/>
                      </a:lnTo>
                      <a:lnTo>
                        <a:pt x="533" y="912"/>
                      </a:lnTo>
                      <a:lnTo>
                        <a:pt x="540" y="911"/>
                      </a:lnTo>
                      <a:lnTo>
                        <a:pt x="547" y="911"/>
                      </a:lnTo>
                      <a:lnTo>
                        <a:pt x="553" y="910"/>
                      </a:lnTo>
                      <a:lnTo>
                        <a:pt x="560" y="910"/>
                      </a:lnTo>
                      <a:lnTo>
                        <a:pt x="566" y="909"/>
                      </a:lnTo>
                      <a:lnTo>
                        <a:pt x="572" y="907"/>
                      </a:lnTo>
                      <a:lnTo>
                        <a:pt x="579" y="907"/>
                      </a:lnTo>
                      <a:lnTo>
                        <a:pt x="586" y="906"/>
                      </a:lnTo>
                      <a:lnTo>
                        <a:pt x="592" y="906"/>
                      </a:lnTo>
                      <a:lnTo>
                        <a:pt x="599" y="905"/>
                      </a:lnTo>
                      <a:lnTo>
                        <a:pt x="606" y="905"/>
                      </a:lnTo>
                      <a:lnTo>
                        <a:pt x="611" y="904"/>
                      </a:lnTo>
                      <a:lnTo>
                        <a:pt x="618" y="904"/>
                      </a:lnTo>
                      <a:lnTo>
                        <a:pt x="625" y="903"/>
                      </a:lnTo>
                      <a:lnTo>
                        <a:pt x="632" y="903"/>
                      </a:lnTo>
                      <a:lnTo>
                        <a:pt x="638" y="902"/>
                      </a:lnTo>
                      <a:lnTo>
                        <a:pt x="645" y="902"/>
                      </a:lnTo>
                      <a:lnTo>
                        <a:pt x="652" y="901"/>
                      </a:lnTo>
                      <a:lnTo>
                        <a:pt x="657" y="901"/>
                      </a:lnTo>
                      <a:lnTo>
                        <a:pt x="664" y="899"/>
                      </a:lnTo>
                      <a:lnTo>
                        <a:pt x="671" y="899"/>
                      </a:lnTo>
                      <a:lnTo>
                        <a:pt x="678" y="899"/>
                      </a:lnTo>
                      <a:lnTo>
                        <a:pt x="684" y="898"/>
                      </a:lnTo>
                      <a:lnTo>
                        <a:pt x="691" y="898"/>
                      </a:lnTo>
                      <a:lnTo>
                        <a:pt x="698" y="898"/>
                      </a:lnTo>
                      <a:lnTo>
                        <a:pt x="705" y="897"/>
                      </a:lnTo>
                      <a:lnTo>
                        <a:pt x="710" y="897"/>
                      </a:lnTo>
                      <a:lnTo>
                        <a:pt x="717" y="897"/>
                      </a:lnTo>
                      <a:lnTo>
                        <a:pt x="724" y="896"/>
                      </a:lnTo>
                      <a:lnTo>
                        <a:pt x="731" y="896"/>
                      </a:lnTo>
                      <a:lnTo>
                        <a:pt x="737" y="896"/>
                      </a:lnTo>
                      <a:lnTo>
                        <a:pt x="744" y="896"/>
                      </a:lnTo>
                      <a:lnTo>
                        <a:pt x="751" y="895"/>
                      </a:lnTo>
                      <a:lnTo>
                        <a:pt x="758" y="895"/>
                      </a:lnTo>
                      <a:lnTo>
                        <a:pt x="765" y="895"/>
                      </a:lnTo>
                      <a:lnTo>
                        <a:pt x="770" y="895"/>
                      </a:lnTo>
                      <a:lnTo>
                        <a:pt x="777" y="894"/>
                      </a:lnTo>
                      <a:lnTo>
                        <a:pt x="784" y="894"/>
                      </a:lnTo>
                      <a:lnTo>
                        <a:pt x="791" y="894"/>
                      </a:lnTo>
                      <a:lnTo>
                        <a:pt x="798" y="894"/>
                      </a:lnTo>
                      <a:lnTo>
                        <a:pt x="804" y="894"/>
                      </a:lnTo>
                      <a:lnTo>
                        <a:pt x="811" y="894"/>
                      </a:lnTo>
                      <a:lnTo>
                        <a:pt x="818" y="894"/>
                      </a:lnTo>
                      <a:lnTo>
                        <a:pt x="825" y="893"/>
                      </a:lnTo>
                      <a:lnTo>
                        <a:pt x="831" y="893"/>
                      </a:lnTo>
                      <a:lnTo>
                        <a:pt x="838" y="893"/>
                      </a:lnTo>
                      <a:lnTo>
                        <a:pt x="844" y="893"/>
                      </a:lnTo>
                      <a:lnTo>
                        <a:pt x="851" y="893"/>
                      </a:lnTo>
                      <a:lnTo>
                        <a:pt x="858" y="893"/>
                      </a:lnTo>
                      <a:lnTo>
                        <a:pt x="865" y="893"/>
                      </a:lnTo>
                      <a:lnTo>
                        <a:pt x="872" y="893"/>
                      </a:lnTo>
                      <a:lnTo>
                        <a:pt x="879" y="893"/>
                      </a:lnTo>
                      <a:lnTo>
                        <a:pt x="886" y="893"/>
                      </a:lnTo>
                      <a:lnTo>
                        <a:pt x="891" y="893"/>
                      </a:lnTo>
                      <a:lnTo>
                        <a:pt x="898" y="893"/>
                      </a:lnTo>
                      <a:lnTo>
                        <a:pt x="905" y="893"/>
                      </a:lnTo>
                      <a:lnTo>
                        <a:pt x="912" y="893"/>
                      </a:lnTo>
                      <a:lnTo>
                        <a:pt x="919" y="893"/>
                      </a:lnTo>
                      <a:lnTo>
                        <a:pt x="926" y="893"/>
                      </a:lnTo>
                      <a:lnTo>
                        <a:pt x="933" y="893"/>
                      </a:lnTo>
                      <a:lnTo>
                        <a:pt x="940" y="893"/>
                      </a:lnTo>
                      <a:lnTo>
                        <a:pt x="947" y="893"/>
                      </a:lnTo>
                      <a:lnTo>
                        <a:pt x="952" y="894"/>
                      </a:lnTo>
                      <a:lnTo>
                        <a:pt x="959" y="894"/>
                      </a:lnTo>
                      <a:lnTo>
                        <a:pt x="966" y="894"/>
                      </a:lnTo>
                      <a:lnTo>
                        <a:pt x="973" y="894"/>
                      </a:lnTo>
                      <a:lnTo>
                        <a:pt x="980" y="894"/>
                      </a:lnTo>
                      <a:lnTo>
                        <a:pt x="987" y="894"/>
                      </a:lnTo>
                      <a:lnTo>
                        <a:pt x="994" y="894"/>
                      </a:lnTo>
                      <a:lnTo>
                        <a:pt x="1001" y="895"/>
                      </a:lnTo>
                      <a:lnTo>
                        <a:pt x="1008" y="895"/>
                      </a:lnTo>
                      <a:lnTo>
                        <a:pt x="1015" y="895"/>
                      </a:lnTo>
                      <a:lnTo>
                        <a:pt x="1022" y="895"/>
                      </a:lnTo>
                      <a:lnTo>
                        <a:pt x="1027" y="895"/>
                      </a:lnTo>
                      <a:lnTo>
                        <a:pt x="1034" y="896"/>
                      </a:lnTo>
                      <a:lnTo>
                        <a:pt x="1041" y="896"/>
                      </a:lnTo>
                      <a:lnTo>
                        <a:pt x="1048" y="896"/>
                      </a:lnTo>
                      <a:lnTo>
                        <a:pt x="1055" y="896"/>
                      </a:lnTo>
                      <a:lnTo>
                        <a:pt x="1062" y="897"/>
                      </a:lnTo>
                      <a:lnTo>
                        <a:pt x="1069" y="897"/>
                      </a:lnTo>
                      <a:lnTo>
                        <a:pt x="1076" y="897"/>
                      </a:lnTo>
                      <a:lnTo>
                        <a:pt x="1083" y="898"/>
                      </a:lnTo>
                      <a:lnTo>
                        <a:pt x="1090" y="898"/>
                      </a:lnTo>
                      <a:lnTo>
                        <a:pt x="1096" y="898"/>
                      </a:lnTo>
                      <a:lnTo>
                        <a:pt x="1103" y="899"/>
                      </a:lnTo>
                      <a:lnTo>
                        <a:pt x="1110" y="899"/>
                      </a:lnTo>
                      <a:lnTo>
                        <a:pt x="1117" y="899"/>
                      </a:lnTo>
                      <a:lnTo>
                        <a:pt x="1131" y="901"/>
                      </a:lnTo>
                      <a:lnTo>
                        <a:pt x="1145" y="902"/>
                      </a:lnTo>
                      <a:lnTo>
                        <a:pt x="1159" y="903"/>
                      </a:lnTo>
                      <a:lnTo>
                        <a:pt x="1171" y="903"/>
                      </a:lnTo>
                      <a:lnTo>
                        <a:pt x="1185" y="904"/>
                      </a:lnTo>
                      <a:lnTo>
                        <a:pt x="1199" y="905"/>
                      </a:lnTo>
                      <a:lnTo>
                        <a:pt x="1213" y="906"/>
                      </a:lnTo>
                      <a:lnTo>
                        <a:pt x="1227" y="907"/>
                      </a:lnTo>
                      <a:lnTo>
                        <a:pt x="1240" y="909"/>
                      </a:lnTo>
                      <a:lnTo>
                        <a:pt x="1254" y="910"/>
                      </a:lnTo>
                      <a:lnTo>
                        <a:pt x="1268" y="911"/>
                      </a:lnTo>
                      <a:lnTo>
                        <a:pt x="1282" y="912"/>
                      </a:lnTo>
                      <a:lnTo>
                        <a:pt x="1296" y="913"/>
                      </a:lnTo>
                      <a:lnTo>
                        <a:pt x="1310" y="916"/>
                      </a:lnTo>
                      <a:lnTo>
                        <a:pt x="1323" y="917"/>
                      </a:lnTo>
                      <a:lnTo>
                        <a:pt x="1337" y="918"/>
                      </a:lnTo>
                      <a:lnTo>
                        <a:pt x="1351" y="919"/>
                      </a:lnTo>
                      <a:lnTo>
                        <a:pt x="1365" y="921"/>
                      </a:lnTo>
                      <a:lnTo>
                        <a:pt x="1379" y="922"/>
                      </a:lnTo>
                      <a:lnTo>
                        <a:pt x="1393" y="924"/>
                      </a:lnTo>
                      <a:lnTo>
                        <a:pt x="1406" y="926"/>
                      </a:lnTo>
                      <a:lnTo>
                        <a:pt x="1420" y="927"/>
                      </a:lnTo>
                      <a:lnTo>
                        <a:pt x="1434" y="929"/>
                      </a:lnTo>
                      <a:lnTo>
                        <a:pt x="1448" y="931"/>
                      </a:lnTo>
                      <a:lnTo>
                        <a:pt x="1462" y="933"/>
                      </a:lnTo>
                      <a:lnTo>
                        <a:pt x="1476" y="934"/>
                      </a:lnTo>
                      <a:lnTo>
                        <a:pt x="1489" y="936"/>
                      </a:lnTo>
                      <a:lnTo>
                        <a:pt x="1503" y="937"/>
                      </a:lnTo>
                      <a:lnTo>
                        <a:pt x="1517" y="940"/>
                      </a:lnTo>
                      <a:lnTo>
                        <a:pt x="1531" y="941"/>
                      </a:lnTo>
                      <a:lnTo>
                        <a:pt x="1545" y="943"/>
                      </a:lnTo>
                      <a:lnTo>
                        <a:pt x="1558" y="944"/>
                      </a:lnTo>
                      <a:lnTo>
                        <a:pt x="1572" y="947"/>
                      </a:lnTo>
                      <a:lnTo>
                        <a:pt x="1586" y="949"/>
                      </a:lnTo>
                      <a:lnTo>
                        <a:pt x="1600" y="950"/>
                      </a:lnTo>
                      <a:lnTo>
                        <a:pt x="1614" y="952"/>
                      </a:lnTo>
                      <a:lnTo>
                        <a:pt x="1628" y="955"/>
                      </a:lnTo>
                      <a:lnTo>
                        <a:pt x="1641" y="956"/>
                      </a:lnTo>
                      <a:lnTo>
                        <a:pt x="1655" y="958"/>
                      </a:lnTo>
                      <a:lnTo>
                        <a:pt x="1669" y="960"/>
                      </a:lnTo>
                      <a:lnTo>
                        <a:pt x="1683" y="963"/>
                      </a:lnTo>
                      <a:lnTo>
                        <a:pt x="1697" y="964"/>
                      </a:lnTo>
                      <a:lnTo>
                        <a:pt x="1711" y="966"/>
                      </a:lnTo>
                      <a:lnTo>
                        <a:pt x="1724" y="969"/>
                      </a:lnTo>
                      <a:lnTo>
                        <a:pt x="1738" y="971"/>
                      </a:lnTo>
                      <a:lnTo>
                        <a:pt x="1752" y="973"/>
                      </a:lnTo>
                      <a:lnTo>
                        <a:pt x="1766" y="974"/>
                      </a:lnTo>
                      <a:lnTo>
                        <a:pt x="1780" y="977"/>
                      </a:lnTo>
                      <a:lnTo>
                        <a:pt x="1794" y="979"/>
                      </a:lnTo>
                      <a:lnTo>
                        <a:pt x="1807" y="981"/>
                      </a:lnTo>
                      <a:lnTo>
                        <a:pt x="1821" y="983"/>
                      </a:lnTo>
                      <a:lnTo>
                        <a:pt x="1835" y="986"/>
                      </a:lnTo>
                      <a:lnTo>
                        <a:pt x="1849" y="988"/>
                      </a:lnTo>
                      <a:lnTo>
                        <a:pt x="1863" y="989"/>
                      </a:lnTo>
                      <a:lnTo>
                        <a:pt x="1876" y="992"/>
                      </a:lnTo>
                      <a:lnTo>
                        <a:pt x="1890" y="994"/>
                      </a:lnTo>
                      <a:lnTo>
                        <a:pt x="1918" y="998"/>
                      </a:lnTo>
                      <a:lnTo>
                        <a:pt x="1946" y="1003"/>
                      </a:lnTo>
                      <a:lnTo>
                        <a:pt x="1972" y="1008"/>
                      </a:lnTo>
                      <a:lnTo>
                        <a:pt x="2000" y="1012"/>
                      </a:lnTo>
                      <a:lnTo>
                        <a:pt x="2027" y="1017"/>
                      </a:lnTo>
                      <a:lnTo>
                        <a:pt x="2055" y="1021"/>
                      </a:lnTo>
                      <a:lnTo>
                        <a:pt x="2082" y="1026"/>
                      </a:lnTo>
                      <a:lnTo>
                        <a:pt x="2109" y="1030"/>
                      </a:lnTo>
                      <a:lnTo>
                        <a:pt x="2123" y="1032"/>
                      </a:lnTo>
                      <a:lnTo>
                        <a:pt x="2136" y="1034"/>
                      </a:lnTo>
                      <a:lnTo>
                        <a:pt x="2150" y="1036"/>
                      </a:lnTo>
                      <a:lnTo>
                        <a:pt x="2163" y="1039"/>
                      </a:lnTo>
                      <a:lnTo>
                        <a:pt x="2177" y="1041"/>
                      </a:lnTo>
                      <a:lnTo>
                        <a:pt x="2190" y="1043"/>
                      </a:lnTo>
                      <a:lnTo>
                        <a:pt x="2204" y="1046"/>
                      </a:lnTo>
                      <a:lnTo>
                        <a:pt x="2218" y="1048"/>
                      </a:lnTo>
                      <a:lnTo>
                        <a:pt x="2230" y="1050"/>
                      </a:lnTo>
                      <a:lnTo>
                        <a:pt x="2244" y="1053"/>
                      </a:lnTo>
                      <a:lnTo>
                        <a:pt x="2258" y="1055"/>
                      </a:lnTo>
                      <a:lnTo>
                        <a:pt x="2271" y="1057"/>
                      </a:lnTo>
                      <a:lnTo>
                        <a:pt x="2284" y="1059"/>
                      </a:lnTo>
                      <a:lnTo>
                        <a:pt x="2298" y="1062"/>
                      </a:lnTo>
                      <a:lnTo>
                        <a:pt x="2311" y="1064"/>
                      </a:lnTo>
                      <a:lnTo>
                        <a:pt x="2325" y="1066"/>
                      </a:lnTo>
                      <a:lnTo>
                        <a:pt x="2337" y="1069"/>
                      </a:lnTo>
                      <a:lnTo>
                        <a:pt x="2351" y="1070"/>
                      </a:lnTo>
                      <a:lnTo>
                        <a:pt x="2364" y="1072"/>
                      </a:lnTo>
                      <a:lnTo>
                        <a:pt x="2378" y="1074"/>
                      </a:lnTo>
                      <a:lnTo>
                        <a:pt x="2390" y="1077"/>
                      </a:lnTo>
                      <a:lnTo>
                        <a:pt x="2404" y="1079"/>
                      </a:lnTo>
                      <a:lnTo>
                        <a:pt x="2417" y="1081"/>
                      </a:lnTo>
                      <a:lnTo>
                        <a:pt x="2431" y="1084"/>
                      </a:lnTo>
                      <a:lnTo>
                        <a:pt x="2443" y="1086"/>
                      </a:lnTo>
                      <a:lnTo>
                        <a:pt x="2457" y="1087"/>
                      </a:lnTo>
                      <a:lnTo>
                        <a:pt x="2470" y="1089"/>
                      </a:lnTo>
                      <a:lnTo>
                        <a:pt x="2483" y="1092"/>
                      </a:lnTo>
                      <a:lnTo>
                        <a:pt x="2496" y="1094"/>
                      </a:lnTo>
                      <a:lnTo>
                        <a:pt x="2509" y="1096"/>
                      </a:lnTo>
                      <a:lnTo>
                        <a:pt x="2522" y="1097"/>
                      </a:lnTo>
                      <a:lnTo>
                        <a:pt x="2536" y="1100"/>
                      </a:lnTo>
                      <a:lnTo>
                        <a:pt x="2548" y="1102"/>
                      </a:lnTo>
                      <a:lnTo>
                        <a:pt x="2561" y="1104"/>
                      </a:lnTo>
                      <a:lnTo>
                        <a:pt x="2574" y="1106"/>
                      </a:lnTo>
                      <a:lnTo>
                        <a:pt x="2587" y="1108"/>
                      </a:lnTo>
                      <a:lnTo>
                        <a:pt x="2600" y="1110"/>
                      </a:lnTo>
                      <a:lnTo>
                        <a:pt x="2613" y="1112"/>
                      </a:lnTo>
                      <a:lnTo>
                        <a:pt x="2625" y="1114"/>
                      </a:lnTo>
                      <a:lnTo>
                        <a:pt x="2638" y="1116"/>
                      </a:lnTo>
                      <a:lnTo>
                        <a:pt x="2651" y="1117"/>
                      </a:lnTo>
                      <a:lnTo>
                        <a:pt x="2663" y="1119"/>
                      </a:lnTo>
                      <a:lnTo>
                        <a:pt x="2677" y="1122"/>
                      </a:lnTo>
                      <a:lnTo>
                        <a:pt x="2690" y="1123"/>
                      </a:lnTo>
                      <a:lnTo>
                        <a:pt x="2703" y="1125"/>
                      </a:lnTo>
                      <a:lnTo>
                        <a:pt x="2715" y="1126"/>
                      </a:lnTo>
                      <a:lnTo>
                        <a:pt x="2728" y="1129"/>
                      </a:lnTo>
                      <a:lnTo>
                        <a:pt x="2741" y="1130"/>
                      </a:lnTo>
                      <a:lnTo>
                        <a:pt x="2752" y="1132"/>
                      </a:lnTo>
                      <a:lnTo>
                        <a:pt x="2765" y="1133"/>
                      </a:lnTo>
                      <a:lnTo>
                        <a:pt x="2778" y="1135"/>
                      </a:lnTo>
                      <a:lnTo>
                        <a:pt x="2790" y="1137"/>
                      </a:lnTo>
                      <a:lnTo>
                        <a:pt x="2803" y="1139"/>
                      </a:lnTo>
                      <a:lnTo>
                        <a:pt x="2816" y="1140"/>
                      </a:lnTo>
                      <a:lnTo>
                        <a:pt x="2827" y="1141"/>
                      </a:lnTo>
                      <a:lnTo>
                        <a:pt x="2840" y="1143"/>
                      </a:lnTo>
                      <a:lnTo>
                        <a:pt x="2852" y="1145"/>
                      </a:lnTo>
                      <a:lnTo>
                        <a:pt x="2865" y="1146"/>
                      </a:lnTo>
                      <a:lnTo>
                        <a:pt x="2877" y="1148"/>
                      </a:lnTo>
                      <a:lnTo>
                        <a:pt x="2889" y="1149"/>
                      </a:lnTo>
                      <a:lnTo>
                        <a:pt x="2901" y="1150"/>
                      </a:lnTo>
                      <a:lnTo>
                        <a:pt x="2913" y="1152"/>
                      </a:lnTo>
                      <a:lnTo>
                        <a:pt x="2926" y="1153"/>
                      </a:lnTo>
                      <a:lnTo>
                        <a:pt x="2938" y="1155"/>
                      </a:lnTo>
                      <a:lnTo>
                        <a:pt x="2950" y="1156"/>
                      </a:lnTo>
                      <a:lnTo>
                        <a:pt x="2962" y="1157"/>
                      </a:lnTo>
                      <a:lnTo>
                        <a:pt x="2975" y="1158"/>
                      </a:lnTo>
                      <a:lnTo>
                        <a:pt x="2986" y="1160"/>
                      </a:lnTo>
                      <a:lnTo>
                        <a:pt x="2992" y="1160"/>
                      </a:lnTo>
                      <a:lnTo>
                        <a:pt x="2998" y="1161"/>
                      </a:lnTo>
                      <a:lnTo>
                        <a:pt x="3004" y="1161"/>
                      </a:lnTo>
                      <a:lnTo>
                        <a:pt x="3010" y="1162"/>
                      </a:lnTo>
                      <a:lnTo>
                        <a:pt x="3016" y="1162"/>
                      </a:lnTo>
                      <a:lnTo>
                        <a:pt x="3022" y="1163"/>
                      </a:lnTo>
                      <a:lnTo>
                        <a:pt x="3028" y="1163"/>
                      </a:lnTo>
                      <a:lnTo>
                        <a:pt x="3033" y="1164"/>
                      </a:lnTo>
                      <a:lnTo>
                        <a:pt x="3039" y="1164"/>
                      </a:lnTo>
                      <a:lnTo>
                        <a:pt x="3046" y="1165"/>
                      </a:lnTo>
                      <a:lnTo>
                        <a:pt x="3052" y="1165"/>
                      </a:lnTo>
                      <a:lnTo>
                        <a:pt x="3057" y="1165"/>
                      </a:lnTo>
                      <a:lnTo>
                        <a:pt x="3063" y="1167"/>
                      </a:lnTo>
                      <a:lnTo>
                        <a:pt x="3069" y="1167"/>
                      </a:lnTo>
                      <a:lnTo>
                        <a:pt x="3075" y="1168"/>
                      </a:lnTo>
                      <a:lnTo>
                        <a:pt x="3081" y="1168"/>
                      </a:lnTo>
                      <a:lnTo>
                        <a:pt x="3086" y="1168"/>
                      </a:lnTo>
                      <a:lnTo>
                        <a:pt x="3092" y="1169"/>
                      </a:lnTo>
                      <a:lnTo>
                        <a:pt x="3098" y="1169"/>
                      </a:lnTo>
                      <a:lnTo>
                        <a:pt x="3104" y="1170"/>
                      </a:lnTo>
                      <a:lnTo>
                        <a:pt x="3109" y="1170"/>
                      </a:lnTo>
                      <a:lnTo>
                        <a:pt x="3115" y="1170"/>
                      </a:lnTo>
                      <a:lnTo>
                        <a:pt x="3121" y="1171"/>
                      </a:lnTo>
                      <a:lnTo>
                        <a:pt x="3127" y="1171"/>
                      </a:lnTo>
                      <a:lnTo>
                        <a:pt x="3132" y="1171"/>
                      </a:lnTo>
                      <a:lnTo>
                        <a:pt x="3138" y="1172"/>
                      </a:lnTo>
                      <a:lnTo>
                        <a:pt x="3144" y="1172"/>
                      </a:lnTo>
                      <a:lnTo>
                        <a:pt x="3150" y="1172"/>
                      </a:lnTo>
                      <a:lnTo>
                        <a:pt x="3155" y="1172"/>
                      </a:lnTo>
                      <a:lnTo>
                        <a:pt x="3161" y="1173"/>
                      </a:lnTo>
                      <a:lnTo>
                        <a:pt x="3167" y="1173"/>
                      </a:lnTo>
                      <a:lnTo>
                        <a:pt x="3173" y="1173"/>
                      </a:lnTo>
                      <a:lnTo>
                        <a:pt x="3178" y="1175"/>
                      </a:lnTo>
                      <a:lnTo>
                        <a:pt x="3184" y="1175"/>
                      </a:lnTo>
                      <a:lnTo>
                        <a:pt x="3190" y="1175"/>
                      </a:lnTo>
                      <a:lnTo>
                        <a:pt x="3196" y="1175"/>
                      </a:lnTo>
                      <a:lnTo>
                        <a:pt x="3202" y="1175"/>
                      </a:lnTo>
                      <a:lnTo>
                        <a:pt x="3207" y="1176"/>
                      </a:lnTo>
                      <a:lnTo>
                        <a:pt x="3212" y="1176"/>
                      </a:lnTo>
                      <a:lnTo>
                        <a:pt x="3218" y="1176"/>
                      </a:lnTo>
                      <a:lnTo>
                        <a:pt x="3223" y="1176"/>
                      </a:lnTo>
                      <a:lnTo>
                        <a:pt x="3229" y="1176"/>
                      </a:lnTo>
                      <a:lnTo>
                        <a:pt x="3235" y="1177"/>
                      </a:lnTo>
                      <a:lnTo>
                        <a:pt x="3241" y="1177"/>
                      </a:lnTo>
                      <a:lnTo>
                        <a:pt x="3246" y="1177"/>
                      </a:lnTo>
                      <a:lnTo>
                        <a:pt x="3251" y="1177"/>
                      </a:lnTo>
                      <a:lnTo>
                        <a:pt x="3257" y="1177"/>
                      </a:lnTo>
                      <a:lnTo>
                        <a:pt x="3263" y="1177"/>
                      </a:lnTo>
                      <a:lnTo>
                        <a:pt x="3268" y="1177"/>
                      </a:lnTo>
                      <a:lnTo>
                        <a:pt x="3273" y="1177"/>
                      </a:lnTo>
                      <a:lnTo>
                        <a:pt x="3279" y="1178"/>
                      </a:lnTo>
                      <a:lnTo>
                        <a:pt x="3284" y="1178"/>
                      </a:lnTo>
                      <a:lnTo>
                        <a:pt x="3290" y="1178"/>
                      </a:lnTo>
                      <a:lnTo>
                        <a:pt x="3296" y="1178"/>
                      </a:lnTo>
                      <a:lnTo>
                        <a:pt x="3301" y="1178"/>
                      </a:lnTo>
                      <a:lnTo>
                        <a:pt x="3306" y="1178"/>
                      </a:lnTo>
                      <a:lnTo>
                        <a:pt x="3308" y="1178"/>
                      </a:lnTo>
                      <a:lnTo>
                        <a:pt x="3310" y="1178"/>
                      </a:lnTo>
                      <a:lnTo>
                        <a:pt x="3311" y="1178"/>
                      </a:lnTo>
                      <a:lnTo>
                        <a:pt x="3313" y="1178"/>
                      </a:lnTo>
                      <a:lnTo>
                        <a:pt x="3316" y="1178"/>
                      </a:lnTo>
                      <a:lnTo>
                        <a:pt x="3317" y="1178"/>
                      </a:lnTo>
                      <a:lnTo>
                        <a:pt x="3319" y="1178"/>
                      </a:lnTo>
                      <a:lnTo>
                        <a:pt x="3320" y="1178"/>
                      </a:lnTo>
                      <a:lnTo>
                        <a:pt x="3322" y="1178"/>
                      </a:lnTo>
                      <a:lnTo>
                        <a:pt x="3324" y="1178"/>
                      </a:lnTo>
                      <a:lnTo>
                        <a:pt x="3326" y="1178"/>
                      </a:lnTo>
                      <a:lnTo>
                        <a:pt x="3327" y="1178"/>
                      </a:lnTo>
                      <a:lnTo>
                        <a:pt x="3329" y="1177"/>
                      </a:lnTo>
                      <a:lnTo>
                        <a:pt x="3331" y="1177"/>
                      </a:lnTo>
                      <a:lnTo>
                        <a:pt x="3333" y="1177"/>
                      </a:lnTo>
                      <a:lnTo>
                        <a:pt x="3335" y="1177"/>
                      </a:lnTo>
                      <a:lnTo>
                        <a:pt x="3336" y="1177"/>
                      </a:lnTo>
                      <a:lnTo>
                        <a:pt x="3339" y="1177"/>
                      </a:lnTo>
                      <a:lnTo>
                        <a:pt x="3340" y="1177"/>
                      </a:lnTo>
                      <a:lnTo>
                        <a:pt x="3342" y="1177"/>
                      </a:lnTo>
                      <a:lnTo>
                        <a:pt x="3343" y="1177"/>
                      </a:lnTo>
                      <a:lnTo>
                        <a:pt x="3346" y="1176"/>
                      </a:lnTo>
                      <a:lnTo>
                        <a:pt x="3347" y="1176"/>
                      </a:lnTo>
                      <a:lnTo>
                        <a:pt x="3349" y="1176"/>
                      </a:lnTo>
                      <a:lnTo>
                        <a:pt x="3352" y="1176"/>
                      </a:lnTo>
                      <a:lnTo>
                        <a:pt x="3357" y="1175"/>
                      </a:lnTo>
                      <a:lnTo>
                        <a:pt x="3361" y="1175"/>
                      </a:lnTo>
                      <a:lnTo>
                        <a:pt x="3364" y="1173"/>
                      </a:lnTo>
                      <a:lnTo>
                        <a:pt x="3369" y="1173"/>
                      </a:lnTo>
                      <a:lnTo>
                        <a:pt x="3372" y="1172"/>
                      </a:lnTo>
                      <a:lnTo>
                        <a:pt x="3375" y="1172"/>
                      </a:lnTo>
                      <a:lnTo>
                        <a:pt x="3380" y="1171"/>
                      </a:lnTo>
                      <a:lnTo>
                        <a:pt x="3384" y="1171"/>
                      </a:lnTo>
                      <a:lnTo>
                        <a:pt x="3387" y="1170"/>
                      </a:lnTo>
                      <a:lnTo>
                        <a:pt x="3392" y="1170"/>
                      </a:lnTo>
                      <a:lnTo>
                        <a:pt x="3395" y="1169"/>
                      </a:lnTo>
                      <a:lnTo>
                        <a:pt x="3400" y="1168"/>
                      </a:lnTo>
                      <a:lnTo>
                        <a:pt x="3403" y="1168"/>
                      </a:lnTo>
                      <a:lnTo>
                        <a:pt x="3408" y="1167"/>
                      </a:lnTo>
                      <a:lnTo>
                        <a:pt x="3411" y="1165"/>
                      </a:lnTo>
                      <a:lnTo>
                        <a:pt x="3416" y="1164"/>
                      </a:lnTo>
                      <a:lnTo>
                        <a:pt x="3419" y="1163"/>
                      </a:lnTo>
                      <a:lnTo>
                        <a:pt x="3424" y="1163"/>
                      </a:lnTo>
                      <a:lnTo>
                        <a:pt x="3427" y="1162"/>
                      </a:lnTo>
                      <a:lnTo>
                        <a:pt x="3432" y="1161"/>
                      </a:lnTo>
                      <a:lnTo>
                        <a:pt x="3437" y="1160"/>
                      </a:lnTo>
                      <a:lnTo>
                        <a:pt x="3440" y="1158"/>
                      </a:lnTo>
                      <a:lnTo>
                        <a:pt x="3445" y="1157"/>
                      </a:lnTo>
                      <a:lnTo>
                        <a:pt x="3449" y="1156"/>
                      </a:lnTo>
                      <a:lnTo>
                        <a:pt x="3453" y="1155"/>
                      </a:lnTo>
                      <a:lnTo>
                        <a:pt x="3457" y="1154"/>
                      </a:lnTo>
                      <a:lnTo>
                        <a:pt x="3462" y="1153"/>
                      </a:lnTo>
                      <a:lnTo>
                        <a:pt x="3465" y="1152"/>
                      </a:lnTo>
                      <a:lnTo>
                        <a:pt x="3470" y="1149"/>
                      </a:lnTo>
                      <a:lnTo>
                        <a:pt x="3475" y="1148"/>
                      </a:lnTo>
                      <a:lnTo>
                        <a:pt x="3478" y="1147"/>
                      </a:lnTo>
                      <a:lnTo>
                        <a:pt x="3483" y="1146"/>
                      </a:lnTo>
                      <a:lnTo>
                        <a:pt x="3487" y="1145"/>
                      </a:lnTo>
                      <a:lnTo>
                        <a:pt x="3492" y="1142"/>
                      </a:lnTo>
                      <a:lnTo>
                        <a:pt x="3495" y="1141"/>
                      </a:lnTo>
                      <a:lnTo>
                        <a:pt x="3500" y="1140"/>
                      </a:lnTo>
                      <a:lnTo>
                        <a:pt x="3505" y="1138"/>
                      </a:lnTo>
                      <a:lnTo>
                        <a:pt x="3509" y="1137"/>
                      </a:lnTo>
                      <a:lnTo>
                        <a:pt x="3514" y="1135"/>
                      </a:lnTo>
                      <a:lnTo>
                        <a:pt x="3518" y="1133"/>
                      </a:lnTo>
                      <a:lnTo>
                        <a:pt x="3522" y="1132"/>
                      </a:lnTo>
                      <a:lnTo>
                        <a:pt x="3526" y="1130"/>
                      </a:lnTo>
                      <a:lnTo>
                        <a:pt x="3531" y="1129"/>
                      </a:lnTo>
                      <a:lnTo>
                        <a:pt x="3536" y="1126"/>
                      </a:lnTo>
                      <a:lnTo>
                        <a:pt x="3540" y="1125"/>
                      </a:lnTo>
                      <a:lnTo>
                        <a:pt x="3545" y="1123"/>
                      </a:lnTo>
                      <a:lnTo>
                        <a:pt x="3549" y="1122"/>
                      </a:lnTo>
                      <a:lnTo>
                        <a:pt x="3554" y="1119"/>
                      </a:lnTo>
                      <a:lnTo>
                        <a:pt x="3559" y="1118"/>
                      </a:lnTo>
                      <a:lnTo>
                        <a:pt x="3563" y="1116"/>
                      </a:lnTo>
                      <a:lnTo>
                        <a:pt x="3568" y="1114"/>
                      </a:lnTo>
                      <a:lnTo>
                        <a:pt x="3573" y="1112"/>
                      </a:lnTo>
                      <a:lnTo>
                        <a:pt x="3576" y="1110"/>
                      </a:lnTo>
                      <a:lnTo>
                        <a:pt x="3581" y="1108"/>
                      </a:lnTo>
                      <a:lnTo>
                        <a:pt x="3585" y="1107"/>
                      </a:lnTo>
                      <a:lnTo>
                        <a:pt x="3590" y="1104"/>
                      </a:lnTo>
                      <a:lnTo>
                        <a:pt x="3594" y="1102"/>
                      </a:lnTo>
                      <a:lnTo>
                        <a:pt x="3599" y="1100"/>
                      </a:lnTo>
                      <a:lnTo>
                        <a:pt x="3604" y="1099"/>
                      </a:lnTo>
                      <a:lnTo>
                        <a:pt x="3608" y="1096"/>
                      </a:lnTo>
                      <a:lnTo>
                        <a:pt x="3613" y="1094"/>
                      </a:lnTo>
                      <a:lnTo>
                        <a:pt x="3617" y="1092"/>
                      </a:lnTo>
                      <a:lnTo>
                        <a:pt x="3622" y="1089"/>
                      </a:lnTo>
                      <a:lnTo>
                        <a:pt x="3628" y="1087"/>
                      </a:lnTo>
                      <a:lnTo>
                        <a:pt x="3632" y="1085"/>
                      </a:lnTo>
                      <a:lnTo>
                        <a:pt x="3637" y="1084"/>
                      </a:lnTo>
                      <a:lnTo>
                        <a:pt x="3642" y="1081"/>
                      </a:lnTo>
                      <a:lnTo>
                        <a:pt x="3646" y="1079"/>
                      </a:lnTo>
                      <a:lnTo>
                        <a:pt x="3651" y="1077"/>
                      </a:lnTo>
                      <a:lnTo>
                        <a:pt x="3655" y="1074"/>
                      </a:lnTo>
                      <a:lnTo>
                        <a:pt x="3660" y="1072"/>
                      </a:lnTo>
                      <a:lnTo>
                        <a:pt x="3665" y="1070"/>
                      </a:lnTo>
                      <a:lnTo>
                        <a:pt x="3669" y="1068"/>
                      </a:lnTo>
                      <a:lnTo>
                        <a:pt x="3674" y="1065"/>
                      </a:lnTo>
                      <a:lnTo>
                        <a:pt x="3679" y="1063"/>
                      </a:lnTo>
                      <a:lnTo>
                        <a:pt x="3683" y="1059"/>
                      </a:lnTo>
                      <a:lnTo>
                        <a:pt x="3689" y="1057"/>
                      </a:lnTo>
                      <a:lnTo>
                        <a:pt x="3693" y="1055"/>
                      </a:lnTo>
                      <a:lnTo>
                        <a:pt x="3698" y="1053"/>
                      </a:lnTo>
                      <a:lnTo>
                        <a:pt x="3703" y="1050"/>
                      </a:lnTo>
                      <a:lnTo>
                        <a:pt x="3707" y="1048"/>
                      </a:lnTo>
                      <a:lnTo>
                        <a:pt x="3712" y="1046"/>
                      </a:lnTo>
                      <a:lnTo>
                        <a:pt x="3717" y="1043"/>
                      </a:lnTo>
                      <a:lnTo>
                        <a:pt x="3721" y="1040"/>
                      </a:lnTo>
                      <a:lnTo>
                        <a:pt x="3726" y="1038"/>
                      </a:lnTo>
                      <a:lnTo>
                        <a:pt x="3732" y="1035"/>
                      </a:lnTo>
                      <a:lnTo>
                        <a:pt x="3736" y="1033"/>
                      </a:lnTo>
                      <a:lnTo>
                        <a:pt x="3741" y="1030"/>
                      </a:lnTo>
                      <a:lnTo>
                        <a:pt x="3745" y="1027"/>
                      </a:lnTo>
                      <a:lnTo>
                        <a:pt x="3750" y="1025"/>
                      </a:lnTo>
                      <a:lnTo>
                        <a:pt x="3755" y="1023"/>
                      </a:lnTo>
                      <a:lnTo>
                        <a:pt x="3759" y="1019"/>
                      </a:lnTo>
                      <a:lnTo>
                        <a:pt x="3764" y="1017"/>
                      </a:lnTo>
                      <a:lnTo>
                        <a:pt x="3770" y="1015"/>
                      </a:lnTo>
                      <a:lnTo>
                        <a:pt x="3774" y="1011"/>
                      </a:lnTo>
                      <a:lnTo>
                        <a:pt x="3779" y="1009"/>
                      </a:lnTo>
                      <a:lnTo>
                        <a:pt x="3783" y="1006"/>
                      </a:lnTo>
                      <a:lnTo>
                        <a:pt x="3788" y="1003"/>
                      </a:lnTo>
                      <a:lnTo>
                        <a:pt x="3793" y="1001"/>
                      </a:lnTo>
                      <a:lnTo>
                        <a:pt x="3803" y="995"/>
                      </a:lnTo>
                      <a:lnTo>
                        <a:pt x="3812" y="990"/>
                      </a:lnTo>
                      <a:lnTo>
                        <a:pt x="3821" y="985"/>
                      </a:lnTo>
                      <a:lnTo>
                        <a:pt x="3831" y="979"/>
                      </a:lnTo>
                      <a:lnTo>
                        <a:pt x="3841" y="973"/>
                      </a:lnTo>
                      <a:lnTo>
                        <a:pt x="3850" y="967"/>
                      </a:lnTo>
                      <a:lnTo>
                        <a:pt x="3859" y="962"/>
                      </a:lnTo>
                      <a:lnTo>
                        <a:pt x="3869" y="956"/>
                      </a:lnTo>
                      <a:lnTo>
                        <a:pt x="3879" y="950"/>
                      </a:lnTo>
                      <a:lnTo>
                        <a:pt x="3888" y="944"/>
                      </a:lnTo>
                      <a:lnTo>
                        <a:pt x="3897" y="939"/>
                      </a:lnTo>
                      <a:lnTo>
                        <a:pt x="3907" y="933"/>
                      </a:lnTo>
                      <a:lnTo>
                        <a:pt x="3916" y="927"/>
                      </a:lnTo>
                      <a:lnTo>
                        <a:pt x="3926" y="921"/>
                      </a:lnTo>
                      <a:lnTo>
                        <a:pt x="3935" y="916"/>
                      </a:lnTo>
                      <a:lnTo>
                        <a:pt x="3945" y="910"/>
                      </a:lnTo>
                      <a:lnTo>
                        <a:pt x="3954" y="904"/>
                      </a:lnTo>
                      <a:lnTo>
                        <a:pt x="3963" y="898"/>
                      </a:lnTo>
                      <a:lnTo>
                        <a:pt x="3972" y="893"/>
                      </a:lnTo>
                      <a:lnTo>
                        <a:pt x="3982" y="887"/>
                      </a:lnTo>
                      <a:lnTo>
                        <a:pt x="3991" y="880"/>
                      </a:lnTo>
                      <a:lnTo>
                        <a:pt x="4000" y="874"/>
                      </a:lnTo>
                      <a:lnTo>
                        <a:pt x="4009" y="868"/>
                      </a:lnTo>
                      <a:lnTo>
                        <a:pt x="4018" y="863"/>
                      </a:lnTo>
                      <a:lnTo>
                        <a:pt x="4023" y="860"/>
                      </a:lnTo>
                      <a:lnTo>
                        <a:pt x="4028" y="857"/>
                      </a:lnTo>
                      <a:lnTo>
                        <a:pt x="4032" y="855"/>
                      </a:lnTo>
                      <a:lnTo>
                        <a:pt x="4037" y="851"/>
                      </a:lnTo>
                      <a:lnTo>
                        <a:pt x="4040" y="848"/>
                      </a:lnTo>
                      <a:lnTo>
                        <a:pt x="4045" y="845"/>
                      </a:lnTo>
                      <a:lnTo>
                        <a:pt x="4050" y="842"/>
                      </a:lnTo>
                      <a:lnTo>
                        <a:pt x="4054" y="840"/>
                      </a:lnTo>
                      <a:lnTo>
                        <a:pt x="4059" y="836"/>
                      </a:lnTo>
                      <a:lnTo>
                        <a:pt x="4063" y="834"/>
                      </a:lnTo>
                      <a:lnTo>
                        <a:pt x="4068" y="830"/>
                      </a:lnTo>
                      <a:lnTo>
                        <a:pt x="4073" y="828"/>
                      </a:lnTo>
                      <a:lnTo>
                        <a:pt x="4076" y="825"/>
                      </a:lnTo>
                      <a:lnTo>
                        <a:pt x="4081" y="822"/>
                      </a:lnTo>
                      <a:lnTo>
                        <a:pt x="4085" y="819"/>
                      </a:lnTo>
                      <a:lnTo>
                        <a:pt x="4090" y="817"/>
                      </a:lnTo>
                      <a:lnTo>
                        <a:pt x="4094" y="813"/>
                      </a:lnTo>
                      <a:lnTo>
                        <a:pt x="4098" y="811"/>
                      </a:lnTo>
                      <a:lnTo>
                        <a:pt x="4103" y="807"/>
                      </a:lnTo>
                      <a:lnTo>
                        <a:pt x="4107" y="805"/>
                      </a:lnTo>
                      <a:lnTo>
                        <a:pt x="4112" y="802"/>
                      </a:lnTo>
                      <a:lnTo>
                        <a:pt x="4116" y="799"/>
                      </a:lnTo>
                      <a:lnTo>
                        <a:pt x="4120" y="797"/>
                      </a:lnTo>
                      <a:lnTo>
                        <a:pt x="4124" y="794"/>
                      </a:lnTo>
                      <a:lnTo>
                        <a:pt x="4129" y="791"/>
                      </a:lnTo>
                      <a:lnTo>
                        <a:pt x="4132" y="788"/>
                      </a:lnTo>
                      <a:lnTo>
                        <a:pt x="4137" y="785"/>
                      </a:lnTo>
                      <a:lnTo>
                        <a:pt x="4142" y="782"/>
                      </a:lnTo>
                      <a:lnTo>
                        <a:pt x="4145" y="780"/>
                      </a:lnTo>
                      <a:lnTo>
                        <a:pt x="4150" y="777"/>
                      </a:lnTo>
                      <a:lnTo>
                        <a:pt x="4154" y="774"/>
                      </a:lnTo>
                      <a:lnTo>
                        <a:pt x="4158" y="772"/>
                      </a:lnTo>
                      <a:lnTo>
                        <a:pt x="4162" y="768"/>
                      </a:lnTo>
                      <a:lnTo>
                        <a:pt x="4167" y="766"/>
                      </a:lnTo>
                      <a:lnTo>
                        <a:pt x="4170" y="764"/>
                      </a:lnTo>
                      <a:lnTo>
                        <a:pt x="4175" y="760"/>
                      </a:lnTo>
                      <a:lnTo>
                        <a:pt x="4179" y="758"/>
                      </a:lnTo>
                      <a:lnTo>
                        <a:pt x="4183" y="756"/>
                      </a:lnTo>
                      <a:lnTo>
                        <a:pt x="4187" y="752"/>
                      </a:lnTo>
                      <a:lnTo>
                        <a:pt x="4191" y="750"/>
                      </a:lnTo>
                      <a:lnTo>
                        <a:pt x="4196" y="747"/>
                      </a:lnTo>
                      <a:lnTo>
                        <a:pt x="4199" y="745"/>
                      </a:lnTo>
                      <a:lnTo>
                        <a:pt x="4204" y="742"/>
                      </a:lnTo>
                      <a:lnTo>
                        <a:pt x="4207" y="739"/>
                      </a:lnTo>
                      <a:lnTo>
                        <a:pt x="4211" y="737"/>
                      </a:lnTo>
                      <a:lnTo>
                        <a:pt x="4215" y="735"/>
                      </a:lnTo>
                      <a:lnTo>
                        <a:pt x="4219" y="731"/>
                      </a:lnTo>
                      <a:lnTo>
                        <a:pt x="4224" y="729"/>
                      </a:lnTo>
                      <a:lnTo>
                        <a:pt x="4227" y="727"/>
                      </a:lnTo>
                      <a:lnTo>
                        <a:pt x="4232" y="724"/>
                      </a:lnTo>
                      <a:lnTo>
                        <a:pt x="4235" y="722"/>
                      </a:lnTo>
                      <a:lnTo>
                        <a:pt x="4238" y="719"/>
                      </a:lnTo>
                      <a:lnTo>
                        <a:pt x="4243" y="716"/>
                      </a:lnTo>
                      <a:lnTo>
                        <a:pt x="4247" y="714"/>
                      </a:lnTo>
                      <a:lnTo>
                        <a:pt x="4250" y="712"/>
                      </a:lnTo>
                      <a:lnTo>
                        <a:pt x="4255" y="709"/>
                      </a:lnTo>
                      <a:lnTo>
                        <a:pt x="4258" y="707"/>
                      </a:lnTo>
                      <a:lnTo>
                        <a:pt x="4262" y="705"/>
                      </a:lnTo>
                      <a:lnTo>
                        <a:pt x="4265" y="703"/>
                      </a:lnTo>
                      <a:lnTo>
                        <a:pt x="4270" y="700"/>
                      </a:lnTo>
                      <a:lnTo>
                        <a:pt x="4273" y="698"/>
                      </a:lnTo>
                      <a:lnTo>
                        <a:pt x="4277" y="696"/>
                      </a:lnTo>
                      <a:lnTo>
                        <a:pt x="4280" y="693"/>
                      </a:lnTo>
                      <a:lnTo>
                        <a:pt x="4283" y="690"/>
                      </a:lnTo>
                      <a:lnTo>
                        <a:pt x="4288" y="689"/>
                      </a:lnTo>
                      <a:lnTo>
                        <a:pt x="4291" y="686"/>
                      </a:lnTo>
                      <a:lnTo>
                        <a:pt x="4295" y="684"/>
                      </a:lnTo>
                      <a:lnTo>
                        <a:pt x="4298" y="682"/>
                      </a:lnTo>
                      <a:lnTo>
                        <a:pt x="4302" y="680"/>
                      </a:lnTo>
                      <a:lnTo>
                        <a:pt x="4305" y="677"/>
                      </a:lnTo>
                      <a:lnTo>
                        <a:pt x="4309" y="675"/>
                      </a:lnTo>
                      <a:lnTo>
                        <a:pt x="4312" y="673"/>
                      </a:lnTo>
                      <a:lnTo>
                        <a:pt x="4316" y="670"/>
                      </a:lnTo>
                      <a:lnTo>
                        <a:pt x="4319" y="669"/>
                      </a:lnTo>
                      <a:lnTo>
                        <a:pt x="4323" y="667"/>
                      </a:lnTo>
                      <a:lnTo>
                        <a:pt x="4326" y="665"/>
                      </a:lnTo>
                      <a:lnTo>
                        <a:pt x="4330" y="662"/>
                      </a:lnTo>
                      <a:lnTo>
                        <a:pt x="4333" y="660"/>
                      </a:lnTo>
                      <a:lnTo>
                        <a:pt x="4336" y="659"/>
                      </a:lnTo>
                      <a:lnTo>
                        <a:pt x="4340" y="657"/>
                      </a:lnTo>
                      <a:lnTo>
                        <a:pt x="4343" y="654"/>
                      </a:lnTo>
                      <a:lnTo>
                        <a:pt x="4346" y="653"/>
                      </a:lnTo>
                      <a:lnTo>
                        <a:pt x="4349" y="651"/>
                      </a:lnTo>
                      <a:lnTo>
                        <a:pt x="4353" y="648"/>
                      </a:lnTo>
                      <a:lnTo>
                        <a:pt x="4356" y="647"/>
                      </a:lnTo>
                      <a:lnTo>
                        <a:pt x="4359" y="645"/>
                      </a:lnTo>
                      <a:lnTo>
                        <a:pt x="4362" y="644"/>
                      </a:lnTo>
                      <a:lnTo>
                        <a:pt x="4365" y="642"/>
                      </a:lnTo>
                      <a:lnTo>
                        <a:pt x="4369" y="640"/>
                      </a:lnTo>
                      <a:lnTo>
                        <a:pt x="4372" y="638"/>
                      </a:lnTo>
                      <a:lnTo>
                        <a:pt x="4374" y="637"/>
                      </a:lnTo>
                      <a:lnTo>
                        <a:pt x="4378" y="635"/>
                      </a:lnTo>
                      <a:lnTo>
                        <a:pt x="4381" y="633"/>
                      </a:lnTo>
                      <a:lnTo>
                        <a:pt x="4384" y="631"/>
                      </a:lnTo>
                      <a:lnTo>
                        <a:pt x="4387" y="630"/>
                      </a:lnTo>
                      <a:lnTo>
                        <a:pt x="4389" y="628"/>
                      </a:lnTo>
                      <a:lnTo>
                        <a:pt x="4391" y="628"/>
                      </a:lnTo>
                      <a:lnTo>
                        <a:pt x="4396" y="624"/>
                      </a:lnTo>
                      <a:lnTo>
                        <a:pt x="4403" y="622"/>
                      </a:lnTo>
                      <a:lnTo>
                        <a:pt x="4409" y="619"/>
                      </a:lnTo>
                      <a:lnTo>
                        <a:pt x="4416" y="615"/>
                      </a:lnTo>
                      <a:lnTo>
                        <a:pt x="4422" y="612"/>
                      </a:lnTo>
                      <a:lnTo>
                        <a:pt x="4429" y="608"/>
                      </a:lnTo>
                      <a:lnTo>
                        <a:pt x="4436" y="605"/>
                      </a:lnTo>
                      <a:lnTo>
                        <a:pt x="4441" y="602"/>
                      </a:lnTo>
                      <a:lnTo>
                        <a:pt x="4448" y="599"/>
                      </a:lnTo>
                      <a:lnTo>
                        <a:pt x="4455" y="596"/>
                      </a:lnTo>
                      <a:lnTo>
                        <a:pt x="4462" y="592"/>
                      </a:lnTo>
                      <a:lnTo>
                        <a:pt x="4468" y="589"/>
                      </a:lnTo>
                      <a:lnTo>
                        <a:pt x="4475" y="586"/>
                      </a:lnTo>
                      <a:lnTo>
                        <a:pt x="4482" y="583"/>
                      </a:lnTo>
                      <a:lnTo>
                        <a:pt x="4489" y="579"/>
                      </a:lnTo>
                      <a:lnTo>
                        <a:pt x="4494" y="577"/>
                      </a:lnTo>
                      <a:lnTo>
                        <a:pt x="4501" y="574"/>
                      </a:lnTo>
                      <a:lnTo>
                        <a:pt x="4508" y="570"/>
                      </a:lnTo>
                      <a:lnTo>
                        <a:pt x="4515" y="568"/>
                      </a:lnTo>
                      <a:lnTo>
                        <a:pt x="4522" y="564"/>
                      </a:lnTo>
                      <a:lnTo>
                        <a:pt x="4529" y="562"/>
                      </a:lnTo>
                      <a:lnTo>
                        <a:pt x="4536" y="559"/>
                      </a:lnTo>
                      <a:lnTo>
                        <a:pt x="4543" y="555"/>
                      </a:lnTo>
                      <a:lnTo>
                        <a:pt x="4550" y="553"/>
                      </a:lnTo>
                      <a:lnTo>
                        <a:pt x="4556" y="549"/>
                      </a:lnTo>
                      <a:lnTo>
                        <a:pt x="4563" y="547"/>
                      </a:lnTo>
                      <a:lnTo>
                        <a:pt x="4570" y="544"/>
                      </a:lnTo>
                      <a:lnTo>
                        <a:pt x="4577" y="541"/>
                      </a:lnTo>
                      <a:lnTo>
                        <a:pt x="4584" y="538"/>
                      </a:lnTo>
                      <a:lnTo>
                        <a:pt x="4591" y="536"/>
                      </a:lnTo>
                      <a:lnTo>
                        <a:pt x="4598" y="532"/>
                      </a:lnTo>
                      <a:lnTo>
                        <a:pt x="4605" y="530"/>
                      </a:lnTo>
                      <a:lnTo>
                        <a:pt x="4612" y="526"/>
                      </a:lnTo>
                      <a:lnTo>
                        <a:pt x="4619" y="524"/>
                      </a:lnTo>
                      <a:lnTo>
                        <a:pt x="4626" y="521"/>
                      </a:lnTo>
                      <a:lnTo>
                        <a:pt x="4633" y="518"/>
                      </a:lnTo>
                      <a:lnTo>
                        <a:pt x="4639" y="516"/>
                      </a:lnTo>
                      <a:lnTo>
                        <a:pt x="4646" y="513"/>
                      </a:lnTo>
                      <a:lnTo>
                        <a:pt x="4654" y="510"/>
                      </a:lnTo>
                      <a:lnTo>
                        <a:pt x="4661" y="507"/>
                      </a:lnTo>
                      <a:lnTo>
                        <a:pt x="4668" y="505"/>
                      </a:lnTo>
                      <a:lnTo>
                        <a:pt x="4675" y="502"/>
                      </a:lnTo>
                      <a:lnTo>
                        <a:pt x="4682" y="499"/>
                      </a:lnTo>
                      <a:lnTo>
                        <a:pt x="4690" y="496"/>
                      </a:lnTo>
                      <a:lnTo>
                        <a:pt x="4697" y="494"/>
                      </a:lnTo>
                      <a:lnTo>
                        <a:pt x="4704" y="491"/>
                      </a:lnTo>
                      <a:lnTo>
                        <a:pt x="4711" y="488"/>
                      </a:lnTo>
                      <a:lnTo>
                        <a:pt x="4719" y="486"/>
                      </a:lnTo>
                      <a:lnTo>
                        <a:pt x="4726" y="484"/>
                      </a:lnTo>
                      <a:lnTo>
                        <a:pt x="4733" y="480"/>
                      </a:lnTo>
                      <a:lnTo>
                        <a:pt x="4740" y="478"/>
                      </a:lnTo>
                      <a:lnTo>
                        <a:pt x="4748" y="476"/>
                      </a:lnTo>
                      <a:lnTo>
                        <a:pt x="4755" y="473"/>
                      </a:lnTo>
                      <a:lnTo>
                        <a:pt x="4762" y="470"/>
                      </a:lnTo>
                      <a:lnTo>
                        <a:pt x="4770" y="468"/>
                      </a:lnTo>
                      <a:lnTo>
                        <a:pt x="4777" y="465"/>
                      </a:lnTo>
                      <a:lnTo>
                        <a:pt x="4783" y="463"/>
                      </a:lnTo>
                      <a:lnTo>
                        <a:pt x="4792" y="461"/>
                      </a:lnTo>
                      <a:lnTo>
                        <a:pt x="4798" y="457"/>
                      </a:lnTo>
                      <a:lnTo>
                        <a:pt x="4807" y="455"/>
                      </a:lnTo>
                      <a:lnTo>
                        <a:pt x="4813" y="453"/>
                      </a:lnTo>
                      <a:lnTo>
                        <a:pt x="4820" y="450"/>
                      </a:lnTo>
                      <a:lnTo>
                        <a:pt x="4828" y="448"/>
                      </a:lnTo>
                      <a:lnTo>
                        <a:pt x="4835" y="446"/>
                      </a:lnTo>
                      <a:lnTo>
                        <a:pt x="4843" y="444"/>
                      </a:lnTo>
                      <a:lnTo>
                        <a:pt x="4850" y="440"/>
                      </a:lnTo>
                      <a:lnTo>
                        <a:pt x="4858" y="438"/>
                      </a:lnTo>
                      <a:lnTo>
                        <a:pt x="4865" y="435"/>
                      </a:lnTo>
                      <a:lnTo>
                        <a:pt x="4873" y="433"/>
                      </a:lnTo>
                      <a:lnTo>
                        <a:pt x="4880" y="431"/>
                      </a:lnTo>
                      <a:lnTo>
                        <a:pt x="4888" y="429"/>
                      </a:lnTo>
                      <a:lnTo>
                        <a:pt x="4895" y="426"/>
                      </a:lnTo>
                      <a:lnTo>
                        <a:pt x="4903" y="424"/>
                      </a:lnTo>
                      <a:lnTo>
                        <a:pt x="4910" y="422"/>
                      </a:lnTo>
                      <a:lnTo>
                        <a:pt x="4918" y="419"/>
                      </a:lnTo>
                      <a:lnTo>
                        <a:pt x="4925" y="417"/>
                      </a:lnTo>
                      <a:lnTo>
                        <a:pt x="4933" y="415"/>
                      </a:lnTo>
                      <a:lnTo>
                        <a:pt x="4940" y="412"/>
                      </a:lnTo>
                      <a:lnTo>
                        <a:pt x="4948" y="410"/>
                      </a:lnTo>
                      <a:lnTo>
                        <a:pt x="4955" y="408"/>
                      </a:lnTo>
                      <a:lnTo>
                        <a:pt x="4970" y="403"/>
                      </a:lnTo>
                      <a:lnTo>
                        <a:pt x="4985" y="399"/>
                      </a:lnTo>
                      <a:lnTo>
                        <a:pt x="5001" y="394"/>
                      </a:lnTo>
                      <a:lnTo>
                        <a:pt x="5016" y="389"/>
                      </a:lnTo>
                      <a:lnTo>
                        <a:pt x="5031" y="385"/>
                      </a:lnTo>
                      <a:lnTo>
                        <a:pt x="5046" y="380"/>
                      </a:lnTo>
                      <a:lnTo>
                        <a:pt x="5061" y="376"/>
                      </a:lnTo>
                      <a:lnTo>
                        <a:pt x="5077" y="371"/>
                      </a:lnTo>
                      <a:lnTo>
                        <a:pt x="5092" y="366"/>
                      </a:lnTo>
                      <a:lnTo>
                        <a:pt x="5107" y="363"/>
                      </a:lnTo>
                      <a:lnTo>
                        <a:pt x="5122" y="358"/>
                      </a:lnTo>
                      <a:lnTo>
                        <a:pt x="5138" y="354"/>
                      </a:lnTo>
                      <a:lnTo>
                        <a:pt x="5153" y="349"/>
                      </a:lnTo>
                      <a:lnTo>
                        <a:pt x="5168" y="346"/>
                      </a:lnTo>
                      <a:lnTo>
                        <a:pt x="5183" y="341"/>
                      </a:lnTo>
                      <a:lnTo>
                        <a:pt x="5199" y="336"/>
                      </a:lnTo>
                      <a:lnTo>
                        <a:pt x="5229" y="328"/>
                      </a:lnTo>
                      <a:lnTo>
                        <a:pt x="5260" y="319"/>
                      </a:lnTo>
                      <a:lnTo>
                        <a:pt x="5290" y="311"/>
                      </a:lnTo>
                      <a:lnTo>
                        <a:pt x="5322" y="302"/>
                      </a:lnTo>
                      <a:lnTo>
                        <a:pt x="5337" y="298"/>
                      </a:lnTo>
                      <a:lnTo>
                        <a:pt x="5351" y="294"/>
                      </a:lnTo>
                      <a:lnTo>
                        <a:pt x="5366" y="289"/>
                      </a:lnTo>
                      <a:lnTo>
                        <a:pt x="5381" y="286"/>
                      </a:lnTo>
                      <a:lnTo>
                        <a:pt x="5396" y="281"/>
                      </a:lnTo>
                      <a:lnTo>
                        <a:pt x="5411" y="277"/>
                      </a:lnTo>
                      <a:lnTo>
                        <a:pt x="5428" y="273"/>
                      </a:lnTo>
                      <a:lnTo>
                        <a:pt x="5443" y="269"/>
                      </a:lnTo>
                      <a:lnTo>
                        <a:pt x="5457" y="264"/>
                      </a:lnTo>
                      <a:lnTo>
                        <a:pt x="5472" y="260"/>
                      </a:lnTo>
                      <a:lnTo>
                        <a:pt x="5487" y="256"/>
                      </a:lnTo>
                      <a:lnTo>
                        <a:pt x="5502" y="251"/>
                      </a:lnTo>
                      <a:lnTo>
                        <a:pt x="5517" y="248"/>
                      </a:lnTo>
                      <a:lnTo>
                        <a:pt x="5532" y="243"/>
                      </a:lnTo>
                      <a:lnTo>
                        <a:pt x="5547" y="239"/>
                      </a:lnTo>
                      <a:lnTo>
                        <a:pt x="5561" y="235"/>
                      </a:lnTo>
                      <a:lnTo>
                        <a:pt x="5569" y="233"/>
                      </a:lnTo>
                      <a:lnTo>
                        <a:pt x="5576" y="231"/>
                      </a:lnTo>
                      <a:lnTo>
                        <a:pt x="5584" y="228"/>
                      </a:lnTo>
                      <a:lnTo>
                        <a:pt x="5591" y="226"/>
                      </a:lnTo>
                      <a:lnTo>
                        <a:pt x="5598" y="224"/>
                      </a:lnTo>
                      <a:lnTo>
                        <a:pt x="5606" y="221"/>
                      </a:lnTo>
                      <a:lnTo>
                        <a:pt x="5613" y="219"/>
                      </a:lnTo>
                      <a:lnTo>
                        <a:pt x="5620" y="218"/>
                      </a:lnTo>
                      <a:lnTo>
                        <a:pt x="5628" y="216"/>
                      </a:lnTo>
                      <a:lnTo>
                        <a:pt x="5635" y="213"/>
                      </a:lnTo>
                      <a:lnTo>
                        <a:pt x="5642" y="211"/>
                      </a:lnTo>
                      <a:lnTo>
                        <a:pt x="5650" y="209"/>
                      </a:lnTo>
                      <a:lnTo>
                        <a:pt x="5657" y="206"/>
                      </a:lnTo>
                      <a:lnTo>
                        <a:pt x="5664" y="204"/>
                      </a:lnTo>
                      <a:lnTo>
                        <a:pt x="5672" y="202"/>
                      </a:lnTo>
                      <a:lnTo>
                        <a:pt x="5679" y="199"/>
                      </a:lnTo>
                      <a:lnTo>
                        <a:pt x="5686" y="197"/>
                      </a:lnTo>
                      <a:lnTo>
                        <a:pt x="5693" y="195"/>
                      </a:lnTo>
                      <a:lnTo>
                        <a:pt x="5701" y="193"/>
                      </a:lnTo>
                      <a:lnTo>
                        <a:pt x="5708" y="191"/>
                      </a:lnTo>
                      <a:lnTo>
                        <a:pt x="5714" y="189"/>
                      </a:lnTo>
                      <a:lnTo>
                        <a:pt x="5721" y="187"/>
                      </a:lnTo>
                      <a:lnTo>
                        <a:pt x="5728" y="185"/>
                      </a:lnTo>
                      <a:lnTo>
                        <a:pt x="5736" y="182"/>
                      </a:lnTo>
                      <a:lnTo>
                        <a:pt x="5743" y="180"/>
                      </a:lnTo>
                      <a:lnTo>
                        <a:pt x="5750" y="178"/>
                      </a:lnTo>
                      <a:lnTo>
                        <a:pt x="5757" y="175"/>
                      </a:lnTo>
                      <a:lnTo>
                        <a:pt x="5764" y="173"/>
                      </a:lnTo>
                      <a:lnTo>
                        <a:pt x="5771" y="171"/>
                      </a:lnTo>
                      <a:lnTo>
                        <a:pt x="5778" y="168"/>
                      </a:lnTo>
                      <a:lnTo>
                        <a:pt x="5785" y="166"/>
                      </a:lnTo>
                      <a:lnTo>
                        <a:pt x="5792" y="164"/>
                      </a:lnTo>
                      <a:lnTo>
                        <a:pt x="5799" y="161"/>
                      </a:lnTo>
                      <a:lnTo>
                        <a:pt x="5805" y="159"/>
                      </a:lnTo>
                      <a:lnTo>
                        <a:pt x="5812" y="157"/>
                      </a:lnTo>
                      <a:lnTo>
                        <a:pt x="5819" y="155"/>
                      </a:lnTo>
                      <a:lnTo>
                        <a:pt x="5826" y="152"/>
                      </a:lnTo>
                      <a:lnTo>
                        <a:pt x="5833" y="150"/>
                      </a:lnTo>
                      <a:lnTo>
                        <a:pt x="5840" y="148"/>
                      </a:lnTo>
                      <a:lnTo>
                        <a:pt x="5847" y="145"/>
                      </a:lnTo>
                      <a:lnTo>
                        <a:pt x="5854" y="142"/>
                      </a:lnTo>
                      <a:lnTo>
                        <a:pt x="5861" y="140"/>
                      </a:lnTo>
                      <a:lnTo>
                        <a:pt x="5868" y="137"/>
                      </a:lnTo>
                      <a:lnTo>
                        <a:pt x="5875" y="135"/>
                      </a:lnTo>
                      <a:lnTo>
                        <a:pt x="5881" y="133"/>
                      </a:lnTo>
                      <a:lnTo>
                        <a:pt x="5888" y="130"/>
                      </a:lnTo>
                      <a:lnTo>
                        <a:pt x="5894" y="128"/>
                      </a:lnTo>
                      <a:lnTo>
                        <a:pt x="5901" y="126"/>
                      </a:lnTo>
                      <a:lnTo>
                        <a:pt x="5908" y="124"/>
                      </a:lnTo>
                      <a:lnTo>
                        <a:pt x="5915" y="121"/>
                      </a:lnTo>
                      <a:lnTo>
                        <a:pt x="5922" y="118"/>
                      </a:lnTo>
                      <a:lnTo>
                        <a:pt x="5928" y="115"/>
                      </a:lnTo>
                      <a:lnTo>
                        <a:pt x="5934" y="113"/>
                      </a:lnTo>
                      <a:lnTo>
                        <a:pt x="5941" y="111"/>
                      </a:lnTo>
                      <a:lnTo>
                        <a:pt x="5947" y="109"/>
                      </a:lnTo>
                      <a:lnTo>
                        <a:pt x="5954" y="106"/>
                      </a:lnTo>
                      <a:lnTo>
                        <a:pt x="5961" y="103"/>
                      </a:lnTo>
                      <a:lnTo>
                        <a:pt x="5967" y="100"/>
                      </a:lnTo>
                      <a:lnTo>
                        <a:pt x="5974" y="98"/>
                      </a:lnTo>
                      <a:lnTo>
                        <a:pt x="5981" y="96"/>
                      </a:lnTo>
                      <a:lnTo>
                        <a:pt x="5986" y="94"/>
                      </a:lnTo>
                      <a:lnTo>
                        <a:pt x="5993" y="90"/>
                      </a:lnTo>
                      <a:lnTo>
                        <a:pt x="5999" y="88"/>
                      </a:lnTo>
                      <a:lnTo>
                        <a:pt x="6006" y="86"/>
                      </a:lnTo>
                      <a:lnTo>
                        <a:pt x="6012" y="83"/>
                      </a:lnTo>
                      <a:lnTo>
                        <a:pt x="6019" y="80"/>
                      </a:lnTo>
                      <a:lnTo>
                        <a:pt x="6024" y="77"/>
                      </a:lnTo>
                      <a:lnTo>
                        <a:pt x="6031" y="75"/>
                      </a:lnTo>
                      <a:lnTo>
                        <a:pt x="6037" y="72"/>
                      </a:lnTo>
                      <a:lnTo>
                        <a:pt x="6043" y="69"/>
                      </a:lnTo>
                      <a:lnTo>
                        <a:pt x="6050" y="67"/>
                      </a:lnTo>
                      <a:lnTo>
                        <a:pt x="6055" y="65"/>
                      </a:lnTo>
                      <a:lnTo>
                        <a:pt x="6062" y="61"/>
                      </a:lnTo>
                      <a:lnTo>
                        <a:pt x="6068" y="59"/>
                      </a:lnTo>
                      <a:lnTo>
                        <a:pt x="6074" y="56"/>
                      </a:lnTo>
                      <a:lnTo>
                        <a:pt x="6081" y="53"/>
                      </a:lnTo>
                      <a:lnTo>
                        <a:pt x="6087" y="51"/>
                      </a:lnTo>
                      <a:lnTo>
                        <a:pt x="6092" y="48"/>
                      </a:lnTo>
                      <a:lnTo>
                        <a:pt x="6098" y="45"/>
                      </a:lnTo>
                      <a:lnTo>
                        <a:pt x="6105" y="43"/>
                      </a:lnTo>
                      <a:lnTo>
                        <a:pt x="6111" y="39"/>
                      </a:lnTo>
                      <a:lnTo>
                        <a:pt x="6117" y="37"/>
                      </a:lnTo>
                      <a:lnTo>
                        <a:pt x="6122" y="34"/>
                      </a:lnTo>
                      <a:lnTo>
                        <a:pt x="6128" y="31"/>
                      </a:lnTo>
                      <a:lnTo>
                        <a:pt x="6134" y="29"/>
                      </a:lnTo>
                      <a:lnTo>
                        <a:pt x="6140" y="26"/>
                      </a:lnTo>
                      <a:lnTo>
                        <a:pt x="6146" y="23"/>
                      </a:lnTo>
                      <a:lnTo>
                        <a:pt x="6152" y="20"/>
                      </a:lnTo>
                      <a:lnTo>
                        <a:pt x="6158" y="18"/>
                      </a:lnTo>
                      <a:lnTo>
                        <a:pt x="6164" y="15"/>
                      </a:lnTo>
                      <a:lnTo>
                        <a:pt x="6170" y="12"/>
                      </a:lnTo>
                      <a:lnTo>
                        <a:pt x="6175" y="10"/>
                      </a:lnTo>
                      <a:lnTo>
                        <a:pt x="6181" y="7"/>
                      </a:lnTo>
                      <a:lnTo>
                        <a:pt x="6187" y="4"/>
                      </a:lnTo>
                      <a:lnTo>
                        <a:pt x="6193" y="1"/>
                      </a:lnTo>
                      <a:lnTo>
                        <a:pt x="6199" y="0"/>
                      </a:lnTo>
                      <a:lnTo>
                        <a:pt x="6195" y="5"/>
                      </a:lnTo>
                      <a:lnTo>
                        <a:pt x="6190" y="10"/>
                      </a:lnTo>
                      <a:lnTo>
                        <a:pt x="6185" y="13"/>
                      </a:lnTo>
                      <a:lnTo>
                        <a:pt x="6180" y="18"/>
                      </a:lnTo>
                      <a:lnTo>
                        <a:pt x="6174" y="21"/>
                      </a:lnTo>
                      <a:lnTo>
                        <a:pt x="6168" y="24"/>
                      </a:lnTo>
                      <a:lnTo>
                        <a:pt x="6164" y="28"/>
                      </a:lnTo>
                      <a:lnTo>
                        <a:pt x="6158" y="31"/>
                      </a:lnTo>
                      <a:lnTo>
                        <a:pt x="6152" y="35"/>
                      </a:lnTo>
                      <a:lnTo>
                        <a:pt x="6146" y="38"/>
                      </a:lnTo>
                      <a:lnTo>
                        <a:pt x="6141" y="42"/>
                      </a:lnTo>
                      <a:lnTo>
                        <a:pt x="6136" y="45"/>
                      </a:lnTo>
                      <a:lnTo>
                        <a:pt x="6130" y="49"/>
                      </a:lnTo>
                      <a:lnTo>
                        <a:pt x="6125" y="52"/>
                      </a:lnTo>
                      <a:lnTo>
                        <a:pt x="6119" y="56"/>
                      </a:lnTo>
                      <a:lnTo>
                        <a:pt x="6113" y="59"/>
                      </a:lnTo>
                      <a:lnTo>
                        <a:pt x="6107" y="61"/>
                      </a:lnTo>
                      <a:lnTo>
                        <a:pt x="6102" y="65"/>
                      </a:lnTo>
                      <a:lnTo>
                        <a:pt x="6095" y="68"/>
                      </a:lnTo>
                      <a:lnTo>
                        <a:pt x="6089" y="72"/>
                      </a:lnTo>
                      <a:lnTo>
                        <a:pt x="6083" y="75"/>
                      </a:lnTo>
                      <a:lnTo>
                        <a:pt x="6077" y="77"/>
                      </a:lnTo>
                      <a:lnTo>
                        <a:pt x="6072" y="81"/>
                      </a:lnTo>
                      <a:lnTo>
                        <a:pt x="6066" y="84"/>
                      </a:lnTo>
                      <a:lnTo>
                        <a:pt x="6059" y="88"/>
                      </a:lnTo>
                      <a:lnTo>
                        <a:pt x="6053" y="90"/>
                      </a:lnTo>
                      <a:lnTo>
                        <a:pt x="6047" y="94"/>
                      </a:lnTo>
                      <a:lnTo>
                        <a:pt x="6040" y="97"/>
                      </a:lnTo>
                      <a:lnTo>
                        <a:pt x="6035" y="99"/>
                      </a:lnTo>
                      <a:lnTo>
                        <a:pt x="6029" y="103"/>
                      </a:lnTo>
                      <a:lnTo>
                        <a:pt x="6022" y="106"/>
                      </a:lnTo>
                      <a:lnTo>
                        <a:pt x="6016" y="109"/>
                      </a:lnTo>
                      <a:lnTo>
                        <a:pt x="6009" y="112"/>
                      </a:lnTo>
                      <a:lnTo>
                        <a:pt x="6004" y="114"/>
                      </a:lnTo>
                      <a:lnTo>
                        <a:pt x="5997" y="118"/>
                      </a:lnTo>
                      <a:lnTo>
                        <a:pt x="5991" y="121"/>
                      </a:lnTo>
                      <a:lnTo>
                        <a:pt x="5984" y="124"/>
                      </a:lnTo>
                      <a:lnTo>
                        <a:pt x="5978" y="127"/>
                      </a:lnTo>
                      <a:lnTo>
                        <a:pt x="5971" y="129"/>
                      </a:lnTo>
                      <a:lnTo>
                        <a:pt x="5966" y="133"/>
                      </a:lnTo>
                      <a:lnTo>
                        <a:pt x="5959" y="135"/>
                      </a:lnTo>
                      <a:lnTo>
                        <a:pt x="5953" y="138"/>
                      </a:lnTo>
                      <a:lnTo>
                        <a:pt x="5946" y="141"/>
                      </a:lnTo>
                      <a:lnTo>
                        <a:pt x="5939" y="144"/>
                      </a:lnTo>
                      <a:lnTo>
                        <a:pt x="5933" y="147"/>
                      </a:lnTo>
                      <a:lnTo>
                        <a:pt x="5926" y="150"/>
                      </a:lnTo>
                      <a:lnTo>
                        <a:pt x="5920" y="152"/>
                      </a:lnTo>
                      <a:lnTo>
                        <a:pt x="5913" y="156"/>
                      </a:lnTo>
                      <a:lnTo>
                        <a:pt x="5907" y="158"/>
                      </a:lnTo>
                      <a:lnTo>
                        <a:pt x="5900" y="160"/>
                      </a:lnTo>
                      <a:lnTo>
                        <a:pt x="5893" y="164"/>
                      </a:lnTo>
                      <a:lnTo>
                        <a:pt x="5886" y="166"/>
                      </a:lnTo>
                      <a:lnTo>
                        <a:pt x="5879" y="170"/>
                      </a:lnTo>
                      <a:lnTo>
                        <a:pt x="5873" y="172"/>
                      </a:lnTo>
                      <a:lnTo>
                        <a:pt x="5867" y="174"/>
                      </a:lnTo>
                      <a:lnTo>
                        <a:pt x="5860" y="178"/>
                      </a:lnTo>
                      <a:lnTo>
                        <a:pt x="5853" y="180"/>
                      </a:lnTo>
                      <a:lnTo>
                        <a:pt x="5846" y="182"/>
                      </a:lnTo>
                      <a:lnTo>
                        <a:pt x="5839" y="186"/>
                      </a:lnTo>
                      <a:lnTo>
                        <a:pt x="5832" y="188"/>
                      </a:lnTo>
                      <a:lnTo>
                        <a:pt x="5825" y="190"/>
                      </a:lnTo>
                      <a:lnTo>
                        <a:pt x="5818" y="194"/>
                      </a:lnTo>
                      <a:lnTo>
                        <a:pt x="5811" y="196"/>
                      </a:lnTo>
                      <a:lnTo>
                        <a:pt x="5804" y="198"/>
                      </a:lnTo>
                      <a:lnTo>
                        <a:pt x="5797" y="202"/>
                      </a:lnTo>
                      <a:lnTo>
                        <a:pt x="5790" y="204"/>
                      </a:lnTo>
                      <a:lnTo>
                        <a:pt x="5784" y="206"/>
                      </a:lnTo>
                      <a:lnTo>
                        <a:pt x="5777" y="209"/>
                      </a:lnTo>
                      <a:lnTo>
                        <a:pt x="5770" y="212"/>
                      </a:lnTo>
                      <a:lnTo>
                        <a:pt x="5763" y="214"/>
                      </a:lnTo>
                      <a:lnTo>
                        <a:pt x="5756" y="217"/>
                      </a:lnTo>
                      <a:lnTo>
                        <a:pt x="5749" y="219"/>
                      </a:lnTo>
                      <a:lnTo>
                        <a:pt x="5741" y="221"/>
                      </a:lnTo>
                      <a:lnTo>
                        <a:pt x="5734" y="225"/>
                      </a:lnTo>
                      <a:lnTo>
                        <a:pt x="5727" y="227"/>
                      </a:lnTo>
                      <a:lnTo>
                        <a:pt x="5720" y="229"/>
                      </a:lnTo>
                      <a:lnTo>
                        <a:pt x="5713" y="232"/>
                      </a:lnTo>
                      <a:lnTo>
                        <a:pt x="5706" y="235"/>
                      </a:lnTo>
                      <a:lnTo>
                        <a:pt x="5698" y="237"/>
                      </a:lnTo>
                      <a:lnTo>
                        <a:pt x="5691" y="240"/>
                      </a:lnTo>
                      <a:lnTo>
                        <a:pt x="5684" y="242"/>
                      </a:lnTo>
                      <a:lnTo>
                        <a:pt x="5678" y="244"/>
                      </a:lnTo>
                      <a:lnTo>
                        <a:pt x="5669" y="247"/>
                      </a:lnTo>
                      <a:lnTo>
                        <a:pt x="5663" y="250"/>
                      </a:lnTo>
                      <a:lnTo>
                        <a:pt x="5656" y="252"/>
                      </a:lnTo>
                      <a:lnTo>
                        <a:pt x="5649" y="255"/>
                      </a:lnTo>
                      <a:lnTo>
                        <a:pt x="5641" y="257"/>
                      </a:lnTo>
                      <a:lnTo>
                        <a:pt x="5634" y="259"/>
                      </a:lnTo>
                      <a:lnTo>
                        <a:pt x="5627" y="262"/>
                      </a:lnTo>
                      <a:lnTo>
                        <a:pt x="5619" y="264"/>
                      </a:lnTo>
                      <a:lnTo>
                        <a:pt x="5612" y="266"/>
                      </a:lnTo>
                      <a:lnTo>
                        <a:pt x="5605" y="270"/>
                      </a:lnTo>
                      <a:lnTo>
                        <a:pt x="5597" y="272"/>
                      </a:lnTo>
                      <a:lnTo>
                        <a:pt x="5590" y="274"/>
                      </a:lnTo>
                      <a:lnTo>
                        <a:pt x="5583" y="277"/>
                      </a:lnTo>
                      <a:lnTo>
                        <a:pt x="5575" y="279"/>
                      </a:lnTo>
                      <a:lnTo>
                        <a:pt x="5560" y="284"/>
                      </a:lnTo>
                      <a:lnTo>
                        <a:pt x="5546" y="288"/>
                      </a:lnTo>
                      <a:lnTo>
                        <a:pt x="5531" y="293"/>
                      </a:lnTo>
                      <a:lnTo>
                        <a:pt x="5516" y="298"/>
                      </a:lnTo>
                      <a:lnTo>
                        <a:pt x="5501" y="303"/>
                      </a:lnTo>
                      <a:lnTo>
                        <a:pt x="5486" y="308"/>
                      </a:lnTo>
                      <a:lnTo>
                        <a:pt x="5471" y="312"/>
                      </a:lnTo>
                      <a:lnTo>
                        <a:pt x="5456" y="317"/>
                      </a:lnTo>
                      <a:lnTo>
                        <a:pt x="5441" y="322"/>
                      </a:lnTo>
                      <a:lnTo>
                        <a:pt x="5426" y="326"/>
                      </a:lnTo>
                      <a:lnTo>
                        <a:pt x="5411" y="331"/>
                      </a:lnTo>
                      <a:lnTo>
                        <a:pt x="5396" y="335"/>
                      </a:lnTo>
                      <a:lnTo>
                        <a:pt x="5381" y="340"/>
                      </a:lnTo>
                      <a:lnTo>
                        <a:pt x="5366" y="345"/>
                      </a:lnTo>
                      <a:lnTo>
                        <a:pt x="5351" y="350"/>
                      </a:lnTo>
                      <a:lnTo>
                        <a:pt x="5337" y="355"/>
                      </a:lnTo>
                      <a:lnTo>
                        <a:pt x="5307" y="364"/>
                      </a:lnTo>
                      <a:lnTo>
                        <a:pt x="5275" y="373"/>
                      </a:lnTo>
                      <a:lnTo>
                        <a:pt x="5245" y="383"/>
                      </a:lnTo>
                      <a:lnTo>
                        <a:pt x="5216" y="392"/>
                      </a:lnTo>
                      <a:lnTo>
                        <a:pt x="5201" y="396"/>
                      </a:lnTo>
                      <a:lnTo>
                        <a:pt x="5186" y="401"/>
                      </a:lnTo>
                      <a:lnTo>
                        <a:pt x="5169" y="406"/>
                      </a:lnTo>
                      <a:lnTo>
                        <a:pt x="5154" y="410"/>
                      </a:lnTo>
                      <a:lnTo>
                        <a:pt x="5139" y="416"/>
                      </a:lnTo>
                      <a:lnTo>
                        <a:pt x="5125" y="421"/>
                      </a:lnTo>
                      <a:lnTo>
                        <a:pt x="5110" y="425"/>
                      </a:lnTo>
                      <a:lnTo>
                        <a:pt x="5095" y="430"/>
                      </a:lnTo>
                      <a:lnTo>
                        <a:pt x="5080" y="434"/>
                      </a:lnTo>
                      <a:lnTo>
                        <a:pt x="5065" y="439"/>
                      </a:lnTo>
                      <a:lnTo>
                        <a:pt x="5050" y="445"/>
                      </a:lnTo>
                      <a:lnTo>
                        <a:pt x="5035" y="449"/>
                      </a:lnTo>
                      <a:lnTo>
                        <a:pt x="5020" y="454"/>
                      </a:lnTo>
                      <a:lnTo>
                        <a:pt x="5005" y="459"/>
                      </a:lnTo>
                      <a:lnTo>
                        <a:pt x="4990" y="464"/>
                      </a:lnTo>
                      <a:lnTo>
                        <a:pt x="4975" y="469"/>
                      </a:lnTo>
                      <a:lnTo>
                        <a:pt x="4968" y="471"/>
                      </a:lnTo>
                      <a:lnTo>
                        <a:pt x="4960" y="473"/>
                      </a:lnTo>
                      <a:lnTo>
                        <a:pt x="4953" y="476"/>
                      </a:lnTo>
                      <a:lnTo>
                        <a:pt x="4946" y="478"/>
                      </a:lnTo>
                      <a:lnTo>
                        <a:pt x="4938" y="482"/>
                      </a:lnTo>
                      <a:lnTo>
                        <a:pt x="4931" y="484"/>
                      </a:lnTo>
                      <a:lnTo>
                        <a:pt x="4923" y="486"/>
                      </a:lnTo>
                      <a:lnTo>
                        <a:pt x="4916" y="488"/>
                      </a:lnTo>
                      <a:lnTo>
                        <a:pt x="4909" y="491"/>
                      </a:lnTo>
                      <a:lnTo>
                        <a:pt x="4901" y="494"/>
                      </a:lnTo>
                      <a:lnTo>
                        <a:pt x="4894" y="496"/>
                      </a:lnTo>
                      <a:lnTo>
                        <a:pt x="4887" y="499"/>
                      </a:lnTo>
                      <a:lnTo>
                        <a:pt x="4879" y="501"/>
                      </a:lnTo>
                      <a:lnTo>
                        <a:pt x="4872" y="503"/>
                      </a:lnTo>
                      <a:lnTo>
                        <a:pt x="4865" y="507"/>
                      </a:lnTo>
                      <a:lnTo>
                        <a:pt x="4857" y="509"/>
                      </a:lnTo>
                      <a:lnTo>
                        <a:pt x="4850" y="511"/>
                      </a:lnTo>
                      <a:lnTo>
                        <a:pt x="4843" y="514"/>
                      </a:lnTo>
                      <a:lnTo>
                        <a:pt x="4835" y="517"/>
                      </a:lnTo>
                      <a:lnTo>
                        <a:pt x="4828" y="520"/>
                      </a:lnTo>
                      <a:lnTo>
                        <a:pt x="4821" y="522"/>
                      </a:lnTo>
                      <a:lnTo>
                        <a:pt x="4815" y="525"/>
                      </a:lnTo>
                      <a:lnTo>
                        <a:pt x="4807" y="528"/>
                      </a:lnTo>
                      <a:lnTo>
                        <a:pt x="4800" y="530"/>
                      </a:lnTo>
                      <a:lnTo>
                        <a:pt x="4793" y="532"/>
                      </a:lnTo>
                      <a:lnTo>
                        <a:pt x="4786" y="536"/>
                      </a:lnTo>
                      <a:lnTo>
                        <a:pt x="4779" y="538"/>
                      </a:lnTo>
                      <a:lnTo>
                        <a:pt x="4771" y="540"/>
                      </a:lnTo>
                      <a:lnTo>
                        <a:pt x="4764" y="544"/>
                      </a:lnTo>
                      <a:lnTo>
                        <a:pt x="4757" y="546"/>
                      </a:lnTo>
                      <a:lnTo>
                        <a:pt x="4750" y="548"/>
                      </a:lnTo>
                      <a:lnTo>
                        <a:pt x="4743" y="552"/>
                      </a:lnTo>
                      <a:lnTo>
                        <a:pt x="4736" y="554"/>
                      </a:lnTo>
                      <a:lnTo>
                        <a:pt x="4729" y="558"/>
                      </a:lnTo>
                      <a:lnTo>
                        <a:pt x="4722" y="560"/>
                      </a:lnTo>
                      <a:lnTo>
                        <a:pt x="4715" y="562"/>
                      </a:lnTo>
                      <a:lnTo>
                        <a:pt x="4709" y="566"/>
                      </a:lnTo>
                      <a:lnTo>
                        <a:pt x="4702" y="568"/>
                      </a:lnTo>
                      <a:lnTo>
                        <a:pt x="4695" y="571"/>
                      </a:lnTo>
                      <a:lnTo>
                        <a:pt x="4688" y="574"/>
                      </a:lnTo>
                      <a:lnTo>
                        <a:pt x="4681" y="577"/>
                      </a:lnTo>
                      <a:lnTo>
                        <a:pt x="4674" y="579"/>
                      </a:lnTo>
                      <a:lnTo>
                        <a:pt x="4667" y="582"/>
                      </a:lnTo>
                      <a:lnTo>
                        <a:pt x="4660" y="585"/>
                      </a:lnTo>
                      <a:lnTo>
                        <a:pt x="4653" y="587"/>
                      </a:lnTo>
                      <a:lnTo>
                        <a:pt x="4646" y="591"/>
                      </a:lnTo>
                      <a:lnTo>
                        <a:pt x="4639" y="593"/>
                      </a:lnTo>
                      <a:lnTo>
                        <a:pt x="4633" y="597"/>
                      </a:lnTo>
                      <a:lnTo>
                        <a:pt x="4626" y="599"/>
                      </a:lnTo>
                      <a:lnTo>
                        <a:pt x="4619" y="602"/>
                      </a:lnTo>
                      <a:lnTo>
                        <a:pt x="4613" y="606"/>
                      </a:lnTo>
                      <a:lnTo>
                        <a:pt x="4606" y="608"/>
                      </a:lnTo>
                      <a:lnTo>
                        <a:pt x="4599" y="612"/>
                      </a:lnTo>
                      <a:lnTo>
                        <a:pt x="4592" y="614"/>
                      </a:lnTo>
                      <a:lnTo>
                        <a:pt x="4585" y="617"/>
                      </a:lnTo>
                      <a:lnTo>
                        <a:pt x="4580" y="620"/>
                      </a:lnTo>
                      <a:lnTo>
                        <a:pt x="4573" y="623"/>
                      </a:lnTo>
                      <a:lnTo>
                        <a:pt x="4566" y="627"/>
                      </a:lnTo>
                      <a:lnTo>
                        <a:pt x="4559" y="629"/>
                      </a:lnTo>
                      <a:lnTo>
                        <a:pt x="4553" y="632"/>
                      </a:lnTo>
                      <a:lnTo>
                        <a:pt x="4546" y="636"/>
                      </a:lnTo>
                      <a:lnTo>
                        <a:pt x="4540" y="638"/>
                      </a:lnTo>
                      <a:lnTo>
                        <a:pt x="4533" y="642"/>
                      </a:lnTo>
                      <a:lnTo>
                        <a:pt x="4527" y="645"/>
                      </a:lnTo>
                      <a:lnTo>
                        <a:pt x="4521" y="647"/>
                      </a:lnTo>
                      <a:lnTo>
                        <a:pt x="4514" y="651"/>
                      </a:lnTo>
                      <a:lnTo>
                        <a:pt x="4508" y="654"/>
                      </a:lnTo>
                      <a:lnTo>
                        <a:pt x="4501" y="658"/>
                      </a:lnTo>
                      <a:lnTo>
                        <a:pt x="4495" y="660"/>
                      </a:lnTo>
                      <a:lnTo>
                        <a:pt x="4489" y="663"/>
                      </a:lnTo>
                      <a:lnTo>
                        <a:pt x="4483" y="667"/>
                      </a:lnTo>
                      <a:lnTo>
                        <a:pt x="4476" y="670"/>
                      </a:lnTo>
                      <a:lnTo>
                        <a:pt x="4470" y="674"/>
                      </a:lnTo>
                      <a:lnTo>
                        <a:pt x="4463" y="676"/>
                      </a:lnTo>
                      <a:lnTo>
                        <a:pt x="4457" y="680"/>
                      </a:lnTo>
                      <a:lnTo>
                        <a:pt x="4452" y="683"/>
                      </a:lnTo>
                      <a:lnTo>
                        <a:pt x="4445" y="686"/>
                      </a:lnTo>
                      <a:lnTo>
                        <a:pt x="4439" y="690"/>
                      </a:lnTo>
                      <a:lnTo>
                        <a:pt x="4433" y="693"/>
                      </a:lnTo>
                      <a:lnTo>
                        <a:pt x="4426" y="697"/>
                      </a:lnTo>
                      <a:lnTo>
                        <a:pt x="4427" y="697"/>
                      </a:lnTo>
                      <a:lnTo>
                        <a:pt x="4424" y="698"/>
                      </a:lnTo>
                      <a:lnTo>
                        <a:pt x="4422" y="699"/>
                      </a:lnTo>
                      <a:lnTo>
                        <a:pt x="4418" y="701"/>
                      </a:lnTo>
                      <a:lnTo>
                        <a:pt x="4416" y="703"/>
                      </a:lnTo>
                      <a:lnTo>
                        <a:pt x="4414" y="704"/>
                      </a:lnTo>
                      <a:lnTo>
                        <a:pt x="4410" y="706"/>
                      </a:lnTo>
                      <a:lnTo>
                        <a:pt x="4408" y="707"/>
                      </a:lnTo>
                      <a:lnTo>
                        <a:pt x="4404" y="709"/>
                      </a:lnTo>
                      <a:lnTo>
                        <a:pt x="4401" y="711"/>
                      </a:lnTo>
                      <a:lnTo>
                        <a:pt x="4399" y="713"/>
                      </a:lnTo>
                      <a:lnTo>
                        <a:pt x="4395" y="714"/>
                      </a:lnTo>
                      <a:lnTo>
                        <a:pt x="4393" y="716"/>
                      </a:lnTo>
                      <a:lnTo>
                        <a:pt x="4389" y="719"/>
                      </a:lnTo>
                      <a:lnTo>
                        <a:pt x="4386" y="720"/>
                      </a:lnTo>
                      <a:lnTo>
                        <a:pt x="4384" y="722"/>
                      </a:lnTo>
                      <a:lnTo>
                        <a:pt x="4380" y="724"/>
                      </a:lnTo>
                      <a:lnTo>
                        <a:pt x="4377" y="726"/>
                      </a:lnTo>
                      <a:lnTo>
                        <a:pt x="4374" y="728"/>
                      </a:lnTo>
                      <a:lnTo>
                        <a:pt x="4371" y="730"/>
                      </a:lnTo>
                      <a:lnTo>
                        <a:pt x="4368" y="731"/>
                      </a:lnTo>
                      <a:lnTo>
                        <a:pt x="4364" y="734"/>
                      </a:lnTo>
                      <a:lnTo>
                        <a:pt x="4361" y="736"/>
                      </a:lnTo>
                      <a:lnTo>
                        <a:pt x="4357" y="738"/>
                      </a:lnTo>
                      <a:lnTo>
                        <a:pt x="4355" y="741"/>
                      </a:lnTo>
                      <a:lnTo>
                        <a:pt x="4351" y="743"/>
                      </a:lnTo>
                      <a:lnTo>
                        <a:pt x="4348" y="744"/>
                      </a:lnTo>
                      <a:lnTo>
                        <a:pt x="4344" y="746"/>
                      </a:lnTo>
                      <a:lnTo>
                        <a:pt x="4341" y="749"/>
                      </a:lnTo>
                      <a:lnTo>
                        <a:pt x="4338" y="751"/>
                      </a:lnTo>
                      <a:lnTo>
                        <a:pt x="4334" y="753"/>
                      </a:lnTo>
                      <a:lnTo>
                        <a:pt x="4331" y="756"/>
                      </a:lnTo>
                      <a:lnTo>
                        <a:pt x="4327" y="758"/>
                      </a:lnTo>
                      <a:lnTo>
                        <a:pt x="4324" y="760"/>
                      </a:lnTo>
                      <a:lnTo>
                        <a:pt x="4320" y="762"/>
                      </a:lnTo>
                      <a:lnTo>
                        <a:pt x="4317" y="765"/>
                      </a:lnTo>
                      <a:lnTo>
                        <a:pt x="4312" y="767"/>
                      </a:lnTo>
                      <a:lnTo>
                        <a:pt x="4309" y="769"/>
                      </a:lnTo>
                      <a:lnTo>
                        <a:pt x="4305" y="772"/>
                      </a:lnTo>
                      <a:lnTo>
                        <a:pt x="4302" y="774"/>
                      </a:lnTo>
                      <a:lnTo>
                        <a:pt x="4298" y="776"/>
                      </a:lnTo>
                      <a:lnTo>
                        <a:pt x="4295" y="780"/>
                      </a:lnTo>
                      <a:lnTo>
                        <a:pt x="4290" y="782"/>
                      </a:lnTo>
                      <a:lnTo>
                        <a:pt x="4287" y="784"/>
                      </a:lnTo>
                      <a:lnTo>
                        <a:pt x="4283" y="787"/>
                      </a:lnTo>
                      <a:lnTo>
                        <a:pt x="4280" y="789"/>
                      </a:lnTo>
                      <a:lnTo>
                        <a:pt x="4275" y="792"/>
                      </a:lnTo>
                      <a:lnTo>
                        <a:pt x="4272" y="795"/>
                      </a:lnTo>
                      <a:lnTo>
                        <a:pt x="4268" y="797"/>
                      </a:lnTo>
                      <a:lnTo>
                        <a:pt x="4264" y="799"/>
                      </a:lnTo>
                      <a:lnTo>
                        <a:pt x="4260" y="803"/>
                      </a:lnTo>
                      <a:lnTo>
                        <a:pt x="4257" y="805"/>
                      </a:lnTo>
                      <a:lnTo>
                        <a:pt x="4252" y="807"/>
                      </a:lnTo>
                      <a:lnTo>
                        <a:pt x="4249" y="810"/>
                      </a:lnTo>
                      <a:lnTo>
                        <a:pt x="4244" y="813"/>
                      </a:lnTo>
                      <a:lnTo>
                        <a:pt x="4241" y="815"/>
                      </a:lnTo>
                      <a:lnTo>
                        <a:pt x="4237" y="818"/>
                      </a:lnTo>
                      <a:lnTo>
                        <a:pt x="4233" y="821"/>
                      </a:lnTo>
                      <a:lnTo>
                        <a:pt x="4229" y="823"/>
                      </a:lnTo>
                      <a:lnTo>
                        <a:pt x="4225" y="827"/>
                      </a:lnTo>
                      <a:lnTo>
                        <a:pt x="4221" y="829"/>
                      </a:lnTo>
                      <a:lnTo>
                        <a:pt x="4217" y="832"/>
                      </a:lnTo>
                      <a:lnTo>
                        <a:pt x="4213" y="835"/>
                      </a:lnTo>
                      <a:lnTo>
                        <a:pt x="4209" y="837"/>
                      </a:lnTo>
                      <a:lnTo>
                        <a:pt x="4204" y="841"/>
                      </a:lnTo>
                      <a:lnTo>
                        <a:pt x="4200" y="843"/>
                      </a:lnTo>
                      <a:lnTo>
                        <a:pt x="4196" y="846"/>
                      </a:lnTo>
                      <a:lnTo>
                        <a:pt x="4192" y="849"/>
                      </a:lnTo>
                      <a:lnTo>
                        <a:pt x="4188" y="851"/>
                      </a:lnTo>
                      <a:lnTo>
                        <a:pt x="4183" y="855"/>
                      </a:lnTo>
                      <a:lnTo>
                        <a:pt x="4180" y="857"/>
                      </a:lnTo>
                      <a:lnTo>
                        <a:pt x="4175" y="860"/>
                      </a:lnTo>
                      <a:lnTo>
                        <a:pt x="4170" y="863"/>
                      </a:lnTo>
                      <a:lnTo>
                        <a:pt x="4167" y="866"/>
                      </a:lnTo>
                      <a:lnTo>
                        <a:pt x="4162" y="868"/>
                      </a:lnTo>
                      <a:lnTo>
                        <a:pt x="4158" y="872"/>
                      </a:lnTo>
                      <a:lnTo>
                        <a:pt x="4154" y="875"/>
                      </a:lnTo>
                      <a:lnTo>
                        <a:pt x="4150" y="878"/>
                      </a:lnTo>
                      <a:lnTo>
                        <a:pt x="4145" y="881"/>
                      </a:lnTo>
                      <a:lnTo>
                        <a:pt x="4141" y="883"/>
                      </a:lnTo>
                      <a:lnTo>
                        <a:pt x="4137" y="887"/>
                      </a:lnTo>
                      <a:lnTo>
                        <a:pt x="4132" y="889"/>
                      </a:lnTo>
                      <a:lnTo>
                        <a:pt x="4128" y="893"/>
                      </a:lnTo>
                      <a:lnTo>
                        <a:pt x="4123" y="896"/>
                      </a:lnTo>
                      <a:lnTo>
                        <a:pt x="4119" y="898"/>
                      </a:lnTo>
                      <a:lnTo>
                        <a:pt x="4115" y="902"/>
                      </a:lnTo>
                      <a:lnTo>
                        <a:pt x="4111" y="904"/>
                      </a:lnTo>
                      <a:lnTo>
                        <a:pt x="4106" y="907"/>
                      </a:lnTo>
                      <a:lnTo>
                        <a:pt x="4101" y="911"/>
                      </a:lnTo>
                      <a:lnTo>
                        <a:pt x="4097" y="913"/>
                      </a:lnTo>
                      <a:lnTo>
                        <a:pt x="4092" y="917"/>
                      </a:lnTo>
                      <a:lnTo>
                        <a:pt x="4088" y="919"/>
                      </a:lnTo>
                      <a:lnTo>
                        <a:pt x="4084" y="922"/>
                      </a:lnTo>
                      <a:lnTo>
                        <a:pt x="4079" y="926"/>
                      </a:lnTo>
                      <a:lnTo>
                        <a:pt x="4075" y="928"/>
                      </a:lnTo>
                      <a:lnTo>
                        <a:pt x="4070" y="932"/>
                      </a:lnTo>
                      <a:lnTo>
                        <a:pt x="4066" y="935"/>
                      </a:lnTo>
                      <a:lnTo>
                        <a:pt x="4056" y="941"/>
                      </a:lnTo>
                      <a:lnTo>
                        <a:pt x="4047" y="947"/>
                      </a:lnTo>
                      <a:lnTo>
                        <a:pt x="4038" y="952"/>
                      </a:lnTo>
                      <a:lnTo>
                        <a:pt x="4029" y="959"/>
                      </a:lnTo>
                      <a:lnTo>
                        <a:pt x="4020" y="965"/>
                      </a:lnTo>
                      <a:lnTo>
                        <a:pt x="4010" y="971"/>
                      </a:lnTo>
                      <a:lnTo>
                        <a:pt x="4001" y="978"/>
                      </a:lnTo>
                      <a:lnTo>
                        <a:pt x="3992" y="983"/>
                      </a:lnTo>
                      <a:lnTo>
                        <a:pt x="3983" y="989"/>
                      </a:lnTo>
                      <a:lnTo>
                        <a:pt x="3972" y="996"/>
                      </a:lnTo>
                      <a:lnTo>
                        <a:pt x="3963" y="1002"/>
                      </a:lnTo>
                      <a:lnTo>
                        <a:pt x="3954" y="1008"/>
                      </a:lnTo>
                      <a:lnTo>
                        <a:pt x="3945" y="1013"/>
                      </a:lnTo>
                      <a:lnTo>
                        <a:pt x="3935" y="1020"/>
                      </a:lnTo>
                      <a:lnTo>
                        <a:pt x="3925" y="1026"/>
                      </a:lnTo>
                      <a:lnTo>
                        <a:pt x="3916" y="1032"/>
                      </a:lnTo>
                      <a:lnTo>
                        <a:pt x="3907" y="1038"/>
                      </a:lnTo>
                      <a:lnTo>
                        <a:pt x="3896" y="1044"/>
                      </a:lnTo>
                      <a:lnTo>
                        <a:pt x="3887" y="1050"/>
                      </a:lnTo>
                      <a:lnTo>
                        <a:pt x="3878" y="1056"/>
                      </a:lnTo>
                      <a:lnTo>
                        <a:pt x="3867" y="1062"/>
                      </a:lnTo>
                      <a:lnTo>
                        <a:pt x="3858" y="1068"/>
                      </a:lnTo>
                      <a:lnTo>
                        <a:pt x="3848" y="1073"/>
                      </a:lnTo>
                      <a:lnTo>
                        <a:pt x="3839" y="1079"/>
                      </a:lnTo>
                      <a:lnTo>
                        <a:pt x="3834" y="1082"/>
                      </a:lnTo>
                      <a:lnTo>
                        <a:pt x="3829" y="1085"/>
                      </a:lnTo>
                      <a:lnTo>
                        <a:pt x="3824" y="1088"/>
                      </a:lnTo>
                      <a:lnTo>
                        <a:pt x="3819" y="1091"/>
                      </a:lnTo>
                      <a:lnTo>
                        <a:pt x="3814" y="1094"/>
                      </a:lnTo>
                      <a:lnTo>
                        <a:pt x="3810" y="1096"/>
                      </a:lnTo>
                      <a:lnTo>
                        <a:pt x="3804" y="1099"/>
                      </a:lnTo>
                      <a:lnTo>
                        <a:pt x="3799" y="1102"/>
                      </a:lnTo>
                      <a:lnTo>
                        <a:pt x="3795" y="1104"/>
                      </a:lnTo>
                      <a:lnTo>
                        <a:pt x="3790" y="1108"/>
                      </a:lnTo>
                      <a:lnTo>
                        <a:pt x="3785" y="1110"/>
                      </a:lnTo>
                      <a:lnTo>
                        <a:pt x="3780" y="1114"/>
                      </a:lnTo>
                      <a:lnTo>
                        <a:pt x="3775" y="1116"/>
                      </a:lnTo>
                      <a:lnTo>
                        <a:pt x="3771" y="1118"/>
                      </a:lnTo>
                      <a:lnTo>
                        <a:pt x="3766" y="1122"/>
                      </a:lnTo>
                      <a:lnTo>
                        <a:pt x="3760" y="1124"/>
                      </a:lnTo>
                      <a:lnTo>
                        <a:pt x="3756" y="1126"/>
                      </a:lnTo>
                      <a:lnTo>
                        <a:pt x="3751" y="1130"/>
                      </a:lnTo>
                      <a:lnTo>
                        <a:pt x="3746" y="1132"/>
                      </a:lnTo>
                      <a:lnTo>
                        <a:pt x="3741" y="1134"/>
                      </a:lnTo>
                      <a:lnTo>
                        <a:pt x="3736" y="1138"/>
                      </a:lnTo>
                      <a:lnTo>
                        <a:pt x="3732" y="1140"/>
                      </a:lnTo>
                      <a:lnTo>
                        <a:pt x="3727" y="1142"/>
                      </a:lnTo>
                      <a:lnTo>
                        <a:pt x="3721" y="1145"/>
                      </a:lnTo>
                      <a:lnTo>
                        <a:pt x="3717" y="1148"/>
                      </a:lnTo>
                      <a:lnTo>
                        <a:pt x="3712" y="1150"/>
                      </a:lnTo>
                      <a:lnTo>
                        <a:pt x="3707" y="1153"/>
                      </a:lnTo>
                      <a:lnTo>
                        <a:pt x="3702" y="1155"/>
                      </a:lnTo>
                      <a:lnTo>
                        <a:pt x="3697" y="1157"/>
                      </a:lnTo>
                      <a:lnTo>
                        <a:pt x="3692" y="1160"/>
                      </a:lnTo>
                      <a:lnTo>
                        <a:pt x="3688" y="1163"/>
                      </a:lnTo>
                      <a:lnTo>
                        <a:pt x="3682" y="1165"/>
                      </a:lnTo>
                      <a:lnTo>
                        <a:pt x="3677" y="1168"/>
                      </a:lnTo>
                      <a:lnTo>
                        <a:pt x="3673" y="1170"/>
                      </a:lnTo>
                      <a:lnTo>
                        <a:pt x="3668" y="1172"/>
                      </a:lnTo>
                      <a:lnTo>
                        <a:pt x="3664" y="1175"/>
                      </a:lnTo>
                      <a:lnTo>
                        <a:pt x="3658" y="1177"/>
                      </a:lnTo>
                      <a:lnTo>
                        <a:pt x="3653" y="1179"/>
                      </a:lnTo>
                      <a:lnTo>
                        <a:pt x="3649" y="1181"/>
                      </a:lnTo>
                      <a:lnTo>
                        <a:pt x="3644" y="1184"/>
                      </a:lnTo>
                      <a:lnTo>
                        <a:pt x="3638" y="1186"/>
                      </a:lnTo>
                      <a:lnTo>
                        <a:pt x="3634" y="1188"/>
                      </a:lnTo>
                      <a:lnTo>
                        <a:pt x="3629" y="1191"/>
                      </a:lnTo>
                      <a:lnTo>
                        <a:pt x="3624" y="1193"/>
                      </a:lnTo>
                      <a:lnTo>
                        <a:pt x="3620" y="1195"/>
                      </a:lnTo>
                      <a:lnTo>
                        <a:pt x="3614" y="1198"/>
                      </a:lnTo>
                      <a:lnTo>
                        <a:pt x="3609" y="1200"/>
                      </a:lnTo>
                      <a:lnTo>
                        <a:pt x="3605" y="1201"/>
                      </a:lnTo>
                      <a:lnTo>
                        <a:pt x="3600" y="1203"/>
                      </a:lnTo>
                      <a:lnTo>
                        <a:pt x="3596" y="1206"/>
                      </a:lnTo>
                      <a:lnTo>
                        <a:pt x="3590" y="1208"/>
                      </a:lnTo>
                      <a:lnTo>
                        <a:pt x="3585" y="1210"/>
                      </a:lnTo>
                      <a:lnTo>
                        <a:pt x="3581" y="1211"/>
                      </a:lnTo>
                      <a:lnTo>
                        <a:pt x="3576" y="1214"/>
                      </a:lnTo>
                      <a:lnTo>
                        <a:pt x="3571" y="1216"/>
                      </a:lnTo>
                      <a:lnTo>
                        <a:pt x="3566" y="1217"/>
                      </a:lnTo>
                      <a:lnTo>
                        <a:pt x="3561" y="1219"/>
                      </a:lnTo>
                      <a:lnTo>
                        <a:pt x="3556" y="1222"/>
                      </a:lnTo>
                      <a:lnTo>
                        <a:pt x="3552" y="1223"/>
                      </a:lnTo>
                      <a:lnTo>
                        <a:pt x="3547" y="1225"/>
                      </a:lnTo>
                      <a:lnTo>
                        <a:pt x="3543" y="1226"/>
                      </a:lnTo>
                      <a:lnTo>
                        <a:pt x="3538" y="1229"/>
                      </a:lnTo>
                      <a:lnTo>
                        <a:pt x="3532" y="1231"/>
                      </a:lnTo>
                      <a:lnTo>
                        <a:pt x="3528" y="1232"/>
                      </a:lnTo>
                      <a:lnTo>
                        <a:pt x="3523" y="1234"/>
                      </a:lnTo>
                      <a:lnTo>
                        <a:pt x="3518" y="1236"/>
                      </a:lnTo>
                      <a:lnTo>
                        <a:pt x="3514" y="1237"/>
                      </a:lnTo>
                      <a:lnTo>
                        <a:pt x="3509" y="1239"/>
                      </a:lnTo>
                      <a:lnTo>
                        <a:pt x="3505" y="1240"/>
                      </a:lnTo>
                      <a:lnTo>
                        <a:pt x="3500" y="1242"/>
                      </a:lnTo>
                      <a:lnTo>
                        <a:pt x="3494" y="1244"/>
                      </a:lnTo>
                      <a:lnTo>
                        <a:pt x="3490" y="1245"/>
                      </a:lnTo>
                      <a:lnTo>
                        <a:pt x="3485" y="1247"/>
                      </a:lnTo>
                      <a:lnTo>
                        <a:pt x="3480" y="1248"/>
                      </a:lnTo>
                      <a:lnTo>
                        <a:pt x="3476" y="1249"/>
                      </a:lnTo>
                      <a:lnTo>
                        <a:pt x="3471" y="1251"/>
                      </a:lnTo>
                      <a:lnTo>
                        <a:pt x="3467" y="1252"/>
                      </a:lnTo>
                      <a:lnTo>
                        <a:pt x="3462" y="1254"/>
                      </a:lnTo>
                      <a:lnTo>
                        <a:pt x="3457" y="1255"/>
                      </a:lnTo>
                      <a:lnTo>
                        <a:pt x="3453" y="1256"/>
                      </a:lnTo>
                      <a:lnTo>
                        <a:pt x="3448" y="1257"/>
                      </a:lnTo>
                      <a:lnTo>
                        <a:pt x="3443" y="1259"/>
                      </a:lnTo>
                      <a:lnTo>
                        <a:pt x="3439" y="1260"/>
                      </a:lnTo>
                      <a:lnTo>
                        <a:pt x="3433" y="1261"/>
                      </a:lnTo>
                      <a:lnTo>
                        <a:pt x="3428" y="1262"/>
                      </a:lnTo>
                      <a:lnTo>
                        <a:pt x="3424" y="1263"/>
                      </a:lnTo>
                      <a:lnTo>
                        <a:pt x="3419" y="1264"/>
                      </a:lnTo>
                      <a:lnTo>
                        <a:pt x="3415" y="1266"/>
                      </a:lnTo>
                      <a:lnTo>
                        <a:pt x="3410" y="1266"/>
                      </a:lnTo>
                      <a:lnTo>
                        <a:pt x="3405" y="1267"/>
                      </a:lnTo>
                      <a:lnTo>
                        <a:pt x="3401" y="1268"/>
                      </a:lnTo>
                      <a:lnTo>
                        <a:pt x="3396" y="1269"/>
                      </a:lnTo>
                      <a:lnTo>
                        <a:pt x="3392" y="1269"/>
                      </a:lnTo>
                      <a:lnTo>
                        <a:pt x="3387" y="1270"/>
                      </a:lnTo>
                      <a:lnTo>
                        <a:pt x="3382" y="1271"/>
                      </a:lnTo>
                      <a:lnTo>
                        <a:pt x="3379" y="1271"/>
                      </a:lnTo>
                      <a:lnTo>
                        <a:pt x="3374" y="1272"/>
                      </a:lnTo>
                      <a:lnTo>
                        <a:pt x="3370" y="1272"/>
                      </a:lnTo>
                      <a:lnTo>
                        <a:pt x="3365" y="1274"/>
                      </a:lnTo>
                      <a:lnTo>
                        <a:pt x="3361" y="1274"/>
                      </a:lnTo>
                      <a:lnTo>
                        <a:pt x="3358" y="1275"/>
                      </a:lnTo>
                      <a:lnTo>
                        <a:pt x="3356" y="1275"/>
                      </a:lnTo>
                      <a:lnTo>
                        <a:pt x="3354" y="1275"/>
                      </a:lnTo>
                      <a:lnTo>
                        <a:pt x="3351" y="1275"/>
                      </a:lnTo>
                      <a:lnTo>
                        <a:pt x="3349" y="1276"/>
                      </a:lnTo>
                      <a:lnTo>
                        <a:pt x="3347" y="1276"/>
                      </a:lnTo>
                      <a:lnTo>
                        <a:pt x="3344" y="1276"/>
                      </a:lnTo>
                      <a:lnTo>
                        <a:pt x="3342" y="1276"/>
                      </a:lnTo>
                      <a:lnTo>
                        <a:pt x="3340" y="1276"/>
                      </a:lnTo>
                      <a:lnTo>
                        <a:pt x="3337" y="1276"/>
                      </a:lnTo>
                      <a:lnTo>
                        <a:pt x="3335" y="1277"/>
                      </a:lnTo>
                      <a:lnTo>
                        <a:pt x="3333" y="1277"/>
                      </a:lnTo>
                      <a:lnTo>
                        <a:pt x="3331" y="1277"/>
                      </a:lnTo>
                      <a:lnTo>
                        <a:pt x="3328" y="1277"/>
                      </a:lnTo>
                      <a:lnTo>
                        <a:pt x="3326" y="1277"/>
                      </a:lnTo>
                      <a:lnTo>
                        <a:pt x="3324" y="1277"/>
                      </a:lnTo>
                      <a:lnTo>
                        <a:pt x="3321" y="1277"/>
                      </a:lnTo>
                      <a:lnTo>
                        <a:pt x="3320" y="1277"/>
                      </a:lnTo>
                      <a:lnTo>
                        <a:pt x="3318" y="1277"/>
                      </a:lnTo>
                      <a:lnTo>
                        <a:pt x="3316" y="1277"/>
                      </a:lnTo>
                      <a:lnTo>
                        <a:pt x="3313" y="1277"/>
                      </a:lnTo>
                      <a:lnTo>
                        <a:pt x="3311" y="1277"/>
                      </a:lnTo>
                      <a:lnTo>
                        <a:pt x="3309" y="1277"/>
                      </a:lnTo>
                      <a:lnTo>
                        <a:pt x="3306" y="1278"/>
                      </a:lnTo>
                      <a:lnTo>
                        <a:pt x="3301" y="1278"/>
                      </a:lnTo>
                      <a:lnTo>
                        <a:pt x="3295" y="1278"/>
                      </a:lnTo>
                      <a:lnTo>
                        <a:pt x="3289" y="1278"/>
                      </a:lnTo>
                      <a:lnTo>
                        <a:pt x="3283" y="1278"/>
                      </a:lnTo>
                      <a:lnTo>
                        <a:pt x="3278" y="1278"/>
                      </a:lnTo>
                      <a:lnTo>
                        <a:pt x="3272" y="1278"/>
                      </a:lnTo>
                      <a:lnTo>
                        <a:pt x="3267" y="1278"/>
                      </a:lnTo>
                      <a:lnTo>
                        <a:pt x="3261" y="1278"/>
                      </a:lnTo>
                      <a:lnTo>
                        <a:pt x="3256" y="1277"/>
                      </a:lnTo>
                      <a:lnTo>
                        <a:pt x="3250" y="1277"/>
                      </a:lnTo>
                      <a:lnTo>
                        <a:pt x="3244" y="1277"/>
                      </a:lnTo>
                      <a:lnTo>
                        <a:pt x="3238" y="1277"/>
                      </a:lnTo>
                      <a:lnTo>
                        <a:pt x="3233" y="1277"/>
                      </a:lnTo>
                      <a:lnTo>
                        <a:pt x="3227" y="1277"/>
                      </a:lnTo>
                      <a:lnTo>
                        <a:pt x="3221" y="1277"/>
                      </a:lnTo>
                      <a:lnTo>
                        <a:pt x="3215" y="1277"/>
                      </a:lnTo>
                      <a:lnTo>
                        <a:pt x="3210" y="1277"/>
                      </a:lnTo>
                      <a:lnTo>
                        <a:pt x="3204" y="1277"/>
                      </a:lnTo>
                      <a:lnTo>
                        <a:pt x="3198" y="1276"/>
                      </a:lnTo>
                      <a:lnTo>
                        <a:pt x="3191" y="1276"/>
                      </a:lnTo>
                      <a:lnTo>
                        <a:pt x="3185" y="1276"/>
                      </a:lnTo>
                      <a:lnTo>
                        <a:pt x="3180" y="1276"/>
                      </a:lnTo>
                      <a:lnTo>
                        <a:pt x="3174" y="1276"/>
                      </a:lnTo>
                      <a:lnTo>
                        <a:pt x="3168" y="1276"/>
                      </a:lnTo>
                      <a:lnTo>
                        <a:pt x="3162" y="1275"/>
                      </a:lnTo>
                      <a:lnTo>
                        <a:pt x="3157" y="1275"/>
                      </a:lnTo>
                      <a:lnTo>
                        <a:pt x="3151" y="1275"/>
                      </a:lnTo>
                      <a:lnTo>
                        <a:pt x="3145" y="1275"/>
                      </a:lnTo>
                      <a:lnTo>
                        <a:pt x="3139" y="1275"/>
                      </a:lnTo>
                      <a:lnTo>
                        <a:pt x="3134" y="1274"/>
                      </a:lnTo>
                      <a:lnTo>
                        <a:pt x="3127" y="1274"/>
                      </a:lnTo>
                      <a:lnTo>
                        <a:pt x="3121" y="1274"/>
                      </a:lnTo>
                      <a:lnTo>
                        <a:pt x="3115" y="1274"/>
                      </a:lnTo>
                      <a:lnTo>
                        <a:pt x="3109" y="1272"/>
                      </a:lnTo>
                      <a:lnTo>
                        <a:pt x="3104" y="1272"/>
                      </a:lnTo>
                      <a:lnTo>
                        <a:pt x="3098" y="1272"/>
                      </a:lnTo>
                      <a:lnTo>
                        <a:pt x="3091" y="1272"/>
                      </a:lnTo>
                      <a:lnTo>
                        <a:pt x="3085" y="1271"/>
                      </a:lnTo>
                      <a:lnTo>
                        <a:pt x="3079" y="1271"/>
                      </a:lnTo>
                      <a:lnTo>
                        <a:pt x="3074" y="1271"/>
                      </a:lnTo>
                      <a:lnTo>
                        <a:pt x="3068" y="1270"/>
                      </a:lnTo>
                      <a:lnTo>
                        <a:pt x="3061" y="1270"/>
                      </a:lnTo>
                      <a:lnTo>
                        <a:pt x="3055" y="1270"/>
                      </a:lnTo>
                      <a:lnTo>
                        <a:pt x="3049" y="1269"/>
                      </a:lnTo>
                      <a:lnTo>
                        <a:pt x="3044" y="1269"/>
                      </a:lnTo>
                      <a:lnTo>
                        <a:pt x="3038" y="1268"/>
                      </a:lnTo>
                      <a:lnTo>
                        <a:pt x="3031" y="1268"/>
                      </a:lnTo>
                      <a:lnTo>
                        <a:pt x="3025" y="1268"/>
                      </a:lnTo>
                      <a:lnTo>
                        <a:pt x="3019" y="1267"/>
                      </a:lnTo>
                      <a:lnTo>
                        <a:pt x="3014" y="1267"/>
                      </a:lnTo>
                      <a:lnTo>
                        <a:pt x="3007" y="1267"/>
                      </a:lnTo>
                      <a:lnTo>
                        <a:pt x="3001" y="1266"/>
                      </a:lnTo>
                      <a:lnTo>
                        <a:pt x="2995" y="1266"/>
                      </a:lnTo>
                      <a:lnTo>
                        <a:pt x="2988" y="1264"/>
                      </a:lnTo>
                      <a:lnTo>
                        <a:pt x="2983" y="1264"/>
                      </a:lnTo>
                      <a:lnTo>
                        <a:pt x="2977" y="1263"/>
                      </a:lnTo>
                      <a:lnTo>
                        <a:pt x="2964" y="1263"/>
                      </a:lnTo>
                      <a:lnTo>
                        <a:pt x="2951" y="1262"/>
                      </a:lnTo>
                      <a:lnTo>
                        <a:pt x="2940" y="1261"/>
                      </a:lnTo>
                      <a:lnTo>
                        <a:pt x="2927" y="1260"/>
                      </a:lnTo>
                      <a:lnTo>
                        <a:pt x="2915" y="1259"/>
                      </a:lnTo>
                      <a:lnTo>
                        <a:pt x="2903" y="1257"/>
                      </a:lnTo>
                      <a:lnTo>
                        <a:pt x="2890" y="1256"/>
                      </a:lnTo>
                      <a:lnTo>
                        <a:pt x="2878" y="1255"/>
                      </a:lnTo>
                      <a:lnTo>
                        <a:pt x="2865" y="1253"/>
                      </a:lnTo>
                      <a:lnTo>
                        <a:pt x="2852" y="1252"/>
                      </a:lnTo>
                      <a:lnTo>
                        <a:pt x="2840" y="1251"/>
                      </a:lnTo>
                      <a:lnTo>
                        <a:pt x="2828" y="1249"/>
                      </a:lnTo>
                      <a:lnTo>
                        <a:pt x="2816" y="1248"/>
                      </a:lnTo>
                      <a:lnTo>
                        <a:pt x="2803" y="1247"/>
                      </a:lnTo>
                      <a:lnTo>
                        <a:pt x="2790" y="1245"/>
                      </a:lnTo>
                      <a:lnTo>
                        <a:pt x="2778" y="1244"/>
                      </a:lnTo>
                      <a:lnTo>
                        <a:pt x="2765" y="1242"/>
                      </a:lnTo>
                      <a:lnTo>
                        <a:pt x="2752" y="1240"/>
                      </a:lnTo>
                      <a:lnTo>
                        <a:pt x="2739" y="1239"/>
                      </a:lnTo>
                      <a:lnTo>
                        <a:pt x="2726" y="1238"/>
                      </a:lnTo>
                      <a:lnTo>
                        <a:pt x="2713" y="1236"/>
                      </a:lnTo>
                      <a:lnTo>
                        <a:pt x="2700" y="1234"/>
                      </a:lnTo>
                      <a:lnTo>
                        <a:pt x="2688" y="1233"/>
                      </a:lnTo>
                      <a:lnTo>
                        <a:pt x="2675" y="1231"/>
                      </a:lnTo>
                      <a:lnTo>
                        <a:pt x="2662" y="1230"/>
                      </a:lnTo>
                      <a:lnTo>
                        <a:pt x="2650" y="1228"/>
                      </a:lnTo>
                      <a:lnTo>
                        <a:pt x="2636" y="1226"/>
                      </a:lnTo>
                      <a:lnTo>
                        <a:pt x="2623" y="1224"/>
                      </a:lnTo>
                      <a:lnTo>
                        <a:pt x="2610" y="1223"/>
                      </a:lnTo>
                      <a:lnTo>
                        <a:pt x="2598" y="1221"/>
                      </a:lnTo>
                      <a:lnTo>
                        <a:pt x="2584" y="1219"/>
                      </a:lnTo>
                      <a:lnTo>
                        <a:pt x="2571" y="1217"/>
                      </a:lnTo>
                      <a:lnTo>
                        <a:pt x="2559" y="1216"/>
                      </a:lnTo>
                      <a:lnTo>
                        <a:pt x="2545" y="1214"/>
                      </a:lnTo>
                      <a:lnTo>
                        <a:pt x="2532" y="1213"/>
                      </a:lnTo>
                      <a:lnTo>
                        <a:pt x="2519" y="1210"/>
                      </a:lnTo>
                      <a:lnTo>
                        <a:pt x="2506" y="1208"/>
                      </a:lnTo>
                      <a:lnTo>
                        <a:pt x="2493" y="1207"/>
                      </a:lnTo>
                      <a:lnTo>
                        <a:pt x="2479" y="1205"/>
                      </a:lnTo>
                      <a:lnTo>
                        <a:pt x="2466" y="1202"/>
                      </a:lnTo>
                      <a:lnTo>
                        <a:pt x="2453" y="1201"/>
                      </a:lnTo>
                      <a:lnTo>
                        <a:pt x="2440" y="1199"/>
                      </a:lnTo>
                      <a:lnTo>
                        <a:pt x="2426" y="1196"/>
                      </a:lnTo>
                      <a:lnTo>
                        <a:pt x="2413" y="1195"/>
                      </a:lnTo>
                      <a:lnTo>
                        <a:pt x="2400" y="1193"/>
                      </a:lnTo>
                      <a:lnTo>
                        <a:pt x="2387" y="1191"/>
                      </a:lnTo>
                      <a:lnTo>
                        <a:pt x="2373" y="1190"/>
                      </a:lnTo>
                      <a:lnTo>
                        <a:pt x="2360" y="1187"/>
                      </a:lnTo>
                      <a:lnTo>
                        <a:pt x="2347" y="1185"/>
                      </a:lnTo>
                      <a:lnTo>
                        <a:pt x="2333" y="1183"/>
                      </a:lnTo>
                      <a:lnTo>
                        <a:pt x="2320" y="1181"/>
                      </a:lnTo>
                      <a:lnTo>
                        <a:pt x="2306" y="1179"/>
                      </a:lnTo>
                      <a:lnTo>
                        <a:pt x="2294" y="1177"/>
                      </a:lnTo>
                      <a:lnTo>
                        <a:pt x="2280" y="1175"/>
                      </a:lnTo>
                      <a:lnTo>
                        <a:pt x="2266" y="1172"/>
                      </a:lnTo>
                      <a:lnTo>
                        <a:pt x="2253" y="1171"/>
                      </a:lnTo>
                      <a:lnTo>
                        <a:pt x="2239" y="1169"/>
                      </a:lnTo>
                      <a:lnTo>
                        <a:pt x="2226" y="1167"/>
                      </a:lnTo>
                      <a:lnTo>
                        <a:pt x="2212" y="1164"/>
                      </a:lnTo>
                      <a:lnTo>
                        <a:pt x="2199" y="1163"/>
                      </a:lnTo>
                      <a:lnTo>
                        <a:pt x="2185" y="1161"/>
                      </a:lnTo>
                      <a:lnTo>
                        <a:pt x="2171" y="1158"/>
                      </a:lnTo>
                      <a:lnTo>
                        <a:pt x="2159" y="1156"/>
                      </a:lnTo>
                      <a:lnTo>
                        <a:pt x="2145" y="1154"/>
                      </a:lnTo>
                      <a:lnTo>
                        <a:pt x="2131" y="1153"/>
                      </a:lnTo>
                      <a:lnTo>
                        <a:pt x="2117" y="1150"/>
                      </a:lnTo>
                      <a:lnTo>
                        <a:pt x="2105" y="1148"/>
                      </a:lnTo>
                      <a:lnTo>
                        <a:pt x="2091" y="1146"/>
                      </a:lnTo>
                      <a:lnTo>
                        <a:pt x="2063" y="1142"/>
                      </a:lnTo>
                      <a:lnTo>
                        <a:pt x="2035" y="1138"/>
                      </a:lnTo>
                      <a:lnTo>
                        <a:pt x="2009" y="1133"/>
                      </a:lnTo>
                      <a:lnTo>
                        <a:pt x="1981" y="1130"/>
                      </a:lnTo>
                      <a:lnTo>
                        <a:pt x="1954" y="1125"/>
                      </a:lnTo>
                      <a:lnTo>
                        <a:pt x="1927" y="1122"/>
                      </a:lnTo>
                      <a:lnTo>
                        <a:pt x="1900" y="1117"/>
                      </a:lnTo>
                      <a:lnTo>
                        <a:pt x="1872" y="1114"/>
                      </a:lnTo>
                      <a:lnTo>
                        <a:pt x="1858" y="1111"/>
                      </a:lnTo>
                      <a:lnTo>
                        <a:pt x="1844" y="1109"/>
                      </a:lnTo>
                      <a:lnTo>
                        <a:pt x="1832" y="1107"/>
                      </a:lnTo>
                      <a:lnTo>
                        <a:pt x="1818" y="1106"/>
                      </a:lnTo>
                      <a:lnTo>
                        <a:pt x="1804" y="1103"/>
                      </a:lnTo>
                      <a:lnTo>
                        <a:pt x="1790" y="1101"/>
                      </a:lnTo>
                      <a:lnTo>
                        <a:pt x="1776" y="1100"/>
                      </a:lnTo>
                      <a:lnTo>
                        <a:pt x="1762" y="1097"/>
                      </a:lnTo>
                      <a:lnTo>
                        <a:pt x="1749" y="1095"/>
                      </a:lnTo>
                      <a:lnTo>
                        <a:pt x="1735" y="1094"/>
                      </a:lnTo>
                      <a:lnTo>
                        <a:pt x="1721" y="1092"/>
                      </a:lnTo>
                      <a:lnTo>
                        <a:pt x="1707" y="1089"/>
                      </a:lnTo>
                      <a:lnTo>
                        <a:pt x="1694" y="1088"/>
                      </a:lnTo>
                      <a:lnTo>
                        <a:pt x="1681" y="1086"/>
                      </a:lnTo>
                      <a:lnTo>
                        <a:pt x="1667" y="1084"/>
                      </a:lnTo>
                      <a:lnTo>
                        <a:pt x="1653" y="1082"/>
                      </a:lnTo>
                      <a:lnTo>
                        <a:pt x="1639" y="1080"/>
                      </a:lnTo>
                      <a:lnTo>
                        <a:pt x="1625" y="1079"/>
                      </a:lnTo>
                      <a:lnTo>
                        <a:pt x="1611" y="1077"/>
                      </a:lnTo>
                      <a:lnTo>
                        <a:pt x="1598" y="1076"/>
                      </a:lnTo>
                      <a:lnTo>
                        <a:pt x="1584" y="1073"/>
                      </a:lnTo>
                      <a:lnTo>
                        <a:pt x="1570" y="1072"/>
                      </a:lnTo>
                      <a:lnTo>
                        <a:pt x="1557" y="1070"/>
                      </a:lnTo>
                      <a:lnTo>
                        <a:pt x="1544" y="1069"/>
                      </a:lnTo>
                      <a:lnTo>
                        <a:pt x="1530" y="1066"/>
                      </a:lnTo>
                      <a:lnTo>
                        <a:pt x="1516" y="1065"/>
                      </a:lnTo>
                      <a:lnTo>
                        <a:pt x="1502" y="1064"/>
                      </a:lnTo>
                      <a:lnTo>
                        <a:pt x="1488" y="1062"/>
                      </a:lnTo>
                      <a:lnTo>
                        <a:pt x="1474" y="1061"/>
                      </a:lnTo>
                      <a:lnTo>
                        <a:pt x="1461" y="1058"/>
                      </a:lnTo>
                      <a:lnTo>
                        <a:pt x="1447" y="1057"/>
                      </a:lnTo>
                      <a:lnTo>
                        <a:pt x="1434" y="1056"/>
                      </a:lnTo>
                      <a:lnTo>
                        <a:pt x="1420" y="1055"/>
                      </a:lnTo>
                      <a:lnTo>
                        <a:pt x="1406" y="1053"/>
                      </a:lnTo>
                      <a:lnTo>
                        <a:pt x="1393" y="1051"/>
                      </a:lnTo>
                      <a:lnTo>
                        <a:pt x="1379" y="1050"/>
                      </a:lnTo>
                      <a:lnTo>
                        <a:pt x="1365" y="1049"/>
                      </a:lnTo>
                      <a:lnTo>
                        <a:pt x="1352" y="1047"/>
                      </a:lnTo>
                      <a:lnTo>
                        <a:pt x="1338" y="1046"/>
                      </a:lnTo>
                      <a:lnTo>
                        <a:pt x="1325" y="1044"/>
                      </a:lnTo>
                      <a:lnTo>
                        <a:pt x="1311" y="1043"/>
                      </a:lnTo>
                      <a:lnTo>
                        <a:pt x="1297" y="1042"/>
                      </a:lnTo>
                      <a:lnTo>
                        <a:pt x="1284" y="1041"/>
                      </a:lnTo>
                      <a:lnTo>
                        <a:pt x="1270" y="1040"/>
                      </a:lnTo>
                      <a:lnTo>
                        <a:pt x="1257" y="1039"/>
                      </a:lnTo>
                      <a:lnTo>
                        <a:pt x="1243" y="1038"/>
                      </a:lnTo>
                      <a:lnTo>
                        <a:pt x="1230" y="1036"/>
                      </a:lnTo>
                      <a:lnTo>
                        <a:pt x="1216" y="1034"/>
                      </a:lnTo>
                      <a:lnTo>
                        <a:pt x="1202" y="1034"/>
                      </a:lnTo>
                      <a:lnTo>
                        <a:pt x="1190" y="1033"/>
                      </a:lnTo>
                      <a:lnTo>
                        <a:pt x="1176" y="1032"/>
                      </a:lnTo>
                      <a:lnTo>
                        <a:pt x="1162" y="1031"/>
                      </a:lnTo>
                      <a:lnTo>
                        <a:pt x="1149" y="1030"/>
                      </a:lnTo>
                      <a:lnTo>
                        <a:pt x="1136" y="1028"/>
                      </a:lnTo>
                      <a:lnTo>
                        <a:pt x="1122" y="1027"/>
                      </a:lnTo>
                      <a:lnTo>
                        <a:pt x="1109" y="1026"/>
                      </a:lnTo>
                      <a:lnTo>
                        <a:pt x="1102" y="1026"/>
                      </a:lnTo>
                      <a:lnTo>
                        <a:pt x="1095" y="1025"/>
                      </a:lnTo>
                      <a:lnTo>
                        <a:pt x="1088" y="1025"/>
                      </a:lnTo>
                      <a:lnTo>
                        <a:pt x="1081" y="1024"/>
                      </a:lnTo>
                      <a:lnTo>
                        <a:pt x="1076" y="1024"/>
                      </a:lnTo>
                      <a:lnTo>
                        <a:pt x="1069" y="1024"/>
                      </a:lnTo>
                      <a:lnTo>
                        <a:pt x="1062" y="1023"/>
                      </a:lnTo>
                      <a:lnTo>
                        <a:pt x="1055" y="1023"/>
                      </a:lnTo>
                      <a:lnTo>
                        <a:pt x="1048" y="1023"/>
                      </a:lnTo>
                      <a:lnTo>
                        <a:pt x="1042" y="1021"/>
                      </a:lnTo>
                      <a:lnTo>
                        <a:pt x="1035" y="1021"/>
                      </a:lnTo>
                      <a:lnTo>
                        <a:pt x="1028" y="1020"/>
                      </a:lnTo>
                      <a:lnTo>
                        <a:pt x="1022" y="1020"/>
                      </a:lnTo>
                      <a:lnTo>
                        <a:pt x="1015" y="1020"/>
                      </a:lnTo>
                      <a:lnTo>
                        <a:pt x="1009" y="1020"/>
                      </a:lnTo>
                      <a:lnTo>
                        <a:pt x="1002" y="1019"/>
                      </a:lnTo>
                      <a:lnTo>
                        <a:pt x="995" y="1019"/>
                      </a:lnTo>
                      <a:lnTo>
                        <a:pt x="988" y="1019"/>
                      </a:lnTo>
                      <a:lnTo>
                        <a:pt x="982" y="1018"/>
                      </a:lnTo>
                      <a:lnTo>
                        <a:pt x="975" y="1018"/>
                      </a:lnTo>
                      <a:lnTo>
                        <a:pt x="969" y="1018"/>
                      </a:lnTo>
                      <a:lnTo>
                        <a:pt x="962" y="1017"/>
                      </a:lnTo>
                      <a:lnTo>
                        <a:pt x="956" y="1017"/>
                      </a:lnTo>
                      <a:lnTo>
                        <a:pt x="949" y="1017"/>
                      </a:lnTo>
                      <a:lnTo>
                        <a:pt x="942" y="1017"/>
                      </a:lnTo>
                      <a:lnTo>
                        <a:pt x="936" y="1016"/>
                      </a:lnTo>
                      <a:lnTo>
                        <a:pt x="929" y="1016"/>
                      </a:lnTo>
                      <a:lnTo>
                        <a:pt x="922" y="1016"/>
                      </a:lnTo>
                      <a:lnTo>
                        <a:pt x="916" y="1016"/>
                      </a:lnTo>
                      <a:lnTo>
                        <a:pt x="910" y="1015"/>
                      </a:lnTo>
                      <a:lnTo>
                        <a:pt x="903" y="1015"/>
                      </a:lnTo>
                      <a:lnTo>
                        <a:pt x="896" y="1015"/>
                      </a:lnTo>
                      <a:lnTo>
                        <a:pt x="890" y="1015"/>
                      </a:lnTo>
                      <a:lnTo>
                        <a:pt x="883" y="1015"/>
                      </a:lnTo>
                      <a:lnTo>
                        <a:pt x="876" y="1013"/>
                      </a:lnTo>
                      <a:lnTo>
                        <a:pt x="869" y="1013"/>
                      </a:lnTo>
                      <a:lnTo>
                        <a:pt x="864" y="1013"/>
                      </a:lnTo>
                      <a:lnTo>
                        <a:pt x="857" y="1013"/>
                      </a:lnTo>
                      <a:lnTo>
                        <a:pt x="850" y="1013"/>
                      </a:lnTo>
                      <a:lnTo>
                        <a:pt x="844" y="1013"/>
                      </a:lnTo>
                      <a:lnTo>
                        <a:pt x="837" y="1013"/>
                      </a:lnTo>
                      <a:lnTo>
                        <a:pt x="830" y="1012"/>
                      </a:lnTo>
                      <a:lnTo>
                        <a:pt x="825" y="1012"/>
                      </a:lnTo>
                      <a:lnTo>
                        <a:pt x="818" y="1012"/>
                      </a:lnTo>
                      <a:lnTo>
                        <a:pt x="811" y="1012"/>
                      </a:lnTo>
                      <a:lnTo>
                        <a:pt x="805" y="1012"/>
                      </a:lnTo>
                      <a:lnTo>
                        <a:pt x="798" y="1012"/>
                      </a:lnTo>
                      <a:lnTo>
                        <a:pt x="792" y="1012"/>
                      </a:lnTo>
                      <a:lnTo>
                        <a:pt x="785" y="1012"/>
                      </a:lnTo>
                      <a:lnTo>
                        <a:pt x="778" y="1012"/>
                      </a:lnTo>
                      <a:lnTo>
                        <a:pt x="773" y="1012"/>
                      </a:lnTo>
                      <a:lnTo>
                        <a:pt x="766" y="1012"/>
                      </a:lnTo>
                      <a:lnTo>
                        <a:pt x="759" y="1012"/>
                      </a:lnTo>
                      <a:lnTo>
                        <a:pt x="753" y="1012"/>
                      </a:lnTo>
                      <a:lnTo>
                        <a:pt x="746" y="1011"/>
                      </a:lnTo>
                      <a:lnTo>
                        <a:pt x="740" y="1011"/>
                      </a:lnTo>
                      <a:lnTo>
                        <a:pt x="734" y="1011"/>
                      </a:lnTo>
                      <a:lnTo>
                        <a:pt x="727" y="1011"/>
                      </a:lnTo>
                      <a:lnTo>
                        <a:pt x="721" y="1011"/>
                      </a:lnTo>
                      <a:lnTo>
                        <a:pt x="714" y="1011"/>
                      </a:lnTo>
                      <a:lnTo>
                        <a:pt x="708" y="1012"/>
                      </a:lnTo>
                      <a:lnTo>
                        <a:pt x="701" y="1012"/>
                      </a:lnTo>
                      <a:lnTo>
                        <a:pt x="696" y="1012"/>
                      </a:lnTo>
                      <a:lnTo>
                        <a:pt x="689" y="1012"/>
                      </a:lnTo>
                      <a:lnTo>
                        <a:pt x="682" y="1012"/>
                      </a:lnTo>
                      <a:lnTo>
                        <a:pt x="676" y="1012"/>
                      </a:lnTo>
                      <a:lnTo>
                        <a:pt x="669" y="1012"/>
                      </a:lnTo>
                      <a:lnTo>
                        <a:pt x="663" y="1012"/>
                      </a:lnTo>
                      <a:lnTo>
                        <a:pt x="656" y="1012"/>
                      </a:lnTo>
                      <a:lnTo>
                        <a:pt x="651" y="1012"/>
                      </a:lnTo>
                      <a:lnTo>
                        <a:pt x="644" y="1012"/>
                      </a:lnTo>
                      <a:lnTo>
                        <a:pt x="638" y="1012"/>
                      </a:lnTo>
                      <a:lnTo>
                        <a:pt x="631" y="1013"/>
                      </a:lnTo>
                      <a:lnTo>
                        <a:pt x="625" y="1013"/>
                      </a:lnTo>
                      <a:lnTo>
                        <a:pt x="618" y="1013"/>
                      </a:lnTo>
                      <a:lnTo>
                        <a:pt x="613" y="1013"/>
                      </a:lnTo>
                      <a:lnTo>
                        <a:pt x="606" y="1013"/>
                      </a:lnTo>
                      <a:lnTo>
                        <a:pt x="600" y="1013"/>
                      </a:lnTo>
                      <a:lnTo>
                        <a:pt x="593" y="1015"/>
                      </a:lnTo>
                      <a:lnTo>
                        <a:pt x="587" y="1015"/>
                      </a:lnTo>
                      <a:lnTo>
                        <a:pt x="580" y="1015"/>
                      </a:lnTo>
                      <a:lnTo>
                        <a:pt x="575" y="1015"/>
                      </a:lnTo>
                      <a:lnTo>
                        <a:pt x="568" y="1016"/>
                      </a:lnTo>
                      <a:lnTo>
                        <a:pt x="562" y="1016"/>
                      </a:lnTo>
                      <a:lnTo>
                        <a:pt x="555" y="1016"/>
                      </a:lnTo>
                      <a:lnTo>
                        <a:pt x="549" y="1016"/>
                      </a:lnTo>
                      <a:lnTo>
                        <a:pt x="542" y="1017"/>
                      </a:lnTo>
                      <a:lnTo>
                        <a:pt x="537" y="1017"/>
                      </a:lnTo>
                      <a:lnTo>
                        <a:pt x="530" y="1017"/>
                      </a:lnTo>
                      <a:lnTo>
                        <a:pt x="524" y="1017"/>
                      </a:lnTo>
                      <a:lnTo>
                        <a:pt x="518" y="1018"/>
                      </a:lnTo>
                      <a:lnTo>
                        <a:pt x="511" y="1018"/>
                      </a:lnTo>
                      <a:lnTo>
                        <a:pt x="505" y="1018"/>
                      </a:lnTo>
                      <a:lnTo>
                        <a:pt x="498" y="1019"/>
                      </a:lnTo>
                      <a:lnTo>
                        <a:pt x="493" y="1019"/>
                      </a:lnTo>
                      <a:lnTo>
                        <a:pt x="486" y="1019"/>
                      </a:lnTo>
                      <a:lnTo>
                        <a:pt x="480" y="1020"/>
                      </a:lnTo>
                      <a:lnTo>
                        <a:pt x="474" y="1020"/>
                      </a:lnTo>
                      <a:lnTo>
                        <a:pt x="467" y="1021"/>
                      </a:lnTo>
                      <a:lnTo>
                        <a:pt x="462" y="1021"/>
                      </a:lnTo>
                      <a:lnTo>
                        <a:pt x="455" y="1021"/>
                      </a:lnTo>
                      <a:lnTo>
                        <a:pt x="449" y="1023"/>
                      </a:lnTo>
                      <a:lnTo>
                        <a:pt x="443" y="1023"/>
                      </a:lnTo>
                      <a:lnTo>
                        <a:pt x="436" y="1024"/>
                      </a:lnTo>
                      <a:lnTo>
                        <a:pt x="431" y="1024"/>
                      </a:lnTo>
                      <a:lnTo>
                        <a:pt x="425" y="1025"/>
                      </a:lnTo>
                      <a:lnTo>
                        <a:pt x="418" y="1025"/>
                      </a:lnTo>
                      <a:lnTo>
                        <a:pt x="412" y="1026"/>
                      </a:lnTo>
                      <a:lnTo>
                        <a:pt x="406" y="1026"/>
                      </a:lnTo>
                      <a:lnTo>
                        <a:pt x="399" y="1027"/>
                      </a:lnTo>
                      <a:lnTo>
                        <a:pt x="394" y="1027"/>
                      </a:lnTo>
                      <a:lnTo>
                        <a:pt x="388" y="1028"/>
                      </a:lnTo>
                      <a:lnTo>
                        <a:pt x="381" y="1028"/>
                      </a:lnTo>
                      <a:lnTo>
                        <a:pt x="375" y="1030"/>
                      </a:lnTo>
                      <a:lnTo>
                        <a:pt x="369" y="1030"/>
                      </a:lnTo>
                      <a:lnTo>
                        <a:pt x="363" y="1031"/>
                      </a:lnTo>
                      <a:lnTo>
                        <a:pt x="357" y="1031"/>
                      </a:lnTo>
                      <a:lnTo>
                        <a:pt x="351" y="1032"/>
                      </a:lnTo>
                      <a:lnTo>
                        <a:pt x="344" y="1033"/>
                      </a:lnTo>
                      <a:lnTo>
                        <a:pt x="338" y="1033"/>
                      </a:lnTo>
                      <a:lnTo>
                        <a:pt x="333" y="1034"/>
                      </a:lnTo>
                      <a:lnTo>
                        <a:pt x="327" y="1034"/>
                      </a:lnTo>
                      <a:lnTo>
                        <a:pt x="320" y="1035"/>
                      </a:lnTo>
                      <a:lnTo>
                        <a:pt x="314" y="1036"/>
                      </a:lnTo>
                      <a:lnTo>
                        <a:pt x="308" y="1036"/>
                      </a:lnTo>
                      <a:lnTo>
                        <a:pt x="303" y="1038"/>
                      </a:lnTo>
                      <a:lnTo>
                        <a:pt x="296" y="1039"/>
                      </a:lnTo>
                      <a:lnTo>
                        <a:pt x="290" y="1039"/>
                      </a:lnTo>
                      <a:lnTo>
                        <a:pt x="284" y="1040"/>
                      </a:lnTo>
                      <a:lnTo>
                        <a:pt x="278" y="1041"/>
                      </a:lnTo>
                      <a:lnTo>
                        <a:pt x="272" y="1041"/>
                      </a:lnTo>
                      <a:lnTo>
                        <a:pt x="266" y="1042"/>
                      </a:lnTo>
                      <a:lnTo>
                        <a:pt x="260" y="1043"/>
                      </a:lnTo>
                      <a:lnTo>
                        <a:pt x="254" y="1044"/>
                      </a:lnTo>
                      <a:lnTo>
                        <a:pt x="247" y="1044"/>
                      </a:lnTo>
                      <a:lnTo>
                        <a:pt x="242" y="1046"/>
                      </a:lnTo>
                      <a:lnTo>
                        <a:pt x="236" y="1047"/>
                      </a:lnTo>
                      <a:lnTo>
                        <a:pt x="230" y="1048"/>
                      </a:lnTo>
                      <a:lnTo>
                        <a:pt x="224" y="1048"/>
                      </a:lnTo>
                      <a:lnTo>
                        <a:pt x="217" y="1049"/>
                      </a:lnTo>
                      <a:lnTo>
                        <a:pt x="212" y="1050"/>
                      </a:lnTo>
                      <a:lnTo>
                        <a:pt x="206" y="1051"/>
                      </a:lnTo>
                      <a:lnTo>
                        <a:pt x="200" y="1053"/>
                      </a:lnTo>
                      <a:lnTo>
                        <a:pt x="194" y="1053"/>
                      </a:lnTo>
                      <a:lnTo>
                        <a:pt x="187" y="1054"/>
                      </a:lnTo>
                      <a:lnTo>
                        <a:pt x="182" y="1055"/>
                      </a:lnTo>
                      <a:lnTo>
                        <a:pt x="176" y="1056"/>
                      </a:lnTo>
                      <a:lnTo>
                        <a:pt x="170" y="1057"/>
                      </a:lnTo>
                      <a:lnTo>
                        <a:pt x="164" y="1058"/>
                      </a:lnTo>
                      <a:lnTo>
                        <a:pt x="159" y="1059"/>
                      </a:lnTo>
                      <a:lnTo>
                        <a:pt x="152" y="1059"/>
                      </a:lnTo>
                      <a:lnTo>
                        <a:pt x="146" y="1061"/>
                      </a:lnTo>
                      <a:lnTo>
                        <a:pt x="140" y="1062"/>
                      </a:lnTo>
                      <a:lnTo>
                        <a:pt x="134" y="1063"/>
                      </a:lnTo>
                      <a:lnTo>
                        <a:pt x="129" y="1064"/>
                      </a:lnTo>
                      <a:lnTo>
                        <a:pt x="123" y="1065"/>
                      </a:lnTo>
                      <a:lnTo>
                        <a:pt x="116" y="1066"/>
                      </a:lnTo>
                      <a:lnTo>
                        <a:pt x="110" y="1068"/>
                      </a:lnTo>
                      <a:lnTo>
                        <a:pt x="104" y="1068"/>
                      </a:lnTo>
                      <a:lnTo>
                        <a:pt x="99" y="1069"/>
                      </a:lnTo>
                      <a:lnTo>
                        <a:pt x="93" y="1070"/>
                      </a:lnTo>
                      <a:lnTo>
                        <a:pt x="87" y="1071"/>
                      </a:lnTo>
                      <a:lnTo>
                        <a:pt x="81" y="1072"/>
                      </a:lnTo>
                      <a:lnTo>
                        <a:pt x="74" y="1073"/>
                      </a:lnTo>
                      <a:lnTo>
                        <a:pt x="69" y="1074"/>
                      </a:lnTo>
                      <a:lnTo>
                        <a:pt x="63" y="1074"/>
                      </a:lnTo>
                      <a:lnTo>
                        <a:pt x="57" y="1076"/>
                      </a:lnTo>
                      <a:lnTo>
                        <a:pt x="51" y="1077"/>
                      </a:lnTo>
                      <a:lnTo>
                        <a:pt x="45" y="1078"/>
                      </a:lnTo>
                      <a:lnTo>
                        <a:pt x="39" y="1078"/>
                      </a:lnTo>
                      <a:lnTo>
                        <a:pt x="33" y="1079"/>
                      </a:lnTo>
                      <a:lnTo>
                        <a:pt x="27" y="1080"/>
                      </a:lnTo>
                      <a:lnTo>
                        <a:pt x="20" y="1080"/>
                      </a:lnTo>
                      <a:lnTo>
                        <a:pt x="15" y="1080"/>
                      </a:lnTo>
                      <a:lnTo>
                        <a:pt x="8" y="1080"/>
                      </a:lnTo>
                      <a:lnTo>
                        <a:pt x="0" y="107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93000"/>
                    </a:lnSpc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  <a:defRPr/>
                  </a:pPr>
                  <a:endParaRPr lang="cs-CZ" dirty="0">
                    <a:ea typeface="Microsoft YaHei" charset="-122"/>
                    <a:cs typeface="+mn-cs"/>
                  </a:endParaRPr>
                </a:p>
              </p:txBody>
            </p:sp>
            <p:sp>
              <p:nvSpPr>
                <p:cNvPr id="3105" name="Freeform 9"/>
                <p:cNvSpPr>
                  <a:spLocks noChangeArrowheads="1"/>
                </p:cNvSpPr>
                <p:nvPr/>
              </p:nvSpPr>
              <p:spPr bwMode="auto">
                <a:xfrm>
                  <a:off x="5133" y="406"/>
                  <a:ext cx="390" cy="82"/>
                </a:xfrm>
                <a:custGeom>
                  <a:avLst/>
                  <a:gdLst>
                    <a:gd name="T0" fmla="*/ 2288 w 6103"/>
                    <a:gd name="T1" fmla="*/ 4641 h 1114"/>
                    <a:gd name="T2" fmla="*/ 2288 w 6103"/>
                    <a:gd name="T3" fmla="*/ 4641 h 1114"/>
                    <a:gd name="T4" fmla="*/ 2288 w 6103"/>
                    <a:gd name="T5" fmla="*/ 4641 h 1114"/>
                    <a:gd name="T6" fmla="*/ 2288 w 6103"/>
                    <a:gd name="T7" fmla="*/ 4641 h 1114"/>
                    <a:gd name="T8" fmla="*/ 2288 w 6103"/>
                    <a:gd name="T9" fmla="*/ 4641 h 1114"/>
                    <a:gd name="T10" fmla="*/ 2288 w 6103"/>
                    <a:gd name="T11" fmla="*/ 4641 h 1114"/>
                    <a:gd name="T12" fmla="*/ 2288 w 6103"/>
                    <a:gd name="T13" fmla="*/ 4641 h 1114"/>
                    <a:gd name="T14" fmla="*/ 2288 w 6103"/>
                    <a:gd name="T15" fmla="*/ 4641 h 1114"/>
                    <a:gd name="T16" fmla="*/ 2288 w 6103"/>
                    <a:gd name="T17" fmla="*/ 4641 h 1114"/>
                    <a:gd name="T18" fmla="*/ 2288 w 6103"/>
                    <a:gd name="T19" fmla="*/ 4641 h 1114"/>
                    <a:gd name="T20" fmla="*/ 2288 w 6103"/>
                    <a:gd name="T21" fmla="*/ 4641 h 1114"/>
                    <a:gd name="T22" fmla="*/ 2288 w 6103"/>
                    <a:gd name="T23" fmla="*/ 4641 h 1114"/>
                    <a:gd name="T24" fmla="*/ 2288 w 6103"/>
                    <a:gd name="T25" fmla="*/ 4641 h 1114"/>
                    <a:gd name="T26" fmla="*/ 2288 w 6103"/>
                    <a:gd name="T27" fmla="*/ 4641 h 1114"/>
                    <a:gd name="T28" fmla="*/ 2288 w 6103"/>
                    <a:gd name="T29" fmla="*/ 4641 h 1114"/>
                    <a:gd name="T30" fmla="*/ 2288 w 6103"/>
                    <a:gd name="T31" fmla="*/ 4641 h 1114"/>
                    <a:gd name="T32" fmla="*/ 2288 w 6103"/>
                    <a:gd name="T33" fmla="*/ 4641 h 1114"/>
                    <a:gd name="T34" fmla="*/ 2288 w 6103"/>
                    <a:gd name="T35" fmla="*/ 4641 h 1114"/>
                    <a:gd name="T36" fmla="*/ 2288 w 6103"/>
                    <a:gd name="T37" fmla="*/ 4641 h 1114"/>
                    <a:gd name="T38" fmla="*/ 2288 w 6103"/>
                    <a:gd name="T39" fmla="*/ 4641 h 1114"/>
                    <a:gd name="T40" fmla="*/ 2288 w 6103"/>
                    <a:gd name="T41" fmla="*/ 4641 h 1114"/>
                    <a:gd name="T42" fmla="*/ 2288 w 6103"/>
                    <a:gd name="T43" fmla="*/ 4641 h 1114"/>
                    <a:gd name="T44" fmla="*/ 2288 w 6103"/>
                    <a:gd name="T45" fmla="*/ 4641 h 1114"/>
                    <a:gd name="T46" fmla="*/ 2288 w 6103"/>
                    <a:gd name="T47" fmla="*/ 4641 h 1114"/>
                    <a:gd name="T48" fmla="*/ 2288 w 6103"/>
                    <a:gd name="T49" fmla="*/ 4641 h 1114"/>
                    <a:gd name="T50" fmla="*/ 2288 w 6103"/>
                    <a:gd name="T51" fmla="*/ 4641 h 1114"/>
                    <a:gd name="T52" fmla="*/ 2288 w 6103"/>
                    <a:gd name="T53" fmla="*/ 4641 h 1114"/>
                    <a:gd name="T54" fmla="*/ 2288 w 6103"/>
                    <a:gd name="T55" fmla="*/ 4641 h 1114"/>
                    <a:gd name="T56" fmla="*/ 2288 w 6103"/>
                    <a:gd name="T57" fmla="*/ 4641 h 1114"/>
                    <a:gd name="T58" fmla="*/ 2288 w 6103"/>
                    <a:gd name="T59" fmla="*/ 4641 h 1114"/>
                    <a:gd name="T60" fmla="*/ 2288 w 6103"/>
                    <a:gd name="T61" fmla="*/ 4641 h 1114"/>
                    <a:gd name="T62" fmla="*/ 2288 w 6103"/>
                    <a:gd name="T63" fmla="*/ 4641 h 1114"/>
                    <a:gd name="T64" fmla="*/ 2288 w 6103"/>
                    <a:gd name="T65" fmla="*/ 4641 h 1114"/>
                    <a:gd name="T66" fmla="*/ 2288 w 6103"/>
                    <a:gd name="T67" fmla="*/ 4641 h 1114"/>
                    <a:gd name="T68" fmla="*/ 2288 w 6103"/>
                    <a:gd name="T69" fmla="*/ 4641 h 1114"/>
                    <a:gd name="T70" fmla="*/ 2288 w 6103"/>
                    <a:gd name="T71" fmla="*/ 4641 h 1114"/>
                    <a:gd name="T72" fmla="*/ 2288 w 6103"/>
                    <a:gd name="T73" fmla="*/ 4641 h 1114"/>
                    <a:gd name="T74" fmla="*/ 2288 w 6103"/>
                    <a:gd name="T75" fmla="*/ 4641 h 1114"/>
                    <a:gd name="T76" fmla="*/ 2288 w 6103"/>
                    <a:gd name="T77" fmla="*/ 4641 h 1114"/>
                    <a:gd name="T78" fmla="*/ 2288 w 6103"/>
                    <a:gd name="T79" fmla="*/ 4641 h 1114"/>
                    <a:gd name="T80" fmla="*/ 2288 w 6103"/>
                    <a:gd name="T81" fmla="*/ 4641 h 1114"/>
                    <a:gd name="T82" fmla="*/ 2288 w 6103"/>
                    <a:gd name="T83" fmla="*/ 4641 h 1114"/>
                    <a:gd name="T84" fmla="*/ 2288 w 6103"/>
                    <a:gd name="T85" fmla="*/ 4641 h 1114"/>
                    <a:gd name="T86" fmla="*/ 2288 w 6103"/>
                    <a:gd name="T87" fmla="*/ 4641 h 1114"/>
                    <a:gd name="T88" fmla="*/ 2288 w 6103"/>
                    <a:gd name="T89" fmla="*/ 4641 h 1114"/>
                    <a:gd name="T90" fmla="*/ 2288 w 6103"/>
                    <a:gd name="T91" fmla="*/ 4641 h 1114"/>
                    <a:gd name="T92" fmla="*/ 2288 w 6103"/>
                    <a:gd name="T93" fmla="*/ 4641 h 1114"/>
                    <a:gd name="T94" fmla="*/ 2288 w 6103"/>
                    <a:gd name="T95" fmla="*/ 4641 h 1114"/>
                    <a:gd name="T96" fmla="*/ 2288 w 6103"/>
                    <a:gd name="T97" fmla="*/ 4641 h 1114"/>
                    <a:gd name="T98" fmla="*/ 2288 w 6103"/>
                    <a:gd name="T99" fmla="*/ 4641 h 1114"/>
                    <a:gd name="T100" fmla="*/ 2288 w 6103"/>
                    <a:gd name="T101" fmla="*/ 4641 h 1114"/>
                    <a:gd name="T102" fmla="*/ 2288 w 6103"/>
                    <a:gd name="T103" fmla="*/ 4641 h 1114"/>
                    <a:gd name="T104" fmla="*/ 2288 w 6103"/>
                    <a:gd name="T105" fmla="*/ 4641 h 1114"/>
                    <a:gd name="T106" fmla="*/ 2288 w 6103"/>
                    <a:gd name="T107" fmla="*/ 0 h 1114"/>
                    <a:gd name="T108" fmla="*/ 2288 w 6103"/>
                    <a:gd name="T109" fmla="*/ 4641 h 1114"/>
                    <a:gd name="T110" fmla="*/ 2288 w 6103"/>
                    <a:gd name="T111" fmla="*/ 4641 h 1114"/>
                    <a:gd name="T112" fmla="*/ 2288 w 6103"/>
                    <a:gd name="T113" fmla="*/ 4641 h 1114"/>
                    <a:gd name="T114" fmla="*/ 2288 w 6103"/>
                    <a:gd name="T115" fmla="*/ 4641 h 1114"/>
                    <a:gd name="T116" fmla="*/ 2288 w 6103"/>
                    <a:gd name="T117" fmla="*/ 4641 h 1114"/>
                    <a:gd name="T118" fmla="*/ 2288 w 6103"/>
                    <a:gd name="T119" fmla="*/ 4641 h 1114"/>
                    <a:gd name="T120" fmla="*/ 2288 w 6103"/>
                    <a:gd name="T121" fmla="*/ 4641 h 1114"/>
                    <a:gd name="T122" fmla="*/ 2288 w 6103"/>
                    <a:gd name="T123" fmla="*/ 4641 h 1114"/>
                    <a:gd name="T124" fmla="*/ 2288 w 6103"/>
                    <a:gd name="T125" fmla="*/ 4641 h 1114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6103"/>
                    <a:gd name="T190" fmla="*/ 0 h 1114"/>
                    <a:gd name="T191" fmla="*/ 6103 w 6103"/>
                    <a:gd name="T192" fmla="*/ 1114 h 1114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6103" h="1114">
                      <a:moveTo>
                        <a:pt x="6103" y="104"/>
                      </a:moveTo>
                      <a:lnTo>
                        <a:pt x="6100" y="105"/>
                      </a:lnTo>
                      <a:lnTo>
                        <a:pt x="6096" y="106"/>
                      </a:lnTo>
                      <a:lnTo>
                        <a:pt x="6092" y="108"/>
                      </a:lnTo>
                      <a:lnTo>
                        <a:pt x="6088" y="109"/>
                      </a:lnTo>
                      <a:lnTo>
                        <a:pt x="6085" y="110"/>
                      </a:lnTo>
                      <a:lnTo>
                        <a:pt x="6080" y="110"/>
                      </a:lnTo>
                      <a:lnTo>
                        <a:pt x="6077" y="111"/>
                      </a:lnTo>
                      <a:lnTo>
                        <a:pt x="6073" y="112"/>
                      </a:lnTo>
                      <a:lnTo>
                        <a:pt x="6069" y="113"/>
                      </a:lnTo>
                      <a:lnTo>
                        <a:pt x="6064" y="114"/>
                      </a:lnTo>
                      <a:lnTo>
                        <a:pt x="6061" y="116"/>
                      </a:lnTo>
                      <a:lnTo>
                        <a:pt x="6056" y="116"/>
                      </a:lnTo>
                      <a:lnTo>
                        <a:pt x="6053" y="117"/>
                      </a:lnTo>
                      <a:lnTo>
                        <a:pt x="6048" y="118"/>
                      </a:lnTo>
                      <a:lnTo>
                        <a:pt x="6045" y="119"/>
                      </a:lnTo>
                      <a:lnTo>
                        <a:pt x="6040" y="120"/>
                      </a:lnTo>
                      <a:lnTo>
                        <a:pt x="6035" y="120"/>
                      </a:lnTo>
                      <a:lnTo>
                        <a:pt x="6031" y="121"/>
                      </a:lnTo>
                      <a:lnTo>
                        <a:pt x="6027" y="122"/>
                      </a:lnTo>
                      <a:lnTo>
                        <a:pt x="6023" y="124"/>
                      </a:lnTo>
                      <a:lnTo>
                        <a:pt x="6018" y="124"/>
                      </a:lnTo>
                      <a:lnTo>
                        <a:pt x="6013" y="125"/>
                      </a:lnTo>
                      <a:lnTo>
                        <a:pt x="6009" y="126"/>
                      </a:lnTo>
                      <a:lnTo>
                        <a:pt x="6005" y="127"/>
                      </a:lnTo>
                      <a:lnTo>
                        <a:pt x="6001" y="127"/>
                      </a:lnTo>
                      <a:lnTo>
                        <a:pt x="5996" y="128"/>
                      </a:lnTo>
                      <a:lnTo>
                        <a:pt x="5992" y="129"/>
                      </a:lnTo>
                      <a:lnTo>
                        <a:pt x="5987" y="129"/>
                      </a:lnTo>
                      <a:lnTo>
                        <a:pt x="5982" y="131"/>
                      </a:lnTo>
                      <a:lnTo>
                        <a:pt x="5978" y="132"/>
                      </a:lnTo>
                      <a:lnTo>
                        <a:pt x="5973" y="132"/>
                      </a:lnTo>
                      <a:lnTo>
                        <a:pt x="5967" y="133"/>
                      </a:lnTo>
                      <a:lnTo>
                        <a:pt x="5963" y="134"/>
                      </a:lnTo>
                      <a:lnTo>
                        <a:pt x="5958" y="134"/>
                      </a:lnTo>
                      <a:lnTo>
                        <a:pt x="5954" y="135"/>
                      </a:lnTo>
                      <a:lnTo>
                        <a:pt x="5949" y="136"/>
                      </a:lnTo>
                      <a:lnTo>
                        <a:pt x="5944" y="136"/>
                      </a:lnTo>
                      <a:lnTo>
                        <a:pt x="5939" y="137"/>
                      </a:lnTo>
                      <a:lnTo>
                        <a:pt x="5934" y="137"/>
                      </a:lnTo>
                      <a:lnTo>
                        <a:pt x="5929" y="139"/>
                      </a:lnTo>
                      <a:lnTo>
                        <a:pt x="5924" y="139"/>
                      </a:lnTo>
                      <a:lnTo>
                        <a:pt x="5919" y="140"/>
                      </a:lnTo>
                      <a:lnTo>
                        <a:pt x="5914" y="141"/>
                      </a:lnTo>
                      <a:lnTo>
                        <a:pt x="5909" y="141"/>
                      </a:lnTo>
                      <a:lnTo>
                        <a:pt x="5904" y="142"/>
                      </a:lnTo>
                      <a:lnTo>
                        <a:pt x="5899" y="142"/>
                      </a:lnTo>
                      <a:lnTo>
                        <a:pt x="5894" y="143"/>
                      </a:lnTo>
                      <a:lnTo>
                        <a:pt x="5889" y="143"/>
                      </a:lnTo>
                      <a:lnTo>
                        <a:pt x="5883" y="144"/>
                      </a:lnTo>
                      <a:lnTo>
                        <a:pt x="5879" y="144"/>
                      </a:lnTo>
                      <a:lnTo>
                        <a:pt x="5873" y="145"/>
                      </a:lnTo>
                      <a:lnTo>
                        <a:pt x="5867" y="145"/>
                      </a:lnTo>
                      <a:lnTo>
                        <a:pt x="5863" y="147"/>
                      </a:lnTo>
                      <a:lnTo>
                        <a:pt x="5857" y="147"/>
                      </a:lnTo>
                      <a:lnTo>
                        <a:pt x="5852" y="148"/>
                      </a:lnTo>
                      <a:lnTo>
                        <a:pt x="5846" y="148"/>
                      </a:lnTo>
                      <a:lnTo>
                        <a:pt x="5841" y="149"/>
                      </a:lnTo>
                      <a:lnTo>
                        <a:pt x="5836" y="149"/>
                      </a:lnTo>
                      <a:lnTo>
                        <a:pt x="5830" y="149"/>
                      </a:lnTo>
                      <a:lnTo>
                        <a:pt x="5824" y="150"/>
                      </a:lnTo>
                      <a:lnTo>
                        <a:pt x="5819" y="150"/>
                      </a:lnTo>
                      <a:lnTo>
                        <a:pt x="5814" y="151"/>
                      </a:lnTo>
                      <a:lnTo>
                        <a:pt x="5808" y="151"/>
                      </a:lnTo>
                      <a:lnTo>
                        <a:pt x="5803" y="152"/>
                      </a:lnTo>
                      <a:lnTo>
                        <a:pt x="5797" y="152"/>
                      </a:lnTo>
                      <a:lnTo>
                        <a:pt x="5791" y="152"/>
                      </a:lnTo>
                      <a:lnTo>
                        <a:pt x="5785" y="154"/>
                      </a:lnTo>
                      <a:lnTo>
                        <a:pt x="5780" y="154"/>
                      </a:lnTo>
                      <a:lnTo>
                        <a:pt x="5774" y="154"/>
                      </a:lnTo>
                      <a:lnTo>
                        <a:pt x="5768" y="155"/>
                      </a:lnTo>
                      <a:lnTo>
                        <a:pt x="5762" y="155"/>
                      </a:lnTo>
                      <a:lnTo>
                        <a:pt x="5757" y="155"/>
                      </a:lnTo>
                      <a:lnTo>
                        <a:pt x="5751" y="156"/>
                      </a:lnTo>
                      <a:lnTo>
                        <a:pt x="5745" y="156"/>
                      </a:lnTo>
                      <a:lnTo>
                        <a:pt x="5739" y="156"/>
                      </a:lnTo>
                      <a:lnTo>
                        <a:pt x="5733" y="157"/>
                      </a:lnTo>
                      <a:lnTo>
                        <a:pt x="5728" y="157"/>
                      </a:lnTo>
                      <a:lnTo>
                        <a:pt x="5722" y="157"/>
                      </a:lnTo>
                      <a:lnTo>
                        <a:pt x="5716" y="158"/>
                      </a:lnTo>
                      <a:lnTo>
                        <a:pt x="5710" y="158"/>
                      </a:lnTo>
                      <a:lnTo>
                        <a:pt x="5704" y="158"/>
                      </a:lnTo>
                      <a:lnTo>
                        <a:pt x="5698" y="158"/>
                      </a:lnTo>
                      <a:lnTo>
                        <a:pt x="5692" y="159"/>
                      </a:lnTo>
                      <a:lnTo>
                        <a:pt x="5686" y="159"/>
                      </a:lnTo>
                      <a:lnTo>
                        <a:pt x="5680" y="159"/>
                      </a:lnTo>
                      <a:lnTo>
                        <a:pt x="5674" y="159"/>
                      </a:lnTo>
                      <a:lnTo>
                        <a:pt x="5668" y="160"/>
                      </a:lnTo>
                      <a:lnTo>
                        <a:pt x="5662" y="160"/>
                      </a:lnTo>
                      <a:lnTo>
                        <a:pt x="5655" y="160"/>
                      </a:lnTo>
                      <a:lnTo>
                        <a:pt x="5649" y="160"/>
                      </a:lnTo>
                      <a:lnTo>
                        <a:pt x="5644" y="160"/>
                      </a:lnTo>
                      <a:lnTo>
                        <a:pt x="5637" y="162"/>
                      </a:lnTo>
                      <a:lnTo>
                        <a:pt x="5631" y="162"/>
                      </a:lnTo>
                      <a:lnTo>
                        <a:pt x="5624" y="162"/>
                      </a:lnTo>
                      <a:lnTo>
                        <a:pt x="5618" y="162"/>
                      </a:lnTo>
                      <a:lnTo>
                        <a:pt x="5611" y="162"/>
                      </a:lnTo>
                      <a:lnTo>
                        <a:pt x="5606" y="162"/>
                      </a:lnTo>
                      <a:lnTo>
                        <a:pt x="5599" y="163"/>
                      </a:lnTo>
                      <a:lnTo>
                        <a:pt x="5593" y="163"/>
                      </a:lnTo>
                      <a:lnTo>
                        <a:pt x="5586" y="163"/>
                      </a:lnTo>
                      <a:lnTo>
                        <a:pt x="5580" y="163"/>
                      </a:lnTo>
                      <a:lnTo>
                        <a:pt x="5573" y="163"/>
                      </a:lnTo>
                      <a:lnTo>
                        <a:pt x="5568" y="163"/>
                      </a:lnTo>
                      <a:lnTo>
                        <a:pt x="5561" y="163"/>
                      </a:lnTo>
                      <a:lnTo>
                        <a:pt x="5555" y="163"/>
                      </a:lnTo>
                      <a:lnTo>
                        <a:pt x="5548" y="163"/>
                      </a:lnTo>
                      <a:lnTo>
                        <a:pt x="5541" y="164"/>
                      </a:lnTo>
                      <a:lnTo>
                        <a:pt x="5535" y="164"/>
                      </a:lnTo>
                      <a:lnTo>
                        <a:pt x="5528" y="164"/>
                      </a:lnTo>
                      <a:lnTo>
                        <a:pt x="5521" y="164"/>
                      </a:lnTo>
                      <a:lnTo>
                        <a:pt x="5515" y="164"/>
                      </a:lnTo>
                      <a:lnTo>
                        <a:pt x="5509" y="164"/>
                      </a:lnTo>
                      <a:lnTo>
                        <a:pt x="5502" y="164"/>
                      </a:lnTo>
                      <a:lnTo>
                        <a:pt x="5495" y="164"/>
                      </a:lnTo>
                      <a:lnTo>
                        <a:pt x="5488" y="164"/>
                      </a:lnTo>
                      <a:lnTo>
                        <a:pt x="5482" y="164"/>
                      </a:lnTo>
                      <a:lnTo>
                        <a:pt x="5475" y="164"/>
                      </a:lnTo>
                      <a:lnTo>
                        <a:pt x="5468" y="164"/>
                      </a:lnTo>
                      <a:lnTo>
                        <a:pt x="5462" y="164"/>
                      </a:lnTo>
                      <a:lnTo>
                        <a:pt x="5455" y="164"/>
                      </a:lnTo>
                      <a:lnTo>
                        <a:pt x="5448" y="164"/>
                      </a:lnTo>
                      <a:lnTo>
                        <a:pt x="5442" y="164"/>
                      </a:lnTo>
                      <a:lnTo>
                        <a:pt x="5435" y="164"/>
                      </a:lnTo>
                      <a:lnTo>
                        <a:pt x="5428" y="164"/>
                      </a:lnTo>
                      <a:lnTo>
                        <a:pt x="5421" y="164"/>
                      </a:lnTo>
                      <a:lnTo>
                        <a:pt x="5414" y="164"/>
                      </a:lnTo>
                      <a:lnTo>
                        <a:pt x="5407" y="164"/>
                      </a:lnTo>
                      <a:lnTo>
                        <a:pt x="5400" y="164"/>
                      </a:lnTo>
                      <a:lnTo>
                        <a:pt x="5394" y="164"/>
                      </a:lnTo>
                      <a:lnTo>
                        <a:pt x="5387" y="164"/>
                      </a:lnTo>
                      <a:lnTo>
                        <a:pt x="5380" y="164"/>
                      </a:lnTo>
                      <a:lnTo>
                        <a:pt x="5373" y="164"/>
                      </a:lnTo>
                      <a:lnTo>
                        <a:pt x="5366" y="164"/>
                      </a:lnTo>
                      <a:lnTo>
                        <a:pt x="5359" y="164"/>
                      </a:lnTo>
                      <a:lnTo>
                        <a:pt x="5352" y="163"/>
                      </a:lnTo>
                      <a:lnTo>
                        <a:pt x="5345" y="163"/>
                      </a:lnTo>
                      <a:lnTo>
                        <a:pt x="5338" y="163"/>
                      </a:lnTo>
                      <a:lnTo>
                        <a:pt x="5331" y="163"/>
                      </a:lnTo>
                      <a:lnTo>
                        <a:pt x="5323" y="163"/>
                      </a:lnTo>
                      <a:lnTo>
                        <a:pt x="5316" y="163"/>
                      </a:lnTo>
                      <a:lnTo>
                        <a:pt x="5309" y="163"/>
                      </a:lnTo>
                      <a:lnTo>
                        <a:pt x="5303" y="163"/>
                      </a:lnTo>
                      <a:lnTo>
                        <a:pt x="5296" y="163"/>
                      </a:lnTo>
                      <a:lnTo>
                        <a:pt x="5289" y="163"/>
                      </a:lnTo>
                      <a:lnTo>
                        <a:pt x="5281" y="162"/>
                      </a:lnTo>
                      <a:lnTo>
                        <a:pt x="5274" y="162"/>
                      </a:lnTo>
                      <a:lnTo>
                        <a:pt x="5267" y="162"/>
                      </a:lnTo>
                      <a:lnTo>
                        <a:pt x="5260" y="162"/>
                      </a:lnTo>
                      <a:lnTo>
                        <a:pt x="5253" y="162"/>
                      </a:lnTo>
                      <a:lnTo>
                        <a:pt x="5245" y="162"/>
                      </a:lnTo>
                      <a:lnTo>
                        <a:pt x="5238" y="160"/>
                      </a:lnTo>
                      <a:lnTo>
                        <a:pt x="5231" y="160"/>
                      </a:lnTo>
                      <a:lnTo>
                        <a:pt x="5223" y="160"/>
                      </a:lnTo>
                      <a:lnTo>
                        <a:pt x="5216" y="160"/>
                      </a:lnTo>
                      <a:lnTo>
                        <a:pt x="5209" y="160"/>
                      </a:lnTo>
                      <a:lnTo>
                        <a:pt x="5202" y="160"/>
                      </a:lnTo>
                      <a:lnTo>
                        <a:pt x="5194" y="159"/>
                      </a:lnTo>
                      <a:lnTo>
                        <a:pt x="5187" y="159"/>
                      </a:lnTo>
                      <a:lnTo>
                        <a:pt x="5179" y="159"/>
                      </a:lnTo>
                      <a:lnTo>
                        <a:pt x="5172" y="159"/>
                      </a:lnTo>
                      <a:lnTo>
                        <a:pt x="5165" y="159"/>
                      </a:lnTo>
                      <a:lnTo>
                        <a:pt x="5157" y="158"/>
                      </a:lnTo>
                      <a:lnTo>
                        <a:pt x="5150" y="158"/>
                      </a:lnTo>
                      <a:lnTo>
                        <a:pt x="5144" y="158"/>
                      </a:lnTo>
                      <a:lnTo>
                        <a:pt x="5135" y="158"/>
                      </a:lnTo>
                      <a:lnTo>
                        <a:pt x="5129" y="158"/>
                      </a:lnTo>
                      <a:lnTo>
                        <a:pt x="5121" y="157"/>
                      </a:lnTo>
                      <a:lnTo>
                        <a:pt x="5114" y="157"/>
                      </a:lnTo>
                      <a:lnTo>
                        <a:pt x="5106" y="157"/>
                      </a:lnTo>
                      <a:lnTo>
                        <a:pt x="5099" y="157"/>
                      </a:lnTo>
                      <a:lnTo>
                        <a:pt x="5091" y="156"/>
                      </a:lnTo>
                      <a:lnTo>
                        <a:pt x="5084" y="156"/>
                      </a:lnTo>
                      <a:lnTo>
                        <a:pt x="5076" y="156"/>
                      </a:lnTo>
                      <a:lnTo>
                        <a:pt x="5069" y="156"/>
                      </a:lnTo>
                      <a:lnTo>
                        <a:pt x="5061" y="155"/>
                      </a:lnTo>
                      <a:lnTo>
                        <a:pt x="5054" y="155"/>
                      </a:lnTo>
                      <a:lnTo>
                        <a:pt x="5039" y="154"/>
                      </a:lnTo>
                      <a:lnTo>
                        <a:pt x="5024" y="154"/>
                      </a:lnTo>
                      <a:lnTo>
                        <a:pt x="5008" y="152"/>
                      </a:lnTo>
                      <a:lnTo>
                        <a:pt x="4993" y="152"/>
                      </a:lnTo>
                      <a:lnTo>
                        <a:pt x="4978" y="151"/>
                      </a:lnTo>
                      <a:lnTo>
                        <a:pt x="4963" y="151"/>
                      </a:lnTo>
                      <a:lnTo>
                        <a:pt x="4948" y="150"/>
                      </a:lnTo>
                      <a:lnTo>
                        <a:pt x="4932" y="149"/>
                      </a:lnTo>
                      <a:lnTo>
                        <a:pt x="4917" y="149"/>
                      </a:lnTo>
                      <a:lnTo>
                        <a:pt x="4902" y="148"/>
                      </a:lnTo>
                      <a:lnTo>
                        <a:pt x="4885" y="147"/>
                      </a:lnTo>
                      <a:lnTo>
                        <a:pt x="4870" y="147"/>
                      </a:lnTo>
                      <a:lnTo>
                        <a:pt x="4854" y="145"/>
                      </a:lnTo>
                      <a:lnTo>
                        <a:pt x="4839" y="144"/>
                      </a:lnTo>
                      <a:lnTo>
                        <a:pt x="4823" y="144"/>
                      </a:lnTo>
                      <a:lnTo>
                        <a:pt x="4808" y="143"/>
                      </a:lnTo>
                      <a:lnTo>
                        <a:pt x="4792" y="142"/>
                      </a:lnTo>
                      <a:lnTo>
                        <a:pt x="4777" y="142"/>
                      </a:lnTo>
                      <a:lnTo>
                        <a:pt x="4761" y="141"/>
                      </a:lnTo>
                      <a:lnTo>
                        <a:pt x="4746" y="140"/>
                      </a:lnTo>
                      <a:lnTo>
                        <a:pt x="4730" y="139"/>
                      </a:lnTo>
                      <a:lnTo>
                        <a:pt x="4714" y="139"/>
                      </a:lnTo>
                      <a:lnTo>
                        <a:pt x="4699" y="137"/>
                      </a:lnTo>
                      <a:lnTo>
                        <a:pt x="4683" y="136"/>
                      </a:lnTo>
                      <a:lnTo>
                        <a:pt x="4668" y="135"/>
                      </a:lnTo>
                      <a:lnTo>
                        <a:pt x="4652" y="135"/>
                      </a:lnTo>
                      <a:lnTo>
                        <a:pt x="4635" y="134"/>
                      </a:lnTo>
                      <a:lnTo>
                        <a:pt x="4619" y="133"/>
                      </a:lnTo>
                      <a:lnTo>
                        <a:pt x="4604" y="132"/>
                      </a:lnTo>
                      <a:lnTo>
                        <a:pt x="4588" y="132"/>
                      </a:lnTo>
                      <a:lnTo>
                        <a:pt x="4572" y="131"/>
                      </a:lnTo>
                      <a:lnTo>
                        <a:pt x="4556" y="129"/>
                      </a:lnTo>
                      <a:lnTo>
                        <a:pt x="4525" y="128"/>
                      </a:lnTo>
                      <a:lnTo>
                        <a:pt x="4493" y="126"/>
                      </a:lnTo>
                      <a:lnTo>
                        <a:pt x="4461" y="124"/>
                      </a:lnTo>
                      <a:lnTo>
                        <a:pt x="4429" y="122"/>
                      </a:lnTo>
                      <a:lnTo>
                        <a:pt x="4397" y="120"/>
                      </a:lnTo>
                      <a:lnTo>
                        <a:pt x="4366" y="119"/>
                      </a:lnTo>
                      <a:lnTo>
                        <a:pt x="4334" y="117"/>
                      </a:lnTo>
                      <a:lnTo>
                        <a:pt x="4301" y="116"/>
                      </a:lnTo>
                      <a:lnTo>
                        <a:pt x="4286" y="114"/>
                      </a:lnTo>
                      <a:lnTo>
                        <a:pt x="4270" y="114"/>
                      </a:lnTo>
                      <a:lnTo>
                        <a:pt x="4254" y="113"/>
                      </a:lnTo>
                      <a:lnTo>
                        <a:pt x="4238" y="112"/>
                      </a:lnTo>
                      <a:lnTo>
                        <a:pt x="4223" y="112"/>
                      </a:lnTo>
                      <a:lnTo>
                        <a:pt x="4207" y="111"/>
                      </a:lnTo>
                      <a:lnTo>
                        <a:pt x="4191" y="110"/>
                      </a:lnTo>
                      <a:lnTo>
                        <a:pt x="4175" y="109"/>
                      </a:lnTo>
                      <a:lnTo>
                        <a:pt x="4160" y="109"/>
                      </a:lnTo>
                      <a:lnTo>
                        <a:pt x="4143" y="108"/>
                      </a:lnTo>
                      <a:lnTo>
                        <a:pt x="4127" y="108"/>
                      </a:lnTo>
                      <a:lnTo>
                        <a:pt x="4111" y="106"/>
                      </a:lnTo>
                      <a:lnTo>
                        <a:pt x="4096" y="105"/>
                      </a:lnTo>
                      <a:lnTo>
                        <a:pt x="4080" y="105"/>
                      </a:lnTo>
                      <a:lnTo>
                        <a:pt x="4064" y="104"/>
                      </a:lnTo>
                      <a:lnTo>
                        <a:pt x="4049" y="103"/>
                      </a:lnTo>
                      <a:lnTo>
                        <a:pt x="4033" y="103"/>
                      </a:lnTo>
                      <a:lnTo>
                        <a:pt x="4017" y="102"/>
                      </a:lnTo>
                      <a:lnTo>
                        <a:pt x="4002" y="102"/>
                      </a:lnTo>
                      <a:lnTo>
                        <a:pt x="3986" y="101"/>
                      </a:lnTo>
                      <a:lnTo>
                        <a:pt x="3971" y="101"/>
                      </a:lnTo>
                      <a:lnTo>
                        <a:pt x="3954" y="99"/>
                      </a:lnTo>
                      <a:lnTo>
                        <a:pt x="3940" y="99"/>
                      </a:lnTo>
                      <a:lnTo>
                        <a:pt x="3923" y="98"/>
                      </a:lnTo>
                      <a:lnTo>
                        <a:pt x="3908" y="98"/>
                      </a:lnTo>
                      <a:lnTo>
                        <a:pt x="3892" y="97"/>
                      </a:lnTo>
                      <a:lnTo>
                        <a:pt x="3877" y="97"/>
                      </a:lnTo>
                      <a:lnTo>
                        <a:pt x="3862" y="97"/>
                      </a:lnTo>
                      <a:lnTo>
                        <a:pt x="3846" y="96"/>
                      </a:lnTo>
                      <a:lnTo>
                        <a:pt x="3831" y="96"/>
                      </a:lnTo>
                      <a:lnTo>
                        <a:pt x="3816" y="96"/>
                      </a:lnTo>
                      <a:lnTo>
                        <a:pt x="3800" y="95"/>
                      </a:lnTo>
                      <a:lnTo>
                        <a:pt x="3793" y="95"/>
                      </a:lnTo>
                      <a:lnTo>
                        <a:pt x="3785" y="95"/>
                      </a:lnTo>
                      <a:lnTo>
                        <a:pt x="3778" y="95"/>
                      </a:lnTo>
                      <a:lnTo>
                        <a:pt x="3770" y="95"/>
                      </a:lnTo>
                      <a:lnTo>
                        <a:pt x="3762" y="94"/>
                      </a:lnTo>
                      <a:lnTo>
                        <a:pt x="3755" y="94"/>
                      </a:lnTo>
                      <a:lnTo>
                        <a:pt x="3747" y="94"/>
                      </a:lnTo>
                      <a:lnTo>
                        <a:pt x="3740" y="94"/>
                      </a:lnTo>
                      <a:lnTo>
                        <a:pt x="3732" y="94"/>
                      </a:lnTo>
                      <a:lnTo>
                        <a:pt x="3725" y="94"/>
                      </a:lnTo>
                      <a:lnTo>
                        <a:pt x="3717" y="94"/>
                      </a:lnTo>
                      <a:lnTo>
                        <a:pt x="3710" y="94"/>
                      </a:lnTo>
                      <a:lnTo>
                        <a:pt x="3702" y="94"/>
                      </a:lnTo>
                      <a:lnTo>
                        <a:pt x="3695" y="93"/>
                      </a:lnTo>
                      <a:lnTo>
                        <a:pt x="3687" y="93"/>
                      </a:lnTo>
                      <a:lnTo>
                        <a:pt x="3680" y="93"/>
                      </a:lnTo>
                      <a:lnTo>
                        <a:pt x="3672" y="93"/>
                      </a:lnTo>
                      <a:lnTo>
                        <a:pt x="3665" y="93"/>
                      </a:lnTo>
                      <a:lnTo>
                        <a:pt x="3657" y="93"/>
                      </a:lnTo>
                      <a:lnTo>
                        <a:pt x="3650" y="93"/>
                      </a:lnTo>
                      <a:lnTo>
                        <a:pt x="3642" y="93"/>
                      </a:lnTo>
                      <a:lnTo>
                        <a:pt x="3635" y="93"/>
                      </a:lnTo>
                      <a:lnTo>
                        <a:pt x="3627" y="93"/>
                      </a:lnTo>
                      <a:lnTo>
                        <a:pt x="3620" y="93"/>
                      </a:lnTo>
                      <a:lnTo>
                        <a:pt x="3613" y="93"/>
                      </a:lnTo>
                      <a:lnTo>
                        <a:pt x="3605" y="93"/>
                      </a:lnTo>
                      <a:lnTo>
                        <a:pt x="3598" y="93"/>
                      </a:lnTo>
                      <a:lnTo>
                        <a:pt x="3590" y="93"/>
                      </a:lnTo>
                      <a:lnTo>
                        <a:pt x="3583" y="93"/>
                      </a:lnTo>
                      <a:lnTo>
                        <a:pt x="3577" y="93"/>
                      </a:lnTo>
                      <a:lnTo>
                        <a:pt x="3569" y="93"/>
                      </a:lnTo>
                      <a:lnTo>
                        <a:pt x="3562" y="93"/>
                      </a:lnTo>
                      <a:lnTo>
                        <a:pt x="3555" y="93"/>
                      </a:lnTo>
                      <a:lnTo>
                        <a:pt x="3547" y="93"/>
                      </a:lnTo>
                      <a:lnTo>
                        <a:pt x="3540" y="93"/>
                      </a:lnTo>
                      <a:lnTo>
                        <a:pt x="3533" y="93"/>
                      </a:lnTo>
                      <a:lnTo>
                        <a:pt x="3526" y="93"/>
                      </a:lnTo>
                      <a:lnTo>
                        <a:pt x="3518" y="93"/>
                      </a:lnTo>
                      <a:lnTo>
                        <a:pt x="3511" y="93"/>
                      </a:lnTo>
                      <a:lnTo>
                        <a:pt x="3504" y="93"/>
                      </a:lnTo>
                      <a:lnTo>
                        <a:pt x="3497" y="93"/>
                      </a:lnTo>
                      <a:lnTo>
                        <a:pt x="3489" y="93"/>
                      </a:lnTo>
                      <a:lnTo>
                        <a:pt x="3482" y="93"/>
                      </a:lnTo>
                      <a:lnTo>
                        <a:pt x="3475" y="93"/>
                      </a:lnTo>
                      <a:lnTo>
                        <a:pt x="3468" y="94"/>
                      </a:lnTo>
                      <a:lnTo>
                        <a:pt x="3461" y="94"/>
                      </a:lnTo>
                      <a:lnTo>
                        <a:pt x="3454" y="94"/>
                      </a:lnTo>
                      <a:lnTo>
                        <a:pt x="3446" y="94"/>
                      </a:lnTo>
                      <a:lnTo>
                        <a:pt x="3439" y="94"/>
                      </a:lnTo>
                      <a:lnTo>
                        <a:pt x="3433" y="94"/>
                      </a:lnTo>
                      <a:lnTo>
                        <a:pt x="3426" y="94"/>
                      </a:lnTo>
                      <a:lnTo>
                        <a:pt x="3419" y="94"/>
                      </a:lnTo>
                      <a:lnTo>
                        <a:pt x="3412" y="95"/>
                      </a:lnTo>
                      <a:lnTo>
                        <a:pt x="3405" y="95"/>
                      </a:lnTo>
                      <a:lnTo>
                        <a:pt x="3398" y="95"/>
                      </a:lnTo>
                      <a:lnTo>
                        <a:pt x="3391" y="95"/>
                      </a:lnTo>
                      <a:lnTo>
                        <a:pt x="3384" y="95"/>
                      </a:lnTo>
                      <a:lnTo>
                        <a:pt x="3377" y="96"/>
                      </a:lnTo>
                      <a:lnTo>
                        <a:pt x="3370" y="96"/>
                      </a:lnTo>
                      <a:lnTo>
                        <a:pt x="3363" y="96"/>
                      </a:lnTo>
                      <a:lnTo>
                        <a:pt x="3357" y="96"/>
                      </a:lnTo>
                      <a:lnTo>
                        <a:pt x="3350" y="96"/>
                      </a:lnTo>
                      <a:lnTo>
                        <a:pt x="3343" y="97"/>
                      </a:lnTo>
                      <a:lnTo>
                        <a:pt x="3336" y="97"/>
                      </a:lnTo>
                      <a:lnTo>
                        <a:pt x="3329" y="97"/>
                      </a:lnTo>
                      <a:lnTo>
                        <a:pt x="3322" y="97"/>
                      </a:lnTo>
                      <a:lnTo>
                        <a:pt x="3315" y="98"/>
                      </a:lnTo>
                      <a:lnTo>
                        <a:pt x="3309" y="98"/>
                      </a:lnTo>
                      <a:lnTo>
                        <a:pt x="3302" y="98"/>
                      </a:lnTo>
                      <a:lnTo>
                        <a:pt x="3295" y="99"/>
                      </a:lnTo>
                      <a:lnTo>
                        <a:pt x="3289" y="99"/>
                      </a:lnTo>
                      <a:lnTo>
                        <a:pt x="3282" y="99"/>
                      </a:lnTo>
                      <a:lnTo>
                        <a:pt x="3276" y="99"/>
                      </a:lnTo>
                      <a:lnTo>
                        <a:pt x="3269" y="101"/>
                      </a:lnTo>
                      <a:lnTo>
                        <a:pt x="3262" y="101"/>
                      </a:lnTo>
                      <a:lnTo>
                        <a:pt x="3255" y="101"/>
                      </a:lnTo>
                      <a:lnTo>
                        <a:pt x="3249" y="102"/>
                      </a:lnTo>
                      <a:lnTo>
                        <a:pt x="3242" y="102"/>
                      </a:lnTo>
                      <a:lnTo>
                        <a:pt x="3236" y="102"/>
                      </a:lnTo>
                      <a:lnTo>
                        <a:pt x="3229" y="103"/>
                      </a:lnTo>
                      <a:lnTo>
                        <a:pt x="3223" y="103"/>
                      </a:lnTo>
                      <a:lnTo>
                        <a:pt x="3216" y="104"/>
                      </a:lnTo>
                      <a:lnTo>
                        <a:pt x="3210" y="104"/>
                      </a:lnTo>
                      <a:lnTo>
                        <a:pt x="3203" y="104"/>
                      </a:lnTo>
                      <a:lnTo>
                        <a:pt x="3196" y="105"/>
                      </a:lnTo>
                      <a:lnTo>
                        <a:pt x="3191" y="105"/>
                      </a:lnTo>
                      <a:lnTo>
                        <a:pt x="3184" y="106"/>
                      </a:lnTo>
                      <a:lnTo>
                        <a:pt x="3178" y="106"/>
                      </a:lnTo>
                      <a:lnTo>
                        <a:pt x="3171" y="108"/>
                      </a:lnTo>
                      <a:lnTo>
                        <a:pt x="3165" y="108"/>
                      </a:lnTo>
                      <a:lnTo>
                        <a:pt x="3158" y="109"/>
                      </a:lnTo>
                      <a:lnTo>
                        <a:pt x="3153" y="109"/>
                      </a:lnTo>
                      <a:lnTo>
                        <a:pt x="3146" y="109"/>
                      </a:lnTo>
                      <a:lnTo>
                        <a:pt x="3140" y="110"/>
                      </a:lnTo>
                      <a:lnTo>
                        <a:pt x="3133" y="110"/>
                      </a:lnTo>
                      <a:lnTo>
                        <a:pt x="3127" y="111"/>
                      </a:lnTo>
                      <a:lnTo>
                        <a:pt x="3121" y="112"/>
                      </a:lnTo>
                      <a:lnTo>
                        <a:pt x="3115" y="112"/>
                      </a:lnTo>
                      <a:lnTo>
                        <a:pt x="3109" y="113"/>
                      </a:lnTo>
                      <a:lnTo>
                        <a:pt x="3103" y="113"/>
                      </a:lnTo>
                      <a:lnTo>
                        <a:pt x="3096" y="114"/>
                      </a:lnTo>
                      <a:lnTo>
                        <a:pt x="3090" y="114"/>
                      </a:lnTo>
                      <a:lnTo>
                        <a:pt x="3085" y="116"/>
                      </a:lnTo>
                      <a:lnTo>
                        <a:pt x="3079" y="116"/>
                      </a:lnTo>
                      <a:lnTo>
                        <a:pt x="3072" y="117"/>
                      </a:lnTo>
                      <a:lnTo>
                        <a:pt x="3066" y="118"/>
                      </a:lnTo>
                      <a:lnTo>
                        <a:pt x="3060" y="118"/>
                      </a:lnTo>
                      <a:lnTo>
                        <a:pt x="3055" y="119"/>
                      </a:lnTo>
                      <a:lnTo>
                        <a:pt x="3049" y="120"/>
                      </a:lnTo>
                      <a:lnTo>
                        <a:pt x="3042" y="120"/>
                      </a:lnTo>
                      <a:lnTo>
                        <a:pt x="3036" y="121"/>
                      </a:lnTo>
                      <a:lnTo>
                        <a:pt x="3030" y="121"/>
                      </a:lnTo>
                      <a:lnTo>
                        <a:pt x="3025" y="122"/>
                      </a:lnTo>
                      <a:lnTo>
                        <a:pt x="3019" y="124"/>
                      </a:lnTo>
                      <a:lnTo>
                        <a:pt x="3013" y="125"/>
                      </a:lnTo>
                      <a:lnTo>
                        <a:pt x="3007" y="125"/>
                      </a:lnTo>
                      <a:lnTo>
                        <a:pt x="3002" y="126"/>
                      </a:lnTo>
                      <a:lnTo>
                        <a:pt x="2996" y="127"/>
                      </a:lnTo>
                      <a:lnTo>
                        <a:pt x="2990" y="127"/>
                      </a:lnTo>
                      <a:lnTo>
                        <a:pt x="2984" y="128"/>
                      </a:lnTo>
                      <a:lnTo>
                        <a:pt x="2979" y="129"/>
                      </a:lnTo>
                      <a:lnTo>
                        <a:pt x="2973" y="131"/>
                      </a:lnTo>
                      <a:lnTo>
                        <a:pt x="2967" y="132"/>
                      </a:lnTo>
                      <a:lnTo>
                        <a:pt x="2962" y="132"/>
                      </a:lnTo>
                      <a:lnTo>
                        <a:pt x="2957" y="133"/>
                      </a:lnTo>
                      <a:lnTo>
                        <a:pt x="2951" y="134"/>
                      </a:lnTo>
                      <a:lnTo>
                        <a:pt x="2945" y="135"/>
                      </a:lnTo>
                      <a:lnTo>
                        <a:pt x="2939" y="136"/>
                      </a:lnTo>
                      <a:lnTo>
                        <a:pt x="2935" y="136"/>
                      </a:lnTo>
                      <a:lnTo>
                        <a:pt x="2929" y="137"/>
                      </a:lnTo>
                      <a:lnTo>
                        <a:pt x="2923" y="139"/>
                      </a:lnTo>
                      <a:lnTo>
                        <a:pt x="2919" y="140"/>
                      </a:lnTo>
                      <a:lnTo>
                        <a:pt x="2913" y="141"/>
                      </a:lnTo>
                      <a:lnTo>
                        <a:pt x="2907" y="142"/>
                      </a:lnTo>
                      <a:lnTo>
                        <a:pt x="2903" y="143"/>
                      </a:lnTo>
                      <a:lnTo>
                        <a:pt x="2897" y="144"/>
                      </a:lnTo>
                      <a:lnTo>
                        <a:pt x="2892" y="145"/>
                      </a:lnTo>
                      <a:lnTo>
                        <a:pt x="2886" y="145"/>
                      </a:lnTo>
                      <a:lnTo>
                        <a:pt x="2882" y="147"/>
                      </a:lnTo>
                      <a:lnTo>
                        <a:pt x="2876" y="148"/>
                      </a:lnTo>
                      <a:lnTo>
                        <a:pt x="2871" y="149"/>
                      </a:lnTo>
                      <a:lnTo>
                        <a:pt x="2866" y="150"/>
                      </a:lnTo>
                      <a:lnTo>
                        <a:pt x="2861" y="151"/>
                      </a:lnTo>
                      <a:lnTo>
                        <a:pt x="2855" y="152"/>
                      </a:lnTo>
                      <a:lnTo>
                        <a:pt x="2851" y="154"/>
                      </a:lnTo>
                      <a:lnTo>
                        <a:pt x="2846" y="155"/>
                      </a:lnTo>
                      <a:lnTo>
                        <a:pt x="2840" y="156"/>
                      </a:lnTo>
                      <a:lnTo>
                        <a:pt x="2836" y="157"/>
                      </a:lnTo>
                      <a:lnTo>
                        <a:pt x="2831" y="159"/>
                      </a:lnTo>
                      <a:lnTo>
                        <a:pt x="2825" y="160"/>
                      </a:lnTo>
                      <a:lnTo>
                        <a:pt x="2821" y="162"/>
                      </a:lnTo>
                      <a:lnTo>
                        <a:pt x="2816" y="163"/>
                      </a:lnTo>
                      <a:lnTo>
                        <a:pt x="2812" y="164"/>
                      </a:lnTo>
                      <a:lnTo>
                        <a:pt x="2807" y="165"/>
                      </a:lnTo>
                      <a:lnTo>
                        <a:pt x="2801" y="166"/>
                      </a:lnTo>
                      <a:lnTo>
                        <a:pt x="2797" y="167"/>
                      </a:lnTo>
                      <a:lnTo>
                        <a:pt x="2792" y="169"/>
                      </a:lnTo>
                      <a:lnTo>
                        <a:pt x="2787" y="171"/>
                      </a:lnTo>
                      <a:lnTo>
                        <a:pt x="2783" y="172"/>
                      </a:lnTo>
                      <a:lnTo>
                        <a:pt x="2778" y="173"/>
                      </a:lnTo>
                      <a:lnTo>
                        <a:pt x="2774" y="174"/>
                      </a:lnTo>
                      <a:lnTo>
                        <a:pt x="2769" y="175"/>
                      </a:lnTo>
                      <a:lnTo>
                        <a:pt x="2764" y="178"/>
                      </a:lnTo>
                      <a:lnTo>
                        <a:pt x="2760" y="179"/>
                      </a:lnTo>
                      <a:lnTo>
                        <a:pt x="2755" y="180"/>
                      </a:lnTo>
                      <a:lnTo>
                        <a:pt x="2752" y="181"/>
                      </a:lnTo>
                      <a:lnTo>
                        <a:pt x="2747" y="183"/>
                      </a:lnTo>
                      <a:lnTo>
                        <a:pt x="2742" y="185"/>
                      </a:lnTo>
                      <a:lnTo>
                        <a:pt x="2738" y="186"/>
                      </a:lnTo>
                      <a:lnTo>
                        <a:pt x="2733" y="187"/>
                      </a:lnTo>
                      <a:lnTo>
                        <a:pt x="2730" y="189"/>
                      </a:lnTo>
                      <a:lnTo>
                        <a:pt x="2725" y="190"/>
                      </a:lnTo>
                      <a:lnTo>
                        <a:pt x="2721" y="192"/>
                      </a:lnTo>
                      <a:lnTo>
                        <a:pt x="2716" y="194"/>
                      </a:lnTo>
                      <a:lnTo>
                        <a:pt x="2712" y="195"/>
                      </a:lnTo>
                      <a:lnTo>
                        <a:pt x="2708" y="197"/>
                      </a:lnTo>
                      <a:lnTo>
                        <a:pt x="2708" y="196"/>
                      </a:lnTo>
                      <a:lnTo>
                        <a:pt x="2707" y="197"/>
                      </a:lnTo>
                      <a:lnTo>
                        <a:pt x="2704" y="198"/>
                      </a:lnTo>
                      <a:lnTo>
                        <a:pt x="2702" y="198"/>
                      </a:lnTo>
                      <a:lnTo>
                        <a:pt x="2700" y="200"/>
                      </a:lnTo>
                      <a:lnTo>
                        <a:pt x="2697" y="201"/>
                      </a:lnTo>
                      <a:lnTo>
                        <a:pt x="2696" y="202"/>
                      </a:lnTo>
                      <a:lnTo>
                        <a:pt x="2694" y="202"/>
                      </a:lnTo>
                      <a:lnTo>
                        <a:pt x="2692" y="203"/>
                      </a:lnTo>
                      <a:lnTo>
                        <a:pt x="2689" y="204"/>
                      </a:lnTo>
                      <a:lnTo>
                        <a:pt x="2687" y="205"/>
                      </a:lnTo>
                      <a:lnTo>
                        <a:pt x="2685" y="205"/>
                      </a:lnTo>
                      <a:lnTo>
                        <a:pt x="2682" y="207"/>
                      </a:lnTo>
                      <a:lnTo>
                        <a:pt x="2680" y="208"/>
                      </a:lnTo>
                      <a:lnTo>
                        <a:pt x="2677" y="209"/>
                      </a:lnTo>
                      <a:lnTo>
                        <a:pt x="2674" y="210"/>
                      </a:lnTo>
                      <a:lnTo>
                        <a:pt x="2672" y="210"/>
                      </a:lnTo>
                      <a:lnTo>
                        <a:pt x="2670" y="211"/>
                      </a:lnTo>
                      <a:lnTo>
                        <a:pt x="2668" y="212"/>
                      </a:lnTo>
                      <a:lnTo>
                        <a:pt x="2665" y="213"/>
                      </a:lnTo>
                      <a:lnTo>
                        <a:pt x="2662" y="215"/>
                      </a:lnTo>
                      <a:lnTo>
                        <a:pt x="2659" y="216"/>
                      </a:lnTo>
                      <a:lnTo>
                        <a:pt x="2657" y="217"/>
                      </a:lnTo>
                      <a:lnTo>
                        <a:pt x="2654" y="217"/>
                      </a:lnTo>
                      <a:lnTo>
                        <a:pt x="2651" y="218"/>
                      </a:lnTo>
                      <a:lnTo>
                        <a:pt x="2649" y="219"/>
                      </a:lnTo>
                      <a:lnTo>
                        <a:pt x="2646" y="220"/>
                      </a:lnTo>
                      <a:lnTo>
                        <a:pt x="2643" y="221"/>
                      </a:lnTo>
                      <a:lnTo>
                        <a:pt x="2640" y="223"/>
                      </a:lnTo>
                      <a:lnTo>
                        <a:pt x="2638" y="224"/>
                      </a:lnTo>
                      <a:lnTo>
                        <a:pt x="2634" y="225"/>
                      </a:lnTo>
                      <a:lnTo>
                        <a:pt x="2632" y="226"/>
                      </a:lnTo>
                      <a:lnTo>
                        <a:pt x="2628" y="227"/>
                      </a:lnTo>
                      <a:lnTo>
                        <a:pt x="2625" y="228"/>
                      </a:lnTo>
                      <a:lnTo>
                        <a:pt x="2623" y="230"/>
                      </a:lnTo>
                      <a:lnTo>
                        <a:pt x="2619" y="231"/>
                      </a:lnTo>
                      <a:lnTo>
                        <a:pt x="2616" y="232"/>
                      </a:lnTo>
                      <a:lnTo>
                        <a:pt x="2613" y="233"/>
                      </a:lnTo>
                      <a:lnTo>
                        <a:pt x="2610" y="234"/>
                      </a:lnTo>
                      <a:lnTo>
                        <a:pt x="2606" y="235"/>
                      </a:lnTo>
                      <a:lnTo>
                        <a:pt x="2603" y="236"/>
                      </a:lnTo>
                      <a:lnTo>
                        <a:pt x="2600" y="238"/>
                      </a:lnTo>
                      <a:lnTo>
                        <a:pt x="2597" y="239"/>
                      </a:lnTo>
                      <a:lnTo>
                        <a:pt x="2594" y="240"/>
                      </a:lnTo>
                      <a:lnTo>
                        <a:pt x="2590" y="241"/>
                      </a:lnTo>
                      <a:lnTo>
                        <a:pt x="2587" y="242"/>
                      </a:lnTo>
                      <a:lnTo>
                        <a:pt x="2583" y="245"/>
                      </a:lnTo>
                      <a:lnTo>
                        <a:pt x="2580" y="246"/>
                      </a:lnTo>
                      <a:lnTo>
                        <a:pt x="2576" y="247"/>
                      </a:lnTo>
                      <a:lnTo>
                        <a:pt x="2573" y="248"/>
                      </a:lnTo>
                      <a:lnTo>
                        <a:pt x="2570" y="249"/>
                      </a:lnTo>
                      <a:lnTo>
                        <a:pt x="2566" y="250"/>
                      </a:lnTo>
                      <a:lnTo>
                        <a:pt x="2563" y="251"/>
                      </a:lnTo>
                      <a:lnTo>
                        <a:pt x="2559" y="254"/>
                      </a:lnTo>
                      <a:lnTo>
                        <a:pt x="2555" y="255"/>
                      </a:lnTo>
                      <a:lnTo>
                        <a:pt x="2551" y="256"/>
                      </a:lnTo>
                      <a:lnTo>
                        <a:pt x="2548" y="257"/>
                      </a:lnTo>
                      <a:lnTo>
                        <a:pt x="2544" y="258"/>
                      </a:lnTo>
                      <a:lnTo>
                        <a:pt x="2541" y="261"/>
                      </a:lnTo>
                      <a:lnTo>
                        <a:pt x="2536" y="262"/>
                      </a:lnTo>
                      <a:lnTo>
                        <a:pt x="2533" y="263"/>
                      </a:lnTo>
                      <a:lnTo>
                        <a:pt x="2529" y="264"/>
                      </a:lnTo>
                      <a:lnTo>
                        <a:pt x="2525" y="265"/>
                      </a:lnTo>
                      <a:lnTo>
                        <a:pt x="2521" y="268"/>
                      </a:lnTo>
                      <a:lnTo>
                        <a:pt x="2518" y="269"/>
                      </a:lnTo>
                      <a:lnTo>
                        <a:pt x="2513" y="270"/>
                      </a:lnTo>
                      <a:lnTo>
                        <a:pt x="2510" y="271"/>
                      </a:lnTo>
                      <a:lnTo>
                        <a:pt x="2505" y="273"/>
                      </a:lnTo>
                      <a:lnTo>
                        <a:pt x="2502" y="274"/>
                      </a:lnTo>
                      <a:lnTo>
                        <a:pt x="2497" y="276"/>
                      </a:lnTo>
                      <a:lnTo>
                        <a:pt x="2494" y="278"/>
                      </a:lnTo>
                      <a:lnTo>
                        <a:pt x="2489" y="279"/>
                      </a:lnTo>
                      <a:lnTo>
                        <a:pt x="2485" y="280"/>
                      </a:lnTo>
                      <a:lnTo>
                        <a:pt x="2481" y="282"/>
                      </a:lnTo>
                      <a:lnTo>
                        <a:pt x="2476" y="284"/>
                      </a:lnTo>
                      <a:lnTo>
                        <a:pt x="2473" y="285"/>
                      </a:lnTo>
                      <a:lnTo>
                        <a:pt x="2468" y="287"/>
                      </a:lnTo>
                      <a:lnTo>
                        <a:pt x="2465" y="288"/>
                      </a:lnTo>
                      <a:lnTo>
                        <a:pt x="2460" y="289"/>
                      </a:lnTo>
                      <a:lnTo>
                        <a:pt x="2456" y="292"/>
                      </a:lnTo>
                      <a:lnTo>
                        <a:pt x="2451" y="293"/>
                      </a:lnTo>
                      <a:lnTo>
                        <a:pt x="2447" y="295"/>
                      </a:lnTo>
                      <a:lnTo>
                        <a:pt x="2443" y="296"/>
                      </a:lnTo>
                      <a:lnTo>
                        <a:pt x="2438" y="297"/>
                      </a:lnTo>
                      <a:lnTo>
                        <a:pt x="2434" y="300"/>
                      </a:lnTo>
                      <a:lnTo>
                        <a:pt x="2429" y="301"/>
                      </a:lnTo>
                      <a:lnTo>
                        <a:pt x="2426" y="303"/>
                      </a:lnTo>
                      <a:lnTo>
                        <a:pt x="2421" y="304"/>
                      </a:lnTo>
                      <a:lnTo>
                        <a:pt x="2416" y="307"/>
                      </a:lnTo>
                      <a:lnTo>
                        <a:pt x="2412" y="308"/>
                      </a:lnTo>
                      <a:lnTo>
                        <a:pt x="2407" y="309"/>
                      </a:lnTo>
                      <a:lnTo>
                        <a:pt x="2403" y="311"/>
                      </a:lnTo>
                      <a:lnTo>
                        <a:pt x="2398" y="312"/>
                      </a:lnTo>
                      <a:lnTo>
                        <a:pt x="2393" y="315"/>
                      </a:lnTo>
                      <a:lnTo>
                        <a:pt x="2389" y="316"/>
                      </a:lnTo>
                      <a:lnTo>
                        <a:pt x="2384" y="318"/>
                      </a:lnTo>
                      <a:lnTo>
                        <a:pt x="2379" y="319"/>
                      </a:lnTo>
                      <a:lnTo>
                        <a:pt x="2375" y="322"/>
                      </a:lnTo>
                      <a:lnTo>
                        <a:pt x="2370" y="323"/>
                      </a:lnTo>
                      <a:lnTo>
                        <a:pt x="2364" y="325"/>
                      </a:lnTo>
                      <a:lnTo>
                        <a:pt x="2360" y="326"/>
                      </a:lnTo>
                      <a:lnTo>
                        <a:pt x="2355" y="329"/>
                      </a:lnTo>
                      <a:lnTo>
                        <a:pt x="2351" y="330"/>
                      </a:lnTo>
                      <a:lnTo>
                        <a:pt x="2346" y="332"/>
                      </a:lnTo>
                      <a:lnTo>
                        <a:pt x="2341" y="334"/>
                      </a:lnTo>
                      <a:lnTo>
                        <a:pt x="2336" y="335"/>
                      </a:lnTo>
                      <a:lnTo>
                        <a:pt x="2331" y="338"/>
                      </a:lnTo>
                      <a:lnTo>
                        <a:pt x="2326" y="339"/>
                      </a:lnTo>
                      <a:lnTo>
                        <a:pt x="2322" y="341"/>
                      </a:lnTo>
                      <a:lnTo>
                        <a:pt x="2316" y="342"/>
                      </a:lnTo>
                      <a:lnTo>
                        <a:pt x="2311" y="345"/>
                      </a:lnTo>
                      <a:lnTo>
                        <a:pt x="2307" y="347"/>
                      </a:lnTo>
                      <a:lnTo>
                        <a:pt x="2301" y="348"/>
                      </a:lnTo>
                      <a:lnTo>
                        <a:pt x="2297" y="350"/>
                      </a:lnTo>
                      <a:lnTo>
                        <a:pt x="2291" y="352"/>
                      </a:lnTo>
                      <a:lnTo>
                        <a:pt x="2286" y="354"/>
                      </a:lnTo>
                      <a:lnTo>
                        <a:pt x="2282" y="356"/>
                      </a:lnTo>
                      <a:lnTo>
                        <a:pt x="2276" y="357"/>
                      </a:lnTo>
                      <a:lnTo>
                        <a:pt x="2271" y="360"/>
                      </a:lnTo>
                      <a:lnTo>
                        <a:pt x="2265" y="362"/>
                      </a:lnTo>
                      <a:lnTo>
                        <a:pt x="2261" y="363"/>
                      </a:lnTo>
                      <a:lnTo>
                        <a:pt x="2255" y="365"/>
                      </a:lnTo>
                      <a:lnTo>
                        <a:pt x="2250" y="368"/>
                      </a:lnTo>
                      <a:lnTo>
                        <a:pt x="2245" y="369"/>
                      </a:lnTo>
                      <a:lnTo>
                        <a:pt x="2240" y="371"/>
                      </a:lnTo>
                      <a:lnTo>
                        <a:pt x="2234" y="373"/>
                      </a:lnTo>
                      <a:lnTo>
                        <a:pt x="2229" y="375"/>
                      </a:lnTo>
                      <a:lnTo>
                        <a:pt x="2224" y="377"/>
                      </a:lnTo>
                      <a:lnTo>
                        <a:pt x="2218" y="379"/>
                      </a:lnTo>
                      <a:lnTo>
                        <a:pt x="2212" y="380"/>
                      </a:lnTo>
                      <a:lnTo>
                        <a:pt x="2208" y="383"/>
                      </a:lnTo>
                      <a:lnTo>
                        <a:pt x="2202" y="385"/>
                      </a:lnTo>
                      <a:lnTo>
                        <a:pt x="2196" y="386"/>
                      </a:lnTo>
                      <a:lnTo>
                        <a:pt x="2192" y="388"/>
                      </a:lnTo>
                      <a:lnTo>
                        <a:pt x="2186" y="391"/>
                      </a:lnTo>
                      <a:lnTo>
                        <a:pt x="2180" y="393"/>
                      </a:lnTo>
                      <a:lnTo>
                        <a:pt x="2176" y="394"/>
                      </a:lnTo>
                      <a:lnTo>
                        <a:pt x="2170" y="396"/>
                      </a:lnTo>
                      <a:lnTo>
                        <a:pt x="2164" y="399"/>
                      </a:lnTo>
                      <a:lnTo>
                        <a:pt x="2158" y="401"/>
                      </a:lnTo>
                      <a:lnTo>
                        <a:pt x="2152" y="402"/>
                      </a:lnTo>
                      <a:lnTo>
                        <a:pt x="2147" y="405"/>
                      </a:lnTo>
                      <a:lnTo>
                        <a:pt x="2142" y="407"/>
                      </a:lnTo>
                      <a:lnTo>
                        <a:pt x="2136" y="409"/>
                      </a:lnTo>
                      <a:lnTo>
                        <a:pt x="2131" y="410"/>
                      </a:lnTo>
                      <a:lnTo>
                        <a:pt x="2125" y="413"/>
                      </a:lnTo>
                      <a:lnTo>
                        <a:pt x="2119" y="415"/>
                      </a:lnTo>
                      <a:lnTo>
                        <a:pt x="2113" y="417"/>
                      </a:lnTo>
                      <a:lnTo>
                        <a:pt x="2108" y="418"/>
                      </a:lnTo>
                      <a:lnTo>
                        <a:pt x="2102" y="421"/>
                      </a:lnTo>
                      <a:lnTo>
                        <a:pt x="2096" y="423"/>
                      </a:lnTo>
                      <a:lnTo>
                        <a:pt x="2090" y="425"/>
                      </a:lnTo>
                      <a:lnTo>
                        <a:pt x="2085" y="428"/>
                      </a:lnTo>
                      <a:lnTo>
                        <a:pt x="2079" y="429"/>
                      </a:lnTo>
                      <a:lnTo>
                        <a:pt x="2073" y="431"/>
                      </a:lnTo>
                      <a:lnTo>
                        <a:pt x="2067" y="433"/>
                      </a:lnTo>
                      <a:lnTo>
                        <a:pt x="2061" y="436"/>
                      </a:lnTo>
                      <a:lnTo>
                        <a:pt x="2056" y="438"/>
                      </a:lnTo>
                      <a:lnTo>
                        <a:pt x="2050" y="440"/>
                      </a:lnTo>
                      <a:lnTo>
                        <a:pt x="2044" y="441"/>
                      </a:lnTo>
                      <a:lnTo>
                        <a:pt x="2038" y="444"/>
                      </a:lnTo>
                      <a:lnTo>
                        <a:pt x="2033" y="446"/>
                      </a:lnTo>
                      <a:lnTo>
                        <a:pt x="2027" y="448"/>
                      </a:lnTo>
                      <a:lnTo>
                        <a:pt x="2021" y="451"/>
                      </a:lnTo>
                      <a:lnTo>
                        <a:pt x="2015" y="453"/>
                      </a:lnTo>
                      <a:lnTo>
                        <a:pt x="2008" y="455"/>
                      </a:lnTo>
                      <a:lnTo>
                        <a:pt x="2003" y="456"/>
                      </a:lnTo>
                      <a:lnTo>
                        <a:pt x="1997" y="459"/>
                      </a:lnTo>
                      <a:lnTo>
                        <a:pt x="1991" y="461"/>
                      </a:lnTo>
                      <a:lnTo>
                        <a:pt x="1985" y="463"/>
                      </a:lnTo>
                      <a:lnTo>
                        <a:pt x="1980" y="466"/>
                      </a:lnTo>
                      <a:lnTo>
                        <a:pt x="1973" y="468"/>
                      </a:lnTo>
                      <a:lnTo>
                        <a:pt x="1967" y="470"/>
                      </a:lnTo>
                      <a:lnTo>
                        <a:pt x="1961" y="472"/>
                      </a:lnTo>
                      <a:lnTo>
                        <a:pt x="1955" y="474"/>
                      </a:lnTo>
                      <a:lnTo>
                        <a:pt x="1949" y="476"/>
                      </a:lnTo>
                      <a:lnTo>
                        <a:pt x="1943" y="478"/>
                      </a:lnTo>
                      <a:lnTo>
                        <a:pt x="1937" y="481"/>
                      </a:lnTo>
                      <a:lnTo>
                        <a:pt x="1930" y="483"/>
                      </a:lnTo>
                      <a:lnTo>
                        <a:pt x="1924" y="485"/>
                      </a:lnTo>
                      <a:lnTo>
                        <a:pt x="1919" y="487"/>
                      </a:lnTo>
                      <a:lnTo>
                        <a:pt x="1913" y="490"/>
                      </a:lnTo>
                      <a:lnTo>
                        <a:pt x="1906" y="492"/>
                      </a:lnTo>
                      <a:lnTo>
                        <a:pt x="1900" y="494"/>
                      </a:lnTo>
                      <a:lnTo>
                        <a:pt x="1894" y="497"/>
                      </a:lnTo>
                      <a:lnTo>
                        <a:pt x="1887" y="498"/>
                      </a:lnTo>
                      <a:lnTo>
                        <a:pt x="1882" y="500"/>
                      </a:lnTo>
                      <a:lnTo>
                        <a:pt x="1875" y="502"/>
                      </a:lnTo>
                      <a:lnTo>
                        <a:pt x="1869" y="505"/>
                      </a:lnTo>
                      <a:lnTo>
                        <a:pt x="1863" y="507"/>
                      </a:lnTo>
                      <a:lnTo>
                        <a:pt x="1856" y="509"/>
                      </a:lnTo>
                      <a:lnTo>
                        <a:pt x="1851" y="512"/>
                      </a:lnTo>
                      <a:lnTo>
                        <a:pt x="1844" y="514"/>
                      </a:lnTo>
                      <a:lnTo>
                        <a:pt x="1838" y="516"/>
                      </a:lnTo>
                      <a:lnTo>
                        <a:pt x="1831" y="518"/>
                      </a:lnTo>
                      <a:lnTo>
                        <a:pt x="1825" y="521"/>
                      </a:lnTo>
                      <a:lnTo>
                        <a:pt x="1819" y="523"/>
                      </a:lnTo>
                      <a:lnTo>
                        <a:pt x="1813" y="525"/>
                      </a:lnTo>
                      <a:lnTo>
                        <a:pt x="1807" y="528"/>
                      </a:lnTo>
                      <a:lnTo>
                        <a:pt x="1800" y="530"/>
                      </a:lnTo>
                      <a:lnTo>
                        <a:pt x="1794" y="532"/>
                      </a:lnTo>
                      <a:lnTo>
                        <a:pt x="1780" y="537"/>
                      </a:lnTo>
                      <a:lnTo>
                        <a:pt x="1768" y="542"/>
                      </a:lnTo>
                      <a:lnTo>
                        <a:pt x="1755" y="545"/>
                      </a:lnTo>
                      <a:lnTo>
                        <a:pt x="1742" y="550"/>
                      </a:lnTo>
                      <a:lnTo>
                        <a:pt x="1730" y="554"/>
                      </a:lnTo>
                      <a:lnTo>
                        <a:pt x="1717" y="559"/>
                      </a:lnTo>
                      <a:lnTo>
                        <a:pt x="1704" y="563"/>
                      </a:lnTo>
                      <a:lnTo>
                        <a:pt x="1692" y="568"/>
                      </a:lnTo>
                      <a:lnTo>
                        <a:pt x="1678" y="573"/>
                      </a:lnTo>
                      <a:lnTo>
                        <a:pt x="1665" y="577"/>
                      </a:lnTo>
                      <a:lnTo>
                        <a:pt x="1652" y="582"/>
                      </a:lnTo>
                      <a:lnTo>
                        <a:pt x="1639" y="586"/>
                      </a:lnTo>
                      <a:lnTo>
                        <a:pt x="1626" y="591"/>
                      </a:lnTo>
                      <a:lnTo>
                        <a:pt x="1613" y="596"/>
                      </a:lnTo>
                      <a:lnTo>
                        <a:pt x="1599" y="600"/>
                      </a:lnTo>
                      <a:lnTo>
                        <a:pt x="1587" y="605"/>
                      </a:lnTo>
                      <a:lnTo>
                        <a:pt x="1573" y="609"/>
                      </a:lnTo>
                      <a:lnTo>
                        <a:pt x="1560" y="615"/>
                      </a:lnTo>
                      <a:lnTo>
                        <a:pt x="1548" y="620"/>
                      </a:lnTo>
                      <a:lnTo>
                        <a:pt x="1534" y="624"/>
                      </a:lnTo>
                      <a:lnTo>
                        <a:pt x="1521" y="629"/>
                      </a:lnTo>
                      <a:lnTo>
                        <a:pt x="1507" y="634"/>
                      </a:lnTo>
                      <a:lnTo>
                        <a:pt x="1495" y="638"/>
                      </a:lnTo>
                      <a:lnTo>
                        <a:pt x="1481" y="643"/>
                      </a:lnTo>
                      <a:lnTo>
                        <a:pt x="1468" y="647"/>
                      </a:lnTo>
                      <a:lnTo>
                        <a:pt x="1454" y="652"/>
                      </a:lnTo>
                      <a:lnTo>
                        <a:pt x="1440" y="657"/>
                      </a:lnTo>
                      <a:lnTo>
                        <a:pt x="1428" y="661"/>
                      </a:lnTo>
                      <a:lnTo>
                        <a:pt x="1401" y="670"/>
                      </a:lnTo>
                      <a:lnTo>
                        <a:pt x="1375" y="680"/>
                      </a:lnTo>
                      <a:lnTo>
                        <a:pt x="1347" y="689"/>
                      </a:lnTo>
                      <a:lnTo>
                        <a:pt x="1321" y="698"/>
                      </a:lnTo>
                      <a:lnTo>
                        <a:pt x="1294" y="707"/>
                      </a:lnTo>
                      <a:lnTo>
                        <a:pt x="1268" y="717"/>
                      </a:lnTo>
                      <a:lnTo>
                        <a:pt x="1241" y="726"/>
                      </a:lnTo>
                      <a:lnTo>
                        <a:pt x="1213" y="735"/>
                      </a:lnTo>
                      <a:lnTo>
                        <a:pt x="1201" y="740"/>
                      </a:lnTo>
                      <a:lnTo>
                        <a:pt x="1187" y="744"/>
                      </a:lnTo>
                      <a:lnTo>
                        <a:pt x="1174" y="749"/>
                      </a:lnTo>
                      <a:lnTo>
                        <a:pt x="1160" y="753"/>
                      </a:lnTo>
                      <a:lnTo>
                        <a:pt x="1148" y="758"/>
                      </a:lnTo>
                      <a:lnTo>
                        <a:pt x="1134" y="763"/>
                      </a:lnTo>
                      <a:lnTo>
                        <a:pt x="1120" y="767"/>
                      </a:lnTo>
                      <a:lnTo>
                        <a:pt x="1107" y="772"/>
                      </a:lnTo>
                      <a:lnTo>
                        <a:pt x="1094" y="776"/>
                      </a:lnTo>
                      <a:lnTo>
                        <a:pt x="1081" y="781"/>
                      </a:lnTo>
                      <a:lnTo>
                        <a:pt x="1068" y="786"/>
                      </a:lnTo>
                      <a:lnTo>
                        <a:pt x="1054" y="790"/>
                      </a:lnTo>
                      <a:lnTo>
                        <a:pt x="1042" y="795"/>
                      </a:lnTo>
                      <a:lnTo>
                        <a:pt x="1028" y="798"/>
                      </a:lnTo>
                      <a:lnTo>
                        <a:pt x="1015" y="803"/>
                      </a:lnTo>
                      <a:lnTo>
                        <a:pt x="1001" y="807"/>
                      </a:lnTo>
                      <a:lnTo>
                        <a:pt x="989" y="812"/>
                      </a:lnTo>
                      <a:lnTo>
                        <a:pt x="976" y="817"/>
                      </a:lnTo>
                      <a:lnTo>
                        <a:pt x="962" y="821"/>
                      </a:lnTo>
                      <a:lnTo>
                        <a:pt x="950" y="825"/>
                      </a:lnTo>
                      <a:lnTo>
                        <a:pt x="937" y="829"/>
                      </a:lnTo>
                      <a:lnTo>
                        <a:pt x="924" y="834"/>
                      </a:lnTo>
                      <a:lnTo>
                        <a:pt x="910" y="839"/>
                      </a:lnTo>
                      <a:lnTo>
                        <a:pt x="898" y="843"/>
                      </a:lnTo>
                      <a:lnTo>
                        <a:pt x="885" y="847"/>
                      </a:lnTo>
                      <a:lnTo>
                        <a:pt x="872" y="851"/>
                      </a:lnTo>
                      <a:lnTo>
                        <a:pt x="860" y="856"/>
                      </a:lnTo>
                      <a:lnTo>
                        <a:pt x="847" y="859"/>
                      </a:lnTo>
                      <a:lnTo>
                        <a:pt x="840" y="862"/>
                      </a:lnTo>
                      <a:lnTo>
                        <a:pt x="834" y="864"/>
                      </a:lnTo>
                      <a:lnTo>
                        <a:pt x="827" y="866"/>
                      </a:lnTo>
                      <a:lnTo>
                        <a:pt x="822" y="868"/>
                      </a:lnTo>
                      <a:lnTo>
                        <a:pt x="815" y="871"/>
                      </a:lnTo>
                      <a:lnTo>
                        <a:pt x="809" y="872"/>
                      </a:lnTo>
                      <a:lnTo>
                        <a:pt x="802" y="874"/>
                      </a:lnTo>
                      <a:lnTo>
                        <a:pt x="796" y="877"/>
                      </a:lnTo>
                      <a:lnTo>
                        <a:pt x="789" y="879"/>
                      </a:lnTo>
                      <a:lnTo>
                        <a:pt x="784" y="881"/>
                      </a:lnTo>
                      <a:lnTo>
                        <a:pt x="777" y="882"/>
                      </a:lnTo>
                      <a:lnTo>
                        <a:pt x="771" y="885"/>
                      </a:lnTo>
                      <a:lnTo>
                        <a:pt x="764" y="887"/>
                      </a:lnTo>
                      <a:lnTo>
                        <a:pt x="758" y="889"/>
                      </a:lnTo>
                      <a:lnTo>
                        <a:pt x="753" y="891"/>
                      </a:lnTo>
                      <a:lnTo>
                        <a:pt x="746" y="893"/>
                      </a:lnTo>
                      <a:lnTo>
                        <a:pt x="740" y="895"/>
                      </a:lnTo>
                      <a:lnTo>
                        <a:pt x="733" y="897"/>
                      </a:lnTo>
                      <a:lnTo>
                        <a:pt x="727" y="900"/>
                      </a:lnTo>
                      <a:lnTo>
                        <a:pt x="721" y="901"/>
                      </a:lnTo>
                      <a:lnTo>
                        <a:pt x="715" y="903"/>
                      </a:lnTo>
                      <a:lnTo>
                        <a:pt x="709" y="905"/>
                      </a:lnTo>
                      <a:lnTo>
                        <a:pt x="703" y="908"/>
                      </a:lnTo>
                      <a:lnTo>
                        <a:pt x="696" y="909"/>
                      </a:lnTo>
                      <a:lnTo>
                        <a:pt x="690" y="911"/>
                      </a:lnTo>
                      <a:lnTo>
                        <a:pt x="685" y="913"/>
                      </a:lnTo>
                      <a:lnTo>
                        <a:pt x="678" y="916"/>
                      </a:lnTo>
                      <a:lnTo>
                        <a:pt x="672" y="917"/>
                      </a:lnTo>
                      <a:lnTo>
                        <a:pt x="666" y="919"/>
                      </a:lnTo>
                      <a:lnTo>
                        <a:pt x="660" y="921"/>
                      </a:lnTo>
                      <a:lnTo>
                        <a:pt x="653" y="923"/>
                      </a:lnTo>
                      <a:lnTo>
                        <a:pt x="648" y="925"/>
                      </a:lnTo>
                      <a:lnTo>
                        <a:pt x="642" y="927"/>
                      </a:lnTo>
                      <a:lnTo>
                        <a:pt x="636" y="928"/>
                      </a:lnTo>
                      <a:lnTo>
                        <a:pt x="629" y="931"/>
                      </a:lnTo>
                      <a:lnTo>
                        <a:pt x="624" y="933"/>
                      </a:lnTo>
                      <a:lnTo>
                        <a:pt x="618" y="935"/>
                      </a:lnTo>
                      <a:lnTo>
                        <a:pt x="612" y="936"/>
                      </a:lnTo>
                      <a:lnTo>
                        <a:pt x="606" y="939"/>
                      </a:lnTo>
                      <a:lnTo>
                        <a:pt x="600" y="940"/>
                      </a:lnTo>
                      <a:lnTo>
                        <a:pt x="595" y="942"/>
                      </a:lnTo>
                      <a:lnTo>
                        <a:pt x="588" y="944"/>
                      </a:lnTo>
                      <a:lnTo>
                        <a:pt x="582" y="946"/>
                      </a:lnTo>
                      <a:lnTo>
                        <a:pt x="576" y="948"/>
                      </a:lnTo>
                      <a:lnTo>
                        <a:pt x="571" y="950"/>
                      </a:lnTo>
                      <a:lnTo>
                        <a:pt x="565" y="951"/>
                      </a:lnTo>
                      <a:lnTo>
                        <a:pt x="559" y="954"/>
                      </a:lnTo>
                      <a:lnTo>
                        <a:pt x="553" y="955"/>
                      </a:lnTo>
                      <a:lnTo>
                        <a:pt x="547" y="957"/>
                      </a:lnTo>
                      <a:lnTo>
                        <a:pt x="542" y="959"/>
                      </a:lnTo>
                      <a:lnTo>
                        <a:pt x="536" y="961"/>
                      </a:lnTo>
                      <a:lnTo>
                        <a:pt x="530" y="963"/>
                      </a:lnTo>
                      <a:lnTo>
                        <a:pt x="524" y="964"/>
                      </a:lnTo>
                      <a:lnTo>
                        <a:pt x="519" y="966"/>
                      </a:lnTo>
                      <a:lnTo>
                        <a:pt x="513" y="969"/>
                      </a:lnTo>
                      <a:lnTo>
                        <a:pt x="507" y="970"/>
                      </a:lnTo>
                      <a:lnTo>
                        <a:pt x="501" y="972"/>
                      </a:lnTo>
                      <a:lnTo>
                        <a:pt x="496" y="973"/>
                      </a:lnTo>
                      <a:lnTo>
                        <a:pt x="490" y="976"/>
                      </a:lnTo>
                      <a:lnTo>
                        <a:pt x="484" y="977"/>
                      </a:lnTo>
                      <a:lnTo>
                        <a:pt x="480" y="979"/>
                      </a:lnTo>
                      <a:lnTo>
                        <a:pt x="474" y="980"/>
                      </a:lnTo>
                      <a:lnTo>
                        <a:pt x="468" y="982"/>
                      </a:lnTo>
                      <a:lnTo>
                        <a:pt x="462" y="984"/>
                      </a:lnTo>
                      <a:lnTo>
                        <a:pt x="456" y="986"/>
                      </a:lnTo>
                      <a:lnTo>
                        <a:pt x="451" y="987"/>
                      </a:lnTo>
                      <a:lnTo>
                        <a:pt x="446" y="989"/>
                      </a:lnTo>
                      <a:lnTo>
                        <a:pt x="440" y="990"/>
                      </a:lnTo>
                      <a:lnTo>
                        <a:pt x="435" y="993"/>
                      </a:lnTo>
                      <a:lnTo>
                        <a:pt x="429" y="994"/>
                      </a:lnTo>
                      <a:lnTo>
                        <a:pt x="424" y="996"/>
                      </a:lnTo>
                      <a:lnTo>
                        <a:pt x="418" y="997"/>
                      </a:lnTo>
                      <a:lnTo>
                        <a:pt x="413" y="1000"/>
                      </a:lnTo>
                      <a:lnTo>
                        <a:pt x="408" y="1001"/>
                      </a:lnTo>
                      <a:lnTo>
                        <a:pt x="402" y="1003"/>
                      </a:lnTo>
                      <a:lnTo>
                        <a:pt x="397" y="1004"/>
                      </a:lnTo>
                      <a:lnTo>
                        <a:pt x="392" y="1005"/>
                      </a:lnTo>
                      <a:lnTo>
                        <a:pt x="386" y="1008"/>
                      </a:lnTo>
                      <a:lnTo>
                        <a:pt x="382" y="1009"/>
                      </a:lnTo>
                      <a:lnTo>
                        <a:pt x="376" y="1011"/>
                      </a:lnTo>
                      <a:lnTo>
                        <a:pt x="370" y="1012"/>
                      </a:lnTo>
                      <a:lnTo>
                        <a:pt x="365" y="1014"/>
                      </a:lnTo>
                      <a:lnTo>
                        <a:pt x="360" y="1016"/>
                      </a:lnTo>
                      <a:lnTo>
                        <a:pt x="355" y="1017"/>
                      </a:lnTo>
                      <a:lnTo>
                        <a:pt x="349" y="1018"/>
                      </a:lnTo>
                      <a:lnTo>
                        <a:pt x="345" y="1020"/>
                      </a:lnTo>
                      <a:lnTo>
                        <a:pt x="339" y="1022"/>
                      </a:lnTo>
                      <a:lnTo>
                        <a:pt x="334" y="1023"/>
                      </a:lnTo>
                      <a:lnTo>
                        <a:pt x="330" y="1025"/>
                      </a:lnTo>
                      <a:lnTo>
                        <a:pt x="324" y="1026"/>
                      </a:lnTo>
                      <a:lnTo>
                        <a:pt x="319" y="1027"/>
                      </a:lnTo>
                      <a:lnTo>
                        <a:pt x="314" y="1030"/>
                      </a:lnTo>
                      <a:lnTo>
                        <a:pt x="309" y="1031"/>
                      </a:lnTo>
                      <a:lnTo>
                        <a:pt x="304" y="1032"/>
                      </a:lnTo>
                      <a:lnTo>
                        <a:pt x="299" y="1034"/>
                      </a:lnTo>
                      <a:lnTo>
                        <a:pt x="294" y="1035"/>
                      </a:lnTo>
                      <a:lnTo>
                        <a:pt x="289" y="1037"/>
                      </a:lnTo>
                      <a:lnTo>
                        <a:pt x="285" y="1038"/>
                      </a:lnTo>
                      <a:lnTo>
                        <a:pt x="279" y="1040"/>
                      </a:lnTo>
                      <a:lnTo>
                        <a:pt x="274" y="1041"/>
                      </a:lnTo>
                      <a:lnTo>
                        <a:pt x="270" y="1042"/>
                      </a:lnTo>
                      <a:lnTo>
                        <a:pt x="265" y="1043"/>
                      </a:lnTo>
                      <a:lnTo>
                        <a:pt x="259" y="1046"/>
                      </a:lnTo>
                      <a:lnTo>
                        <a:pt x="255" y="1047"/>
                      </a:lnTo>
                      <a:lnTo>
                        <a:pt x="250" y="1048"/>
                      </a:lnTo>
                      <a:lnTo>
                        <a:pt x="246" y="1049"/>
                      </a:lnTo>
                      <a:lnTo>
                        <a:pt x="241" y="1050"/>
                      </a:lnTo>
                      <a:lnTo>
                        <a:pt x="236" y="1053"/>
                      </a:lnTo>
                      <a:lnTo>
                        <a:pt x="232" y="1054"/>
                      </a:lnTo>
                      <a:lnTo>
                        <a:pt x="227" y="1055"/>
                      </a:lnTo>
                      <a:lnTo>
                        <a:pt x="223" y="1056"/>
                      </a:lnTo>
                      <a:lnTo>
                        <a:pt x="218" y="1057"/>
                      </a:lnTo>
                      <a:lnTo>
                        <a:pt x="213" y="1058"/>
                      </a:lnTo>
                      <a:lnTo>
                        <a:pt x="209" y="1060"/>
                      </a:lnTo>
                      <a:lnTo>
                        <a:pt x="204" y="1062"/>
                      </a:lnTo>
                      <a:lnTo>
                        <a:pt x="200" y="1063"/>
                      </a:lnTo>
                      <a:lnTo>
                        <a:pt x="195" y="1064"/>
                      </a:lnTo>
                      <a:lnTo>
                        <a:pt x="190" y="1065"/>
                      </a:lnTo>
                      <a:lnTo>
                        <a:pt x="186" y="1066"/>
                      </a:lnTo>
                      <a:lnTo>
                        <a:pt x="182" y="1068"/>
                      </a:lnTo>
                      <a:lnTo>
                        <a:pt x="178" y="1069"/>
                      </a:lnTo>
                      <a:lnTo>
                        <a:pt x="173" y="1070"/>
                      </a:lnTo>
                      <a:lnTo>
                        <a:pt x="168" y="1071"/>
                      </a:lnTo>
                      <a:lnTo>
                        <a:pt x="164" y="1072"/>
                      </a:lnTo>
                      <a:lnTo>
                        <a:pt x="160" y="1073"/>
                      </a:lnTo>
                      <a:lnTo>
                        <a:pt x="156" y="1075"/>
                      </a:lnTo>
                      <a:lnTo>
                        <a:pt x="151" y="1076"/>
                      </a:lnTo>
                      <a:lnTo>
                        <a:pt x="148" y="1077"/>
                      </a:lnTo>
                      <a:lnTo>
                        <a:pt x="143" y="1078"/>
                      </a:lnTo>
                      <a:lnTo>
                        <a:pt x="138" y="1079"/>
                      </a:lnTo>
                      <a:lnTo>
                        <a:pt x="135" y="1080"/>
                      </a:lnTo>
                      <a:lnTo>
                        <a:pt x="130" y="1081"/>
                      </a:lnTo>
                      <a:lnTo>
                        <a:pt x="127" y="1083"/>
                      </a:lnTo>
                      <a:lnTo>
                        <a:pt x="122" y="1084"/>
                      </a:lnTo>
                      <a:lnTo>
                        <a:pt x="119" y="1085"/>
                      </a:lnTo>
                      <a:lnTo>
                        <a:pt x="114" y="1086"/>
                      </a:lnTo>
                      <a:lnTo>
                        <a:pt x="111" y="1087"/>
                      </a:lnTo>
                      <a:lnTo>
                        <a:pt x="106" y="1088"/>
                      </a:lnTo>
                      <a:lnTo>
                        <a:pt x="103" y="1088"/>
                      </a:lnTo>
                      <a:lnTo>
                        <a:pt x="98" y="1090"/>
                      </a:lnTo>
                      <a:lnTo>
                        <a:pt x="95" y="1091"/>
                      </a:lnTo>
                      <a:lnTo>
                        <a:pt x="91" y="1092"/>
                      </a:lnTo>
                      <a:lnTo>
                        <a:pt x="87" y="1093"/>
                      </a:lnTo>
                      <a:lnTo>
                        <a:pt x="83" y="1094"/>
                      </a:lnTo>
                      <a:lnTo>
                        <a:pt x="80" y="1095"/>
                      </a:lnTo>
                      <a:lnTo>
                        <a:pt x="76" y="1095"/>
                      </a:lnTo>
                      <a:lnTo>
                        <a:pt x="72" y="1096"/>
                      </a:lnTo>
                      <a:lnTo>
                        <a:pt x="68" y="1098"/>
                      </a:lnTo>
                      <a:lnTo>
                        <a:pt x="65" y="1099"/>
                      </a:lnTo>
                      <a:lnTo>
                        <a:pt x="61" y="1100"/>
                      </a:lnTo>
                      <a:lnTo>
                        <a:pt x="58" y="1100"/>
                      </a:lnTo>
                      <a:lnTo>
                        <a:pt x="54" y="1101"/>
                      </a:lnTo>
                      <a:lnTo>
                        <a:pt x="50" y="1102"/>
                      </a:lnTo>
                      <a:lnTo>
                        <a:pt x="46" y="1103"/>
                      </a:lnTo>
                      <a:lnTo>
                        <a:pt x="43" y="1103"/>
                      </a:lnTo>
                      <a:lnTo>
                        <a:pt x="39" y="1104"/>
                      </a:lnTo>
                      <a:lnTo>
                        <a:pt x="36" y="1106"/>
                      </a:lnTo>
                      <a:lnTo>
                        <a:pt x="32" y="1106"/>
                      </a:lnTo>
                      <a:lnTo>
                        <a:pt x="29" y="1107"/>
                      </a:lnTo>
                      <a:lnTo>
                        <a:pt x="27" y="1108"/>
                      </a:lnTo>
                      <a:lnTo>
                        <a:pt x="23" y="1109"/>
                      </a:lnTo>
                      <a:lnTo>
                        <a:pt x="20" y="1109"/>
                      </a:lnTo>
                      <a:lnTo>
                        <a:pt x="16" y="1110"/>
                      </a:lnTo>
                      <a:lnTo>
                        <a:pt x="13" y="1111"/>
                      </a:lnTo>
                      <a:lnTo>
                        <a:pt x="9" y="1111"/>
                      </a:lnTo>
                      <a:lnTo>
                        <a:pt x="7" y="1113"/>
                      </a:lnTo>
                      <a:lnTo>
                        <a:pt x="4" y="1114"/>
                      </a:lnTo>
                      <a:lnTo>
                        <a:pt x="0" y="1114"/>
                      </a:lnTo>
                      <a:lnTo>
                        <a:pt x="4" y="1113"/>
                      </a:lnTo>
                      <a:lnTo>
                        <a:pt x="7" y="1111"/>
                      </a:lnTo>
                      <a:lnTo>
                        <a:pt x="9" y="1111"/>
                      </a:lnTo>
                      <a:lnTo>
                        <a:pt x="13" y="1110"/>
                      </a:lnTo>
                      <a:lnTo>
                        <a:pt x="16" y="1109"/>
                      </a:lnTo>
                      <a:lnTo>
                        <a:pt x="20" y="1109"/>
                      </a:lnTo>
                      <a:lnTo>
                        <a:pt x="23" y="1108"/>
                      </a:lnTo>
                      <a:lnTo>
                        <a:pt x="26" y="1107"/>
                      </a:lnTo>
                      <a:lnTo>
                        <a:pt x="29" y="1106"/>
                      </a:lnTo>
                      <a:lnTo>
                        <a:pt x="32" y="1106"/>
                      </a:lnTo>
                      <a:lnTo>
                        <a:pt x="36" y="1104"/>
                      </a:lnTo>
                      <a:lnTo>
                        <a:pt x="39" y="1103"/>
                      </a:lnTo>
                      <a:lnTo>
                        <a:pt x="43" y="1102"/>
                      </a:lnTo>
                      <a:lnTo>
                        <a:pt x="46" y="1101"/>
                      </a:lnTo>
                      <a:lnTo>
                        <a:pt x="50" y="1101"/>
                      </a:lnTo>
                      <a:lnTo>
                        <a:pt x="53" y="1100"/>
                      </a:lnTo>
                      <a:lnTo>
                        <a:pt x="57" y="1099"/>
                      </a:lnTo>
                      <a:lnTo>
                        <a:pt x="60" y="1098"/>
                      </a:lnTo>
                      <a:lnTo>
                        <a:pt x="65" y="1096"/>
                      </a:lnTo>
                      <a:lnTo>
                        <a:pt x="68" y="1095"/>
                      </a:lnTo>
                      <a:lnTo>
                        <a:pt x="72" y="1094"/>
                      </a:lnTo>
                      <a:lnTo>
                        <a:pt x="75" y="1094"/>
                      </a:lnTo>
                      <a:lnTo>
                        <a:pt x="79" y="1093"/>
                      </a:lnTo>
                      <a:lnTo>
                        <a:pt x="83" y="1092"/>
                      </a:lnTo>
                      <a:lnTo>
                        <a:pt x="87" y="1091"/>
                      </a:lnTo>
                      <a:lnTo>
                        <a:pt x="90" y="1090"/>
                      </a:lnTo>
                      <a:lnTo>
                        <a:pt x="94" y="1088"/>
                      </a:lnTo>
                      <a:lnTo>
                        <a:pt x="98" y="1087"/>
                      </a:lnTo>
                      <a:lnTo>
                        <a:pt x="102" y="1086"/>
                      </a:lnTo>
                      <a:lnTo>
                        <a:pt x="106" y="1085"/>
                      </a:lnTo>
                      <a:lnTo>
                        <a:pt x="110" y="1084"/>
                      </a:lnTo>
                      <a:lnTo>
                        <a:pt x="113" y="1083"/>
                      </a:lnTo>
                      <a:lnTo>
                        <a:pt x="118" y="1081"/>
                      </a:lnTo>
                      <a:lnTo>
                        <a:pt x="121" y="1080"/>
                      </a:lnTo>
                      <a:lnTo>
                        <a:pt x="126" y="1079"/>
                      </a:lnTo>
                      <a:lnTo>
                        <a:pt x="129" y="1078"/>
                      </a:lnTo>
                      <a:lnTo>
                        <a:pt x="134" y="1077"/>
                      </a:lnTo>
                      <a:lnTo>
                        <a:pt x="137" y="1076"/>
                      </a:lnTo>
                      <a:lnTo>
                        <a:pt x="142" y="1075"/>
                      </a:lnTo>
                      <a:lnTo>
                        <a:pt x="147" y="1073"/>
                      </a:lnTo>
                      <a:lnTo>
                        <a:pt x="150" y="1071"/>
                      </a:lnTo>
                      <a:lnTo>
                        <a:pt x="155" y="1070"/>
                      </a:lnTo>
                      <a:lnTo>
                        <a:pt x="159" y="1069"/>
                      </a:lnTo>
                      <a:lnTo>
                        <a:pt x="163" y="1068"/>
                      </a:lnTo>
                      <a:lnTo>
                        <a:pt x="167" y="1066"/>
                      </a:lnTo>
                      <a:lnTo>
                        <a:pt x="172" y="1065"/>
                      </a:lnTo>
                      <a:lnTo>
                        <a:pt x="175" y="1064"/>
                      </a:lnTo>
                      <a:lnTo>
                        <a:pt x="180" y="1062"/>
                      </a:lnTo>
                      <a:lnTo>
                        <a:pt x="185" y="1061"/>
                      </a:lnTo>
                      <a:lnTo>
                        <a:pt x="189" y="1060"/>
                      </a:lnTo>
                      <a:lnTo>
                        <a:pt x="194" y="1058"/>
                      </a:lnTo>
                      <a:lnTo>
                        <a:pt x="198" y="1057"/>
                      </a:lnTo>
                      <a:lnTo>
                        <a:pt x="202" y="1055"/>
                      </a:lnTo>
                      <a:lnTo>
                        <a:pt x="206" y="1054"/>
                      </a:lnTo>
                      <a:lnTo>
                        <a:pt x="211" y="1053"/>
                      </a:lnTo>
                      <a:lnTo>
                        <a:pt x="216" y="1052"/>
                      </a:lnTo>
                      <a:lnTo>
                        <a:pt x="220" y="1049"/>
                      </a:lnTo>
                      <a:lnTo>
                        <a:pt x="225" y="1048"/>
                      </a:lnTo>
                      <a:lnTo>
                        <a:pt x="229" y="1047"/>
                      </a:lnTo>
                      <a:lnTo>
                        <a:pt x="234" y="1046"/>
                      </a:lnTo>
                      <a:lnTo>
                        <a:pt x="239" y="1043"/>
                      </a:lnTo>
                      <a:lnTo>
                        <a:pt x="243" y="1042"/>
                      </a:lnTo>
                      <a:lnTo>
                        <a:pt x="248" y="1041"/>
                      </a:lnTo>
                      <a:lnTo>
                        <a:pt x="253" y="1039"/>
                      </a:lnTo>
                      <a:lnTo>
                        <a:pt x="258" y="1038"/>
                      </a:lnTo>
                      <a:lnTo>
                        <a:pt x="263" y="1037"/>
                      </a:lnTo>
                      <a:lnTo>
                        <a:pt x="268" y="1034"/>
                      </a:lnTo>
                      <a:lnTo>
                        <a:pt x="272" y="1033"/>
                      </a:lnTo>
                      <a:lnTo>
                        <a:pt x="277" y="1032"/>
                      </a:lnTo>
                      <a:lnTo>
                        <a:pt x="281" y="1030"/>
                      </a:lnTo>
                      <a:lnTo>
                        <a:pt x="287" y="1028"/>
                      </a:lnTo>
                      <a:lnTo>
                        <a:pt x="292" y="1027"/>
                      </a:lnTo>
                      <a:lnTo>
                        <a:pt x="296" y="1025"/>
                      </a:lnTo>
                      <a:lnTo>
                        <a:pt x="301" y="1024"/>
                      </a:lnTo>
                      <a:lnTo>
                        <a:pt x="307" y="1022"/>
                      </a:lnTo>
                      <a:lnTo>
                        <a:pt x="311" y="1020"/>
                      </a:lnTo>
                      <a:lnTo>
                        <a:pt x="316" y="1019"/>
                      </a:lnTo>
                      <a:lnTo>
                        <a:pt x="322" y="1017"/>
                      </a:lnTo>
                      <a:lnTo>
                        <a:pt x="326" y="1016"/>
                      </a:lnTo>
                      <a:lnTo>
                        <a:pt x="331" y="1014"/>
                      </a:lnTo>
                      <a:lnTo>
                        <a:pt x="337" y="1012"/>
                      </a:lnTo>
                      <a:lnTo>
                        <a:pt x="341" y="1010"/>
                      </a:lnTo>
                      <a:lnTo>
                        <a:pt x="347" y="1009"/>
                      </a:lnTo>
                      <a:lnTo>
                        <a:pt x="352" y="1007"/>
                      </a:lnTo>
                      <a:lnTo>
                        <a:pt x="356" y="1005"/>
                      </a:lnTo>
                      <a:lnTo>
                        <a:pt x="362" y="1003"/>
                      </a:lnTo>
                      <a:lnTo>
                        <a:pt x="367" y="1002"/>
                      </a:lnTo>
                      <a:lnTo>
                        <a:pt x="372" y="1000"/>
                      </a:lnTo>
                      <a:lnTo>
                        <a:pt x="378" y="999"/>
                      </a:lnTo>
                      <a:lnTo>
                        <a:pt x="383" y="996"/>
                      </a:lnTo>
                      <a:lnTo>
                        <a:pt x="388" y="995"/>
                      </a:lnTo>
                      <a:lnTo>
                        <a:pt x="393" y="993"/>
                      </a:lnTo>
                      <a:lnTo>
                        <a:pt x="399" y="992"/>
                      </a:lnTo>
                      <a:lnTo>
                        <a:pt x="403" y="989"/>
                      </a:lnTo>
                      <a:lnTo>
                        <a:pt x="409" y="987"/>
                      </a:lnTo>
                      <a:lnTo>
                        <a:pt x="415" y="986"/>
                      </a:lnTo>
                      <a:lnTo>
                        <a:pt x="420" y="984"/>
                      </a:lnTo>
                      <a:lnTo>
                        <a:pt x="425" y="982"/>
                      </a:lnTo>
                      <a:lnTo>
                        <a:pt x="431" y="980"/>
                      </a:lnTo>
                      <a:lnTo>
                        <a:pt x="436" y="979"/>
                      </a:lnTo>
                      <a:lnTo>
                        <a:pt x="441" y="977"/>
                      </a:lnTo>
                      <a:lnTo>
                        <a:pt x="447" y="974"/>
                      </a:lnTo>
                      <a:lnTo>
                        <a:pt x="453" y="973"/>
                      </a:lnTo>
                      <a:lnTo>
                        <a:pt x="458" y="971"/>
                      </a:lnTo>
                      <a:lnTo>
                        <a:pt x="463" y="969"/>
                      </a:lnTo>
                      <a:lnTo>
                        <a:pt x="469" y="967"/>
                      </a:lnTo>
                      <a:lnTo>
                        <a:pt x="475" y="965"/>
                      </a:lnTo>
                      <a:lnTo>
                        <a:pt x="481" y="963"/>
                      </a:lnTo>
                      <a:lnTo>
                        <a:pt x="485" y="962"/>
                      </a:lnTo>
                      <a:lnTo>
                        <a:pt x="491" y="959"/>
                      </a:lnTo>
                      <a:lnTo>
                        <a:pt x="497" y="957"/>
                      </a:lnTo>
                      <a:lnTo>
                        <a:pt x="503" y="956"/>
                      </a:lnTo>
                      <a:lnTo>
                        <a:pt x="508" y="954"/>
                      </a:lnTo>
                      <a:lnTo>
                        <a:pt x="514" y="951"/>
                      </a:lnTo>
                      <a:lnTo>
                        <a:pt x="520" y="950"/>
                      </a:lnTo>
                      <a:lnTo>
                        <a:pt x="526" y="948"/>
                      </a:lnTo>
                      <a:lnTo>
                        <a:pt x="531" y="946"/>
                      </a:lnTo>
                      <a:lnTo>
                        <a:pt x="536" y="943"/>
                      </a:lnTo>
                      <a:lnTo>
                        <a:pt x="542" y="942"/>
                      </a:lnTo>
                      <a:lnTo>
                        <a:pt x="547" y="940"/>
                      </a:lnTo>
                      <a:lnTo>
                        <a:pt x="553" y="938"/>
                      </a:lnTo>
                      <a:lnTo>
                        <a:pt x="559" y="935"/>
                      </a:lnTo>
                      <a:lnTo>
                        <a:pt x="565" y="934"/>
                      </a:lnTo>
                      <a:lnTo>
                        <a:pt x="571" y="932"/>
                      </a:lnTo>
                      <a:lnTo>
                        <a:pt x="576" y="929"/>
                      </a:lnTo>
                      <a:lnTo>
                        <a:pt x="583" y="927"/>
                      </a:lnTo>
                      <a:lnTo>
                        <a:pt x="589" y="926"/>
                      </a:lnTo>
                      <a:lnTo>
                        <a:pt x="595" y="924"/>
                      </a:lnTo>
                      <a:lnTo>
                        <a:pt x="600" y="921"/>
                      </a:lnTo>
                      <a:lnTo>
                        <a:pt x="606" y="919"/>
                      </a:lnTo>
                      <a:lnTo>
                        <a:pt x="612" y="917"/>
                      </a:lnTo>
                      <a:lnTo>
                        <a:pt x="618" y="916"/>
                      </a:lnTo>
                      <a:lnTo>
                        <a:pt x="624" y="913"/>
                      </a:lnTo>
                      <a:lnTo>
                        <a:pt x="629" y="911"/>
                      </a:lnTo>
                      <a:lnTo>
                        <a:pt x="636" y="909"/>
                      </a:lnTo>
                      <a:lnTo>
                        <a:pt x="642" y="906"/>
                      </a:lnTo>
                      <a:lnTo>
                        <a:pt x="648" y="904"/>
                      </a:lnTo>
                      <a:lnTo>
                        <a:pt x="653" y="903"/>
                      </a:lnTo>
                      <a:lnTo>
                        <a:pt x="659" y="901"/>
                      </a:lnTo>
                      <a:lnTo>
                        <a:pt x="666" y="898"/>
                      </a:lnTo>
                      <a:lnTo>
                        <a:pt x="672" y="896"/>
                      </a:lnTo>
                      <a:lnTo>
                        <a:pt x="678" y="894"/>
                      </a:lnTo>
                      <a:lnTo>
                        <a:pt x="683" y="891"/>
                      </a:lnTo>
                      <a:lnTo>
                        <a:pt x="689" y="889"/>
                      </a:lnTo>
                      <a:lnTo>
                        <a:pt x="696" y="887"/>
                      </a:lnTo>
                      <a:lnTo>
                        <a:pt x="702" y="886"/>
                      </a:lnTo>
                      <a:lnTo>
                        <a:pt x="708" y="883"/>
                      </a:lnTo>
                      <a:lnTo>
                        <a:pt x="715" y="881"/>
                      </a:lnTo>
                      <a:lnTo>
                        <a:pt x="720" y="879"/>
                      </a:lnTo>
                      <a:lnTo>
                        <a:pt x="726" y="877"/>
                      </a:lnTo>
                      <a:lnTo>
                        <a:pt x="733" y="874"/>
                      </a:lnTo>
                      <a:lnTo>
                        <a:pt x="739" y="872"/>
                      </a:lnTo>
                      <a:lnTo>
                        <a:pt x="745" y="870"/>
                      </a:lnTo>
                      <a:lnTo>
                        <a:pt x="751" y="867"/>
                      </a:lnTo>
                      <a:lnTo>
                        <a:pt x="757" y="865"/>
                      </a:lnTo>
                      <a:lnTo>
                        <a:pt x="763" y="863"/>
                      </a:lnTo>
                      <a:lnTo>
                        <a:pt x="770" y="860"/>
                      </a:lnTo>
                      <a:lnTo>
                        <a:pt x="776" y="858"/>
                      </a:lnTo>
                      <a:lnTo>
                        <a:pt x="783" y="856"/>
                      </a:lnTo>
                      <a:lnTo>
                        <a:pt x="788" y="855"/>
                      </a:lnTo>
                      <a:lnTo>
                        <a:pt x="794" y="852"/>
                      </a:lnTo>
                      <a:lnTo>
                        <a:pt x="801" y="850"/>
                      </a:lnTo>
                      <a:lnTo>
                        <a:pt x="807" y="848"/>
                      </a:lnTo>
                      <a:lnTo>
                        <a:pt x="814" y="845"/>
                      </a:lnTo>
                      <a:lnTo>
                        <a:pt x="819" y="843"/>
                      </a:lnTo>
                      <a:lnTo>
                        <a:pt x="826" y="841"/>
                      </a:lnTo>
                      <a:lnTo>
                        <a:pt x="832" y="839"/>
                      </a:lnTo>
                      <a:lnTo>
                        <a:pt x="838" y="836"/>
                      </a:lnTo>
                      <a:lnTo>
                        <a:pt x="851" y="832"/>
                      </a:lnTo>
                      <a:lnTo>
                        <a:pt x="863" y="827"/>
                      </a:lnTo>
                      <a:lnTo>
                        <a:pt x="876" y="822"/>
                      </a:lnTo>
                      <a:lnTo>
                        <a:pt x="889" y="818"/>
                      </a:lnTo>
                      <a:lnTo>
                        <a:pt x="902" y="813"/>
                      </a:lnTo>
                      <a:lnTo>
                        <a:pt x="915" y="807"/>
                      </a:lnTo>
                      <a:lnTo>
                        <a:pt x="928" y="803"/>
                      </a:lnTo>
                      <a:lnTo>
                        <a:pt x="940" y="798"/>
                      </a:lnTo>
                      <a:lnTo>
                        <a:pt x="953" y="794"/>
                      </a:lnTo>
                      <a:lnTo>
                        <a:pt x="966" y="789"/>
                      </a:lnTo>
                      <a:lnTo>
                        <a:pt x="980" y="784"/>
                      </a:lnTo>
                      <a:lnTo>
                        <a:pt x="992" y="780"/>
                      </a:lnTo>
                      <a:lnTo>
                        <a:pt x="1005" y="775"/>
                      </a:lnTo>
                      <a:lnTo>
                        <a:pt x="1018" y="769"/>
                      </a:lnTo>
                      <a:lnTo>
                        <a:pt x="1031" y="765"/>
                      </a:lnTo>
                      <a:lnTo>
                        <a:pt x="1044" y="760"/>
                      </a:lnTo>
                      <a:lnTo>
                        <a:pt x="1057" y="756"/>
                      </a:lnTo>
                      <a:lnTo>
                        <a:pt x="1071" y="751"/>
                      </a:lnTo>
                      <a:lnTo>
                        <a:pt x="1083" y="745"/>
                      </a:lnTo>
                      <a:lnTo>
                        <a:pt x="1096" y="741"/>
                      </a:lnTo>
                      <a:lnTo>
                        <a:pt x="1110" y="736"/>
                      </a:lnTo>
                      <a:lnTo>
                        <a:pt x="1122" y="731"/>
                      </a:lnTo>
                      <a:lnTo>
                        <a:pt x="1136" y="726"/>
                      </a:lnTo>
                      <a:lnTo>
                        <a:pt x="1149" y="721"/>
                      </a:lnTo>
                      <a:lnTo>
                        <a:pt x="1162" y="717"/>
                      </a:lnTo>
                      <a:lnTo>
                        <a:pt x="1175" y="712"/>
                      </a:lnTo>
                      <a:lnTo>
                        <a:pt x="1188" y="706"/>
                      </a:lnTo>
                      <a:lnTo>
                        <a:pt x="1202" y="702"/>
                      </a:lnTo>
                      <a:lnTo>
                        <a:pt x="1228" y="691"/>
                      </a:lnTo>
                      <a:lnTo>
                        <a:pt x="1255" y="682"/>
                      </a:lnTo>
                      <a:lnTo>
                        <a:pt x="1281" y="672"/>
                      </a:lnTo>
                      <a:lnTo>
                        <a:pt x="1308" y="661"/>
                      </a:lnTo>
                      <a:lnTo>
                        <a:pt x="1334" y="652"/>
                      </a:lnTo>
                      <a:lnTo>
                        <a:pt x="1361" y="642"/>
                      </a:lnTo>
                      <a:lnTo>
                        <a:pt x="1386" y="631"/>
                      </a:lnTo>
                      <a:lnTo>
                        <a:pt x="1413" y="622"/>
                      </a:lnTo>
                      <a:lnTo>
                        <a:pt x="1427" y="616"/>
                      </a:lnTo>
                      <a:lnTo>
                        <a:pt x="1439" y="612"/>
                      </a:lnTo>
                      <a:lnTo>
                        <a:pt x="1453" y="607"/>
                      </a:lnTo>
                      <a:lnTo>
                        <a:pt x="1466" y="601"/>
                      </a:lnTo>
                      <a:lnTo>
                        <a:pt x="1478" y="597"/>
                      </a:lnTo>
                      <a:lnTo>
                        <a:pt x="1492" y="592"/>
                      </a:lnTo>
                      <a:lnTo>
                        <a:pt x="1505" y="586"/>
                      </a:lnTo>
                      <a:lnTo>
                        <a:pt x="1519" y="582"/>
                      </a:lnTo>
                      <a:lnTo>
                        <a:pt x="1531" y="577"/>
                      </a:lnTo>
                      <a:lnTo>
                        <a:pt x="1544" y="571"/>
                      </a:lnTo>
                      <a:lnTo>
                        <a:pt x="1558" y="567"/>
                      </a:lnTo>
                      <a:lnTo>
                        <a:pt x="1571" y="562"/>
                      </a:lnTo>
                      <a:lnTo>
                        <a:pt x="1583" y="556"/>
                      </a:lnTo>
                      <a:lnTo>
                        <a:pt x="1596" y="552"/>
                      </a:lnTo>
                      <a:lnTo>
                        <a:pt x="1610" y="547"/>
                      </a:lnTo>
                      <a:lnTo>
                        <a:pt x="1622" y="542"/>
                      </a:lnTo>
                      <a:lnTo>
                        <a:pt x="1635" y="537"/>
                      </a:lnTo>
                      <a:lnTo>
                        <a:pt x="1648" y="532"/>
                      </a:lnTo>
                      <a:lnTo>
                        <a:pt x="1662" y="527"/>
                      </a:lnTo>
                      <a:lnTo>
                        <a:pt x="1674" y="522"/>
                      </a:lnTo>
                      <a:lnTo>
                        <a:pt x="1687" y="517"/>
                      </a:lnTo>
                      <a:lnTo>
                        <a:pt x="1700" y="513"/>
                      </a:lnTo>
                      <a:lnTo>
                        <a:pt x="1712" y="507"/>
                      </a:lnTo>
                      <a:lnTo>
                        <a:pt x="1725" y="502"/>
                      </a:lnTo>
                      <a:lnTo>
                        <a:pt x="1738" y="498"/>
                      </a:lnTo>
                      <a:lnTo>
                        <a:pt x="1750" y="493"/>
                      </a:lnTo>
                      <a:lnTo>
                        <a:pt x="1763" y="487"/>
                      </a:lnTo>
                      <a:lnTo>
                        <a:pt x="1776" y="483"/>
                      </a:lnTo>
                      <a:lnTo>
                        <a:pt x="1781" y="481"/>
                      </a:lnTo>
                      <a:lnTo>
                        <a:pt x="1788" y="478"/>
                      </a:lnTo>
                      <a:lnTo>
                        <a:pt x="1794" y="476"/>
                      </a:lnTo>
                      <a:lnTo>
                        <a:pt x="1801" y="474"/>
                      </a:lnTo>
                      <a:lnTo>
                        <a:pt x="1807" y="471"/>
                      </a:lnTo>
                      <a:lnTo>
                        <a:pt x="1813" y="469"/>
                      </a:lnTo>
                      <a:lnTo>
                        <a:pt x="1819" y="466"/>
                      </a:lnTo>
                      <a:lnTo>
                        <a:pt x="1825" y="463"/>
                      </a:lnTo>
                      <a:lnTo>
                        <a:pt x="1831" y="461"/>
                      </a:lnTo>
                      <a:lnTo>
                        <a:pt x="1838" y="459"/>
                      </a:lnTo>
                      <a:lnTo>
                        <a:pt x="1844" y="456"/>
                      </a:lnTo>
                      <a:lnTo>
                        <a:pt x="1851" y="454"/>
                      </a:lnTo>
                      <a:lnTo>
                        <a:pt x="1856" y="452"/>
                      </a:lnTo>
                      <a:lnTo>
                        <a:pt x="1862" y="449"/>
                      </a:lnTo>
                      <a:lnTo>
                        <a:pt x="1869" y="447"/>
                      </a:lnTo>
                      <a:lnTo>
                        <a:pt x="1875" y="445"/>
                      </a:lnTo>
                      <a:lnTo>
                        <a:pt x="1881" y="443"/>
                      </a:lnTo>
                      <a:lnTo>
                        <a:pt x="1886" y="440"/>
                      </a:lnTo>
                      <a:lnTo>
                        <a:pt x="1893" y="438"/>
                      </a:lnTo>
                      <a:lnTo>
                        <a:pt x="1899" y="436"/>
                      </a:lnTo>
                      <a:lnTo>
                        <a:pt x="1905" y="433"/>
                      </a:lnTo>
                      <a:lnTo>
                        <a:pt x="1911" y="431"/>
                      </a:lnTo>
                      <a:lnTo>
                        <a:pt x="1917" y="429"/>
                      </a:lnTo>
                      <a:lnTo>
                        <a:pt x="1923" y="425"/>
                      </a:lnTo>
                      <a:lnTo>
                        <a:pt x="1929" y="423"/>
                      </a:lnTo>
                      <a:lnTo>
                        <a:pt x="1935" y="421"/>
                      </a:lnTo>
                      <a:lnTo>
                        <a:pt x="1942" y="418"/>
                      </a:lnTo>
                      <a:lnTo>
                        <a:pt x="1947" y="416"/>
                      </a:lnTo>
                      <a:lnTo>
                        <a:pt x="1953" y="414"/>
                      </a:lnTo>
                      <a:lnTo>
                        <a:pt x="1959" y="411"/>
                      </a:lnTo>
                      <a:lnTo>
                        <a:pt x="1965" y="409"/>
                      </a:lnTo>
                      <a:lnTo>
                        <a:pt x="1970" y="407"/>
                      </a:lnTo>
                      <a:lnTo>
                        <a:pt x="1977" y="405"/>
                      </a:lnTo>
                      <a:lnTo>
                        <a:pt x="1983" y="402"/>
                      </a:lnTo>
                      <a:lnTo>
                        <a:pt x="1989" y="400"/>
                      </a:lnTo>
                      <a:lnTo>
                        <a:pt x="1995" y="398"/>
                      </a:lnTo>
                      <a:lnTo>
                        <a:pt x="2000" y="395"/>
                      </a:lnTo>
                      <a:lnTo>
                        <a:pt x="2006" y="393"/>
                      </a:lnTo>
                      <a:lnTo>
                        <a:pt x="2012" y="391"/>
                      </a:lnTo>
                      <a:lnTo>
                        <a:pt x="2018" y="388"/>
                      </a:lnTo>
                      <a:lnTo>
                        <a:pt x="2023" y="387"/>
                      </a:lnTo>
                      <a:lnTo>
                        <a:pt x="2029" y="385"/>
                      </a:lnTo>
                      <a:lnTo>
                        <a:pt x="2035" y="383"/>
                      </a:lnTo>
                      <a:lnTo>
                        <a:pt x="2041" y="380"/>
                      </a:lnTo>
                      <a:lnTo>
                        <a:pt x="2046" y="378"/>
                      </a:lnTo>
                      <a:lnTo>
                        <a:pt x="2052" y="376"/>
                      </a:lnTo>
                      <a:lnTo>
                        <a:pt x="2058" y="373"/>
                      </a:lnTo>
                      <a:lnTo>
                        <a:pt x="2064" y="371"/>
                      </a:lnTo>
                      <a:lnTo>
                        <a:pt x="2070" y="369"/>
                      </a:lnTo>
                      <a:lnTo>
                        <a:pt x="2075" y="367"/>
                      </a:lnTo>
                      <a:lnTo>
                        <a:pt x="2081" y="364"/>
                      </a:lnTo>
                      <a:lnTo>
                        <a:pt x="2087" y="362"/>
                      </a:lnTo>
                      <a:lnTo>
                        <a:pt x="2093" y="360"/>
                      </a:lnTo>
                      <a:lnTo>
                        <a:pt x="2097" y="357"/>
                      </a:lnTo>
                      <a:lnTo>
                        <a:pt x="2103" y="356"/>
                      </a:lnTo>
                      <a:lnTo>
                        <a:pt x="2109" y="354"/>
                      </a:lnTo>
                      <a:lnTo>
                        <a:pt x="2114" y="352"/>
                      </a:lnTo>
                      <a:lnTo>
                        <a:pt x="2120" y="349"/>
                      </a:lnTo>
                      <a:lnTo>
                        <a:pt x="2126" y="347"/>
                      </a:lnTo>
                      <a:lnTo>
                        <a:pt x="2131" y="345"/>
                      </a:lnTo>
                      <a:lnTo>
                        <a:pt x="2136" y="342"/>
                      </a:lnTo>
                      <a:lnTo>
                        <a:pt x="2142" y="340"/>
                      </a:lnTo>
                      <a:lnTo>
                        <a:pt x="2148" y="339"/>
                      </a:lnTo>
                      <a:lnTo>
                        <a:pt x="2152" y="337"/>
                      </a:lnTo>
                      <a:lnTo>
                        <a:pt x="2158" y="334"/>
                      </a:lnTo>
                      <a:lnTo>
                        <a:pt x="2164" y="332"/>
                      </a:lnTo>
                      <a:lnTo>
                        <a:pt x="2169" y="330"/>
                      </a:lnTo>
                      <a:lnTo>
                        <a:pt x="2174" y="327"/>
                      </a:lnTo>
                      <a:lnTo>
                        <a:pt x="2180" y="326"/>
                      </a:lnTo>
                      <a:lnTo>
                        <a:pt x="2185" y="324"/>
                      </a:lnTo>
                      <a:lnTo>
                        <a:pt x="2191" y="322"/>
                      </a:lnTo>
                      <a:lnTo>
                        <a:pt x="2196" y="319"/>
                      </a:lnTo>
                      <a:lnTo>
                        <a:pt x="2201" y="317"/>
                      </a:lnTo>
                      <a:lnTo>
                        <a:pt x="2207" y="315"/>
                      </a:lnTo>
                      <a:lnTo>
                        <a:pt x="2211" y="314"/>
                      </a:lnTo>
                      <a:lnTo>
                        <a:pt x="2217" y="311"/>
                      </a:lnTo>
                      <a:lnTo>
                        <a:pt x="2222" y="309"/>
                      </a:lnTo>
                      <a:lnTo>
                        <a:pt x="2227" y="307"/>
                      </a:lnTo>
                      <a:lnTo>
                        <a:pt x="2232" y="306"/>
                      </a:lnTo>
                      <a:lnTo>
                        <a:pt x="2238" y="303"/>
                      </a:lnTo>
                      <a:lnTo>
                        <a:pt x="2242" y="301"/>
                      </a:lnTo>
                      <a:lnTo>
                        <a:pt x="2248" y="299"/>
                      </a:lnTo>
                      <a:lnTo>
                        <a:pt x="2253" y="297"/>
                      </a:lnTo>
                      <a:lnTo>
                        <a:pt x="2258" y="295"/>
                      </a:lnTo>
                      <a:lnTo>
                        <a:pt x="2263" y="293"/>
                      </a:lnTo>
                      <a:lnTo>
                        <a:pt x="2268" y="291"/>
                      </a:lnTo>
                      <a:lnTo>
                        <a:pt x="2273" y="289"/>
                      </a:lnTo>
                      <a:lnTo>
                        <a:pt x="2278" y="287"/>
                      </a:lnTo>
                      <a:lnTo>
                        <a:pt x="2283" y="285"/>
                      </a:lnTo>
                      <a:lnTo>
                        <a:pt x="2288" y="284"/>
                      </a:lnTo>
                      <a:lnTo>
                        <a:pt x="2293" y="281"/>
                      </a:lnTo>
                      <a:lnTo>
                        <a:pt x="2298" y="279"/>
                      </a:lnTo>
                      <a:lnTo>
                        <a:pt x="2302" y="278"/>
                      </a:lnTo>
                      <a:lnTo>
                        <a:pt x="2308" y="276"/>
                      </a:lnTo>
                      <a:lnTo>
                        <a:pt x="2313" y="273"/>
                      </a:lnTo>
                      <a:lnTo>
                        <a:pt x="2317" y="272"/>
                      </a:lnTo>
                      <a:lnTo>
                        <a:pt x="2322" y="270"/>
                      </a:lnTo>
                      <a:lnTo>
                        <a:pt x="2326" y="268"/>
                      </a:lnTo>
                      <a:lnTo>
                        <a:pt x="2331" y="266"/>
                      </a:lnTo>
                      <a:lnTo>
                        <a:pt x="2337" y="264"/>
                      </a:lnTo>
                      <a:lnTo>
                        <a:pt x="2341" y="262"/>
                      </a:lnTo>
                      <a:lnTo>
                        <a:pt x="2346" y="261"/>
                      </a:lnTo>
                      <a:lnTo>
                        <a:pt x="2351" y="258"/>
                      </a:lnTo>
                      <a:lnTo>
                        <a:pt x="2355" y="257"/>
                      </a:lnTo>
                      <a:lnTo>
                        <a:pt x="2360" y="255"/>
                      </a:lnTo>
                      <a:lnTo>
                        <a:pt x="2364" y="253"/>
                      </a:lnTo>
                      <a:lnTo>
                        <a:pt x="2369" y="251"/>
                      </a:lnTo>
                      <a:lnTo>
                        <a:pt x="2374" y="249"/>
                      </a:lnTo>
                      <a:lnTo>
                        <a:pt x="2378" y="248"/>
                      </a:lnTo>
                      <a:lnTo>
                        <a:pt x="2383" y="246"/>
                      </a:lnTo>
                      <a:lnTo>
                        <a:pt x="2388" y="245"/>
                      </a:lnTo>
                      <a:lnTo>
                        <a:pt x="2392" y="242"/>
                      </a:lnTo>
                      <a:lnTo>
                        <a:pt x="2396" y="241"/>
                      </a:lnTo>
                      <a:lnTo>
                        <a:pt x="2400" y="239"/>
                      </a:lnTo>
                      <a:lnTo>
                        <a:pt x="2405" y="238"/>
                      </a:lnTo>
                      <a:lnTo>
                        <a:pt x="2409" y="235"/>
                      </a:lnTo>
                      <a:lnTo>
                        <a:pt x="2414" y="234"/>
                      </a:lnTo>
                      <a:lnTo>
                        <a:pt x="2417" y="232"/>
                      </a:lnTo>
                      <a:lnTo>
                        <a:pt x="2422" y="231"/>
                      </a:lnTo>
                      <a:lnTo>
                        <a:pt x="2427" y="228"/>
                      </a:lnTo>
                      <a:lnTo>
                        <a:pt x="2431" y="227"/>
                      </a:lnTo>
                      <a:lnTo>
                        <a:pt x="2435" y="225"/>
                      </a:lnTo>
                      <a:lnTo>
                        <a:pt x="2439" y="224"/>
                      </a:lnTo>
                      <a:lnTo>
                        <a:pt x="2444" y="221"/>
                      </a:lnTo>
                      <a:lnTo>
                        <a:pt x="2447" y="220"/>
                      </a:lnTo>
                      <a:lnTo>
                        <a:pt x="2452" y="218"/>
                      </a:lnTo>
                      <a:lnTo>
                        <a:pt x="2456" y="217"/>
                      </a:lnTo>
                      <a:lnTo>
                        <a:pt x="2460" y="216"/>
                      </a:lnTo>
                      <a:lnTo>
                        <a:pt x="2464" y="213"/>
                      </a:lnTo>
                      <a:lnTo>
                        <a:pt x="2468" y="212"/>
                      </a:lnTo>
                      <a:lnTo>
                        <a:pt x="2472" y="210"/>
                      </a:lnTo>
                      <a:lnTo>
                        <a:pt x="2476" y="209"/>
                      </a:lnTo>
                      <a:lnTo>
                        <a:pt x="2480" y="208"/>
                      </a:lnTo>
                      <a:lnTo>
                        <a:pt x="2484" y="205"/>
                      </a:lnTo>
                      <a:lnTo>
                        <a:pt x="2488" y="204"/>
                      </a:lnTo>
                      <a:lnTo>
                        <a:pt x="2492" y="203"/>
                      </a:lnTo>
                      <a:lnTo>
                        <a:pt x="2496" y="201"/>
                      </a:lnTo>
                      <a:lnTo>
                        <a:pt x="2499" y="200"/>
                      </a:lnTo>
                      <a:lnTo>
                        <a:pt x="2503" y="198"/>
                      </a:lnTo>
                      <a:lnTo>
                        <a:pt x="2507" y="196"/>
                      </a:lnTo>
                      <a:lnTo>
                        <a:pt x="2511" y="195"/>
                      </a:lnTo>
                      <a:lnTo>
                        <a:pt x="2514" y="194"/>
                      </a:lnTo>
                      <a:lnTo>
                        <a:pt x="2518" y="192"/>
                      </a:lnTo>
                      <a:lnTo>
                        <a:pt x="2522" y="190"/>
                      </a:lnTo>
                      <a:lnTo>
                        <a:pt x="2526" y="189"/>
                      </a:lnTo>
                      <a:lnTo>
                        <a:pt x="2529" y="188"/>
                      </a:lnTo>
                      <a:lnTo>
                        <a:pt x="2533" y="186"/>
                      </a:lnTo>
                      <a:lnTo>
                        <a:pt x="2536" y="185"/>
                      </a:lnTo>
                      <a:lnTo>
                        <a:pt x="2540" y="183"/>
                      </a:lnTo>
                      <a:lnTo>
                        <a:pt x="2543" y="182"/>
                      </a:lnTo>
                      <a:lnTo>
                        <a:pt x="2547" y="180"/>
                      </a:lnTo>
                      <a:lnTo>
                        <a:pt x="2550" y="179"/>
                      </a:lnTo>
                      <a:lnTo>
                        <a:pt x="2553" y="178"/>
                      </a:lnTo>
                      <a:lnTo>
                        <a:pt x="2557" y="177"/>
                      </a:lnTo>
                      <a:lnTo>
                        <a:pt x="2560" y="175"/>
                      </a:lnTo>
                      <a:lnTo>
                        <a:pt x="2564" y="174"/>
                      </a:lnTo>
                      <a:lnTo>
                        <a:pt x="2567" y="172"/>
                      </a:lnTo>
                      <a:lnTo>
                        <a:pt x="2571" y="171"/>
                      </a:lnTo>
                      <a:lnTo>
                        <a:pt x="2574" y="170"/>
                      </a:lnTo>
                      <a:lnTo>
                        <a:pt x="2576" y="169"/>
                      </a:lnTo>
                      <a:lnTo>
                        <a:pt x="2580" y="167"/>
                      </a:lnTo>
                      <a:lnTo>
                        <a:pt x="2583" y="166"/>
                      </a:lnTo>
                      <a:lnTo>
                        <a:pt x="2587" y="165"/>
                      </a:lnTo>
                      <a:lnTo>
                        <a:pt x="2589" y="164"/>
                      </a:lnTo>
                      <a:lnTo>
                        <a:pt x="2593" y="163"/>
                      </a:lnTo>
                      <a:lnTo>
                        <a:pt x="2596" y="162"/>
                      </a:lnTo>
                      <a:lnTo>
                        <a:pt x="2598" y="159"/>
                      </a:lnTo>
                      <a:lnTo>
                        <a:pt x="2602" y="158"/>
                      </a:lnTo>
                      <a:lnTo>
                        <a:pt x="2604" y="157"/>
                      </a:lnTo>
                      <a:lnTo>
                        <a:pt x="2608" y="156"/>
                      </a:lnTo>
                      <a:lnTo>
                        <a:pt x="2610" y="155"/>
                      </a:lnTo>
                      <a:lnTo>
                        <a:pt x="2613" y="154"/>
                      </a:lnTo>
                      <a:lnTo>
                        <a:pt x="2616" y="152"/>
                      </a:lnTo>
                      <a:lnTo>
                        <a:pt x="2619" y="151"/>
                      </a:lnTo>
                      <a:lnTo>
                        <a:pt x="2621" y="150"/>
                      </a:lnTo>
                      <a:lnTo>
                        <a:pt x="2625" y="149"/>
                      </a:lnTo>
                      <a:lnTo>
                        <a:pt x="2627" y="149"/>
                      </a:lnTo>
                      <a:lnTo>
                        <a:pt x="2629" y="148"/>
                      </a:lnTo>
                      <a:lnTo>
                        <a:pt x="2633" y="147"/>
                      </a:lnTo>
                      <a:lnTo>
                        <a:pt x="2635" y="145"/>
                      </a:lnTo>
                      <a:lnTo>
                        <a:pt x="2638" y="144"/>
                      </a:lnTo>
                      <a:lnTo>
                        <a:pt x="2640" y="143"/>
                      </a:lnTo>
                      <a:lnTo>
                        <a:pt x="2642" y="142"/>
                      </a:lnTo>
                      <a:lnTo>
                        <a:pt x="2646" y="141"/>
                      </a:lnTo>
                      <a:lnTo>
                        <a:pt x="2648" y="140"/>
                      </a:lnTo>
                      <a:lnTo>
                        <a:pt x="2650" y="139"/>
                      </a:lnTo>
                      <a:lnTo>
                        <a:pt x="2653" y="139"/>
                      </a:lnTo>
                      <a:lnTo>
                        <a:pt x="2655" y="137"/>
                      </a:lnTo>
                      <a:lnTo>
                        <a:pt x="2657" y="136"/>
                      </a:lnTo>
                      <a:lnTo>
                        <a:pt x="2659" y="135"/>
                      </a:lnTo>
                      <a:lnTo>
                        <a:pt x="2662" y="134"/>
                      </a:lnTo>
                      <a:lnTo>
                        <a:pt x="2664" y="134"/>
                      </a:lnTo>
                      <a:lnTo>
                        <a:pt x="2666" y="133"/>
                      </a:lnTo>
                      <a:lnTo>
                        <a:pt x="2669" y="132"/>
                      </a:lnTo>
                      <a:lnTo>
                        <a:pt x="2670" y="131"/>
                      </a:lnTo>
                      <a:lnTo>
                        <a:pt x="2672" y="131"/>
                      </a:lnTo>
                      <a:lnTo>
                        <a:pt x="2674" y="129"/>
                      </a:lnTo>
                      <a:lnTo>
                        <a:pt x="2677" y="128"/>
                      </a:lnTo>
                      <a:lnTo>
                        <a:pt x="2679" y="127"/>
                      </a:lnTo>
                      <a:lnTo>
                        <a:pt x="2680" y="127"/>
                      </a:lnTo>
                      <a:lnTo>
                        <a:pt x="2681" y="127"/>
                      </a:lnTo>
                      <a:lnTo>
                        <a:pt x="2685" y="125"/>
                      </a:lnTo>
                      <a:lnTo>
                        <a:pt x="2689" y="122"/>
                      </a:lnTo>
                      <a:lnTo>
                        <a:pt x="2694" y="121"/>
                      </a:lnTo>
                      <a:lnTo>
                        <a:pt x="2699" y="119"/>
                      </a:lnTo>
                      <a:lnTo>
                        <a:pt x="2703" y="118"/>
                      </a:lnTo>
                      <a:lnTo>
                        <a:pt x="2708" y="116"/>
                      </a:lnTo>
                      <a:lnTo>
                        <a:pt x="2712" y="114"/>
                      </a:lnTo>
                      <a:lnTo>
                        <a:pt x="2717" y="112"/>
                      </a:lnTo>
                      <a:lnTo>
                        <a:pt x="2722" y="111"/>
                      </a:lnTo>
                      <a:lnTo>
                        <a:pt x="2726" y="110"/>
                      </a:lnTo>
                      <a:lnTo>
                        <a:pt x="2731" y="108"/>
                      </a:lnTo>
                      <a:lnTo>
                        <a:pt x="2735" y="106"/>
                      </a:lnTo>
                      <a:lnTo>
                        <a:pt x="2741" y="104"/>
                      </a:lnTo>
                      <a:lnTo>
                        <a:pt x="2746" y="103"/>
                      </a:lnTo>
                      <a:lnTo>
                        <a:pt x="2750" y="102"/>
                      </a:lnTo>
                      <a:lnTo>
                        <a:pt x="2755" y="99"/>
                      </a:lnTo>
                      <a:lnTo>
                        <a:pt x="2761" y="98"/>
                      </a:lnTo>
                      <a:lnTo>
                        <a:pt x="2765" y="96"/>
                      </a:lnTo>
                      <a:lnTo>
                        <a:pt x="2770" y="95"/>
                      </a:lnTo>
                      <a:lnTo>
                        <a:pt x="2776" y="94"/>
                      </a:lnTo>
                      <a:lnTo>
                        <a:pt x="2780" y="93"/>
                      </a:lnTo>
                      <a:lnTo>
                        <a:pt x="2785" y="90"/>
                      </a:lnTo>
                      <a:lnTo>
                        <a:pt x="2791" y="89"/>
                      </a:lnTo>
                      <a:lnTo>
                        <a:pt x="2795" y="88"/>
                      </a:lnTo>
                      <a:lnTo>
                        <a:pt x="2801" y="86"/>
                      </a:lnTo>
                      <a:lnTo>
                        <a:pt x="2806" y="84"/>
                      </a:lnTo>
                      <a:lnTo>
                        <a:pt x="2812" y="83"/>
                      </a:lnTo>
                      <a:lnTo>
                        <a:pt x="2816" y="82"/>
                      </a:lnTo>
                      <a:lnTo>
                        <a:pt x="2822" y="81"/>
                      </a:lnTo>
                      <a:lnTo>
                        <a:pt x="2827" y="79"/>
                      </a:lnTo>
                      <a:lnTo>
                        <a:pt x="2832" y="78"/>
                      </a:lnTo>
                      <a:lnTo>
                        <a:pt x="2837" y="76"/>
                      </a:lnTo>
                      <a:lnTo>
                        <a:pt x="2843" y="75"/>
                      </a:lnTo>
                      <a:lnTo>
                        <a:pt x="2848" y="74"/>
                      </a:lnTo>
                      <a:lnTo>
                        <a:pt x="2853" y="73"/>
                      </a:lnTo>
                      <a:lnTo>
                        <a:pt x="2859" y="71"/>
                      </a:lnTo>
                      <a:lnTo>
                        <a:pt x="2865" y="70"/>
                      </a:lnTo>
                      <a:lnTo>
                        <a:pt x="2869" y="68"/>
                      </a:lnTo>
                      <a:lnTo>
                        <a:pt x="2875" y="67"/>
                      </a:lnTo>
                      <a:lnTo>
                        <a:pt x="2881" y="66"/>
                      </a:lnTo>
                      <a:lnTo>
                        <a:pt x="2886" y="65"/>
                      </a:lnTo>
                      <a:lnTo>
                        <a:pt x="2891" y="64"/>
                      </a:lnTo>
                      <a:lnTo>
                        <a:pt x="2897" y="63"/>
                      </a:lnTo>
                      <a:lnTo>
                        <a:pt x="2903" y="61"/>
                      </a:lnTo>
                      <a:lnTo>
                        <a:pt x="2908" y="60"/>
                      </a:lnTo>
                      <a:lnTo>
                        <a:pt x="2914" y="59"/>
                      </a:lnTo>
                      <a:lnTo>
                        <a:pt x="2920" y="58"/>
                      </a:lnTo>
                      <a:lnTo>
                        <a:pt x="2926" y="57"/>
                      </a:lnTo>
                      <a:lnTo>
                        <a:pt x="2931" y="56"/>
                      </a:lnTo>
                      <a:lnTo>
                        <a:pt x="2937" y="55"/>
                      </a:lnTo>
                      <a:lnTo>
                        <a:pt x="2943" y="53"/>
                      </a:lnTo>
                      <a:lnTo>
                        <a:pt x="2949" y="52"/>
                      </a:lnTo>
                      <a:lnTo>
                        <a:pt x="2954" y="51"/>
                      </a:lnTo>
                      <a:lnTo>
                        <a:pt x="2960" y="50"/>
                      </a:lnTo>
                      <a:lnTo>
                        <a:pt x="2966" y="49"/>
                      </a:lnTo>
                      <a:lnTo>
                        <a:pt x="2972" y="49"/>
                      </a:lnTo>
                      <a:lnTo>
                        <a:pt x="2977" y="48"/>
                      </a:lnTo>
                      <a:lnTo>
                        <a:pt x="2983" y="46"/>
                      </a:lnTo>
                      <a:lnTo>
                        <a:pt x="2989" y="45"/>
                      </a:lnTo>
                      <a:lnTo>
                        <a:pt x="2995" y="44"/>
                      </a:lnTo>
                      <a:lnTo>
                        <a:pt x="3002" y="43"/>
                      </a:lnTo>
                      <a:lnTo>
                        <a:pt x="3007" y="43"/>
                      </a:lnTo>
                      <a:lnTo>
                        <a:pt x="3013" y="42"/>
                      </a:lnTo>
                      <a:lnTo>
                        <a:pt x="3019" y="41"/>
                      </a:lnTo>
                      <a:lnTo>
                        <a:pt x="3025" y="40"/>
                      </a:lnTo>
                      <a:lnTo>
                        <a:pt x="3032" y="38"/>
                      </a:lnTo>
                      <a:lnTo>
                        <a:pt x="3037" y="38"/>
                      </a:lnTo>
                      <a:lnTo>
                        <a:pt x="3043" y="37"/>
                      </a:lnTo>
                      <a:lnTo>
                        <a:pt x="3050" y="36"/>
                      </a:lnTo>
                      <a:lnTo>
                        <a:pt x="3056" y="35"/>
                      </a:lnTo>
                      <a:lnTo>
                        <a:pt x="3062" y="35"/>
                      </a:lnTo>
                      <a:lnTo>
                        <a:pt x="3068" y="34"/>
                      </a:lnTo>
                      <a:lnTo>
                        <a:pt x="3074" y="33"/>
                      </a:lnTo>
                      <a:lnTo>
                        <a:pt x="3081" y="33"/>
                      </a:lnTo>
                      <a:lnTo>
                        <a:pt x="3087" y="32"/>
                      </a:lnTo>
                      <a:lnTo>
                        <a:pt x="3093" y="30"/>
                      </a:lnTo>
                      <a:lnTo>
                        <a:pt x="3100" y="29"/>
                      </a:lnTo>
                      <a:lnTo>
                        <a:pt x="3105" y="29"/>
                      </a:lnTo>
                      <a:lnTo>
                        <a:pt x="3112" y="28"/>
                      </a:lnTo>
                      <a:lnTo>
                        <a:pt x="3118" y="27"/>
                      </a:lnTo>
                      <a:lnTo>
                        <a:pt x="3125" y="27"/>
                      </a:lnTo>
                      <a:lnTo>
                        <a:pt x="3131" y="26"/>
                      </a:lnTo>
                      <a:lnTo>
                        <a:pt x="3138" y="26"/>
                      </a:lnTo>
                      <a:lnTo>
                        <a:pt x="3145" y="25"/>
                      </a:lnTo>
                      <a:lnTo>
                        <a:pt x="3150" y="23"/>
                      </a:lnTo>
                      <a:lnTo>
                        <a:pt x="3157" y="23"/>
                      </a:lnTo>
                      <a:lnTo>
                        <a:pt x="3163" y="22"/>
                      </a:lnTo>
                      <a:lnTo>
                        <a:pt x="3170" y="22"/>
                      </a:lnTo>
                      <a:lnTo>
                        <a:pt x="3177" y="21"/>
                      </a:lnTo>
                      <a:lnTo>
                        <a:pt x="3184" y="21"/>
                      </a:lnTo>
                      <a:lnTo>
                        <a:pt x="3189" y="20"/>
                      </a:lnTo>
                      <a:lnTo>
                        <a:pt x="3196" y="20"/>
                      </a:lnTo>
                      <a:lnTo>
                        <a:pt x="3203" y="19"/>
                      </a:lnTo>
                      <a:lnTo>
                        <a:pt x="3209" y="19"/>
                      </a:lnTo>
                      <a:lnTo>
                        <a:pt x="3216" y="18"/>
                      </a:lnTo>
                      <a:lnTo>
                        <a:pt x="3223" y="18"/>
                      </a:lnTo>
                      <a:lnTo>
                        <a:pt x="3230" y="17"/>
                      </a:lnTo>
                      <a:lnTo>
                        <a:pt x="3237" y="17"/>
                      </a:lnTo>
                      <a:lnTo>
                        <a:pt x="3242" y="15"/>
                      </a:lnTo>
                      <a:lnTo>
                        <a:pt x="3249" y="15"/>
                      </a:lnTo>
                      <a:lnTo>
                        <a:pt x="3256" y="14"/>
                      </a:lnTo>
                      <a:lnTo>
                        <a:pt x="3263" y="14"/>
                      </a:lnTo>
                      <a:lnTo>
                        <a:pt x="3270" y="13"/>
                      </a:lnTo>
                      <a:lnTo>
                        <a:pt x="3277" y="13"/>
                      </a:lnTo>
                      <a:lnTo>
                        <a:pt x="3284" y="13"/>
                      </a:lnTo>
                      <a:lnTo>
                        <a:pt x="3291" y="12"/>
                      </a:lnTo>
                      <a:lnTo>
                        <a:pt x="3297" y="12"/>
                      </a:lnTo>
                      <a:lnTo>
                        <a:pt x="3304" y="11"/>
                      </a:lnTo>
                      <a:lnTo>
                        <a:pt x="3310" y="11"/>
                      </a:lnTo>
                      <a:lnTo>
                        <a:pt x="3317" y="11"/>
                      </a:lnTo>
                      <a:lnTo>
                        <a:pt x="3324" y="10"/>
                      </a:lnTo>
                      <a:lnTo>
                        <a:pt x="3331" y="10"/>
                      </a:lnTo>
                      <a:lnTo>
                        <a:pt x="3338" y="10"/>
                      </a:lnTo>
                      <a:lnTo>
                        <a:pt x="3345" y="8"/>
                      </a:lnTo>
                      <a:lnTo>
                        <a:pt x="3352" y="8"/>
                      </a:lnTo>
                      <a:lnTo>
                        <a:pt x="3360" y="8"/>
                      </a:lnTo>
                      <a:lnTo>
                        <a:pt x="3367" y="7"/>
                      </a:lnTo>
                      <a:lnTo>
                        <a:pt x="3374" y="7"/>
                      </a:lnTo>
                      <a:lnTo>
                        <a:pt x="3381" y="7"/>
                      </a:lnTo>
                      <a:lnTo>
                        <a:pt x="3388" y="6"/>
                      </a:lnTo>
                      <a:lnTo>
                        <a:pt x="3395" y="6"/>
                      </a:lnTo>
                      <a:lnTo>
                        <a:pt x="3401" y="6"/>
                      </a:lnTo>
                      <a:lnTo>
                        <a:pt x="3408" y="6"/>
                      </a:lnTo>
                      <a:lnTo>
                        <a:pt x="3415" y="5"/>
                      </a:lnTo>
                      <a:lnTo>
                        <a:pt x="3423" y="5"/>
                      </a:lnTo>
                      <a:lnTo>
                        <a:pt x="3430" y="5"/>
                      </a:lnTo>
                      <a:lnTo>
                        <a:pt x="3437" y="5"/>
                      </a:lnTo>
                      <a:lnTo>
                        <a:pt x="3444" y="4"/>
                      </a:lnTo>
                      <a:lnTo>
                        <a:pt x="3452" y="4"/>
                      </a:lnTo>
                      <a:lnTo>
                        <a:pt x="3459" y="4"/>
                      </a:lnTo>
                      <a:lnTo>
                        <a:pt x="3466" y="4"/>
                      </a:lnTo>
                      <a:lnTo>
                        <a:pt x="3473" y="4"/>
                      </a:lnTo>
                      <a:lnTo>
                        <a:pt x="3481" y="4"/>
                      </a:lnTo>
                      <a:lnTo>
                        <a:pt x="3488" y="3"/>
                      </a:lnTo>
                      <a:lnTo>
                        <a:pt x="3495" y="3"/>
                      </a:lnTo>
                      <a:lnTo>
                        <a:pt x="3502" y="3"/>
                      </a:lnTo>
                      <a:lnTo>
                        <a:pt x="3510" y="3"/>
                      </a:lnTo>
                      <a:lnTo>
                        <a:pt x="3517" y="3"/>
                      </a:lnTo>
                      <a:lnTo>
                        <a:pt x="3524" y="3"/>
                      </a:lnTo>
                      <a:lnTo>
                        <a:pt x="3532" y="2"/>
                      </a:lnTo>
                      <a:lnTo>
                        <a:pt x="3539" y="2"/>
                      </a:lnTo>
                      <a:lnTo>
                        <a:pt x="3547" y="2"/>
                      </a:lnTo>
                      <a:lnTo>
                        <a:pt x="3554" y="2"/>
                      </a:lnTo>
                      <a:lnTo>
                        <a:pt x="3560" y="2"/>
                      </a:lnTo>
                      <a:lnTo>
                        <a:pt x="3569" y="2"/>
                      </a:lnTo>
                      <a:lnTo>
                        <a:pt x="3575" y="2"/>
                      </a:lnTo>
                      <a:lnTo>
                        <a:pt x="3583" y="2"/>
                      </a:lnTo>
                      <a:lnTo>
                        <a:pt x="3590" y="2"/>
                      </a:lnTo>
                      <a:lnTo>
                        <a:pt x="3597" y="2"/>
                      </a:lnTo>
                      <a:lnTo>
                        <a:pt x="3605" y="2"/>
                      </a:lnTo>
                      <a:lnTo>
                        <a:pt x="3612" y="0"/>
                      </a:lnTo>
                      <a:lnTo>
                        <a:pt x="3620" y="0"/>
                      </a:lnTo>
                      <a:lnTo>
                        <a:pt x="3627" y="0"/>
                      </a:lnTo>
                      <a:lnTo>
                        <a:pt x="3635" y="0"/>
                      </a:lnTo>
                      <a:lnTo>
                        <a:pt x="3642" y="0"/>
                      </a:lnTo>
                      <a:lnTo>
                        <a:pt x="3650" y="0"/>
                      </a:lnTo>
                      <a:lnTo>
                        <a:pt x="3657" y="0"/>
                      </a:lnTo>
                      <a:lnTo>
                        <a:pt x="3665" y="0"/>
                      </a:lnTo>
                      <a:lnTo>
                        <a:pt x="3672" y="0"/>
                      </a:lnTo>
                      <a:lnTo>
                        <a:pt x="3680" y="0"/>
                      </a:lnTo>
                      <a:lnTo>
                        <a:pt x="3688" y="0"/>
                      </a:lnTo>
                      <a:lnTo>
                        <a:pt x="3695" y="0"/>
                      </a:lnTo>
                      <a:lnTo>
                        <a:pt x="3703" y="0"/>
                      </a:lnTo>
                      <a:lnTo>
                        <a:pt x="3710" y="0"/>
                      </a:lnTo>
                      <a:lnTo>
                        <a:pt x="3718" y="0"/>
                      </a:lnTo>
                      <a:lnTo>
                        <a:pt x="3725" y="0"/>
                      </a:lnTo>
                      <a:lnTo>
                        <a:pt x="3733" y="0"/>
                      </a:lnTo>
                      <a:lnTo>
                        <a:pt x="3741" y="0"/>
                      </a:lnTo>
                      <a:lnTo>
                        <a:pt x="3748" y="0"/>
                      </a:lnTo>
                      <a:lnTo>
                        <a:pt x="3756" y="2"/>
                      </a:lnTo>
                      <a:lnTo>
                        <a:pt x="3764" y="2"/>
                      </a:lnTo>
                      <a:lnTo>
                        <a:pt x="3771" y="2"/>
                      </a:lnTo>
                      <a:lnTo>
                        <a:pt x="3779" y="2"/>
                      </a:lnTo>
                      <a:lnTo>
                        <a:pt x="3787" y="2"/>
                      </a:lnTo>
                      <a:lnTo>
                        <a:pt x="3794" y="2"/>
                      </a:lnTo>
                      <a:lnTo>
                        <a:pt x="3802" y="2"/>
                      </a:lnTo>
                      <a:lnTo>
                        <a:pt x="3817" y="2"/>
                      </a:lnTo>
                      <a:lnTo>
                        <a:pt x="3834" y="2"/>
                      </a:lnTo>
                      <a:lnTo>
                        <a:pt x="3848" y="3"/>
                      </a:lnTo>
                      <a:lnTo>
                        <a:pt x="3865" y="3"/>
                      </a:lnTo>
                      <a:lnTo>
                        <a:pt x="3880" y="3"/>
                      </a:lnTo>
                      <a:lnTo>
                        <a:pt x="3896" y="4"/>
                      </a:lnTo>
                      <a:lnTo>
                        <a:pt x="3911" y="4"/>
                      </a:lnTo>
                      <a:lnTo>
                        <a:pt x="3927" y="4"/>
                      </a:lnTo>
                      <a:lnTo>
                        <a:pt x="3942" y="5"/>
                      </a:lnTo>
                      <a:lnTo>
                        <a:pt x="3958" y="5"/>
                      </a:lnTo>
                      <a:lnTo>
                        <a:pt x="3974" y="5"/>
                      </a:lnTo>
                      <a:lnTo>
                        <a:pt x="3989" y="6"/>
                      </a:lnTo>
                      <a:lnTo>
                        <a:pt x="4005" y="6"/>
                      </a:lnTo>
                      <a:lnTo>
                        <a:pt x="4021" y="7"/>
                      </a:lnTo>
                      <a:lnTo>
                        <a:pt x="4036" y="7"/>
                      </a:lnTo>
                      <a:lnTo>
                        <a:pt x="4052" y="8"/>
                      </a:lnTo>
                      <a:lnTo>
                        <a:pt x="4069" y="8"/>
                      </a:lnTo>
                      <a:lnTo>
                        <a:pt x="4084" y="10"/>
                      </a:lnTo>
                      <a:lnTo>
                        <a:pt x="4100" y="10"/>
                      </a:lnTo>
                      <a:lnTo>
                        <a:pt x="4116" y="11"/>
                      </a:lnTo>
                      <a:lnTo>
                        <a:pt x="4132" y="12"/>
                      </a:lnTo>
                      <a:lnTo>
                        <a:pt x="4148" y="12"/>
                      </a:lnTo>
                      <a:lnTo>
                        <a:pt x="4163" y="13"/>
                      </a:lnTo>
                      <a:lnTo>
                        <a:pt x="4179" y="13"/>
                      </a:lnTo>
                      <a:lnTo>
                        <a:pt x="4195" y="14"/>
                      </a:lnTo>
                      <a:lnTo>
                        <a:pt x="4211" y="15"/>
                      </a:lnTo>
                      <a:lnTo>
                        <a:pt x="4228" y="15"/>
                      </a:lnTo>
                      <a:lnTo>
                        <a:pt x="4243" y="17"/>
                      </a:lnTo>
                      <a:lnTo>
                        <a:pt x="4259" y="18"/>
                      </a:lnTo>
                      <a:lnTo>
                        <a:pt x="4275" y="18"/>
                      </a:lnTo>
                      <a:lnTo>
                        <a:pt x="4291" y="19"/>
                      </a:lnTo>
                      <a:lnTo>
                        <a:pt x="4307" y="20"/>
                      </a:lnTo>
                      <a:lnTo>
                        <a:pt x="4339" y="21"/>
                      </a:lnTo>
                      <a:lnTo>
                        <a:pt x="4370" y="23"/>
                      </a:lnTo>
                      <a:lnTo>
                        <a:pt x="4403" y="26"/>
                      </a:lnTo>
                      <a:lnTo>
                        <a:pt x="4435" y="27"/>
                      </a:lnTo>
                      <a:lnTo>
                        <a:pt x="4466" y="29"/>
                      </a:lnTo>
                      <a:lnTo>
                        <a:pt x="4498" y="32"/>
                      </a:lnTo>
                      <a:lnTo>
                        <a:pt x="4531" y="33"/>
                      </a:lnTo>
                      <a:lnTo>
                        <a:pt x="4562" y="35"/>
                      </a:lnTo>
                      <a:lnTo>
                        <a:pt x="4578" y="36"/>
                      </a:lnTo>
                      <a:lnTo>
                        <a:pt x="4594" y="37"/>
                      </a:lnTo>
                      <a:lnTo>
                        <a:pt x="4610" y="38"/>
                      </a:lnTo>
                      <a:lnTo>
                        <a:pt x="4625" y="40"/>
                      </a:lnTo>
                      <a:lnTo>
                        <a:pt x="4641" y="41"/>
                      </a:lnTo>
                      <a:lnTo>
                        <a:pt x="4657" y="42"/>
                      </a:lnTo>
                      <a:lnTo>
                        <a:pt x="4672" y="42"/>
                      </a:lnTo>
                      <a:lnTo>
                        <a:pt x="4688" y="43"/>
                      </a:lnTo>
                      <a:lnTo>
                        <a:pt x="4705" y="44"/>
                      </a:lnTo>
                      <a:lnTo>
                        <a:pt x="4720" y="45"/>
                      </a:lnTo>
                      <a:lnTo>
                        <a:pt x="4736" y="46"/>
                      </a:lnTo>
                      <a:lnTo>
                        <a:pt x="4752" y="48"/>
                      </a:lnTo>
                      <a:lnTo>
                        <a:pt x="4767" y="49"/>
                      </a:lnTo>
                      <a:lnTo>
                        <a:pt x="4783" y="50"/>
                      </a:lnTo>
                      <a:lnTo>
                        <a:pt x="4798" y="51"/>
                      </a:lnTo>
                      <a:lnTo>
                        <a:pt x="4814" y="52"/>
                      </a:lnTo>
                      <a:lnTo>
                        <a:pt x="4829" y="53"/>
                      </a:lnTo>
                      <a:lnTo>
                        <a:pt x="4845" y="55"/>
                      </a:lnTo>
                      <a:lnTo>
                        <a:pt x="4860" y="56"/>
                      </a:lnTo>
                      <a:lnTo>
                        <a:pt x="4876" y="57"/>
                      </a:lnTo>
                      <a:lnTo>
                        <a:pt x="4891" y="58"/>
                      </a:lnTo>
                      <a:lnTo>
                        <a:pt x="4906" y="59"/>
                      </a:lnTo>
                      <a:lnTo>
                        <a:pt x="4922" y="60"/>
                      </a:lnTo>
                      <a:lnTo>
                        <a:pt x="4937" y="61"/>
                      </a:lnTo>
                      <a:lnTo>
                        <a:pt x="4952" y="63"/>
                      </a:lnTo>
                      <a:lnTo>
                        <a:pt x="4967" y="64"/>
                      </a:lnTo>
                      <a:lnTo>
                        <a:pt x="4983" y="65"/>
                      </a:lnTo>
                      <a:lnTo>
                        <a:pt x="4998" y="66"/>
                      </a:lnTo>
                      <a:lnTo>
                        <a:pt x="5013" y="67"/>
                      </a:lnTo>
                      <a:lnTo>
                        <a:pt x="5028" y="68"/>
                      </a:lnTo>
                      <a:lnTo>
                        <a:pt x="5043" y="70"/>
                      </a:lnTo>
                      <a:lnTo>
                        <a:pt x="5058" y="71"/>
                      </a:lnTo>
                      <a:lnTo>
                        <a:pt x="5066" y="71"/>
                      </a:lnTo>
                      <a:lnTo>
                        <a:pt x="5073" y="72"/>
                      </a:lnTo>
                      <a:lnTo>
                        <a:pt x="5081" y="72"/>
                      </a:lnTo>
                      <a:lnTo>
                        <a:pt x="5088" y="73"/>
                      </a:lnTo>
                      <a:lnTo>
                        <a:pt x="5095" y="73"/>
                      </a:lnTo>
                      <a:lnTo>
                        <a:pt x="5103" y="74"/>
                      </a:lnTo>
                      <a:lnTo>
                        <a:pt x="5110" y="74"/>
                      </a:lnTo>
                      <a:lnTo>
                        <a:pt x="5118" y="75"/>
                      </a:lnTo>
                      <a:lnTo>
                        <a:pt x="5125" y="75"/>
                      </a:lnTo>
                      <a:lnTo>
                        <a:pt x="5133" y="75"/>
                      </a:lnTo>
                      <a:lnTo>
                        <a:pt x="5140" y="76"/>
                      </a:lnTo>
                      <a:lnTo>
                        <a:pt x="5147" y="76"/>
                      </a:lnTo>
                      <a:lnTo>
                        <a:pt x="5155" y="78"/>
                      </a:lnTo>
                      <a:lnTo>
                        <a:pt x="5162" y="78"/>
                      </a:lnTo>
                      <a:lnTo>
                        <a:pt x="5169" y="79"/>
                      </a:lnTo>
                      <a:lnTo>
                        <a:pt x="5177" y="79"/>
                      </a:lnTo>
                      <a:lnTo>
                        <a:pt x="5184" y="80"/>
                      </a:lnTo>
                      <a:lnTo>
                        <a:pt x="5191" y="80"/>
                      </a:lnTo>
                      <a:lnTo>
                        <a:pt x="5199" y="81"/>
                      </a:lnTo>
                      <a:lnTo>
                        <a:pt x="5206" y="81"/>
                      </a:lnTo>
                      <a:lnTo>
                        <a:pt x="5213" y="82"/>
                      </a:lnTo>
                      <a:lnTo>
                        <a:pt x="5221" y="82"/>
                      </a:lnTo>
                      <a:lnTo>
                        <a:pt x="5228" y="83"/>
                      </a:lnTo>
                      <a:lnTo>
                        <a:pt x="5235" y="83"/>
                      </a:lnTo>
                      <a:lnTo>
                        <a:pt x="5241" y="83"/>
                      </a:lnTo>
                      <a:lnTo>
                        <a:pt x="5250" y="84"/>
                      </a:lnTo>
                      <a:lnTo>
                        <a:pt x="5256" y="84"/>
                      </a:lnTo>
                      <a:lnTo>
                        <a:pt x="5263" y="86"/>
                      </a:lnTo>
                      <a:lnTo>
                        <a:pt x="5270" y="86"/>
                      </a:lnTo>
                      <a:lnTo>
                        <a:pt x="5277" y="87"/>
                      </a:lnTo>
                      <a:lnTo>
                        <a:pt x="5284" y="87"/>
                      </a:lnTo>
                      <a:lnTo>
                        <a:pt x="5292" y="88"/>
                      </a:lnTo>
                      <a:lnTo>
                        <a:pt x="5299" y="88"/>
                      </a:lnTo>
                      <a:lnTo>
                        <a:pt x="5306" y="88"/>
                      </a:lnTo>
                      <a:lnTo>
                        <a:pt x="5313" y="89"/>
                      </a:lnTo>
                      <a:lnTo>
                        <a:pt x="5320" y="89"/>
                      </a:lnTo>
                      <a:lnTo>
                        <a:pt x="5327" y="90"/>
                      </a:lnTo>
                      <a:lnTo>
                        <a:pt x="5334" y="90"/>
                      </a:lnTo>
                      <a:lnTo>
                        <a:pt x="5341" y="91"/>
                      </a:lnTo>
                      <a:lnTo>
                        <a:pt x="5347" y="91"/>
                      </a:lnTo>
                      <a:lnTo>
                        <a:pt x="5354" y="91"/>
                      </a:lnTo>
                      <a:lnTo>
                        <a:pt x="5361" y="93"/>
                      </a:lnTo>
                      <a:lnTo>
                        <a:pt x="5368" y="93"/>
                      </a:lnTo>
                      <a:lnTo>
                        <a:pt x="5375" y="94"/>
                      </a:lnTo>
                      <a:lnTo>
                        <a:pt x="5382" y="94"/>
                      </a:lnTo>
                      <a:lnTo>
                        <a:pt x="5389" y="95"/>
                      </a:lnTo>
                      <a:lnTo>
                        <a:pt x="5396" y="95"/>
                      </a:lnTo>
                      <a:lnTo>
                        <a:pt x="5403" y="95"/>
                      </a:lnTo>
                      <a:lnTo>
                        <a:pt x="5410" y="96"/>
                      </a:lnTo>
                      <a:lnTo>
                        <a:pt x="5417" y="96"/>
                      </a:lnTo>
                      <a:lnTo>
                        <a:pt x="5424" y="97"/>
                      </a:lnTo>
                      <a:lnTo>
                        <a:pt x="5430" y="97"/>
                      </a:lnTo>
                      <a:lnTo>
                        <a:pt x="5437" y="97"/>
                      </a:lnTo>
                      <a:lnTo>
                        <a:pt x="5444" y="98"/>
                      </a:lnTo>
                      <a:lnTo>
                        <a:pt x="5450" y="98"/>
                      </a:lnTo>
                      <a:lnTo>
                        <a:pt x="5457" y="98"/>
                      </a:lnTo>
                      <a:lnTo>
                        <a:pt x="5464" y="99"/>
                      </a:lnTo>
                      <a:lnTo>
                        <a:pt x="5471" y="99"/>
                      </a:lnTo>
                      <a:lnTo>
                        <a:pt x="5478" y="101"/>
                      </a:lnTo>
                      <a:lnTo>
                        <a:pt x="5483" y="101"/>
                      </a:lnTo>
                      <a:lnTo>
                        <a:pt x="5490" y="101"/>
                      </a:lnTo>
                      <a:lnTo>
                        <a:pt x="5497" y="102"/>
                      </a:lnTo>
                      <a:lnTo>
                        <a:pt x="5503" y="102"/>
                      </a:lnTo>
                      <a:lnTo>
                        <a:pt x="5510" y="102"/>
                      </a:lnTo>
                      <a:lnTo>
                        <a:pt x="5517" y="103"/>
                      </a:lnTo>
                      <a:lnTo>
                        <a:pt x="5523" y="103"/>
                      </a:lnTo>
                      <a:lnTo>
                        <a:pt x="5530" y="103"/>
                      </a:lnTo>
                      <a:lnTo>
                        <a:pt x="5536" y="104"/>
                      </a:lnTo>
                      <a:lnTo>
                        <a:pt x="5542" y="104"/>
                      </a:lnTo>
                      <a:lnTo>
                        <a:pt x="5549" y="104"/>
                      </a:lnTo>
                      <a:lnTo>
                        <a:pt x="5556" y="105"/>
                      </a:lnTo>
                      <a:lnTo>
                        <a:pt x="5562" y="105"/>
                      </a:lnTo>
                      <a:lnTo>
                        <a:pt x="5569" y="105"/>
                      </a:lnTo>
                      <a:lnTo>
                        <a:pt x="5574" y="106"/>
                      </a:lnTo>
                      <a:lnTo>
                        <a:pt x="5581" y="106"/>
                      </a:lnTo>
                      <a:lnTo>
                        <a:pt x="5587" y="106"/>
                      </a:lnTo>
                      <a:lnTo>
                        <a:pt x="5594" y="108"/>
                      </a:lnTo>
                      <a:lnTo>
                        <a:pt x="5600" y="108"/>
                      </a:lnTo>
                      <a:lnTo>
                        <a:pt x="5607" y="108"/>
                      </a:lnTo>
                      <a:lnTo>
                        <a:pt x="5612" y="109"/>
                      </a:lnTo>
                      <a:lnTo>
                        <a:pt x="5618" y="109"/>
                      </a:lnTo>
                      <a:lnTo>
                        <a:pt x="5625" y="109"/>
                      </a:lnTo>
                      <a:lnTo>
                        <a:pt x="5631" y="109"/>
                      </a:lnTo>
                      <a:lnTo>
                        <a:pt x="5638" y="110"/>
                      </a:lnTo>
                      <a:lnTo>
                        <a:pt x="5644" y="110"/>
                      </a:lnTo>
                      <a:lnTo>
                        <a:pt x="5649" y="110"/>
                      </a:lnTo>
                      <a:lnTo>
                        <a:pt x="5655" y="110"/>
                      </a:lnTo>
                      <a:lnTo>
                        <a:pt x="5662" y="111"/>
                      </a:lnTo>
                      <a:lnTo>
                        <a:pt x="5668" y="111"/>
                      </a:lnTo>
                      <a:lnTo>
                        <a:pt x="5674" y="111"/>
                      </a:lnTo>
                      <a:lnTo>
                        <a:pt x="5680" y="111"/>
                      </a:lnTo>
                      <a:lnTo>
                        <a:pt x="5686" y="112"/>
                      </a:lnTo>
                      <a:lnTo>
                        <a:pt x="5692" y="112"/>
                      </a:lnTo>
                      <a:lnTo>
                        <a:pt x="5698" y="112"/>
                      </a:lnTo>
                      <a:lnTo>
                        <a:pt x="5704" y="112"/>
                      </a:lnTo>
                      <a:lnTo>
                        <a:pt x="5709" y="112"/>
                      </a:lnTo>
                      <a:lnTo>
                        <a:pt x="5716" y="113"/>
                      </a:lnTo>
                      <a:lnTo>
                        <a:pt x="5722" y="113"/>
                      </a:lnTo>
                      <a:lnTo>
                        <a:pt x="5728" y="113"/>
                      </a:lnTo>
                      <a:lnTo>
                        <a:pt x="5733" y="113"/>
                      </a:lnTo>
                      <a:lnTo>
                        <a:pt x="5739" y="113"/>
                      </a:lnTo>
                      <a:lnTo>
                        <a:pt x="5745" y="114"/>
                      </a:lnTo>
                      <a:lnTo>
                        <a:pt x="5751" y="114"/>
                      </a:lnTo>
                      <a:lnTo>
                        <a:pt x="5757" y="114"/>
                      </a:lnTo>
                      <a:lnTo>
                        <a:pt x="5762" y="114"/>
                      </a:lnTo>
                      <a:lnTo>
                        <a:pt x="5768" y="114"/>
                      </a:lnTo>
                      <a:lnTo>
                        <a:pt x="5774" y="114"/>
                      </a:lnTo>
                      <a:lnTo>
                        <a:pt x="5780" y="116"/>
                      </a:lnTo>
                      <a:lnTo>
                        <a:pt x="5784" y="116"/>
                      </a:lnTo>
                      <a:lnTo>
                        <a:pt x="5790" y="116"/>
                      </a:lnTo>
                      <a:lnTo>
                        <a:pt x="5796" y="116"/>
                      </a:lnTo>
                      <a:lnTo>
                        <a:pt x="5801" y="116"/>
                      </a:lnTo>
                      <a:lnTo>
                        <a:pt x="5807" y="116"/>
                      </a:lnTo>
                      <a:lnTo>
                        <a:pt x="5813" y="116"/>
                      </a:lnTo>
                      <a:lnTo>
                        <a:pt x="5818" y="116"/>
                      </a:lnTo>
                      <a:lnTo>
                        <a:pt x="5823" y="116"/>
                      </a:lnTo>
                      <a:lnTo>
                        <a:pt x="5829" y="116"/>
                      </a:lnTo>
                      <a:lnTo>
                        <a:pt x="5834" y="117"/>
                      </a:lnTo>
                      <a:lnTo>
                        <a:pt x="5839" y="117"/>
                      </a:lnTo>
                      <a:lnTo>
                        <a:pt x="5845" y="117"/>
                      </a:lnTo>
                      <a:lnTo>
                        <a:pt x="5850" y="117"/>
                      </a:lnTo>
                      <a:lnTo>
                        <a:pt x="5856" y="117"/>
                      </a:lnTo>
                      <a:lnTo>
                        <a:pt x="5861" y="117"/>
                      </a:lnTo>
                      <a:lnTo>
                        <a:pt x="5866" y="117"/>
                      </a:lnTo>
                      <a:lnTo>
                        <a:pt x="5872" y="117"/>
                      </a:lnTo>
                      <a:lnTo>
                        <a:pt x="5876" y="117"/>
                      </a:lnTo>
                      <a:lnTo>
                        <a:pt x="5882" y="117"/>
                      </a:lnTo>
                      <a:lnTo>
                        <a:pt x="5887" y="117"/>
                      </a:lnTo>
                      <a:lnTo>
                        <a:pt x="5892" y="117"/>
                      </a:lnTo>
                      <a:lnTo>
                        <a:pt x="5897" y="117"/>
                      </a:lnTo>
                      <a:lnTo>
                        <a:pt x="5903" y="117"/>
                      </a:lnTo>
                      <a:lnTo>
                        <a:pt x="5907" y="117"/>
                      </a:lnTo>
                      <a:lnTo>
                        <a:pt x="5912" y="117"/>
                      </a:lnTo>
                      <a:lnTo>
                        <a:pt x="5918" y="117"/>
                      </a:lnTo>
                      <a:lnTo>
                        <a:pt x="5922" y="117"/>
                      </a:lnTo>
                      <a:lnTo>
                        <a:pt x="5927" y="117"/>
                      </a:lnTo>
                      <a:lnTo>
                        <a:pt x="5933" y="116"/>
                      </a:lnTo>
                      <a:lnTo>
                        <a:pt x="5937" y="116"/>
                      </a:lnTo>
                      <a:lnTo>
                        <a:pt x="5942" y="116"/>
                      </a:lnTo>
                      <a:lnTo>
                        <a:pt x="5947" y="116"/>
                      </a:lnTo>
                      <a:lnTo>
                        <a:pt x="5952" y="116"/>
                      </a:lnTo>
                      <a:lnTo>
                        <a:pt x="5957" y="116"/>
                      </a:lnTo>
                      <a:lnTo>
                        <a:pt x="5962" y="116"/>
                      </a:lnTo>
                      <a:lnTo>
                        <a:pt x="5966" y="116"/>
                      </a:lnTo>
                      <a:lnTo>
                        <a:pt x="5971" y="114"/>
                      </a:lnTo>
                      <a:lnTo>
                        <a:pt x="5975" y="114"/>
                      </a:lnTo>
                      <a:lnTo>
                        <a:pt x="5980" y="114"/>
                      </a:lnTo>
                      <a:lnTo>
                        <a:pt x="5985" y="114"/>
                      </a:lnTo>
                      <a:lnTo>
                        <a:pt x="5989" y="114"/>
                      </a:lnTo>
                      <a:lnTo>
                        <a:pt x="5994" y="114"/>
                      </a:lnTo>
                      <a:lnTo>
                        <a:pt x="5998" y="113"/>
                      </a:lnTo>
                      <a:lnTo>
                        <a:pt x="6003" y="113"/>
                      </a:lnTo>
                      <a:lnTo>
                        <a:pt x="6008" y="113"/>
                      </a:lnTo>
                      <a:lnTo>
                        <a:pt x="6012" y="113"/>
                      </a:lnTo>
                      <a:lnTo>
                        <a:pt x="6017" y="113"/>
                      </a:lnTo>
                      <a:lnTo>
                        <a:pt x="6022" y="112"/>
                      </a:lnTo>
                      <a:lnTo>
                        <a:pt x="6025" y="112"/>
                      </a:lnTo>
                      <a:lnTo>
                        <a:pt x="6030" y="112"/>
                      </a:lnTo>
                      <a:lnTo>
                        <a:pt x="6034" y="111"/>
                      </a:lnTo>
                      <a:lnTo>
                        <a:pt x="6039" y="111"/>
                      </a:lnTo>
                      <a:lnTo>
                        <a:pt x="6043" y="111"/>
                      </a:lnTo>
                      <a:lnTo>
                        <a:pt x="6047" y="111"/>
                      </a:lnTo>
                      <a:lnTo>
                        <a:pt x="6051" y="110"/>
                      </a:lnTo>
                      <a:lnTo>
                        <a:pt x="6056" y="110"/>
                      </a:lnTo>
                      <a:lnTo>
                        <a:pt x="6060" y="110"/>
                      </a:lnTo>
                      <a:lnTo>
                        <a:pt x="6064" y="109"/>
                      </a:lnTo>
                      <a:lnTo>
                        <a:pt x="6068" y="109"/>
                      </a:lnTo>
                      <a:lnTo>
                        <a:pt x="6072" y="108"/>
                      </a:lnTo>
                      <a:lnTo>
                        <a:pt x="6076" y="108"/>
                      </a:lnTo>
                      <a:lnTo>
                        <a:pt x="6080" y="108"/>
                      </a:lnTo>
                      <a:lnTo>
                        <a:pt x="6084" y="106"/>
                      </a:lnTo>
                      <a:lnTo>
                        <a:pt x="6088" y="106"/>
                      </a:lnTo>
                      <a:lnTo>
                        <a:pt x="6092" y="105"/>
                      </a:lnTo>
                      <a:lnTo>
                        <a:pt x="6096" y="105"/>
                      </a:lnTo>
                      <a:lnTo>
                        <a:pt x="6100" y="105"/>
                      </a:lnTo>
                      <a:lnTo>
                        <a:pt x="6103" y="10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93000"/>
                    </a:lnSpc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  <a:defRPr/>
                  </a:pPr>
                  <a:endParaRPr lang="cs-CZ" dirty="0">
                    <a:ea typeface="Microsoft YaHei" charset="-122"/>
                    <a:cs typeface="+mn-cs"/>
                  </a:endParaRPr>
                </a:p>
              </p:txBody>
            </p:sp>
            <p:sp>
              <p:nvSpPr>
                <p:cNvPr id="3106" name="Freeform 10"/>
                <p:cNvSpPr>
                  <a:spLocks noChangeArrowheads="1"/>
                </p:cNvSpPr>
                <p:nvPr/>
              </p:nvSpPr>
              <p:spPr bwMode="auto">
                <a:xfrm>
                  <a:off x="5250" y="428"/>
                  <a:ext cx="150" cy="47"/>
                </a:xfrm>
                <a:custGeom>
                  <a:avLst/>
                  <a:gdLst>
                    <a:gd name="T0" fmla="*/ 2218 w 2362"/>
                    <a:gd name="T1" fmla="*/ 4846 h 633"/>
                    <a:gd name="T2" fmla="*/ 2218 w 2362"/>
                    <a:gd name="T3" fmla="*/ 4846 h 633"/>
                    <a:gd name="T4" fmla="*/ 2218 w 2362"/>
                    <a:gd name="T5" fmla="*/ 4846 h 633"/>
                    <a:gd name="T6" fmla="*/ 2218 w 2362"/>
                    <a:gd name="T7" fmla="*/ 4846 h 633"/>
                    <a:gd name="T8" fmla="*/ 2218 w 2362"/>
                    <a:gd name="T9" fmla="*/ 4846 h 633"/>
                    <a:gd name="T10" fmla="*/ 2218 w 2362"/>
                    <a:gd name="T11" fmla="*/ 4846 h 633"/>
                    <a:gd name="T12" fmla="*/ 2218 w 2362"/>
                    <a:gd name="T13" fmla="*/ 0 h 633"/>
                    <a:gd name="T14" fmla="*/ 2218 w 2362"/>
                    <a:gd name="T15" fmla="*/ 4846 h 633"/>
                    <a:gd name="T16" fmla="*/ 2218 w 2362"/>
                    <a:gd name="T17" fmla="*/ 4846 h 633"/>
                    <a:gd name="T18" fmla="*/ 2218 w 2362"/>
                    <a:gd name="T19" fmla="*/ 4846 h 633"/>
                    <a:gd name="T20" fmla="*/ 2218 w 2362"/>
                    <a:gd name="T21" fmla="*/ 4846 h 633"/>
                    <a:gd name="T22" fmla="*/ 2218 w 2362"/>
                    <a:gd name="T23" fmla="*/ 4846 h 633"/>
                    <a:gd name="T24" fmla="*/ 2218 w 2362"/>
                    <a:gd name="T25" fmla="*/ 4846 h 633"/>
                    <a:gd name="T26" fmla="*/ 2218 w 2362"/>
                    <a:gd name="T27" fmla="*/ 4846 h 633"/>
                    <a:gd name="T28" fmla="*/ 2218 w 2362"/>
                    <a:gd name="T29" fmla="*/ 4846 h 633"/>
                    <a:gd name="T30" fmla="*/ 2218 w 2362"/>
                    <a:gd name="T31" fmla="*/ 4846 h 633"/>
                    <a:gd name="T32" fmla="*/ 2218 w 2362"/>
                    <a:gd name="T33" fmla="*/ 4846 h 633"/>
                    <a:gd name="T34" fmla="*/ 2218 w 2362"/>
                    <a:gd name="T35" fmla="*/ 4846 h 633"/>
                    <a:gd name="T36" fmla="*/ 2218 w 2362"/>
                    <a:gd name="T37" fmla="*/ 4846 h 633"/>
                    <a:gd name="T38" fmla="*/ 2218 w 2362"/>
                    <a:gd name="T39" fmla="*/ 4846 h 633"/>
                    <a:gd name="T40" fmla="*/ 2218 w 2362"/>
                    <a:gd name="T41" fmla="*/ 4846 h 633"/>
                    <a:gd name="T42" fmla="*/ 2218 w 2362"/>
                    <a:gd name="T43" fmla="*/ 4846 h 633"/>
                    <a:gd name="T44" fmla="*/ 2218 w 2362"/>
                    <a:gd name="T45" fmla="*/ 4846 h 633"/>
                    <a:gd name="T46" fmla="*/ 2218 w 2362"/>
                    <a:gd name="T47" fmla="*/ 4846 h 633"/>
                    <a:gd name="T48" fmla="*/ 2218 w 2362"/>
                    <a:gd name="T49" fmla="*/ 4846 h 633"/>
                    <a:gd name="T50" fmla="*/ 2218 w 2362"/>
                    <a:gd name="T51" fmla="*/ 4846 h 633"/>
                    <a:gd name="T52" fmla="*/ 2218 w 2362"/>
                    <a:gd name="T53" fmla="*/ 4846 h 633"/>
                    <a:gd name="T54" fmla="*/ 2218 w 2362"/>
                    <a:gd name="T55" fmla="*/ 4846 h 633"/>
                    <a:gd name="T56" fmla="*/ 2218 w 2362"/>
                    <a:gd name="T57" fmla="*/ 4846 h 633"/>
                    <a:gd name="T58" fmla="*/ 2218 w 2362"/>
                    <a:gd name="T59" fmla="*/ 4846 h 633"/>
                    <a:gd name="T60" fmla="*/ 2218 w 2362"/>
                    <a:gd name="T61" fmla="*/ 4846 h 633"/>
                    <a:gd name="T62" fmla="*/ 2218 w 2362"/>
                    <a:gd name="T63" fmla="*/ 4846 h 633"/>
                    <a:gd name="T64" fmla="*/ 2218 w 2362"/>
                    <a:gd name="T65" fmla="*/ 4846 h 633"/>
                    <a:gd name="T66" fmla="*/ 2218 w 2362"/>
                    <a:gd name="T67" fmla="*/ 4846 h 633"/>
                    <a:gd name="T68" fmla="*/ 2218 w 2362"/>
                    <a:gd name="T69" fmla="*/ 4846 h 633"/>
                    <a:gd name="T70" fmla="*/ 2218 w 2362"/>
                    <a:gd name="T71" fmla="*/ 4846 h 633"/>
                    <a:gd name="T72" fmla="*/ 2218 w 2362"/>
                    <a:gd name="T73" fmla="*/ 4846 h 633"/>
                    <a:gd name="T74" fmla="*/ 2218 w 2362"/>
                    <a:gd name="T75" fmla="*/ 4846 h 633"/>
                    <a:gd name="T76" fmla="*/ 2218 w 2362"/>
                    <a:gd name="T77" fmla="*/ 4846 h 633"/>
                    <a:gd name="T78" fmla="*/ 2218 w 2362"/>
                    <a:gd name="T79" fmla="*/ 4846 h 633"/>
                    <a:gd name="T80" fmla="*/ 2218 w 2362"/>
                    <a:gd name="T81" fmla="*/ 4846 h 633"/>
                    <a:gd name="T82" fmla="*/ 2218 w 2362"/>
                    <a:gd name="T83" fmla="*/ 4846 h 633"/>
                    <a:gd name="T84" fmla="*/ 2218 w 2362"/>
                    <a:gd name="T85" fmla="*/ 4846 h 633"/>
                    <a:gd name="T86" fmla="*/ 2218 w 2362"/>
                    <a:gd name="T87" fmla="*/ 4846 h 633"/>
                    <a:gd name="T88" fmla="*/ 2218 w 2362"/>
                    <a:gd name="T89" fmla="*/ 4846 h 633"/>
                    <a:gd name="T90" fmla="*/ 2218 w 2362"/>
                    <a:gd name="T91" fmla="*/ 4846 h 633"/>
                    <a:gd name="T92" fmla="*/ 2218 w 2362"/>
                    <a:gd name="T93" fmla="*/ 4846 h 633"/>
                    <a:gd name="T94" fmla="*/ 2218 w 2362"/>
                    <a:gd name="T95" fmla="*/ 4846 h 633"/>
                    <a:gd name="T96" fmla="*/ 2218 w 2362"/>
                    <a:gd name="T97" fmla="*/ 4846 h 633"/>
                    <a:gd name="T98" fmla="*/ 2218 w 2362"/>
                    <a:gd name="T99" fmla="*/ 4846 h 633"/>
                    <a:gd name="T100" fmla="*/ 2218 w 2362"/>
                    <a:gd name="T101" fmla="*/ 4846 h 633"/>
                    <a:gd name="T102" fmla="*/ 2218 w 2362"/>
                    <a:gd name="T103" fmla="*/ 4846 h 633"/>
                    <a:gd name="T104" fmla="*/ 2218 w 2362"/>
                    <a:gd name="T105" fmla="*/ 4846 h 633"/>
                    <a:gd name="T106" fmla="*/ 2218 w 2362"/>
                    <a:gd name="T107" fmla="*/ 4846 h 633"/>
                    <a:gd name="T108" fmla="*/ 2218 w 2362"/>
                    <a:gd name="T109" fmla="*/ 4846 h 633"/>
                    <a:gd name="T110" fmla="*/ 2218 w 2362"/>
                    <a:gd name="T111" fmla="*/ 4846 h 633"/>
                    <a:gd name="T112" fmla="*/ 2218 w 2362"/>
                    <a:gd name="T113" fmla="*/ 4846 h 633"/>
                    <a:gd name="T114" fmla="*/ 2218 w 2362"/>
                    <a:gd name="T115" fmla="*/ 4846 h 633"/>
                    <a:gd name="T116" fmla="*/ 2218 w 2362"/>
                    <a:gd name="T117" fmla="*/ 4846 h 633"/>
                    <a:gd name="T118" fmla="*/ 2218 w 2362"/>
                    <a:gd name="T119" fmla="*/ 4846 h 633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w 2362"/>
                    <a:gd name="T181" fmla="*/ 0 h 633"/>
                    <a:gd name="T182" fmla="*/ 2362 w 2362"/>
                    <a:gd name="T183" fmla="*/ 633 h 633"/>
                  </a:gdLst>
                  <a:ahLst/>
                  <a:cxnLst>
                    <a:cxn ang="T120">
                      <a:pos x="T0" y="T1"/>
                    </a:cxn>
                    <a:cxn ang="T121">
                      <a:pos x="T2" y="T3"/>
                    </a:cxn>
                    <a:cxn ang="T122">
                      <a:pos x="T4" y="T5"/>
                    </a:cxn>
                    <a:cxn ang="T123">
                      <a:pos x="T6" y="T7"/>
                    </a:cxn>
                    <a:cxn ang="T124">
                      <a:pos x="T8" y="T9"/>
                    </a:cxn>
                    <a:cxn ang="T125">
                      <a:pos x="T10" y="T11"/>
                    </a:cxn>
                    <a:cxn ang="T126">
                      <a:pos x="T12" y="T13"/>
                    </a:cxn>
                    <a:cxn ang="T127">
                      <a:pos x="T14" y="T15"/>
                    </a:cxn>
                    <a:cxn ang="T128">
                      <a:pos x="T16" y="T17"/>
                    </a:cxn>
                    <a:cxn ang="T129">
                      <a:pos x="T18" y="T19"/>
                    </a:cxn>
                    <a:cxn ang="T130">
                      <a:pos x="T20" y="T21"/>
                    </a:cxn>
                    <a:cxn ang="T131">
                      <a:pos x="T22" y="T23"/>
                    </a:cxn>
                    <a:cxn ang="T132">
                      <a:pos x="T24" y="T25"/>
                    </a:cxn>
                    <a:cxn ang="T133">
                      <a:pos x="T26" y="T27"/>
                    </a:cxn>
                    <a:cxn ang="T134">
                      <a:pos x="T28" y="T29"/>
                    </a:cxn>
                    <a:cxn ang="T135">
                      <a:pos x="T30" y="T31"/>
                    </a:cxn>
                    <a:cxn ang="T136">
                      <a:pos x="T32" y="T33"/>
                    </a:cxn>
                    <a:cxn ang="T137">
                      <a:pos x="T34" y="T35"/>
                    </a:cxn>
                    <a:cxn ang="T138">
                      <a:pos x="T36" y="T37"/>
                    </a:cxn>
                    <a:cxn ang="T139">
                      <a:pos x="T38" y="T39"/>
                    </a:cxn>
                    <a:cxn ang="T140">
                      <a:pos x="T40" y="T41"/>
                    </a:cxn>
                    <a:cxn ang="T141">
                      <a:pos x="T42" y="T43"/>
                    </a:cxn>
                    <a:cxn ang="T142">
                      <a:pos x="T44" y="T45"/>
                    </a:cxn>
                    <a:cxn ang="T143">
                      <a:pos x="T46" y="T47"/>
                    </a:cxn>
                    <a:cxn ang="T144">
                      <a:pos x="T48" y="T49"/>
                    </a:cxn>
                    <a:cxn ang="T145">
                      <a:pos x="T50" y="T51"/>
                    </a:cxn>
                    <a:cxn ang="T146">
                      <a:pos x="T52" y="T53"/>
                    </a:cxn>
                    <a:cxn ang="T147">
                      <a:pos x="T54" y="T55"/>
                    </a:cxn>
                    <a:cxn ang="T148">
                      <a:pos x="T56" y="T57"/>
                    </a:cxn>
                    <a:cxn ang="T149">
                      <a:pos x="T58" y="T59"/>
                    </a:cxn>
                    <a:cxn ang="T150">
                      <a:pos x="T60" y="T61"/>
                    </a:cxn>
                    <a:cxn ang="T151">
                      <a:pos x="T62" y="T63"/>
                    </a:cxn>
                    <a:cxn ang="T152">
                      <a:pos x="T64" y="T65"/>
                    </a:cxn>
                    <a:cxn ang="T153">
                      <a:pos x="T66" y="T67"/>
                    </a:cxn>
                    <a:cxn ang="T154">
                      <a:pos x="T68" y="T69"/>
                    </a:cxn>
                    <a:cxn ang="T155">
                      <a:pos x="T70" y="T71"/>
                    </a:cxn>
                    <a:cxn ang="T156">
                      <a:pos x="T72" y="T73"/>
                    </a:cxn>
                    <a:cxn ang="T157">
                      <a:pos x="T74" y="T75"/>
                    </a:cxn>
                    <a:cxn ang="T158">
                      <a:pos x="T76" y="T77"/>
                    </a:cxn>
                    <a:cxn ang="T159">
                      <a:pos x="T78" y="T79"/>
                    </a:cxn>
                    <a:cxn ang="T160">
                      <a:pos x="T80" y="T81"/>
                    </a:cxn>
                    <a:cxn ang="T161">
                      <a:pos x="T82" y="T83"/>
                    </a:cxn>
                    <a:cxn ang="T162">
                      <a:pos x="T84" y="T85"/>
                    </a:cxn>
                    <a:cxn ang="T163">
                      <a:pos x="T86" y="T87"/>
                    </a:cxn>
                    <a:cxn ang="T164">
                      <a:pos x="T88" y="T89"/>
                    </a:cxn>
                    <a:cxn ang="T165">
                      <a:pos x="T90" y="T91"/>
                    </a:cxn>
                    <a:cxn ang="T166">
                      <a:pos x="T92" y="T93"/>
                    </a:cxn>
                    <a:cxn ang="T167">
                      <a:pos x="T94" y="T95"/>
                    </a:cxn>
                    <a:cxn ang="T168">
                      <a:pos x="T96" y="T97"/>
                    </a:cxn>
                    <a:cxn ang="T169">
                      <a:pos x="T98" y="T99"/>
                    </a:cxn>
                    <a:cxn ang="T170">
                      <a:pos x="T100" y="T101"/>
                    </a:cxn>
                    <a:cxn ang="T171">
                      <a:pos x="T102" y="T103"/>
                    </a:cxn>
                    <a:cxn ang="T172">
                      <a:pos x="T104" y="T105"/>
                    </a:cxn>
                    <a:cxn ang="T173">
                      <a:pos x="T106" y="T107"/>
                    </a:cxn>
                    <a:cxn ang="T174">
                      <a:pos x="T108" y="T109"/>
                    </a:cxn>
                    <a:cxn ang="T175">
                      <a:pos x="T110" y="T111"/>
                    </a:cxn>
                    <a:cxn ang="T176">
                      <a:pos x="T112" y="T113"/>
                    </a:cxn>
                    <a:cxn ang="T177">
                      <a:pos x="T114" y="T115"/>
                    </a:cxn>
                    <a:cxn ang="T178">
                      <a:pos x="T116" y="T117"/>
                    </a:cxn>
                    <a:cxn ang="T179">
                      <a:pos x="T118" y="T119"/>
                    </a:cxn>
                  </a:cxnLst>
                  <a:rect l="T180" t="T181" r="T182" b="T183"/>
                  <a:pathLst>
                    <a:path w="2362" h="633">
                      <a:moveTo>
                        <a:pt x="2325" y="275"/>
                      </a:moveTo>
                      <a:lnTo>
                        <a:pt x="2297" y="278"/>
                      </a:lnTo>
                      <a:lnTo>
                        <a:pt x="2270" y="278"/>
                      </a:lnTo>
                      <a:lnTo>
                        <a:pt x="2242" y="277"/>
                      </a:lnTo>
                      <a:lnTo>
                        <a:pt x="2213" y="274"/>
                      </a:lnTo>
                      <a:lnTo>
                        <a:pt x="2186" y="269"/>
                      </a:lnTo>
                      <a:lnTo>
                        <a:pt x="2158" y="264"/>
                      </a:lnTo>
                      <a:lnTo>
                        <a:pt x="2129" y="258"/>
                      </a:lnTo>
                      <a:lnTo>
                        <a:pt x="2101" y="250"/>
                      </a:lnTo>
                      <a:lnTo>
                        <a:pt x="2074" y="241"/>
                      </a:lnTo>
                      <a:lnTo>
                        <a:pt x="2046" y="232"/>
                      </a:lnTo>
                      <a:lnTo>
                        <a:pt x="2020" y="222"/>
                      </a:lnTo>
                      <a:lnTo>
                        <a:pt x="1993" y="212"/>
                      </a:lnTo>
                      <a:lnTo>
                        <a:pt x="1942" y="189"/>
                      </a:lnTo>
                      <a:lnTo>
                        <a:pt x="1917" y="177"/>
                      </a:lnTo>
                      <a:lnTo>
                        <a:pt x="1893" y="164"/>
                      </a:lnTo>
                      <a:lnTo>
                        <a:pt x="1847" y="140"/>
                      </a:lnTo>
                      <a:lnTo>
                        <a:pt x="1803" y="117"/>
                      </a:lnTo>
                      <a:lnTo>
                        <a:pt x="1763" y="94"/>
                      </a:lnTo>
                      <a:lnTo>
                        <a:pt x="1725" y="73"/>
                      </a:lnTo>
                      <a:lnTo>
                        <a:pt x="1706" y="64"/>
                      </a:lnTo>
                      <a:lnTo>
                        <a:pt x="1689" y="55"/>
                      </a:lnTo>
                      <a:lnTo>
                        <a:pt x="1672" y="46"/>
                      </a:lnTo>
                      <a:lnTo>
                        <a:pt x="1654" y="38"/>
                      </a:lnTo>
                      <a:lnTo>
                        <a:pt x="1638" y="31"/>
                      </a:lnTo>
                      <a:lnTo>
                        <a:pt x="1623" y="25"/>
                      </a:lnTo>
                      <a:lnTo>
                        <a:pt x="1608" y="19"/>
                      </a:lnTo>
                      <a:lnTo>
                        <a:pt x="1593" y="15"/>
                      </a:lnTo>
                      <a:lnTo>
                        <a:pt x="1571" y="10"/>
                      </a:lnTo>
                      <a:lnTo>
                        <a:pt x="1549" y="5"/>
                      </a:lnTo>
                      <a:lnTo>
                        <a:pt x="1525" y="3"/>
                      </a:lnTo>
                      <a:lnTo>
                        <a:pt x="1501" y="1"/>
                      </a:lnTo>
                      <a:lnTo>
                        <a:pt x="1475" y="0"/>
                      </a:lnTo>
                      <a:lnTo>
                        <a:pt x="1448" y="0"/>
                      </a:lnTo>
                      <a:lnTo>
                        <a:pt x="1420" y="0"/>
                      </a:lnTo>
                      <a:lnTo>
                        <a:pt x="1393" y="2"/>
                      </a:lnTo>
                      <a:lnTo>
                        <a:pt x="1363" y="4"/>
                      </a:lnTo>
                      <a:lnTo>
                        <a:pt x="1333" y="8"/>
                      </a:lnTo>
                      <a:lnTo>
                        <a:pt x="1303" y="11"/>
                      </a:lnTo>
                      <a:lnTo>
                        <a:pt x="1271" y="17"/>
                      </a:lnTo>
                      <a:lnTo>
                        <a:pt x="1238" y="23"/>
                      </a:lnTo>
                      <a:lnTo>
                        <a:pt x="1205" y="28"/>
                      </a:lnTo>
                      <a:lnTo>
                        <a:pt x="1172" y="37"/>
                      </a:lnTo>
                      <a:lnTo>
                        <a:pt x="1137" y="45"/>
                      </a:lnTo>
                      <a:lnTo>
                        <a:pt x="1102" y="53"/>
                      </a:lnTo>
                      <a:lnTo>
                        <a:pt x="1068" y="62"/>
                      </a:lnTo>
                      <a:lnTo>
                        <a:pt x="1032" y="72"/>
                      </a:lnTo>
                      <a:lnTo>
                        <a:pt x="995" y="84"/>
                      </a:lnTo>
                      <a:lnTo>
                        <a:pt x="923" y="108"/>
                      </a:lnTo>
                      <a:lnTo>
                        <a:pt x="849" y="134"/>
                      </a:lnTo>
                      <a:lnTo>
                        <a:pt x="778" y="163"/>
                      </a:lnTo>
                      <a:lnTo>
                        <a:pt x="743" y="179"/>
                      </a:lnTo>
                      <a:lnTo>
                        <a:pt x="708" y="194"/>
                      </a:lnTo>
                      <a:lnTo>
                        <a:pt x="676" y="212"/>
                      </a:lnTo>
                      <a:lnTo>
                        <a:pt x="644" y="228"/>
                      </a:lnTo>
                      <a:lnTo>
                        <a:pt x="613" y="245"/>
                      </a:lnTo>
                      <a:lnTo>
                        <a:pt x="584" y="263"/>
                      </a:lnTo>
                      <a:lnTo>
                        <a:pt x="607" y="260"/>
                      </a:lnTo>
                      <a:lnTo>
                        <a:pt x="629" y="258"/>
                      </a:lnTo>
                      <a:lnTo>
                        <a:pt x="647" y="255"/>
                      </a:lnTo>
                      <a:lnTo>
                        <a:pt x="663" y="254"/>
                      </a:lnTo>
                      <a:lnTo>
                        <a:pt x="677" y="253"/>
                      </a:lnTo>
                      <a:lnTo>
                        <a:pt x="690" y="252"/>
                      </a:lnTo>
                      <a:lnTo>
                        <a:pt x="700" y="252"/>
                      </a:lnTo>
                      <a:lnTo>
                        <a:pt x="708" y="252"/>
                      </a:lnTo>
                      <a:lnTo>
                        <a:pt x="714" y="253"/>
                      </a:lnTo>
                      <a:lnTo>
                        <a:pt x="719" y="253"/>
                      </a:lnTo>
                      <a:lnTo>
                        <a:pt x="722" y="255"/>
                      </a:lnTo>
                      <a:lnTo>
                        <a:pt x="723" y="256"/>
                      </a:lnTo>
                      <a:lnTo>
                        <a:pt x="723" y="259"/>
                      </a:lnTo>
                      <a:lnTo>
                        <a:pt x="721" y="261"/>
                      </a:lnTo>
                      <a:lnTo>
                        <a:pt x="719" y="263"/>
                      </a:lnTo>
                      <a:lnTo>
                        <a:pt x="714" y="267"/>
                      </a:lnTo>
                      <a:lnTo>
                        <a:pt x="708" y="270"/>
                      </a:lnTo>
                      <a:lnTo>
                        <a:pt x="701" y="274"/>
                      </a:lnTo>
                      <a:lnTo>
                        <a:pt x="693" y="277"/>
                      </a:lnTo>
                      <a:lnTo>
                        <a:pt x="683" y="282"/>
                      </a:lnTo>
                      <a:lnTo>
                        <a:pt x="673" y="286"/>
                      </a:lnTo>
                      <a:lnTo>
                        <a:pt x="661" y="291"/>
                      </a:lnTo>
                      <a:lnTo>
                        <a:pt x="648" y="296"/>
                      </a:lnTo>
                      <a:lnTo>
                        <a:pt x="635" y="301"/>
                      </a:lnTo>
                      <a:lnTo>
                        <a:pt x="620" y="307"/>
                      </a:lnTo>
                      <a:lnTo>
                        <a:pt x="604" y="313"/>
                      </a:lnTo>
                      <a:lnTo>
                        <a:pt x="587" y="319"/>
                      </a:lnTo>
                      <a:lnTo>
                        <a:pt x="570" y="324"/>
                      </a:lnTo>
                      <a:lnTo>
                        <a:pt x="552" y="331"/>
                      </a:lnTo>
                      <a:lnTo>
                        <a:pt x="533" y="337"/>
                      </a:lnTo>
                      <a:lnTo>
                        <a:pt x="493" y="351"/>
                      </a:lnTo>
                      <a:lnTo>
                        <a:pt x="451" y="365"/>
                      </a:lnTo>
                      <a:lnTo>
                        <a:pt x="408" y="380"/>
                      </a:lnTo>
                      <a:lnTo>
                        <a:pt x="363" y="395"/>
                      </a:lnTo>
                      <a:lnTo>
                        <a:pt x="318" y="410"/>
                      </a:lnTo>
                      <a:lnTo>
                        <a:pt x="273" y="426"/>
                      </a:lnTo>
                      <a:lnTo>
                        <a:pt x="228" y="441"/>
                      </a:lnTo>
                      <a:lnTo>
                        <a:pt x="185" y="456"/>
                      </a:lnTo>
                      <a:lnTo>
                        <a:pt x="145" y="471"/>
                      </a:lnTo>
                      <a:lnTo>
                        <a:pt x="125" y="477"/>
                      </a:lnTo>
                      <a:lnTo>
                        <a:pt x="107" y="484"/>
                      </a:lnTo>
                      <a:lnTo>
                        <a:pt x="90" y="491"/>
                      </a:lnTo>
                      <a:lnTo>
                        <a:pt x="74" y="497"/>
                      </a:lnTo>
                      <a:lnTo>
                        <a:pt x="59" y="504"/>
                      </a:lnTo>
                      <a:lnTo>
                        <a:pt x="46" y="510"/>
                      </a:lnTo>
                      <a:lnTo>
                        <a:pt x="33" y="515"/>
                      </a:lnTo>
                      <a:lnTo>
                        <a:pt x="23" y="520"/>
                      </a:lnTo>
                      <a:lnTo>
                        <a:pt x="15" y="525"/>
                      </a:lnTo>
                      <a:lnTo>
                        <a:pt x="8" y="529"/>
                      </a:lnTo>
                      <a:lnTo>
                        <a:pt x="3" y="533"/>
                      </a:lnTo>
                      <a:lnTo>
                        <a:pt x="0" y="536"/>
                      </a:lnTo>
                      <a:lnTo>
                        <a:pt x="0" y="538"/>
                      </a:lnTo>
                      <a:lnTo>
                        <a:pt x="1" y="541"/>
                      </a:lnTo>
                      <a:lnTo>
                        <a:pt x="6" y="543"/>
                      </a:lnTo>
                      <a:lnTo>
                        <a:pt x="12" y="544"/>
                      </a:lnTo>
                      <a:lnTo>
                        <a:pt x="44" y="547"/>
                      </a:lnTo>
                      <a:lnTo>
                        <a:pt x="77" y="548"/>
                      </a:lnTo>
                      <a:lnTo>
                        <a:pt x="112" y="550"/>
                      </a:lnTo>
                      <a:lnTo>
                        <a:pt x="147" y="550"/>
                      </a:lnTo>
                      <a:lnTo>
                        <a:pt x="183" y="550"/>
                      </a:lnTo>
                      <a:lnTo>
                        <a:pt x="220" y="550"/>
                      </a:lnTo>
                      <a:lnTo>
                        <a:pt x="295" y="548"/>
                      </a:lnTo>
                      <a:lnTo>
                        <a:pt x="371" y="542"/>
                      </a:lnTo>
                      <a:lnTo>
                        <a:pt x="447" y="535"/>
                      </a:lnTo>
                      <a:lnTo>
                        <a:pt x="521" y="526"/>
                      </a:lnTo>
                      <a:lnTo>
                        <a:pt x="557" y="520"/>
                      </a:lnTo>
                      <a:lnTo>
                        <a:pt x="593" y="513"/>
                      </a:lnTo>
                      <a:lnTo>
                        <a:pt x="629" y="506"/>
                      </a:lnTo>
                      <a:lnTo>
                        <a:pt x="662" y="499"/>
                      </a:lnTo>
                      <a:lnTo>
                        <a:pt x="696" y="491"/>
                      </a:lnTo>
                      <a:lnTo>
                        <a:pt x="728" y="483"/>
                      </a:lnTo>
                      <a:lnTo>
                        <a:pt x="759" y="474"/>
                      </a:lnTo>
                      <a:lnTo>
                        <a:pt x="788" y="465"/>
                      </a:lnTo>
                      <a:lnTo>
                        <a:pt x="817" y="454"/>
                      </a:lnTo>
                      <a:lnTo>
                        <a:pt x="843" y="444"/>
                      </a:lnTo>
                      <a:lnTo>
                        <a:pt x="869" y="434"/>
                      </a:lnTo>
                      <a:lnTo>
                        <a:pt x="893" y="422"/>
                      </a:lnTo>
                      <a:lnTo>
                        <a:pt x="915" y="411"/>
                      </a:lnTo>
                      <a:lnTo>
                        <a:pt x="934" y="398"/>
                      </a:lnTo>
                      <a:lnTo>
                        <a:pt x="954" y="385"/>
                      </a:lnTo>
                      <a:lnTo>
                        <a:pt x="970" y="373"/>
                      </a:lnTo>
                      <a:lnTo>
                        <a:pt x="985" y="359"/>
                      </a:lnTo>
                      <a:lnTo>
                        <a:pt x="999" y="345"/>
                      </a:lnTo>
                      <a:lnTo>
                        <a:pt x="1017" y="339"/>
                      </a:lnTo>
                      <a:lnTo>
                        <a:pt x="1036" y="334"/>
                      </a:lnTo>
                      <a:lnTo>
                        <a:pt x="1054" y="328"/>
                      </a:lnTo>
                      <a:lnTo>
                        <a:pt x="1071" y="323"/>
                      </a:lnTo>
                      <a:lnTo>
                        <a:pt x="1087" y="319"/>
                      </a:lnTo>
                      <a:lnTo>
                        <a:pt x="1102" y="315"/>
                      </a:lnTo>
                      <a:lnTo>
                        <a:pt x="1119" y="312"/>
                      </a:lnTo>
                      <a:lnTo>
                        <a:pt x="1132" y="308"/>
                      </a:lnTo>
                      <a:lnTo>
                        <a:pt x="1160" y="302"/>
                      </a:lnTo>
                      <a:lnTo>
                        <a:pt x="1184" y="299"/>
                      </a:lnTo>
                      <a:lnTo>
                        <a:pt x="1206" y="296"/>
                      </a:lnTo>
                      <a:lnTo>
                        <a:pt x="1227" y="294"/>
                      </a:lnTo>
                      <a:lnTo>
                        <a:pt x="1244" y="294"/>
                      </a:lnTo>
                      <a:lnTo>
                        <a:pt x="1260" y="296"/>
                      </a:lnTo>
                      <a:lnTo>
                        <a:pt x="1274" y="298"/>
                      </a:lnTo>
                      <a:lnTo>
                        <a:pt x="1286" y="301"/>
                      </a:lnTo>
                      <a:lnTo>
                        <a:pt x="1295" y="305"/>
                      </a:lnTo>
                      <a:lnTo>
                        <a:pt x="1303" y="309"/>
                      </a:lnTo>
                      <a:lnTo>
                        <a:pt x="1310" y="315"/>
                      </a:lnTo>
                      <a:lnTo>
                        <a:pt x="1314" y="322"/>
                      </a:lnTo>
                      <a:lnTo>
                        <a:pt x="1317" y="329"/>
                      </a:lnTo>
                      <a:lnTo>
                        <a:pt x="1317" y="337"/>
                      </a:lnTo>
                      <a:lnTo>
                        <a:pt x="1316" y="346"/>
                      </a:lnTo>
                      <a:lnTo>
                        <a:pt x="1312" y="355"/>
                      </a:lnTo>
                      <a:lnTo>
                        <a:pt x="1306" y="366"/>
                      </a:lnTo>
                      <a:lnTo>
                        <a:pt x="1298" y="376"/>
                      </a:lnTo>
                      <a:lnTo>
                        <a:pt x="1289" y="387"/>
                      </a:lnTo>
                      <a:lnTo>
                        <a:pt x="1278" y="399"/>
                      </a:lnTo>
                      <a:lnTo>
                        <a:pt x="1263" y="411"/>
                      </a:lnTo>
                      <a:lnTo>
                        <a:pt x="1246" y="423"/>
                      </a:lnTo>
                      <a:lnTo>
                        <a:pt x="1228" y="436"/>
                      </a:lnTo>
                      <a:lnTo>
                        <a:pt x="1206" y="450"/>
                      </a:lnTo>
                      <a:lnTo>
                        <a:pt x="1183" y="462"/>
                      </a:lnTo>
                      <a:lnTo>
                        <a:pt x="1157" y="476"/>
                      </a:lnTo>
                      <a:lnTo>
                        <a:pt x="1128" y="490"/>
                      </a:lnTo>
                      <a:lnTo>
                        <a:pt x="1096" y="504"/>
                      </a:lnTo>
                      <a:lnTo>
                        <a:pt x="1069" y="515"/>
                      </a:lnTo>
                      <a:lnTo>
                        <a:pt x="1044" y="526"/>
                      </a:lnTo>
                      <a:lnTo>
                        <a:pt x="1021" y="536"/>
                      </a:lnTo>
                      <a:lnTo>
                        <a:pt x="1000" y="545"/>
                      </a:lnTo>
                      <a:lnTo>
                        <a:pt x="981" y="553"/>
                      </a:lnTo>
                      <a:lnTo>
                        <a:pt x="964" y="562"/>
                      </a:lnTo>
                      <a:lnTo>
                        <a:pt x="950" y="568"/>
                      </a:lnTo>
                      <a:lnTo>
                        <a:pt x="938" y="574"/>
                      </a:lnTo>
                      <a:lnTo>
                        <a:pt x="926" y="580"/>
                      </a:lnTo>
                      <a:lnTo>
                        <a:pt x="917" y="585"/>
                      </a:lnTo>
                      <a:lnTo>
                        <a:pt x="910" y="588"/>
                      </a:lnTo>
                      <a:lnTo>
                        <a:pt x="905" y="591"/>
                      </a:lnTo>
                      <a:lnTo>
                        <a:pt x="902" y="594"/>
                      </a:lnTo>
                      <a:lnTo>
                        <a:pt x="901" y="595"/>
                      </a:lnTo>
                      <a:lnTo>
                        <a:pt x="901" y="596"/>
                      </a:lnTo>
                      <a:lnTo>
                        <a:pt x="903" y="597"/>
                      </a:lnTo>
                      <a:lnTo>
                        <a:pt x="907" y="597"/>
                      </a:lnTo>
                      <a:lnTo>
                        <a:pt x="912" y="596"/>
                      </a:lnTo>
                      <a:lnTo>
                        <a:pt x="919" y="595"/>
                      </a:lnTo>
                      <a:lnTo>
                        <a:pt x="927" y="593"/>
                      </a:lnTo>
                      <a:lnTo>
                        <a:pt x="937" y="590"/>
                      </a:lnTo>
                      <a:lnTo>
                        <a:pt x="947" y="588"/>
                      </a:lnTo>
                      <a:lnTo>
                        <a:pt x="960" y="585"/>
                      </a:lnTo>
                      <a:lnTo>
                        <a:pt x="972" y="581"/>
                      </a:lnTo>
                      <a:lnTo>
                        <a:pt x="986" y="576"/>
                      </a:lnTo>
                      <a:lnTo>
                        <a:pt x="1000" y="572"/>
                      </a:lnTo>
                      <a:lnTo>
                        <a:pt x="1016" y="567"/>
                      </a:lnTo>
                      <a:lnTo>
                        <a:pt x="1032" y="563"/>
                      </a:lnTo>
                      <a:lnTo>
                        <a:pt x="1067" y="552"/>
                      </a:lnTo>
                      <a:lnTo>
                        <a:pt x="1102" y="541"/>
                      </a:lnTo>
                      <a:lnTo>
                        <a:pt x="1180" y="515"/>
                      </a:lnTo>
                      <a:lnTo>
                        <a:pt x="1256" y="491"/>
                      </a:lnTo>
                      <a:lnTo>
                        <a:pt x="1294" y="480"/>
                      </a:lnTo>
                      <a:lnTo>
                        <a:pt x="1331" y="468"/>
                      </a:lnTo>
                      <a:lnTo>
                        <a:pt x="1365" y="457"/>
                      </a:lnTo>
                      <a:lnTo>
                        <a:pt x="1399" y="446"/>
                      </a:lnTo>
                      <a:lnTo>
                        <a:pt x="1431" y="437"/>
                      </a:lnTo>
                      <a:lnTo>
                        <a:pt x="1460" y="428"/>
                      </a:lnTo>
                      <a:lnTo>
                        <a:pt x="1473" y="423"/>
                      </a:lnTo>
                      <a:lnTo>
                        <a:pt x="1487" y="420"/>
                      </a:lnTo>
                      <a:lnTo>
                        <a:pt x="1500" y="416"/>
                      </a:lnTo>
                      <a:lnTo>
                        <a:pt x="1511" y="414"/>
                      </a:lnTo>
                      <a:lnTo>
                        <a:pt x="1522" y="411"/>
                      </a:lnTo>
                      <a:lnTo>
                        <a:pt x="1532" y="408"/>
                      </a:lnTo>
                      <a:lnTo>
                        <a:pt x="1541" y="406"/>
                      </a:lnTo>
                      <a:lnTo>
                        <a:pt x="1549" y="405"/>
                      </a:lnTo>
                      <a:lnTo>
                        <a:pt x="1558" y="403"/>
                      </a:lnTo>
                      <a:lnTo>
                        <a:pt x="1563" y="403"/>
                      </a:lnTo>
                      <a:lnTo>
                        <a:pt x="1569" y="401"/>
                      </a:lnTo>
                      <a:lnTo>
                        <a:pt x="1573" y="401"/>
                      </a:lnTo>
                      <a:lnTo>
                        <a:pt x="1601" y="403"/>
                      </a:lnTo>
                      <a:lnTo>
                        <a:pt x="1627" y="404"/>
                      </a:lnTo>
                      <a:lnTo>
                        <a:pt x="1651" y="405"/>
                      </a:lnTo>
                      <a:lnTo>
                        <a:pt x="1673" y="406"/>
                      </a:lnTo>
                      <a:lnTo>
                        <a:pt x="1694" y="408"/>
                      </a:lnTo>
                      <a:lnTo>
                        <a:pt x="1712" y="411"/>
                      </a:lnTo>
                      <a:lnTo>
                        <a:pt x="1728" y="413"/>
                      </a:lnTo>
                      <a:lnTo>
                        <a:pt x="1743" y="416"/>
                      </a:lnTo>
                      <a:lnTo>
                        <a:pt x="1757" y="419"/>
                      </a:lnTo>
                      <a:lnTo>
                        <a:pt x="1770" y="423"/>
                      </a:lnTo>
                      <a:lnTo>
                        <a:pt x="1780" y="427"/>
                      </a:lnTo>
                      <a:lnTo>
                        <a:pt x="1789" y="431"/>
                      </a:lnTo>
                      <a:lnTo>
                        <a:pt x="1797" y="436"/>
                      </a:lnTo>
                      <a:lnTo>
                        <a:pt x="1804" y="441"/>
                      </a:lnTo>
                      <a:lnTo>
                        <a:pt x="1811" y="446"/>
                      </a:lnTo>
                      <a:lnTo>
                        <a:pt x="1816" y="452"/>
                      </a:lnTo>
                      <a:lnTo>
                        <a:pt x="1820" y="459"/>
                      </a:lnTo>
                      <a:lnTo>
                        <a:pt x="1823" y="466"/>
                      </a:lnTo>
                      <a:lnTo>
                        <a:pt x="1825" y="474"/>
                      </a:lnTo>
                      <a:lnTo>
                        <a:pt x="1826" y="482"/>
                      </a:lnTo>
                      <a:lnTo>
                        <a:pt x="1827" y="490"/>
                      </a:lnTo>
                      <a:lnTo>
                        <a:pt x="1827" y="499"/>
                      </a:lnTo>
                      <a:lnTo>
                        <a:pt x="1827" y="510"/>
                      </a:lnTo>
                      <a:lnTo>
                        <a:pt x="1826" y="520"/>
                      </a:lnTo>
                      <a:lnTo>
                        <a:pt x="1824" y="532"/>
                      </a:lnTo>
                      <a:lnTo>
                        <a:pt x="1823" y="543"/>
                      </a:lnTo>
                      <a:lnTo>
                        <a:pt x="1819" y="556"/>
                      </a:lnTo>
                      <a:lnTo>
                        <a:pt x="1817" y="570"/>
                      </a:lnTo>
                      <a:lnTo>
                        <a:pt x="1813" y="583"/>
                      </a:lnTo>
                      <a:lnTo>
                        <a:pt x="1810" y="598"/>
                      </a:lnTo>
                      <a:lnTo>
                        <a:pt x="1806" y="614"/>
                      </a:lnTo>
                      <a:lnTo>
                        <a:pt x="1803" y="632"/>
                      </a:lnTo>
                      <a:lnTo>
                        <a:pt x="1804" y="633"/>
                      </a:lnTo>
                      <a:lnTo>
                        <a:pt x="1805" y="633"/>
                      </a:lnTo>
                      <a:lnTo>
                        <a:pt x="1809" y="633"/>
                      </a:lnTo>
                      <a:lnTo>
                        <a:pt x="1813" y="632"/>
                      </a:lnTo>
                      <a:lnTo>
                        <a:pt x="1818" y="629"/>
                      </a:lnTo>
                      <a:lnTo>
                        <a:pt x="1825" y="627"/>
                      </a:lnTo>
                      <a:lnTo>
                        <a:pt x="1833" y="624"/>
                      </a:lnTo>
                      <a:lnTo>
                        <a:pt x="1842" y="619"/>
                      </a:lnTo>
                      <a:lnTo>
                        <a:pt x="1851" y="614"/>
                      </a:lnTo>
                      <a:lnTo>
                        <a:pt x="1862" y="609"/>
                      </a:lnTo>
                      <a:lnTo>
                        <a:pt x="1873" y="604"/>
                      </a:lnTo>
                      <a:lnTo>
                        <a:pt x="1886" y="597"/>
                      </a:lnTo>
                      <a:lnTo>
                        <a:pt x="1911" y="583"/>
                      </a:lnTo>
                      <a:lnTo>
                        <a:pt x="1940" y="568"/>
                      </a:lnTo>
                      <a:lnTo>
                        <a:pt x="1969" y="551"/>
                      </a:lnTo>
                      <a:lnTo>
                        <a:pt x="2000" y="534"/>
                      </a:lnTo>
                      <a:lnTo>
                        <a:pt x="2062" y="498"/>
                      </a:lnTo>
                      <a:lnTo>
                        <a:pt x="2124" y="461"/>
                      </a:lnTo>
                      <a:lnTo>
                        <a:pt x="2154" y="443"/>
                      </a:lnTo>
                      <a:lnTo>
                        <a:pt x="2182" y="425"/>
                      </a:lnTo>
                      <a:lnTo>
                        <a:pt x="2210" y="407"/>
                      </a:lnTo>
                      <a:lnTo>
                        <a:pt x="2235" y="391"/>
                      </a:lnTo>
                      <a:lnTo>
                        <a:pt x="2258" y="375"/>
                      </a:lnTo>
                      <a:lnTo>
                        <a:pt x="2280" y="360"/>
                      </a:lnTo>
                      <a:lnTo>
                        <a:pt x="2300" y="346"/>
                      </a:lnTo>
                      <a:lnTo>
                        <a:pt x="2316" y="332"/>
                      </a:lnTo>
                      <a:lnTo>
                        <a:pt x="2331" y="321"/>
                      </a:lnTo>
                      <a:lnTo>
                        <a:pt x="2338" y="315"/>
                      </a:lnTo>
                      <a:lnTo>
                        <a:pt x="2343" y="311"/>
                      </a:lnTo>
                      <a:lnTo>
                        <a:pt x="2348" y="305"/>
                      </a:lnTo>
                      <a:lnTo>
                        <a:pt x="2353" y="300"/>
                      </a:lnTo>
                      <a:lnTo>
                        <a:pt x="2356" y="297"/>
                      </a:lnTo>
                      <a:lnTo>
                        <a:pt x="2358" y="292"/>
                      </a:lnTo>
                      <a:lnTo>
                        <a:pt x="2361" y="289"/>
                      </a:lnTo>
                      <a:lnTo>
                        <a:pt x="2362" y="286"/>
                      </a:lnTo>
                      <a:lnTo>
                        <a:pt x="2362" y="283"/>
                      </a:lnTo>
                      <a:lnTo>
                        <a:pt x="2362" y="281"/>
                      </a:lnTo>
                      <a:lnTo>
                        <a:pt x="2359" y="278"/>
                      </a:lnTo>
                      <a:lnTo>
                        <a:pt x="2357" y="277"/>
                      </a:lnTo>
                      <a:lnTo>
                        <a:pt x="2355" y="276"/>
                      </a:lnTo>
                      <a:lnTo>
                        <a:pt x="2350" y="275"/>
                      </a:lnTo>
                      <a:lnTo>
                        <a:pt x="2346" y="275"/>
                      </a:lnTo>
                      <a:lnTo>
                        <a:pt x="2340" y="275"/>
                      </a:lnTo>
                      <a:lnTo>
                        <a:pt x="2332" y="275"/>
                      </a:lnTo>
                      <a:lnTo>
                        <a:pt x="2325" y="276"/>
                      </a:lnTo>
                      <a:lnTo>
                        <a:pt x="2325" y="275"/>
                      </a:lnTo>
                      <a:close/>
                    </a:path>
                  </a:pathLst>
                </a:custGeom>
                <a:solidFill>
                  <a:srgbClr val="0040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93000"/>
                    </a:lnSpc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  <a:defRPr/>
                  </a:pPr>
                  <a:endParaRPr lang="cs-CZ" dirty="0">
                    <a:ea typeface="Microsoft YaHei" charset="-122"/>
                    <a:cs typeface="+mn-cs"/>
                  </a:endParaRPr>
                </a:p>
              </p:txBody>
            </p:sp>
          </p:grpSp>
          <p:grpSp>
            <p:nvGrpSpPr>
              <p:cNvPr id="25612" name="Group 11"/>
              <p:cNvGrpSpPr>
                <a:grpSpLocks/>
              </p:cNvGrpSpPr>
              <p:nvPr/>
            </p:nvGrpSpPr>
            <p:grpSpPr bwMode="auto">
              <a:xfrm>
                <a:off x="5119" y="338"/>
                <a:ext cx="404" cy="104"/>
                <a:chOff x="5119" y="338"/>
                <a:chExt cx="404" cy="104"/>
              </a:xfrm>
            </p:grpSpPr>
            <p:sp>
              <p:nvSpPr>
                <p:cNvPr id="3093" name="Freeform 12"/>
                <p:cNvSpPr>
                  <a:spLocks noChangeArrowheads="1"/>
                </p:cNvSpPr>
                <p:nvPr/>
              </p:nvSpPr>
              <p:spPr bwMode="auto">
                <a:xfrm>
                  <a:off x="5125" y="343"/>
                  <a:ext cx="390" cy="98"/>
                </a:xfrm>
                <a:custGeom>
                  <a:avLst/>
                  <a:gdLst>
                    <a:gd name="T0" fmla="*/ 2300 w 6097"/>
                    <a:gd name="T1" fmla="*/ 4918 h 1316"/>
                    <a:gd name="T2" fmla="*/ 2300 w 6097"/>
                    <a:gd name="T3" fmla="*/ 4918 h 1316"/>
                    <a:gd name="T4" fmla="*/ 2300 w 6097"/>
                    <a:gd name="T5" fmla="*/ 4918 h 1316"/>
                    <a:gd name="T6" fmla="*/ 2300 w 6097"/>
                    <a:gd name="T7" fmla="*/ 4918 h 1316"/>
                    <a:gd name="T8" fmla="*/ 2300 w 6097"/>
                    <a:gd name="T9" fmla="*/ 4918 h 1316"/>
                    <a:gd name="T10" fmla="*/ 2300 w 6097"/>
                    <a:gd name="T11" fmla="*/ 4918 h 1316"/>
                    <a:gd name="T12" fmla="*/ 2300 w 6097"/>
                    <a:gd name="T13" fmla="*/ 4918 h 1316"/>
                    <a:gd name="T14" fmla="*/ 2300 w 6097"/>
                    <a:gd name="T15" fmla="*/ 4918 h 1316"/>
                    <a:gd name="T16" fmla="*/ 2300 w 6097"/>
                    <a:gd name="T17" fmla="*/ 4918 h 1316"/>
                    <a:gd name="T18" fmla="*/ 2300 w 6097"/>
                    <a:gd name="T19" fmla="*/ 4918 h 1316"/>
                    <a:gd name="T20" fmla="*/ 2300 w 6097"/>
                    <a:gd name="T21" fmla="*/ 4918 h 1316"/>
                    <a:gd name="T22" fmla="*/ 2300 w 6097"/>
                    <a:gd name="T23" fmla="*/ 4918 h 1316"/>
                    <a:gd name="T24" fmla="*/ 2300 w 6097"/>
                    <a:gd name="T25" fmla="*/ 4918 h 1316"/>
                    <a:gd name="T26" fmla="*/ 2300 w 6097"/>
                    <a:gd name="T27" fmla="*/ 4918 h 1316"/>
                    <a:gd name="T28" fmla="*/ 2300 w 6097"/>
                    <a:gd name="T29" fmla="*/ 4918 h 1316"/>
                    <a:gd name="T30" fmla="*/ 2300 w 6097"/>
                    <a:gd name="T31" fmla="*/ 4918 h 1316"/>
                    <a:gd name="T32" fmla="*/ 2300 w 6097"/>
                    <a:gd name="T33" fmla="*/ 4918 h 1316"/>
                    <a:gd name="T34" fmla="*/ 2300 w 6097"/>
                    <a:gd name="T35" fmla="*/ 4918 h 1316"/>
                    <a:gd name="T36" fmla="*/ 2300 w 6097"/>
                    <a:gd name="T37" fmla="*/ 4918 h 1316"/>
                    <a:gd name="T38" fmla="*/ 2300 w 6097"/>
                    <a:gd name="T39" fmla="*/ 4918 h 1316"/>
                    <a:gd name="T40" fmla="*/ 2300 w 6097"/>
                    <a:gd name="T41" fmla="*/ 4918 h 1316"/>
                    <a:gd name="T42" fmla="*/ 2300 w 6097"/>
                    <a:gd name="T43" fmla="*/ 4918 h 1316"/>
                    <a:gd name="T44" fmla="*/ 2300 w 6097"/>
                    <a:gd name="T45" fmla="*/ 4918 h 1316"/>
                    <a:gd name="T46" fmla="*/ 2300 w 6097"/>
                    <a:gd name="T47" fmla="*/ 4918 h 1316"/>
                    <a:gd name="T48" fmla="*/ 2300 w 6097"/>
                    <a:gd name="T49" fmla="*/ 4918 h 1316"/>
                    <a:gd name="T50" fmla="*/ 2300 w 6097"/>
                    <a:gd name="T51" fmla="*/ 4918 h 1316"/>
                    <a:gd name="T52" fmla="*/ 2300 w 6097"/>
                    <a:gd name="T53" fmla="*/ 4918 h 1316"/>
                    <a:gd name="T54" fmla="*/ 2300 w 6097"/>
                    <a:gd name="T55" fmla="*/ 4918 h 1316"/>
                    <a:gd name="T56" fmla="*/ 2300 w 6097"/>
                    <a:gd name="T57" fmla="*/ 4918 h 1316"/>
                    <a:gd name="T58" fmla="*/ 2300 w 6097"/>
                    <a:gd name="T59" fmla="*/ 4918 h 1316"/>
                    <a:gd name="T60" fmla="*/ 2300 w 6097"/>
                    <a:gd name="T61" fmla="*/ 4918 h 1316"/>
                    <a:gd name="T62" fmla="*/ 2300 w 6097"/>
                    <a:gd name="T63" fmla="*/ 4918 h 1316"/>
                    <a:gd name="T64" fmla="*/ 2300 w 6097"/>
                    <a:gd name="T65" fmla="*/ 4918 h 1316"/>
                    <a:gd name="T66" fmla="*/ 2300 w 6097"/>
                    <a:gd name="T67" fmla="*/ 4918 h 1316"/>
                    <a:gd name="T68" fmla="*/ 2300 w 6097"/>
                    <a:gd name="T69" fmla="*/ 4918 h 1316"/>
                    <a:gd name="T70" fmla="*/ 2300 w 6097"/>
                    <a:gd name="T71" fmla="*/ 4918 h 1316"/>
                    <a:gd name="T72" fmla="*/ 2300 w 6097"/>
                    <a:gd name="T73" fmla="*/ 4918 h 1316"/>
                    <a:gd name="T74" fmla="*/ 2300 w 6097"/>
                    <a:gd name="T75" fmla="*/ 4918 h 1316"/>
                    <a:gd name="T76" fmla="*/ 2300 w 6097"/>
                    <a:gd name="T77" fmla="*/ 4918 h 1316"/>
                    <a:gd name="T78" fmla="*/ 2300 w 6097"/>
                    <a:gd name="T79" fmla="*/ 4918 h 1316"/>
                    <a:gd name="T80" fmla="*/ 2300 w 6097"/>
                    <a:gd name="T81" fmla="*/ 4918 h 1316"/>
                    <a:gd name="T82" fmla="*/ 2300 w 6097"/>
                    <a:gd name="T83" fmla="*/ 4918 h 1316"/>
                    <a:gd name="T84" fmla="*/ 2300 w 6097"/>
                    <a:gd name="T85" fmla="*/ 4918 h 1316"/>
                    <a:gd name="T86" fmla="*/ 2300 w 6097"/>
                    <a:gd name="T87" fmla="*/ 4918 h 1316"/>
                    <a:gd name="T88" fmla="*/ 2300 w 6097"/>
                    <a:gd name="T89" fmla="*/ 4918 h 1316"/>
                    <a:gd name="T90" fmla="*/ 2300 w 6097"/>
                    <a:gd name="T91" fmla="*/ 4918 h 1316"/>
                    <a:gd name="T92" fmla="*/ 2300 w 6097"/>
                    <a:gd name="T93" fmla="*/ 0 h 1316"/>
                    <a:gd name="T94" fmla="*/ 2300 w 6097"/>
                    <a:gd name="T95" fmla="*/ 4918 h 131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w 6097"/>
                    <a:gd name="T145" fmla="*/ 0 h 1316"/>
                    <a:gd name="T146" fmla="*/ 6097 w 6097"/>
                    <a:gd name="T147" fmla="*/ 1316 h 1316"/>
                  </a:gdLst>
                  <a:ahLst/>
                  <a:cxnLst>
                    <a:cxn ang="T96">
                      <a:pos x="T0" y="T1"/>
                    </a:cxn>
                    <a:cxn ang="T97">
                      <a:pos x="T2" y="T3"/>
                    </a:cxn>
                    <a:cxn ang="T98">
                      <a:pos x="T4" y="T5"/>
                    </a:cxn>
                    <a:cxn ang="T99">
                      <a:pos x="T6" y="T7"/>
                    </a:cxn>
                    <a:cxn ang="T100">
                      <a:pos x="T8" y="T9"/>
                    </a:cxn>
                    <a:cxn ang="T101">
                      <a:pos x="T10" y="T11"/>
                    </a:cxn>
                    <a:cxn ang="T102">
                      <a:pos x="T12" y="T13"/>
                    </a:cxn>
                    <a:cxn ang="T103">
                      <a:pos x="T14" y="T15"/>
                    </a:cxn>
                    <a:cxn ang="T104">
                      <a:pos x="T16" y="T17"/>
                    </a:cxn>
                    <a:cxn ang="T105">
                      <a:pos x="T18" y="T19"/>
                    </a:cxn>
                    <a:cxn ang="T106">
                      <a:pos x="T20" y="T21"/>
                    </a:cxn>
                    <a:cxn ang="T107">
                      <a:pos x="T22" y="T23"/>
                    </a:cxn>
                    <a:cxn ang="T108">
                      <a:pos x="T24" y="T25"/>
                    </a:cxn>
                    <a:cxn ang="T109">
                      <a:pos x="T26" y="T27"/>
                    </a:cxn>
                    <a:cxn ang="T110">
                      <a:pos x="T28" y="T29"/>
                    </a:cxn>
                    <a:cxn ang="T111">
                      <a:pos x="T30" y="T31"/>
                    </a:cxn>
                    <a:cxn ang="T112">
                      <a:pos x="T32" y="T33"/>
                    </a:cxn>
                    <a:cxn ang="T113">
                      <a:pos x="T34" y="T35"/>
                    </a:cxn>
                    <a:cxn ang="T114">
                      <a:pos x="T36" y="T37"/>
                    </a:cxn>
                    <a:cxn ang="T115">
                      <a:pos x="T38" y="T39"/>
                    </a:cxn>
                    <a:cxn ang="T116">
                      <a:pos x="T40" y="T41"/>
                    </a:cxn>
                    <a:cxn ang="T117">
                      <a:pos x="T42" y="T43"/>
                    </a:cxn>
                    <a:cxn ang="T118">
                      <a:pos x="T44" y="T45"/>
                    </a:cxn>
                    <a:cxn ang="T119">
                      <a:pos x="T46" y="T47"/>
                    </a:cxn>
                    <a:cxn ang="T120">
                      <a:pos x="T48" y="T49"/>
                    </a:cxn>
                    <a:cxn ang="T121">
                      <a:pos x="T50" y="T51"/>
                    </a:cxn>
                    <a:cxn ang="T122">
                      <a:pos x="T52" y="T53"/>
                    </a:cxn>
                    <a:cxn ang="T123">
                      <a:pos x="T54" y="T55"/>
                    </a:cxn>
                    <a:cxn ang="T124">
                      <a:pos x="T56" y="T57"/>
                    </a:cxn>
                    <a:cxn ang="T125">
                      <a:pos x="T58" y="T59"/>
                    </a:cxn>
                    <a:cxn ang="T126">
                      <a:pos x="T60" y="T61"/>
                    </a:cxn>
                    <a:cxn ang="T127">
                      <a:pos x="T62" y="T63"/>
                    </a:cxn>
                    <a:cxn ang="T128">
                      <a:pos x="T64" y="T65"/>
                    </a:cxn>
                    <a:cxn ang="T129">
                      <a:pos x="T66" y="T67"/>
                    </a:cxn>
                    <a:cxn ang="T130">
                      <a:pos x="T68" y="T69"/>
                    </a:cxn>
                    <a:cxn ang="T131">
                      <a:pos x="T70" y="T71"/>
                    </a:cxn>
                    <a:cxn ang="T132">
                      <a:pos x="T72" y="T73"/>
                    </a:cxn>
                    <a:cxn ang="T133">
                      <a:pos x="T74" y="T75"/>
                    </a:cxn>
                    <a:cxn ang="T134">
                      <a:pos x="T76" y="T77"/>
                    </a:cxn>
                    <a:cxn ang="T135">
                      <a:pos x="T78" y="T79"/>
                    </a:cxn>
                    <a:cxn ang="T136">
                      <a:pos x="T80" y="T81"/>
                    </a:cxn>
                    <a:cxn ang="T137">
                      <a:pos x="T82" y="T83"/>
                    </a:cxn>
                    <a:cxn ang="T138">
                      <a:pos x="T84" y="T85"/>
                    </a:cxn>
                    <a:cxn ang="T139">
                      <a:pos x="T86" y="T87"/>
                    </a:cxn>
                    <a:cxn ang="T140">
                      <a:pos x="T88" y="T89"/>
                    </a:cxn>
                    <a:cxn ang="T141">
                      <a:pos x="T90" y="T91"/>
                    </a:cxn>
                    <a:cxn ang="T142">
                      <a:pos x="T92" y="T93"/>
                    </a:cxn>
                    <a:cxn ang="T143">
                      <a:pos x="T94" y="T95"/>
                    </a:cxn>
                  </a:cxnLst>
                  <a:rect l="T144" t="T145" r="T146" b="T147"/>
                  <a:pathLst>
                    <a:path w="6097" h="1316">
                      <a:moveTo>
                        <a:pt x="3090" y="5"/>
                      </a:moveTo>
                      <a:lnTo>
                        <a:pt x="3054" y="13"/>
                      </a:lnTo>
                      <a:lnTo>
                        <a:pt x="3019" y="20"/>
                      </a:lnTo>
                      <a:lnTo>
                        <a:pt x="2951" y="36"/>
                      </a:lnTo>
                      <a:lnTo>
                        <a:pt x="2883" y="53"/>
                      </a:lnTo>
                      <a:lnTo>
                        <a:pt x="2817" y="74"/>
                      </a:lnTo>
                      <a:lnTo>
                        <a:pt x="2753" y="96"/>
                      </a:lnTo>
                      <a:lnTo>
                        <a:pt x="2688" y="119"/>
                      </a:lnTo>
                      <a:lnTo>
                        <a:pt x="2625" y="144"/>
                      </a:lnTo>
                      <a:lnTo>
                        <a:pt x="2561" y="171"/>
                      </a:lnTo>
                      <a:lnTo>
                        <a:pt x="2435" y="225"/>
                      </a:lnTo>
                      <a:lnTo>
                        <a:pt x="2308" y="281"/>
                      </a:lnTo>
                      <a:lnTo>
                        <a:pt x="2242" y="309"/>
                      </a:lnTo>
                      <a:lnTo>
                        <a:pt x="2177" y="338"/>
                      </a:lnTo>
                      <a:lnTo>
                        <a:pt x="2111" y="365"/>
                      </a:lnTo>
                      <a:lnTo>
                        <a:pt x="2042" y="392"/>
                      </a:lnTo>
                      <a:lnTo>
                        <a:pt x="1981" y="415"/>
                      </a:lnTo>
                      <a:lnTo>
                        <a:pt x="1920" y="438"/>
                      </a:lnTo>
                      <a:lnTo>
                        <a:pt x="1861" y="461"/>
                      </a:lnTo>
                      <a:lnTo>
                        <a:pt x="1802" y="483"/>
                      </a:lnTo>
                      <a:lnTo>
                        <a:pt x="1746" y="505"/>
                      </a:lnTo>
                      <a:lnTo>
                        <a:pt x="1690" y="526"/>
                      </a:lnTo>
                      <a:lnTo>
                        <a:pt x="1636" y="546"/>
                      </a:lnTo>
                      <a:lnTo>
                        <a:pt x="1583" y="567"/>
                      </a:lnTo>
                      <a:lnTo>
                        <a:pt x="1532" y="586"/>
                      </a:lnTo>
                      <a:lnTo>
                        <a:pt x="1483" y="605"/>
                      </a:lnTo>
                      <a:lnTo>
                        <a:pt x="1436" y="622"/>
                      </a:lnTo>
                      <a:lnTo>
                        <a:pt x="1390" y="639"/>
                      </a:lnTo>
                      <a:lnTo>
                        <a:pt x="1346" y="655"/>
                      </a:lnTo>
                      <a:lnTo>
                        <a:pt x="1304" y="670"/>
                      </a:lnTo>
                      <a:lnTo>
                        <a:pt x="1265" y="685"/>
                      </a:lnTo>
                      <a:lnTo>
                        <a:pt x="1227" y="698"/>
                      </a:lnTo>
                      <a:lnTo>
                        <a:pt x="1194" y="711"/>
                      </a:lnTo>
                      <a:lnTo>
                        <a:pt x="1160" y="722"/>
                      </a:lnTo>
                      <a:lnTo>
                        <a:pt x="1127" y="734"/>
                      </a:lnTo>
                      <a:lnTo>
                        <a:pt x="1096" y="745"/>
                      </a:lnTo>
                      <a:lnTo>
                        <a:pt x="1066" y="756"/>
                      </a:lnTo>
                      <a:lnTo>
                        <a:pt x="1036" y="766"/>
                      </a:lnTo>
                      <a:lnTo>
                        <a:pt x="1007" y="775"/>
                      </a:lnTo>
                      <a:lnTo>
                        <a:pt x="978" y="786"/>
                      </a:lnTo>
                      <a:lnTo>
                        <a:pt x="946" y="797"/>
                      </a:lnTo>
                      <a:lnTo>
                        <a:pt x="914" y="807"/>
                      </a:lnTo>
                      <a:lnTo>
                        <a:pt x="883" y="818"/>
                      </a:lnTo>
                      <a:lnTo>
                        <a:pt x="853" y="828"/>
                      </a:lnTo>
                      <a:lnTo>
                        <a:pt x="794" y="848"/>
                      </a:lnTo>
                      <a:lnTo>
                        <a:pt x="737" y="865"/>
                      </a:lnTo>
                      <a:lnTo>
                        <a:pt x="683" y="883"/>
                      </a:lnTo>
                      <a:lnTo>
                        <a:pt x="629" y="899"/>
                      </a:lnTo>
                      <a:lnTo>
                        <a:pt x="522" y="933"/>
                      </a:lnTo>
                      <a:lnTo>
                        <a:pt x="467" y="949"/>
                      </a:lnTo>
                      <a:lnTo>
                        <a:pt x="410" y="966"/>
                      </a:lnTo>
                      <a:lnTo>
                        <a:pt x="351" y="984"/>
                      </a:lnTo>
                      <a:lnTo>
                        <a:pt x="320" y="993"/>
                      </a:lnTo>
                      <a:lnTo>
                        <a:pt x="289" y="1002"/>
                      </a:lnTo>
                      <a:lnTo>
                        <a:pt x="257" y="1011"/>
                      </a:lnTo>
                      <a:lnTo>
                        <a:pt x="224" y="1022"/>
                      </a:lnTo>
                      <a:lnTo>
                        <a:pt x="189" y="1032"/>
                      </a:lnTo>
                      <a:lnTo>
                        <a:pt x="154" y="1042"/>
                      </a:lnTo>
                      <a:lnTo>
                        <a:pt x="118" y="1053"/>
                      </a:lnTo>
                      <a:lnTo>
                        <a:pt x="80" y="1064"/>
                      </a:lnTo>
                      <a:lnTo>
                        <a:pt x="40" y="1076"/>
                      </a:lnTo>
                      <a:lnTo>
                        <a:pt x="0" y="1087"/>
                      </a:lnTo>
                      <a:lnTo>
                        <a:pt x="28" y="1078"/>
                      </a:lnTo>
                      <a:lnTo>
                        <a:pt x="55" y="1069"/>
                      </a:lnTo>
                      <a:lnTo>
                        <a:pt x="85" y="1061"/>
                      </a:lnTo>
                      <a:lnTo>
                        <a:pt x="116" y="1053"/>
                      </a:lnTo>
                      <a:lnTo>
                        <a:pt x="148" y="1046"/>
                      </a:lnTo>
                      <a:lnTo>
                        <a:pt x="181" y="1039"/>
                      </a:lnTo>
                      <a:lnTo>
                        <a:pt x="214" y="1033"/>
                      </a:lnTo>
                      <a:lnTo>
                        <a:pt x="249" y="1028"/>
                      </a:lnTo>
                      <a:lnTo>
                        <a:pt x="285" y="1023"/>
                      </a:lnTo>
                      <a:lnTo>
                        <a:pt x="322" y="1019"/>
                      </a:lnTo>
                      <a:lnTo>
                        <a:pt x="358" y="1016"/>
                      </a:lnTo>
                      <a:lnTo>
                        <a:pt x="396" y="1012"/>
                      </a:lnTo>
                      <a:lnTo>
                        <a:pt x="437" y="1010"/>
                      </a:lnTo>
                      <a:lnTo>
                        <a:pt x="476" y="1008"/>
                      </a:lnTo>
                      <a:lnTo>
                        <a:pt x="517" y="1005"/>
                      </a:lnTo>
                      <a:lnTo>
                        <a:pt x="559" y="1004"/>
                      </a:lnTo>
                      <a:lnTo>
                        <a:pt x="601" y="1004"/>
                      </a:lnTo>
                      <a:lnTo>
                        <a:pt x="645" y="1004"/>
                      </a:lnTo>
                      <a:lnTo>
                        <a:pt x="690" y="1004"/>
                      </a:lnTo>
                      <a:lnTo>
                        <a:pt x="735" y="1005"/>
                      </a:lnTo>
                      <a:lnTo>
                        <a:pt x="781" y="1007"/>
                      </a:lnTo>
                      <a:lnTo>
                        <a:pt x="827" y="1008"/>
                      </a:lnTo>
                      <a:lnTo>
                        <a:pt x="875" y="1010"/>
                      </a:lnTo>
                      <a:lnTo>
                        <a:pt x="923" y="1012"/>
                      </a:lnTo>
                      <a:lnTo>
                        <a:pt x="971" y="1016"/>
                      </a:lnTo>
                      <a:lnTo>
                        <a:pt x="1021" y="1019"/>
                      </a:lnTo>
                      <a:lnTo>
                        <a:pt x="1070" y="1023"/>
                      </a:lnTo>
                      <a:lnTo>
                        <a:pt x="1121" y="1026"/>
                      </a:lnTo>
                      <a:lnTo>
                        <a:pt x="1225" y="1035"/>
                      </a:lnTo>
                      <a:lnTo>
                        <a:pt x="1331" y="1046"/>
                      </a:lnTo>
                      <a:lnTo>
                        <a:pt x="1439" y="1057"/>
                      </a:lnTo>
                      <a:lnTo>
                        <a:pt x="1549" y="1070"/>
                      </a:lnTo>
                      <a:lnTo>
                        <a:pt x="1661" y="1084"/>
                      </a:lnTo>
                      <a:lnTo>
                        <a:pt x="1776" y="1099"/>
                      </a:lnTo>
                      <a:lnTo>
                        <a:pt x="1891" y="1114"/>
                      </a:lnTo>
                      <a:lnTo>
                        <a:pt x="2008" y="1130"/>
                      </a:lnTo>
                      <a:lnTo>
                        <a:pt x="2127" y="1147"/>
                      </a:lnTo>
                      <a:lnTo>
                        <a:pt x="2247" y="1164"/>
                      </a:lnTo>
                      <a:lnTo>
                        <a:pt x="2369" y="1183"/>
                      </a:lnTo>
                      <a:lnTo>
                        <a:pt x="2491" y="1201"/>
                      </a:lnTo>
                      <a:lnTo>
                        <a:pt x="2614" y="1221"/>
                      </a:lnTo>
                      <a:lnTo>
                        <a:pt x="2739" y="1239"/>
                      </a:lnTo>
                      <a:lnTo>
                        <a:pt x="2990" y="1278"/>
                      </a:lnTo>
                      <a:lnTo>
                        <a:pt x="3241" y="1316"/>
                      </a:lnTo>
                      <a:lnTo>
                        <a:pt x="3301" y="1287"/>
                      </a:lnTo>
                      <a:lnTo>
                        <a:pt x="3359" y="1259"/>
                      </a:lnTo>
                      <a:lnTo>
                        <a:pt x="3414" y="1230"/>
                      </a:lnTo>
                      <a:lnTo>
                        <a:pt x="3467" y="1202"/>
                      </a:lnTo>
                      <a:lnTo>
                        <a:pt x="3518" y="1175"/>
                      </a:lnTo>
                      <a:lnTo>
                        <a:pt x="3566" y="1148"/>
                      </a:lnTo>
                      <a:lnTo>
                        <a:pt x="3613" y="1123"/>
                      </a:lnTo>
                      <a:lnTo>
                        <a:pt x="3658" y="1096"/>
                      </a:lnTo>
                      <a:lnTo>
                        <a:pt x="3701" y="1072"/>
                      </a:lnTo>
                      <a:lnTo>
                        <a:pt x="3742" y="1048"/>
                      </a:lnTo>
                      <a:lnTo>
                        <a:pt x="3783" y="1024"/>
                      </a:lnTo>
                      <a:lnTo>
                        <a:pt x="3821" y="1001"/>
                      </a:lnTo>
                      <a:lnTo>
                        <a:pt x="3859" y="978"/>
                      </a:lnTo>
                      <a:lnTo>
                        <a:pt x="3894" y="955"/>
                      </a:lnTo>
                      <a:lnTo>
                        <a:pt x="3929" y="933"/>
                      </a:lnTo>
                      <a:lnTo>
                        <a:pt x="3964" y="912"/>
                      </a:lnTo>
                      <a:lnTo>
                        <a:pt x="3997" y="891"/>
                      </a:lnTo>
                      <a:lnTo>
                        <a:pt x="4029" y="871"/>
                      </a:lnTo>
                      <a:lnTo>
                        <a:pt x="4091" y="832"/>
                      </a:lnTo>
                      <a:lnTo>
                        <a:pt x="4153" y="794"/>
                      </a:lnTo>
                      <a:lnTo>
                        <a:pt x="4212" y="758"/>
                      </a:lnTo>
                      <a:lnTo>
                        <a:pt x="4272" y="724"/>
                      </a:lnTo>
                      <a:lnTo>
                        <a:pt x="4332" y="692"/>
                      </a:lnTo>
                      <a:lnTo>
                        <a:pt x="4393" y="662"/>
                      </a:lnTo>
                      <a:lnTo>
                        <a:pt x="4426" y="647"/>
                      </a:lnTo>
                      <a:lnTo>
                        <a:pt x="4458" y="634"/>
                      </a:lnTo>
                      <a:lnTo>
                        <a:pt x="4496" y="617"/>
                      </a:lnTo>
                      <a:lnTo>
                        <a:pt x="4534" y="602"/>
                      </a:lnTo>
                      <a:lnTo>
                        <a:pt x="4573" y="587"/>
                      </a:lnTo>
                      <a:lnTo>
                        <a:pt x="4613" y="573"/>
                      </a:lnTo>
                      <a:lnTo>
                        <a:pt x="4655" y="558"/>
                      </a:lnTo>
                      <a:lnTo>
                        <a:pt x="4698" y="544"/>
                      </a:lnTo>
                      <a:lnTo>
                        <a:pt x="4740" y="529"/>
                      </a:lnTo>
                      <a:lnTo>
                        <a:pt x="4784" y="515"/>
                      </a:lnTo>
                      <a:lnTo>
                        <a:pt x="4829" y="501"/>
                      </a:lnTo>
                      <a:lnTo>
                        <a:pt x="4875" y="487"/>
                      </a:lnTo>
                      <a:lnTo>
                        <a:pt x="4921" y="472"/>
                      </a:lnTo>
                      <a:lnTo>
                        <a:pt x="4968" y="459"/>
                      </a:lnTo>
                      <a:lnTo>
                        <a:pt x="5017" y="444"/>
                      </a:lnTo>
                      <a:lnTo>
                        <a:pt x="5066" y="429"/>
                      </a:lnTo>
                      <a:lnTo>
                        <a:pt x="5116" y="414"/>
                      </a:lnTo>
                      <a:lnTo>
                        <a:pt x="5166" y="399"/>
                      </a:lnTo>
                      <a:lnTo>
                        <a:pt x="5218" y="383"/>
                      </a:lnTo>
                      <a:lnTo>
                        <a:pt x="5271" y="366"/>
                      </a:lnTo>
                      <a:lnTo>
                        <a:pt x="5324" y="349"/>
                      </a:lnTo>
                      <a:lnTo>
                        <a:pt x="5378" y="332"/>
                      </a:lnTo>
                      <a:lnTo>
                        <a:pt x="5434" y="314"/>
                      </a:lnTo>
                      <a:lnTo>
                        <a:pt x="5490" y="295"/>
                      </a:lnTo>
                      <a:lnTo>
                        <a:pt x="5547" y="276"/>
                      </a:lnTo>
                      <a:lnTo>
                        <a:pt x="5604" y="256"/>
                      </a:lnTo>
                      <a:lnTo>
                        <a:pt x="5663" y="235"/>
                      </a:lnTo>
                      <a:lnTo>
                        <a:pt x="5723" y="213"/>
                      </a:lnTo>
                      <a:lnTo>
                        <a:pt x="5783" y="190"/>
                      </a:lnTo>
                      <a:lnTo>
                        <a:pt x="5844" y="167"/>
                      </a:lnTo>
                      <a:lnTo>
                        <a:pt x="5906" y="142"/>
                      </a:lnTo>
                      <a:lnTo>
                        <a:pt x="5970" y="117"/>
                      </a:lnTo>
                      <a:lnTo>
                        <a:pt x="6033" y="89"/>
                      </a:lnTo>
                      <a:lnTo>
                        <a:pt x="6097" y="61"/>
                      </a:lnTo>
                      <a:lnTo>
                        <a:pt x="5888" y="63"/>
                      </a:lnTo>
                      <a:lnTo>
                        <a:pt x="5680" y="61"/>
                      </a:lnTo>
                      <a:lnTo>
                        <a:pt x="5473" y="59"/>
                      </a:lnTo>
                      <a:lnTo>
                        <a:pt x="5268" y="54"/>
                      </a:lnTo>
                      <a:lnTo>
                        <a:pt x="5065" y="49"/>
                      </a:lnTo>
                      <a:lnTo>
                        <a:pt x="4965" y="45"/>
                      </a:lnTo>
                      <a:lnTo>
                        <a:pt x="4865" y="42"/>
                      </a:lnTo>
                      <a:lnTo>
                        <a:pt x="4765" y="38"/>
                      </a:lnTo>
                      <a:lnTo>
                        <a:pt x="4668" y="35"/>
                      </a:lnTo>
                      <a:lnTo>
                        <a:pt x="4570" y="30"/>
                      </a:lnTo>
                      <a:lnTo>
                        <a:pt x="4474" y="27"/>
                      </a:lnTo>
                      <a:lnTo>
                        <a:pt x="4378" y="23"/>
                      </a:lnTo>
                      <a:lnTo>
                        <a:pt x="4283" y="20"/>
                      </a:lnTo>
                      <a:lnTo>
                        <a:pt x="4189" y="16"/>
                      </a:lnTo>
                      <a:lnTo>
                        <a:pt x="4097" y="13"/>
                      </a:lnTo>
                      <a:lnTo>
                        <a:pt x="4006" y="10"/>
                      </a:lnTo>
                      <a:lnTo>
                        <a:pt x="3915" y="7"/>
                      </a:lnTo>
                      <a:lnTo>
                        <a:pt x="3826" y="5"/>
                      </a:lnTo>
                      <a:lnTo>
                        <a:pt x="3739" y="3"/>
                      </a:lnTo>
                      <a:lnTo>
                        <a:pt x="3652" y="2"/>
                      </a:lnTo>
                      <a:lnTo>
                        <a:pt x="3567" y="0"/>
                      </a:lnTo>
                      <a:lnTo>
                        <a:pt x="3484" y="0"/>
                      </a:lnTo>
                      <a:lnTo>
                        <a:pt x="3402" y="0"/>
                      </a:lnTo>
                      <a:lnTo>
                        <a:pt x="3322" y="0"/>
                      </a:lnTo>
                      <a:lnTo>
                        <a:pt x="3242" y="2"/>
                      </a:lnTo>
                      <a:lnTo>
                        <a:pt x="3165" y="4"/>
                      </a:lnTo>
                      <a:lnTo>
                        <a:pt x="3090" y="6"/>
                      </a:lnTo>
                      <a:lnTo>
                        <a:pt x="3090" y="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93000"/>
                    </a:lnSpc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  <a:defRPr/>
                  </a:pPr>
                  <a:endParaRPr lang="cs-CZ" dirty="0">
                    <a:ea typeface="Microsoft YaHei" charset="-122"/>
                    <a:cs typeface="+mn-cs"/>
                  </a:endParaRPr>
                </a:p>
              </p:txBody>
            </p:sp>
            <p:sp>
              <p:nvSpPr>
                <p:cNvPr id="3094" name="Freeform 13"/>
                <p:cNvSpPr>
                  <a:spLocks noChangeArrowheads="1"/>
                </p:cNvSpPr>
                <p:nvPr/>
              </p:nvSpPr>
              <p:spPr bwMode="auto">
                <a:xfrm>
                  <a:off x="5119" y="347"/>
                  <a:ext cx="396" cy="96"/>
                </a:xfrm>
                <a:custGeom>
                  <a:avLst/>
                  <a:gdLst>
                    <a:gd name="T0" fmla="*/ 2285 w 6199"/>
                    <a:gd name="T1" fmla="*/ 5136 h 1278"/>
                    <a:gd name="T2" fmla="*/ 2285 w 6199"/>
                    <a:gd name="T3" fmla="*/ 5136 h 1278"/>
                    <a:gd name="T4" fmla="*/ 2285 w 6199"/>
                    <a:gd name="T5" fmla="*/ 5136 h 1278"/>
                    <a:gd name="T6" fmla="*/ 2285 w 6199"/>
                    <a:gd name="T7" fmla="*/ 5136 h 1278"/>
                    <a:gd name="T8" fmla="*/ 2285 w 6199"/>
                    <a:gd name="T9" fmla="*/ 5136 h 1278"/>
                    <a:gd name="T10" fmla="*/ 2285 w 6199"/>
                    <a:gd name="T11" fmla="*/ 5136 h 1278"/>
                    <a:gd name="T12" fmla="*/ 2285 w 6199"/>
                    <a:gd name="T13" fmla="*/ 5136 h 1278"/>
                    <a:gd name="T14" fmla="*/ 2285 w 6199"/>
                    <a:gd name="T15" fmla="*/ 5136 h 1278"/>
                    <a:gd name="T16" fmla="*/ 2285 w 6199"/>
                    <a:gd name="T17" fmla="*/ 5136 h 1278"/>
                    <a:gd name="T18" fmla="*/ 2285 w 6199"/>
                    <a:gd name="T19" fmla="*/ 5136 h 1278"/>
                    <a:gd name="T20" fmla="*/ 2285 w 6199"/>
                    <a:gd name="T21" fmla="*/ 5136 h 1278"/>
                    <a:gd name="T22" fmla="*/ 2285 w 6199"/>
                    <a:gd name="T23" fmla="*/ 5136 h 1278"/>
                    <a:gd name="T24" fmla="*/ 2285 w 6199"/>
                    <a:gd name="T25" fmla="*/ 5136 h 1278"/>
                    <a:gd name="T26" fmla="*/ 2285 w 6199"/>
                    <a:gd name="T27" fmla="*/ 5136 h 1278"/>
                    <a:gd name="T28" fmla="*/ 2285 w 6199"/>
                    <a:gd name="T29" fmla="*/ 5136 h 1278"/>
                    <a:gd name="T30" fmla="*/ 2285 w 6199"/>
                    <a:gd name="T31" fmla="*/ 5136 h 1278"/>
                    <a:gd name="T32" fmla="*/ 2285 w 6199"/>
                    <a:gd name="T33" fmla="*/ 5136 h 1278"/>
                    <a:gd name="T34" fmla="*/ 2285 w 6199"/>
                    <a:gd name="T35" fmla="*/ 5136 h 1278"/>
                    <a:gd name="T36" fmla="*/ 2285 w 6199"/>
                    <a:gd name="T37" fmla="*/ 5136 h 1278"/>
                    <a:gd name="T38" fmla="*/ 2285 w 6199"/>
                    <a:gd name="T39" fmla="*/ 5136 h 1278"/>
                    <a:gd name="T40" fmla="*/ 2285 w 6199"/>
                    <a:gd name="T41" fmla="*/ 5136 h 1278"/>
                    <a:gd name="T42" fmla="*/ 2285 w 6199"/>
                    <a:gd name="T43" fmla="*/ 5136 h 1278"/>
                    <a:gd name="T44" fmla="*/ 2285 w 6199"/>
                    <a:gd name="T45" fmla="*/ 5136 h 1278"/>
                    <a:gd name="T46" fmla="*/ 2285 w 6199"/>
                    <a:gd name="T47" fmla="*/ 5136 h 1278"/>
                    <a:gd name="T48" fmla="*/ 2285 w 6199"/>
                    <a:gd name="T49" fmla="*/ 5136 h 1278"/>
                    <a:gd name="T50" fmla="*/ 2285 w 6199"/>
                    <a:gd name="T51" fmla="*/ 5136 h 1278"/>
                    <a:gd name="T52" fmla="*/ 2285 w 6199"/>
                    <a:gd name="T53" fmla="*/ 5136 h 1278"/>
                    <a:gd name="T54" fmla="*/ 2285 w 6199"/>
                    <a:gd name="T55" fmla="*/ 5136 h 1278"/>
                    <a:gd name="T56" fmla="*/ 2285 w 6199"/>
                    <a:gd name="T57" fmla="*/ 5136 h 1278"/>
                    <a:gd name="T58" fmla="*/ 2285 w 6199"/>
                    <a:gd name="T59" fmla="*/ 5136 h 1278"/>
                    <a:gd name="T60" fmla="*/ 2285 w 6199"/>
                    <a:gd name="T61" fmla="*/ 5136 h 1278"/>
                    <a:gd name="T62" fmla="*/ 2285 w 6199"/>
                    <a:gd name="T63" fmla="*/ 5136 h 1278"/>
                    <a:gd name="T64" fmla="*/ 2285 w 6199"/>
                    <a:gd name="T65" fmla="*/ 5136 h 1278"/>
                    <a:gd name="T66" fmla="*/ 2285 w 6199"/>
                    <a:gd name="T67" fmla="*/ 5136 h 1278"/>
                    <a:gd name="T68" fmla="*/ 2285 w 6199"/>
                    <a:gd name="T69" fmla="*/ 5136 h 1278"/>
                    <a:gd name="T70" fmla="*/ 2285 w 6199"/>
                    <a:gd name="T71" fmla="*/ 5136 h 1278"/>
                    <a:gd name="T72" fmla="*/ 2285 w 6199"/>
                    <a:gd name="T73" fmla="*/ 5136 h 1278"/>
                    <a:gd name="T74" fmla="*/ 2285 w 6199"/>
                    <a:gd name="T75" fmla="*/ 5136 h 1278"/>
                    <a:gd name="T76" fmla="*/ 2285 w 6199"/>
                    <a:gd name="T77" fmla="*/ 5136 h 1278"/>
                    <a:gd name="T78" fmla="*/ 2285 w 6199"/>
                    <a:gd name="T79" fmla="*/ 5136 h 1278"/>
                    <a:gd name="T80" fmla="*/ 2285 w 6199"/>
                    <a:gd name="T81" fmla="*/ 5136 h 1278"/>
                    <a:gd name="T82" fmla="*/ 2285 w 6199"/>
                    <a:gd name="T83" fmla="*/ 5136 h 1278"/>
                    <a:gd name="T84" fmla="*/ 2285 w 6199"/>
                    <a:gd name="T85" fmla="*/ 5136 h 1278"/>
                    <a:gd name="T86" fmla="*/ 2285 w 6199"/>
                    <a:gd name="T87" fmla="*/ 5136 h 1278"/>
                    <a:gd name="T88" fmla="*/ 2285 w 6199"/>
                    <a:gd name="T89" fmla="*/ 5136 h 1278"/>
                    <a:gd name="T90" fmla="*/ 2285 w 6199"/>
                    <a:gd name="T91" fmla="*/ 5136 h 1278"/>
                    <a:gd name="T92" fmla="*/ 2285 w 6199"/>
                    <a:gd name="T93" fmla="*/ 5136 h 1278"/>
                    <a:gd name="T94" fmla="*/ 2285 w 6199"/>
                    <a:gd name="T95" fmla="*/ 5136 h 1278"/>
                    <a:gd name="T96" fmla="*/ 2285 w 6199"/>
                    <a:gd name="T97" fmla="*/ 5136 h 1278"/>
                    <a:gd name="T98" fmla="*/ 2285 w 6199"/>
                    <a:gd name="T99" fmla="*/ 5136 h 1278"/>
                    <a:gd name="T100" fmla="*/ 2285 w 6199"/>
                    <a:gd name="T101" fmla="*/ 5136 h 1278"/>
                    <a:gd name="T102" fmla="*/ 2285 w 6199"/>
                    <a:gd name="T103" fmla="*/ 5136 h 1278"/>
                    <a:gd name="T104" fmla="*/ 2285 w 6199"/>
                    <a:gd name="T105" fmla="*/ 5136 h 1278"/>
                    <a:gd name="T106" fmla="*/ 2285 w 6199"/>
                    <a:gd name="T107" fmla="*/ 5136 h 1278"/>
                    <a:gd name="T108" fmla="*/ 2285 w 6199"/>
                    <a:gd name="T109" fmla="*/ 5136 h 1278"/>
                    <a:gd name="T110" fmla="*/ 2285 w 6199"/>
                    <a:gd name="T111" fmla="*/ 5136 h 1278"/>
                    <a:gd name="T112" fmla="*/ 2285 w 6199"/>
                    <a:gd name="T113" fmla="*/ 5136 h 1278"/>
                    <a:gd name="T114" fmla="*/ 2285 w 6199"/>
                    <a:gd name="T115" fmla="*/ 5136 h 1278"/>
                    <a:gd name="T116" fmla="*/ 2285 w 6199"/>
                    <a:gd name="T117" fmla="*/ 5136 h 1278"/>
                    <a:gd name="T118" fmla="*/ 2285 w 6199"/>
                    <a:gd name="T119" fmla="*/ 5136 h 1278"/>
                    <a:gd name="T120" fmla="*/ 2285 w 6199"/>
                    <a:gd name="T121" fmla="*/ 5136 h 1278"/>
                    <a:gd name="T122" fmla="*/ 2285 w 6199"/>
                    <a:gd name="T123" fmla="*/ 5136 h 1278"/>
                    <a:gd name="T124" fmla="*/ 2285 w 6199"/>
                    <a:gd name="T125" fmla="*/ 5136 h 1278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6199"/>
                    <a:gd name="T190" fmla="*/ 0 h 1278"/>
                    <a:gd name="T191" fmla="*/ 6199 w 6199"/>
                    <a:gd name="T192" fmla="*/ 1278 h 1278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6199" h="1278">
                      <a:moveTo>
                        <a:pt x="0" y="1077"/>
                      </a:moveTo>
                      <a:lnTo>
                        <a:pt x="4" y="1069"/>
                      </a:lnTo>
                      <a:lnTo>
                        <a:pt x="9" y="1064"/>
                      </a:lnTo>
                      <a:lnTo>
                        <a:pt x="13" y="1061"/>
                      </a:lnTo>
                      <a:lnTo>
                        <a:pt x="19" y="1057"/>
                      </a:lnTo>
                      <a:lnTo>
                        <a:pt x="24" y="1054"/>
                      </a:lnTo>
                      <a:lnTo>
                        <a:pt x="30" y="1050"/>
                      </a:lnTo>
                      <a:lnTo>
                        <a:pt x="35" y="1047"/>
                      </a:lnTo>
                      <a:lnTo>
                        <a:pt x="40" y="1044"/>
                      </a:lnTo>
                      <a:lnTo>
                        <a:pt x="46" y="1041"/>
                      </a:lnTo>
                      <a:lnTo>
                        <a:pt x="51" y="1039"/>
                      </a:lnTo>
                      <a:lnTo>
                        <a:pt x="57" y="1036"/>
                      </a:lnTo>
                      <a:lnTo>
                        <a:pt x="62" y="1033"/>
                      </a:lnTo>
                      <a:lnTo>
                        <a:pt x="68" y="1031"/>
                      </a:lnTo>
                      <a:lnTo>
                        <a:pt x="73" y="1028"/>
                      </a:lnTo>
                      <a:lnTo>
                        <a:pt x="79" y="1026"/>
                      </a:lnTo>
                      <a:lnTo>
                        <a:pt x="85" y="1023"/>
                      </a:lnTo>
                      <a:lnTo>
                        <a:pt x="91" y="1020"/>
                      </a:lnTo>
                      <a:lnTo>
                        <a:pt x="96" y="1018"/>
                      </a:lnTo>
                      <a:lnTo>
                        <a:pt x="102" y="1016"/>
                      </a:lnTo>
                      <a:lnTo>
                        <a:pt x="108" y="1013"/>
                      </a:lnTo>
                      <a:lnTo>
                        <a:pt x="114" y="1011"/>
                      </a:lnTo>
                      <a:lnTo>
                        <a:pt x="119" y="1009"/>
                      </a:lnTo>
                      <a:lnTo>
                        <a:pt x="125" y="1006"/>
                      </a:lnTo>
                      <a:lnTo>
                        <a:pt x="131" y="1004"/>
                      </a:lnTo>
                      <a:lnTo>
                        <a:pt x="137" y="1002"/>
                      </a:lnTo>
                      <a:lnTo>
                        <a:pt x="142" y="1001"/>
                      </a:lnTo>
                      <a:lnTo>
                        <a:pt x="148" y="998"/>
                      </a:lnTo>
                      <a:lnTo>
                        <a:pt x="154" y="996"/>
                      </a:lnTo>
                      <a:lnTo>
                        <a:pt x="160" y="994"/>
                      </a:lnTo>
                      <a:lnTo>
                        <a:pt x="167" y="991"/>
                      </a:lnTo>
                      <a:lnTo>
                        <a:pt x="172" y="990"/>
                      </a:lnTo>
                      <a:lnTo>
                        <a:pt x="178" y="988"/>
                      </a:lnTo>
                      <a:lnTo>
                        <a:pt x="184" y="986"/>
                      </a:lnTo>
                      <a:lnTo>
                        <a:pt x="190" y="985"/>
                      </a:lnTo>
                      <a:lnTo>
                        <a:pt x="195" y="982"/>
                      </a:lnTo>
                      <a:lnTo>
                        <a:pt x="202" y="980"/>
                      </a:lnTo>
                      <a:lnTo>
                        <a:pt x="208" y="979"/>
                      </a:lnTo>
                      <a:lnTo>
                        <a:pt x="214" y="976"/>
                      </a:lnTo>
                      <a:lnTo>
                        <a:pt x="220" y="975"/>
                      </a:lnTo>
                      <a:lnTo>
                        <a:pt x="225" y="973"/>
                      </a:lnTo>
                      <a:lnTo>
                        <a:pt x="232" y="972"/>
                      </a:lnTo>
                      <a:lnTo>
                        <a:pt x="238" y="970"/>
                      </a:lnTo>
                      <a:lnTo>
                        <a:pt x="244" y="968"/>
                      </a:lnTo>
                      <a:lnTo>
                        <a:pt x="251" y="966"/>
                      </a:lnTo>
                      <a:lnTo>
                        <a:pt x="257" y="965"/>
                      </a:lnTo>
                      <a:lnTo>
                        <a:pt x="262" y="963"/>
                      </a:lnTo>
                      <a:lnTo>
                        <a:pt x="268" y="962"/>
                      </a:lnTo>
                      <a:lnTo>
                        <a:pt x="275" y="960"/>
                      </a:lnTo>
                      <a:lnTo>
                        <a:pt x="281" y="958"/>
                      </a:lnTo>
                      <a:lnTo>
                        <a:pt x="286" y="957"/>
                      </a:lnTo>
                      <a:lnTo>
                        <a:pt x="293" y="956"/>
                      </a:lnTo>
                      <a:lnTo>
                        <a:pt x="299" y="953"/>
                      </a:lnTo>
                      <a:lnTo>
                        <a:pt x="305" y="952"/>
                      </a:lnTo>
                      <a:lnTo>
                        <a:pt x="312" y="951"/>
                      </a:lnTo>
                      <a:lnTo>
                        <a:pt x="318" y="950"/>
                      </a:lnTo>
                      <a:lnTo>
                        <a:pt x="325" y="948"/>
                      </a:lnTo>
                      <a:lnTo>
                        <a:pt x="330" y="947"/>
                      </a:lnTo>
                      <a:lnTo>
                        <a:pt x="336" y="945"/>
                      </a:lnTo>
                      <a:lnTo>
                        <a:pt x="343" y="944"/>
                      </a:lnTo>
                      <a:lnTo>
                        <a:pt x="349" y="943"/>
                      </a:lnTo>
                      <a:lnTo>
                        <a:pt x="356" y="942"/>
                      </a:lnTo>
                      <a:lnTo>
                        <a:pt x="361" y="940"/>
                      </a:lnTo>
                      <a:lnTo>
                        <a:pt x="367" y="938"/>
                      </a:lnTo>
                      <a:lnTo>
                        <a:pt x="374" y="937"/>
                      </a:lnTo>
                      <a:lnTo>
                        <a:pt x="380" y="936"/>
                      </a:lnTo>
                      <a:lnTo>
                        <a:pt x="387" y="935"/>
                      </a:lnTo>
                      <a:lnTo>
                        <a:pt x="392" y="934"/>
                      </a:lnTo>
                      <a:lnTo>
                        <a:pt x="399" y="933"/>
                      </a:lnTo>
                      <a:lnTo>
                        <a:pt x="405" y="932"/>
                      </a:lnTo>
                      <a:lnTo>
                        <a:pt x="412" y="930"/>
                      </a:lnTo>
                      <a:lnTo>
                        <a:pt x="418" y="929"/>
                      </a:lnTo>
                      <a:lnTo>
                        <a:pt x="425" y="928"/>
                      </a:lnTo>
                      <a:lnTo>
                        <a:pt x="431" y="927"/>
                      </a:lnTo>
                      <a:lnTo>
                        <a:pt x="437" y="926"/>
                      </a:lnTo>
                      <a:lnTo>
                        <a:pt x="443" y="925"/>
                      </a:lnTo>
                      <a:lnTo>
                        <a:pt x="450" y="925"/>
                      </a:lnTo>
                      <a:lnTo>
                        <a:pt x="456" y="924"/>
                      </a:lnTo>
                      <a:lnTo>
                        <a:pt x="463" y="922"/>
                      </a:lnTo>
                      <a:lnTo>
                        <a:pt x="470" y="921"/>
                      </a:lnTo>
                      <a:lnTo>
                        <a:pt x="475" y="920"/>
                      </a:lnTo>
                      <a:lnTo>
                        <a:pt x="482" y="919"/>
                      </a:lnTo>
                      <a:lnTo>
                        <a:pt x="488" y="919"/>
                      </a:lnTo>
                      <a:lnTo>
                        <a:pt x="495" y="918"/>
                      </a:lnTo>
                      <a:lnTo>
                        <a:pt x="501" y="917"/>
                      </a:lnTo>
                      <a:lnTo>
                        <a:pt x="508" y="915"/>
                      </a:lnTo>
                      <a:lnTo>
                        <a:pt x="515" y="915"/>
                      </a:lnTo>
                      <a:lnTo>
                        <a:pt x="520" y="914"/>
                      </a:lnTo>
                      <a:lnTo>
                        <a:pt x="527" y="913"/>
                      </a:lnTo>
                      <a:lnTo>
                        <a:pt x="533" y="912"/>
                      </a:lnTo>
                      <a:lnTo>
                        <a:pt x="540" y="912"/>
                      </a:lnTo>
                      <a:lnTo>
                        <a:pt x="547" y="911"/>
                      </a:lnTo>
                      <a:lnTo>
                        <a:pt x="553" y="910"/>
                      </a:lnTo>
                      <a:lnTo>
                        <a:pt x="560" y="910"/>
                      </a:lnTo>
                      <a:lnTo>
                        <a:pt x="566" y="909"/>
                      </a:lnTo>
                      <a:lnTo>
                        <a:pt x="572" y="909"/>
                      </a:lnTo>
                      <a:lnTo>
                        <a:pt x="579" y="907"/>
                      </a:lnTo>
                      <a:lnTo>
                        <a:pt x="586" y="906"/>
                      </a:lnTo>
                      <a:lnTo>
                        <a:pt x="592" y="906"/>
                      </a:lnTo>
                      <a:lnTo>
                        <a:pt x="599" y="905"/>
                      </a:lnTo>
                      <a:lnTo>
                        <a:pt x="606" y="905"/>
                      </a:lnTo>
                      <a:lnTo>
                        <a:pt x="611" y="904"/>
                      </a:lnTo>
                      <a:lnTo>
                        <a:pt x="618" y="904"/>
                      </a:lnTo>
                      <a:lnTo>
                        <a:pt x="625" y="903"/>
                      </a:lnTo>
                      <a:lnTo>
                        <a:pt x="632" y="903"/>
                      </a:lnTo>
                      <a:lnTo>
                        <a:pt x="638" y="902"/>
                      </a:lnTo>
                      <a:lnTo>
                        <a:pt x="645" y="902"/>
                      </a:lnTo>
                      <a:lnTo>
                        <a:pt x="652" y="902"/>
                      </a:lnTo>
                      <a:lnTo>
                        <a:pt x="657" y="900"/>
                      </a:lnTo>
                      <a:lnTo>
                        <a:pt x="664" y="900"/>
                      </a:lnTo>
                      <a:lnTo>
                        <a:pt x="671" y="899"/>
                      </a:lnTo>
                      <a:lnTo>
                        <a:pt x="678" y="899"/>
                      </a:lnTo>
                      <a:lnTo>
                        <a:pt x="684" y="899"/>
                      </a:lnTo>
                      <a:lnTo>
                        <a:pt x="691" y="898"/>
                      </a:lnTo>
                      <a:lnTo>
                        <a:pt x="698" y="898"/>
                      </a:lnTo>
                      <a:lnTo>
                        <a:pt x="705" y="898"/>
                      </a:lnTo>
                      <a:lnTo>
                        <a:pt x="710" y="897"/>
                      </a:lnTo>
                      <a:lnTo>
                        <a:pt x="717" y="897"/>
                      </a:lnTo>
                      <a:lnTo>
                        <a:pt x="724" y="897"/>
                      </a:lnTo>
                      <a:lnTo>
                        <a:pt x="731" y="896"/>
                      </a:lnTo>
                      <a:lnTo>
                        <a:pt x="737" y="896"/>
                      </a:lnTo>
                      <a:lnTo>
                        <a:pt x="744" y="896"/>
                      </a:lnTo>
                      <a:lnTo>
                        <a:pt x="751" y="896"/>
                      </a:lnTo>
                      <a:lnTo>
                        <a:pt x="758" y="895"/>
                      </a:lnTo>
                      <a:lnTo>
                        <a:pt x="765" y="895"/>
                      </a:lnTo>
                      <a:lnTo>
                        <a:pt x="770" y="895"/>
                      </a:lnTo>
                      <a:lnTo>
                        <a:pt x="777" y="895"/>
                      </a:lnTo>
                      <a:lnTo>
                        <a:pt x="784" y="895"/>
                      </a:lnTo>
                      <a:lnTo>
                        <a:pt x="791" y="894"/>
                      </a:lnTo>
                      <a:lnTo>
                        <a:pt x="798" y="894"/>
                      </a:lnTo>
                      <a:lnTo>
                        <a:pt x="804" y="894"/>
                      </a:lnTo>
                      <a:lnTo>
                        <a:pt x="811" y="894"/>
                      </a:lnTo>
                      <a:lnTo>
                        <a:pt x="818" y="894"/>
                      </a:lnTo>
                      <a:lnTo>
                        <a:pt x="825" y="894"/>
                      </a:lnTo>
                      <a:lnTo>
                        <a:pt x="831" y="894"/>
                      </a:lnTo>
                      <a:lnTo>
                        <a:pt x="838" y="894"/>
                      </a:lnTo>
                      <a:lnTo>
                        <a:pt x="844" y="892"/>
                      </a:lnTo>
                      <a:lnTo>
                        <a:pt x="851" y="892"/>
                      </a:lnTo>
                      <a:lnTo>
                        <a:pt x="858" y="892"/>
                      </a:lnTo>
                      <a:lnTo>
                        <a:pt x="865" y="892"/>
                      </a:lnTo>
                      <a:lnTo>
                        <a:pt x="872" y="892"/>
                      </a:lnTo>
                      <a:lnTo>
                        <a:pt x="879" y="892"/>
                      </a:lnTo>
                      <a:lnTo>
                        <a:pt x="886" y="892"/>
                      </a:lnTo>
                      <a:lnTo>
                        <a:pt x="891" y="892"/>
                      </a:lnTo>
                      <a:lnTo>
                        <a:pt x="898" y="892"/>
                      </a:lnTo>
                      <a:lnTo>
                        <a:pt x="905" y="892"/>
                      </a:lnTo>
                      <a:lnTo>
                        <a:pt x="912" y="892"/>
                      </a:lnTo>
                      <a:lnTo>
                        <a:pt x="919" y="894"/>
                      </a:lnTo>
                      <a:lnTo>
                        <a:pt x="926" y="894"/>
                      </a:lnTo>
                      <a:lnTo>
                        <a:pt x="933" y="894"/>
                      </a:lnTo>
                      <a:lnTo>
                        <a:pt x="940" y="894"/>
                      </a:lnTo>
                      <a:lnTo>
                        <a:pt x="947" y="894"/>
                      </a:lnTo>
                      <a:lnTo>
                        <a:pt x="952" y="894"/>
                      </a:lnTo>
                      <a:lnTo>
                        <a:pt x="959" y="894"/>
                      </a:lnTo>
                      <a:lnTo>
                        <a:pt x="966" y="894"/>
                      </a:lnTo>
                      <a:lnTo>
                        <a:pt x="973" y="894"/>
                      </a:lnTo>
                      <a:lnTo>
                        <a:pt x="980" y="894"/>
                      </a:lnTo>
                      <a:lnTo>
                        <a:pt x="987" y="895"/>
                      </a:lnTo>
                      <a:lnTo>
                        <a:pt x="994" y="895"/>
                      </a:lnTo>
                      <a:lnTo>
                        <a:pt x="1001" y="895"/>
                      </a:lnTo>
                      <a:lnTo>
                        <a:pt x="1008" y="895"/>
                      </a:lnTo>
                      <a:lnTo>
                        <a:pt x="1015" y="895"/>
                      </a:lnTo>
                      <a:lnTo>
                        <a:pt x="1022" y="896"/>
                      </a:lnTo>
                      <a:lnTo>
                        <a:pt x="1027" y="896"/>
                      </a:lnTo>
                      <a:lnTo>
                        <a:pt x="1034" y="896"/>
                      </a:lnTo>
                      <a:lnTo>
                        <a:pt x="1041" y="896"/>
                      </a:lnTo>
                      <a:lnTo>
                        <a:pt x="1048" y="896"/>
                      </a:lnTo>
                      <a:lnTo>
                        <a:pt x="1055" y="897"/>
                      </a:lnTo>
                      <a:lnTo>
                        <a:pt x="1062" y="897"/>
                      </a:lnTo>
                      <a:lnTo>
                        <a:pt x="1069" y="897"/>
                      </a:lnTo>
                      <a:lnTo>
                        <a:pt x="1076" y="898"/>
                      </a:lnTo>
                      <a:lnTo>
                        <a:pt x="1083" y="898"/>
                      </a:lnTo>
                      <a:lnTo>
                        <a:pt x="1090" y="898"/>
                      </a:lnTo>
                      <a:lnTo>
                        <a:pt x="1096" y="899"/>
                      </a:lnTo>
                      <a:lnTo>
                        <a:pt x="1103" y="899"/>
                      </a:lnTo>
                      <a:lnTo>
                        <a:pt x="1110" y="899"/>
                      </a:lnTo>
                      <a:lnTo>
                        <a:pt x="1117" y="900"/>
                      </a:lnTo>
                      <a:lnTo>
                        <a:pt x="1131" y="900"/>
                      </a:lnTo>
                      <a:lnTo>
                        <a:pt x="1145" y="902"/>
                      </a:lnTo>
                      <a:lnTo>
                        <a:pt x="1159" y="903"/>
                      </a:lnTo>
                      <a:lnTo>
                        <a:pt x="1171" y="904"/>
                      </a:lnTo>
                      <a:lnTo>
                        <a:pt x="1185" y="904"/>
                      </a:lnTo>
                      <a:lnTo>
                        <a:pt x="1199" y="905"/>
                      </a:lnTo>
                      <a:lnTo>
                        <a:pt x="1213" y="906"/>
                      </a:lnTo>
                      <a:lnTo>
                        <a:pt x="1227" y="907"/>
                      </a:lnTo>
                      <a:lnTo>
                        <a:pt x="1240" y="909"/>
                      </a:lnTo>
                      <a:lnTo>
                        <a:pt x="1254" y="910"/>
                      </a:lnTo>
                      <a:lnTo>
                        <a:pt x="1268" y="911"/>
                      </a:lnTo>
                      <a:lnTo>
                        <a:pt x="1282" y="912"/>
                      </a:lnTo>
                      <a:lnTo>
                        <a:pt x="1296" y="914"/>
                      </a:lnTo>
                      <a:lnTo>
                        <a:pt x="1310" y="915"/>
                      </a:lnTo>
                      <a:lnTo>
                        <a:pt x="1323" y="917"/>
                      </a:lnTo>
                      <a:lnTo>
                        <a:pt x="1337" y="918"/>
                      </a:lnTo>
                      <a:lnTo>
                        <a:pt x="1351" y="920"/>
                      </a:lnTo>
                      <a:lnTo>
                        <a:pt x="1365" y="921"/>
                      </a:lnTo>
                      <a:lnTo>
                        <a:pt x="1379" y="922"/>
                      </a:lnTo>
                      <a:lnTo>
                        <a:pt x="1393" y="925"/>
                      </a:lnTo>
                      <a:lnTo>
                        <a:pt x="1406" y="926"/>
                      </a:lnTo>
                      <a:lnTo>
                        <a:pt x="1420" y="928"/>
                      </a:lnTo>
                      <a:lnTo>
                        <a:pt x="1434" y="929"/>
                      </a:lnTo>
                      <a:lnTo>
                        <a:pt x="1448" y="930"/>
                      </a:lnTo>
                      <a:lnTo>
                        <a:pt x="1462" y="933"/>
                      </a:lnTo>
                      <a:lnTo>
                        <a:pt x="1476" y="934"/>
                      </a:lnTo>
                      <a:lnTo>
                        <a:pt x="1489" y="936"/>
                      </a:lnTo>
                      <a:lnTo>
                        <a:pt x="1503" y="937"/>
                      </a:lnTo>
                      <a:lnTo>
                        <a:pt x="1517" y="940"/>
                      </a:lnTo>
                      <a:lnTo>
                        <a:pt x="1531" y="942"/>
                      </a:lnTo>
                      <a:lnTo>
                        <a:pt x="1545" y="943"/>
                      </a:lnTo>
                      <a:lnTo>
                        <a:pt x="1558" y="945"/>
                      </a:lnTo>
                      <a:lnTo>
                        <a:pt x="1572" y="947"/>
                      </a:lnTo>
                      <a:lnTo>
                        <a:pt x="1586" y="949"/>
                      </a:lnTo>
                      <a:lnTo>
                        <a:pt x="1600" y="951"/>
                      </a:lnTo>
                      <a:lnTo>
                        <a:pt x="1614" y="952"/>
                      </a:lnTo>
                      <a:lnTo>
                        <a:pt x="1628" y="955"/>
                      </a:lnTo>
                      <a:lnTo>
                        <a:pt x="1641" y="957"/>
                      </a:lnTo>
                      <a:lnTo>
                        <a:pt x="1655" y="958"/>
                      </a:lnTo>
                      <a:lnTo>
                        <a:pt x="1669" y="960"/>
                      </a:lnTo>
                      <a:lnTo>
                        <a:pt x="1683" y="963"/>
                      </a:lnTo>
                      <a:lnTo>
                        <a:pt x="1697" y="965"/>
                      </a:lnTo>
                      <a:lnTo>
                        <a:pt x="1711" y="967"/>
                      </a:lnTo>
                      <a:lnTo>
                        <a:pt x="1724" y="968"/>
                      </a:lnTo>
                      <a:lnTo>
                        <a:pt x="1738" y="971"/>
                      </a:lnTo>
                      <a:lnTo>
                        <a:pt x="1752" y="973"/>
                      </a:lnTo>
                      <a:lnTo>
                        <a:pt x="1766" y="975"/>
                      </a:lnTo>
                      <a:lnTo>
                        <a:pt x="1780" y="978"/>
                      </a:lnTo>
                      <a:lnTo>
                        <a:pt x="1794" y="979"/>
                      </a:lnTo>
                      <a:lnTo>
                        <a:pt x="1807" y="981"/>
                      </a:lnTo>
                      <a:lnTo>
                        <a:pt x="1821" y="983"/>
                      </a:lnTo>
                      <a:lnTo>
                        <a:pt x="1835" y="986"/>
                      </a:lnTo>
                      <a:lnTo>
                        <a:pt x="1849" y="988"/>
                      </a:lnTo>
                      <a:lnTo>
                        <a:pt x="1863" y="990"/>
                      </a:lnTo>
                      <a:lnTo>
                        <a:pt x="1876" y="993"/>
                      </a:lnTo>
                      <a:lnTo>
                        <a:pt x="1890" y="995"/>
                      </a:lnTo>
                      <a:lnTo>
                        <a:pt x="1918" y="998"/>
                      </a:lnTo>
                      <a:lnTo>
                        <a:pt x="1946" y="1003"/>
                      </a:lnTo>
                      <a:lnTo>
                        <a:pt x="1972" y="1008"/>
                      </a:lnTo>
                      <a:lnTo>
                        <a:pt x="2000" y="1012"/>
                      </a:lnTo>
                      <a:lnTo>
                        <a:pt x="2027" y="1017"/>
                      </a:lnTo>
                      <a:lnTo>
                        <a:pt x="2055" y="1021"/>
                      </a:lnTo>
                      <a:lnTo>
                        <a:pt x="2082" y="1026"/>
                      </a:lnTo>
                      <a:lnTo>
                        <a:pt x="2109" y="1031"/>
                      </a:lnTo>
                      <a:lnTo>
                        <a:pt x="2123" y="1033"/>
                      </a:lnTo>
                      <a:lnTo>
                        <a:pt x="2136" y="1035"/>
                      </a:lnTo>
                      <a:lnTo>
                        <a:pt x="2150" y="1037"/>
                      </a:lnTo>
                      <a:lnTo>
                        <a:pt x="2163" y="1040"/>
                      </a:lnTo>
                      <a:lnTo>
                        <a:pt x="2177" y="1042"/>
                      </a:lnTo>
                      <a:lnTo>
                        <a:pt x="2190" y="1044"/>
                      </a:lnTo>
                      <a:lnTo>
                        <a:pt x="2204" y="1047"/>
                      </a:lnTo>
                      <a:lnTo>
                        <a:pt x="2218" y="1048"/>
                      </a:lnTo>
                      <a:lnTo>
                        <a:pt x="2230" y="1050"/>
                      </a:lnTo>
                      <a:lnTo>
                        <a:pt x="2244" y="1052"/>
                      </a:lnTo>
                      <a:lnTo>
                        <a:pt x="2258" y="1055"/>
                      </a:lnTo>
                      <a:lnTo>
                        <a:pt x="2271" y="1057"/>
                      </a:lnTo>
                      <a:lnTo>
                        <a:pt x="2284" y="1059"/>
                      </a:lnTo>
                      <a:lnTo>
                        <a:pt x="2298" y="1062"/>
                      </a:lnTo>
                      <a:lnTo>
                        <a:pt x="2311" y="1064"/>
                      </a:lnTo>
                      <a:lnTo>
                        <a:pt x="2325" y="1066"/>
                      </a:lnTo>
                      <a:lnTo>
                        <a:pt x="2337" y="1069"/>
                      </a:lnTo>
                      <a:lnTo>
                        <a:pt x="2351" y="1071"/>
                      </a:lnTo>
                      <a:lnTo>
                        <a:pt x="2364" y="1073"/>
                      </a:lnTo>
                      <a:lnTo>
                        <a:pt x="2378" y="1075"/>
                      </a:lnTo>
                      <a:lnTo>
                        <a:pt x="2390" y="1077"/>
                      </a:lnTo>
                      <a:lnTo>
                        <a:pt x="2404" y="1079"/>
                      </a:lnTo>
                      <a:lnTo>
                        <a:pt x="2417" y="1081"/>
                      </a:lnTo>
                      <a:lnTo>
                        <a:pt x="2431" y="1084"/>
                      </a:lnTo>
                      <a:lnTo>
                        <a:pt x="2443" y="1086"/>
                      </a:lnTo>
                      <a:lnTo>
                        <a:pt x="2457" y="1088"/>
                      </a:lnTo>
                      <a:lnTo>
                        <a:pt x="2470" y="1090"/>
                      </a:lnTo>
                      <a:lnTo>
                        <a:pt x="2483" y="1092"/>
                      </a:lnTo>
                      <a:lnTo>
                        <a:pt x="2496" y="1094"/>
                      </a:lnTo>
                      <a:lnTo>
                        <a:pt x="2509" y="1096"/>
                      </a:lnTo>
                      <a:lnTo>
                        <a:pt x="2522" y="1099"/>
                      </a:lnTo>
                      <a:lnTo>
                        <a:pt x="2536" y="1101"/>
                      </a:lnTo>
                      <a:lnTo>
                        <a:pt x="2548" y="1102"/>
                      </a:lnTo>
                      <a:lnTo>
                        <a:pt x="2561" y="1104"/>
                      </a:lnTo>
                      <a:lnTo>
                        <a:pt x="2574" y="1107"/>
                      </a:lnTo>
                      <a:lnTo>
                        <a:pt x="2587" y="1108"/>
                      </a:lnTo>
                      <a:lnTo>
                        <a:pt x="2600" y="1110"/>
                      </a:lnTo>
                      <a:lnTo>
                        <a:pt x="2613" y="1112"/>
                      </a:lnTo>
                      <a:lnTo>
                        <a:pt x="2625" y="1113"/>
                      </a:lnTo>
                      <a:lnTo>
                        <a:pt x="2638" y="1116"/>
                      </a:lnTo>
                      <a:lnTo>
                        <a:pt x="2651" y="1118"/>
                      </a:lnTo>
                      <a:lnTo>
                        <a:pt x="2663" y="1119"/>
                      </a:lnTo>
                      <a:lnTo>
                        <a:pt x="2677" y="1122"/>
                      </a:lnTo>
                      <a:lnTo>
                        <a:pt x="2690" y="1124"/>
                      </a:lnTo>
                      <a:lnTo>
                        <a:pt x="2703" y="1125"/>
                      </a:lnTo>
                      <a:lnTo>
                        <a:pt x="2715" y="1127"/>
                      </a:lnTo>
                      <a:lnTo>
                        <a:pt x="2728" y="1128"/>
                      </a:lnTo>
                      <a:lnTo>
                        <a:pt x="2741" y="1131"/>
                      </a:lnTo>
                      <a:lnTo>
                        <a:pt x="2752" y="1132"/>
                      </a:lnTo>
                      <a:lnTo>
                        <a:pt x="2765" y="1134"/>
                      </a:lnTo>
                      <a:lnTo>
                        <a:pt x="2778" y="1135"/>
                      </a:lnTo>
                      <a:lnTo>
                        <a:pt x="2790" y="1138"/>
                      </a:lnTo>
                      <a:lnTo>
                        <a:pt x="2803" y="1139"/>
                      </a:lnTo>
                      <a:lnTo>
                        <a:pt x="2816" y="1140"/>
                      </a:lnTo>
                      <a:lnTo>
                        <a:pt x="2827" y="1142"/>
                      </a:lnTo>
                      <a:lnTo>
                        <a:pt x="2840" y="1143"/>
                      </a:lnTo>
                      <a:lnTo>
                        <a:pt x="2852" y="1145"/>
                      </a:lnTo>
                      <a:lnTo>
                        <a:pt x="2865" y="1147"/>
                      </a:lnTo>
                      <a:lnTo>
                        <a:pt x="2877" y="1148"/>
                      </a:lnTo>
                      <a:lnTo>
                        <a:pt x="2889" y="1149"/>
                      </a:lnTo>
                      <a:lnTo>
                        <a:pt x="2901" y="1150"/>
                      </a:lnTo>
                      <a:lnTo>
                        <a:pt x="2913" y="1151"/>
                      </a:lnTo>
                      <a:lnTo>
                        <a:pt x="2926" y="1154"/>
                      </a:lnTo>
                      <a:lnTo>
                        <a:pt x="2938" y="1155"/>
                      </a:lnTo>
                      <a:lnTo>
                        <a:pt x="2950" y="1156"/>
                      </a:lnTo>
                      <a:lnTo>
                        <a:pt x="2962" y="1157"/>
                      </a:lnTo>
                      <a:lnTo>
                        <a:pt x="2975" y="1158"/>
                      </a:lnTo>
                      <a:lnTo>
                        <a:pt x="2986" y="1160"/>
                      </a:lnTo>
                      <a:lnTo>
                        <a:pt x="2992" y="1161"/>
                      </a:lnTo>
                      <a:lnTo>
                        <a:pt x="2998" y="1161"/>
                      </a:lnTo>
                      <a:lnTo>
                        <a:pt x="3004" y="1162"/>
                      </a:lnTo>
                      <a:lnTo>
                        <a:pt x="3010" y="1162"/>
                      </a:lnTo>
                      <a:lnTo>
                        <a:pt x="3016" y="1163"/>
                      </a:lnTo>
                      <a:lnTo>
                        <a:pt x="3022" y="1163"/>
                      </a:lnTo>
                      <a:lnTo>
                        <a:pt x="3028" y="1164"/>
                      </a:lnTo>
                      <a:lnTo>
                        <a:pt x="3033" y="1164"/>
                      </a:lnTo>
                      <a:lnTo>
                        <a:pt x="3039" y="1164"/>
                      </a:lnTo>
                      <a:lnTo>
                        <a:pt x="3046" y="1165"/>
                      </a:lnTo>
                      <a:lnTo>
                        <a:pt x="3052" y="1165"/>
                      </a:lnTo>
                      <a:lnTo>
                        <a:pt x="3057" y="1166"/>
                      </a:lnTo>
                      <a:lnTo>
                        <a:pt x="3063" y="1166"/>
                      </a:lnTo>
                      <a:lnTo>
                        <a:pt x="3069" y="1168"/>
                      </a:lnTo>
                      <a:lnTo>
                        <a:pt x="3075" y="1168"/>
                      </a:lnTo>
                      <a:lnTo>
                        <a:pt x="3081" y="1168"/>
                      </a:lnTo>
                      <a:lnTo>
                        <a:pt x="3086" y="1169"/>
                      </a:lnTo>
                      <a:lnTo>
                        <a:pt x="3092" y="1169"/>
                      </a:lnTo>
                      <a:lnTo>
                        <a:pt x="3098" y="1170"/>
                      </a:lnTo>
                      <a:lnTo>
                        <a:pt x="3104" y="1170"/>
                      </a:lnTo>
                      <a:lnTo>
                        <a:pt x="3109" y="1170"/>
                      </a:lnTo>
                      <a:lnTo>
                        <a:pt x="3115" y="1171"/>
                      </a:lnTo>
                      <a:lnTo>
                        <a:pt x="3121" y="1171"/>
                      </a:lnTo>
                      <a:lnTo>
                        <a:pt x="3127" y="1171"/>
                      </a:lnTo>
                      <a:lnTo>
                        <a:pt x="3132" y="1172"/>
                      </a:lnTo>
                      <a:lnTo>
                        <a:pt x="3138" y="1172"/>
                      </a:lnTo>
                      <a:lnTo>
                        <a:pt x="3144" y="1172"/>
                      </a:lnTo>
                      <a:lnTo>
                        <a:pt x="3150" y="1172"/>
                      </a:lnTo>
                      <a:lnTo>
                        <a:pt x="3155" y="1173"/>
                      </a:lnTo>
                      <a:lnTo>
                        <a:pt x="3161" y="1173"/>
                      </a:lnTo>
                      <a:lnTo>
                        <a:pt x="3167" y="1173"/>
                      </a:lnTo>
                      <a:lnTo>
                        <a:pt x="3173" y="1174"/>
                      </a:lnTo>
                      <a:lnTo>
                        <a:pt x="3178" y="1174"/>
                      </a:lnTo>
                      <a:lnTo>
                        <a:pt x="3184" y="1174"/>
                      </a:lnTo>
                      <a:lnTo>
                        <a:pt x="3190" y="1174"/>
                      </a:lnTo>
                      <a:lnTo>
                        <a:pt x="3196" y="1176"/>
                      </a:lnTo>
                      <a:lnTo>
                        <a:pt x="3202" y="1176"/>
                      </a:lnTo>
                      <a:lnTo>
                        <a:pt x="3207" y="1176"/>
                      </a:lnTo>
                      <a:lnTo>
                        <a:pt x="3212" y="1176"/>
                      </a:lnTo>
                      <a:lnTo>
                        <a:pt x="3218" y="1176"/>
                      </a:lnTo>
                      <a:lnTo>
                        <a:pt x="3223" y="1177"/>
                      </a:lnTo>
                      <a:lnTo>
                        <a:pt x="3229" y="1177"/>
                      </a:lnTo>
                      <a:lnTo>
                        <a:pt x="3235" y="1177"/>
                      </a:lnTo>
                      <a:lnTo>
                        <a:pt x="3241" y="1177"/>
                      </a:lnTo>
                      <a:lnTo>
                        <a:pt x="3246" y="1177"/>
                      </a:lnTo>
                      <a:lnTo>
                        <a:pt x="3251" y="1177"/>
                      </a:lnTo>
                      <a:lnTo>
                        <a:pt x="3257" y="1177"/>
                      </a:lnTo>
                      <a:lnTo>
                        <a:pt x="3263" y="1178"/>
                      </a:lnTo>
                      <a:lnTo>
                        <a:pt x="3268" y="1178"/>
                      </a:lnTo>
                      <a:lnTo>
                        <a:pt x="3273" y="1178"/>
                      </a:lnTo>
                      <a:lnTo>
                        <a:pt x="3279" y="1178"/>
                      </a:lnTo>
                      <a:lnTo>
                        <a:pt x="3284" y="1178"/>
                      </a:lnTo>
                      <a:lnTo>
                        <a:pt x="3290" y="1178"/>
                      </a:lnTo>
                      <a:lnTo>
                        <a:pt x="3296" y="1178"/>
                      </a:lnTo>
                      <a:lnTo>
                        <a:pt x="3301" y="1178"/>
                      </a:lnTo>
                      <a:lnTo>
                        <a:pt x="3306" y="1178"/>
                      </a:lnTo>
                      <a:lnTo>
                        <a:pt x="3308" y="1178"/>
                      </a:lnTo>
                      <a:lnTo>
                        <a:pt x="3310" y="1178"/>
                      </a:lnTo>
                      <a:lnTo>
                        <a:pt x="3311" y="1178"/>
                      </a:lnTo>
                      <a:lnTo>
                        <a:pt x="3313" y="1178"/>
                      </a:lnTo>
                      <a:lnTo>
                        <a:pt x="3316" y="1178"/>
                      </a:lnTo>
                      <a:lnTo>
                        <a:pt x="3317" y="1178"/>
                      </a:lnTo>
                      <a:lnTo>
                        <a:pt x="3319" y="1178"/>
                      </a:lnTo>
                      <a:lnTo>
                        <a:pt x="3320" y="1178"/>
                      </a:lnTo>
                      <a:lnTo>
                        <a:pt x="3322" y="1178"/>
                      </a:lnTo>
                      <a:lnTo>
                        <a:pt x="3324" y="1178"/>
                      </a:lnTo>
                      <a:lnTo>
                        <a:pt x="3326" y="1178"/>
                      </a:lnTo>
                      <a:lnTo>
                        <a:pt x="3327" y="1178"/>
                      </a:lnTo>
                      <a:lnTo>
                        <a:pt x="3329" y="1178"/>
                      </a:lnTo>
                      <a:lnTo>
                        <a:pt x="3331" y="1178"/>
                      </a:lnTo>
                      <a:lnTo>
                        <a:pt x="3333" y="1178"/>
                      </a:lnTo>
                      <a:lnTo>
                        <a:pt x="3335" y="1177"/>
                      </a:lnTo>
                      <a:lnTo>
                        <a:pt x="3336" y="1177"/>
                      </a:lnTo>
                      <a:lnTo>
                        <a:pt x="3339" y="1177"/>
                      </a:lnTo>
                      <a:lnTo>
                        <a:pt x="3340" y="1177"/>
                      </a:lnTo>
                      <a:lnTo>
                        <a:pt x="3342" y="1177"/>
                      </a:lnTo>
                      <a:lnTo>
                        <a:pt x="3343" y="1177"/>
                      </a:lnTo>
                      <a:lnTo>
                        <a:pt x="3346" y="1177"/>
                      </a:lnTo>
                      <a:lnTo>
                        <a:pt x="3347" y="1177"/>
                      </a:lnTo>
                      <a:lnTo>
                        <a:pt x="3349" y="1176"/>
                      </a:lnTo>
                      <a:lnTo>
                        <a:pt x="3352" y="1176"/>
                      </a:lnTo>
                      <a:lnTo>
                        <a:pt x="3357" y="1176"/>
                      </a:lnTo>
                      <a:lnTo>
                        <a:pt x="3361" y="1174"/>
                      </a:lnTo>
                      <a:lnTo>
                        <a:pt x="3364" y="1174"/>
                      </a:lnTo>
                      <a:lnTo>
                        <a:pt x="3369" y="1173"/>
                      </a:lnTo>
                      <a:lnTo>
                        <a:pt x="3372" y="1173"/>
                      </a:lnTo>
                      <a:lnTo>
                        <a:pt x="3375" y="1172"/>
                      </a:lnTo>
                      <a:lnTo>
                        <a:pt x="3380" y="1172"/>
                      </a:lnTo>
                      <a:lnTo>
                        <a:pt x="3384" y="1171"/>
                      </a:lnTo>
                      <a:lnTo>
                        <a:pt x="3387" y="1171"/>
                      </a:lnTo>
                      <a:lnTo>
                        <a:pt x="3392" y="1170"/>
                      </a:lnTo>
                      <a:lnTo>
                        <a:pt x="3395" y="1169"/>
                      </a:lnTo>
                      <a:lnTo>
                        <a:pt x="3400" y="1169"/>
                      </a:lnTo>
                      <a:lnTo>
                        <a:pt x="3403" y="1168"/>
                      </a:lnTo>
                      <a:lnTo>
                        <a:pt x="3408" y="1166"/>
                      </a:lnTo>
                      <a:lnTo>
                        <a:pt x="3411" y="1165"/>
                      </a:lnTo>
                      <a:lnTo>
                        <a:pt x="3416" y="1165"/>
                      </a:lnTo>
                      <a:lnTo>
                        <a:pt x="3419" y="1164"/>
                      </a:lnTo>
                      <a:lnTo>
                        <a:pt x="3424" y="1163"/>
                      </a:lnTo>
                      <a:lnTo>
                        <a:pt x="3427" y="1162"/>
                      </a:lnTo>
                      <a:lnTo>
                        <a:pt x="3432" y="1161"/>
                      </a:lnTo>
                      <a:lnTo>
                        <a:pt x="3437" y="1160"/>
                      </a:lnTo>
                      <a:lnTo>
                        <a:pt x="3440" y="1158"/>
                      </a:lnTo>
                      <a:lnTo>
                        <a:pt x="3445" y="1157"/>
                      </a:lnTo>
                      <a:lnTo>
                        <a:pt x="3449" y="1156"/>
                      </a:lnTo>
                      <a:lnTo>
                        <a:pt x="3453" y="1155"/>
                      </a:lnTo>
                      <a:lnTo>
                        <a:pt x="3457" y="1154"/>
                      </a:lnTo>
                      <a:lnTo>
                        <a:pt x="3462" y="1153"/>
                      </a:lnTo>
                      <a:lnTo>
                        <a:pt x="3465" y="1151"/>
                      </a:lnTo>
                      <a:lnTo>
                        <a:pt x="3470" y="1150"/>
                      </a:lnTo>
                      <a:lnTo>
                        <a:pt x="3475" y="1149"/>
                      </a:lnTo>
                      <a:lnTo>
                        <a:pt x="3478" y="1147"/>
                      </a:lnTo>
                      <a:lnTo>
                        <a:pt x="3483" y="1146"/>
                      </a:lnTo>
                      <a:lnTo>
                        <a:pt x="3487" y="1145"/>
                      </a:lnTo>
                      <a:lnTo>
                        <a:pt x="3492" y="1143"/>
                      </a:lnTo>
                      <a:lnTo>
                        <a:pt x="3495" y="1141"/>
                      </a:lnTo>
                      <a:lnTo>
                        <a:pt x="3500" y="1140"/>
                      </a:lnTo>
                      <a:lnTo>
                        <a:pt x="3505" y="1139"/>
                      </a:lnTo>
                      <a:lnTo>
                        <a:pt x="3509" y="1136"/>
                      </a:lnTo>
                      <a:lnTo>
                        <a:pt x="3514" y="1135"/>
                      </a:lnTo>
                      <a:lnTo>
                        <a:pt x="3518" y="1134"/>
                      </a:lnTo>
                      <a:lnTo>
                        <a:pt x="3522" y="1132"/>
                      </a:lnTo>
                      <a:lnTo>
                        <a:pt x="3526" y="1131"/>
                      </a:lnTo>
                      <a:lnTo>
                        <a:pt x="3531" y="1128"/>
                      </a:lnTo>
                      <a:lnTo>
                        <a:pt x="3536" y="1127"/>
                      </a:lnTo>
                      <a:lnTo>
                        <a:pt x="3540" y="1125"/>
                      </a:lnTo>
                      <a:lnTo>
                        <a:pt x="3545" y="1124"/>
                      </a:lnTo>
                      <a:lnTo>
                        <a:pt x="3549" y="1122"/>
                      </a:lnTo>
                      <a:lnTo>
                        <a:pt x="3554" y="1120"/>
                      </a:lnTo>
                      <a:lnTo>
                        <a:pt x="3559" y="1118"/>
                      </a:lnTo>
                      <a:lnTo>
                        <a:pt x="3563" y="1116"/>
                      </a:lnTo>
                      <a:lnTo>
                        <a:pt x="3568" y="1115"/>
                      </a:lnTo>
                      <a:lnTo>
                        <a:pt x="3573" y="1112"/>
                      </a:lnTo>
                      <a:lnTo>
                        <a:pt x="3576" y="1110"/>
                      </a:lnTo>
                      <a:lnTo>
                        <a:pt x="3581" y="1109"/>
                      </a:lnTo>
                      <a:lnTo>
                        <a:pt x="3585" y="1107"/>
                      </a:lnTo>
                      <a:lnTo>
                        <a:pt x="3590" y="1104"/>
                      </a:lnTo>
                      <a:lnTo>
                        <a:pt x="3594" y="1102"/>
                      </a:lnTo>
                      <a:lnTo>
                        <a:pt x="3599" y="1101"/>
                      </a:lnTo>
                      <a:lnTo>
                        <a:pt x="3604" y="1099"/>
                      </a:lnTo>
                      <a:lnTo>
                        <a:pt x="3608" y="1096"/>
                      </a:lnTo>
                      <a:lnTo>
                        <a:pt x="3613" y="1094"/>
                      </a:lnTo>
                      <a:lnTo>
                        <a:pt x="3617" y="1092"/>
                      </a:lnTo>
                      <a:lnTo>
                        <a:pt x="3622" y="1090"/>
                      </a:lnTo>
                      <a:lnTo>
                        <a:pt x="3628" y="1088"/>
                      </a:lnTo>
                      <a:lnTo>
                        <a:pt x="3632" y="1086"/>
                      </a:lnTo>
                      <a:lnTo>
                        <a:pt x="3637" y="1084"/>
                      </a:lnTo>
                      <a:lnTo>
                        <a:pt x="3642" y="1081"/>
                      </a:lnTo>
                      <a:lnTo>
                        <a:pt x="3646" y="1079"/>
                      </a:lnTo>
                      <a:lnTo>
                        <a:pt x="3651" y="1077"/>
                      </a:lnTo>
                      <a:lnTo>
                        <a:pt x="3655" y="1074"/>
                      </a:lnTo>
                      <a:lnTo>
                        <a:pt x="3660" y="1072"/>
                      </a:lnTo>
                      <a:lnTo>
                        <a:pt x="3665" y="1070"/>
                      </a:lnTo>
                      <a:lnTo>
                        <a:pt x="3669" y="1067"/>
                      </a:lnTo>
                      <a:lnTo>
                        <a:pt x="3674" y="1065"/>
                      </a:lnTo>
                      <a:lnTo>
                        <a:pt x="3679" y="1063"/>
                      </a:lnTo>
                      <a:lnTo>
                        <a:pt x="3683" y="1061"/>
                      </a:lnTo>
                      <a:lnTo>
                        <a:pt x="3689" y="1058"/>
                      </a:lnTo>
                      <a:lnTo>
                        <a:pt x="3693" y="1056"/>
                      </a:lnTo>
                      <a:lnTo>
                        <a:pt x="3698" y="1052"/>
                      </a:lnTo>
                      <a:lnTo>
                        <a:pt x="3703" y="1050"/>
                      </a:lnTo>
                      <a:lnTo>
                        <a:pt x="3707" y="1048"/>
                      </a:lnTo>
                      <a:lnTo>
                        <a:pt x="3712" y="1046"/>
                      </a:lnTo>
                      <a:lnTo>
                        <a:pt x="3717" y="1043"/>
                      </a:lnTo>
                      <a:lnTo>
                        <a:pt x="3721" y="1041"/>
                      </a:lnTo>
                      <a:lnTo>
                        <a:pt x="3726" y="1037"/>
                      </a:lnTo>
                      <a:lnTo>
                        <a:pt x="3732" y="1035"/>
                      </a:lnTo>
                      <a:lnTo>
                        <a:pt x="3736" y="1033"/>
                      </a:lnTo>
                      <a:lnTo>
                        <a:pt x="3741" y="1031"/>
                      </a:lnTo>
                      <a:lnTo>
                        <a:pt x="3745" y="1028"/>
                      </a:lnTo>
                      <a:lnTo>
                        <a:pt x="3750" y="1025"/>
                      </a:lnTo>
                      <a:lnTo>
                        <a:pt x="3755" y="1023"/>
                      </a:lnTo>
                      <a:lnTo>
                        <a:pt x="3759" y="1020"/>
                      </a:lnTo>
                      <a:lnTo>
                        <a:pt x="3764" y="1017"/>
                      </a:lnTo>
                      <a:lnTo>
                        <a:pt x="3770" y="1014"/>
                      </a:lnTo>
                      <a:lnTo>
                        <a:pt x="3774" y="1012"/>
                      </a:lnTo>
                      <a:lnTo>
                        <a:pt x="3779" y="1009"/>
                      </a:lnTo>
                      <a:lnTo>
                        <a:pt x="3783" y="1006"/>
                      </a:lnTo>
                      <a:lnTo>
                        <a:pt x="3788" y="1004"/>
                      </a:lnTo>
                      <a:lnTo>
                        <a:pt x="3793" y="1001"/>
                      </a:lnTo>
                      <a:lnTo>
                        <a:pt x="3803" y="996"/>
                      </a:lnTo>
                      <a:lnTo>
                        <a:pt x="3812" y="990"/>
                      </a:lnTo>
                      <a:lnTo>
                        <a:pt x="3821" y="985"/>
                      </a:lnTo>
                      <a:lnTo>
                        <a:pt x="3831" y="979"/>
                      </a:lnTo>
                      <a:lnTo>
                        <a:pt x="3841" y="973"/>
                      </a:lnTo>
                      <a:lnTo>
                        <a:pt x="3850" y="967"/>
                      </a:lnTo>
                      <a:lnTo>
                        <a:pt x="3859" y="962"/>
                      </a:lnTo>
                      <a:lnTo>
                        <a:pt x="3869" y="957"/>
                      </a:lnTo>
                      <a:lnTo>
                        <a:pt x="3879" y="951"/>
                      </a:lnTo>
                      <a:lnTo>
                        <a:pt x="3888" y="945"/>
                      </a:lnTo>
                      <a:lnTo>
                        <a:pt x="3897" y="940"/>
                      </a:lnTo>
                      <a:lnTo>
                        <a:pt x="3907" y="934"/>
                      </a:lnTo>
                      <a:lnTo>
                        <a:pt x="3916" y="927"/>
                      </a:lnTo>
                      <a:lnTo>
                        <a:pt x="3926" y="921"/>
                      </a:lnTo>
                      <a:lnTo>
                        <a:pt x="3935" y="915"/>
                      </a:lnTo>
                      <a:lnTo>
                        <a:pt x="3945" y="910"/>
                      </a:lnTo>
                      <a:lnTo>
                        <a:pt x="3954" y="904"/>
                      </a:lnTo>
                      <a:lnTo>
                        <a:pt x="3963" y="898"/>
                      </a:lnTo>
                      <a:lnTo>
                        <a:pt x="3972" y="892"/>
                      </a:lnTo>
                      <a:lnTo>
                        <a:pt x="3982" y="887"/>
                      </a:lnTo>
                      <a:lnTo>
                        <a:pt x="3991" y="881"/>
                      </a:lnTo>
                      <a:lnTo>
                        <a:pt x="4000" y="875"/>
                      </a:lnTo>
                      <a:lnTo>
                        <a:pt x="4009" y="869"/>
                      </a:lnTo>
                      <a:lnTo>
                        <a:pt x="4018" y="863"/>
                      </a:lnTo>
                      <a:lnTo>
                        <a:pt x="4023" y="860"/>
                      </a:lnTo>
                      <a:lnTo>
                        <a:pt x="4028" y="857"/>
                      </a:lnTo>
                      <a:lnTo>
                        <a:pt x="4032" y="854"/>
                      </a:lnTo>
                      <a:lnTo>
                        <a:pt x="4037" y="851"/>
                      </a:lnTo>
                      <a:lnTo>
                        <a:pt x="4040" y="849"/>
                      </a:lnTo>
                      <a:lnTo>
                        <a:pt x="4045" y="845"/>
                      </a:lnTo>
                      <a:lnTo>
                        <a:pt x="4050" y="843"/>
                      </a:lnTo>
                      <a:lnTo>
                        <a:pt x="4054" y="839"/>
                      </a:lnTo>
                      <a:lnTo>
                        <a:pt x="4059" y="837"/>
                      </a:lnTo>
                      <a:lnTo>
                        <a:pt x="4063" y="834"/>
                      </a:lnTo>
                      <a:lnTo>
                        <a:pt x="4068" y="831"/>
                      </a:lnTo>
                      <a:lnTo>
                        <a:pt x="4073" y="828"/>
                      </a:lnTo>
                      <a:lnTo>
                        <a:pt x="4076" y="826"/>
                      </a:lnTo>
                      <a:lnTo>
                        <a:pt x="4081" y="822"/>
                      </a:lnTo>
                      <a:lnTo>
                        <a:pt x="4085" y="820"/>
                      </a:lnTo>
                      <a:lnTo>
                        <a:pt x="4090" y="816"/>
                      </a:lnTo>
                      <a:lnTo>
                        <a:pt x="4094" y="814"/>
                      </a:lnTo>
                      <a:lnTo>
                        <a:pt x="4098" y="811"/>
                      </a:lnTo>
                      <a:lnTo>
                        <a:pt x="4103" y="808"/>
                      </a:lnTo>
                      <a:lnTo>
                        <a:pt x="4107" y="805"/>
                      </a:lnTo>
                      <a:lnTo>
                        <a:pt x="4112" y="803"/>
                      </a:lnTo>
                      <a:lnTo>
                        <a:pt x="4116" y="799"/>
                      </a:lnTo>
                      <a:lnTo>
                        <a:pt x="4120" y="797"/>
                      </a:lnTo>
                      <a:lnTo>
                        <a:pt x="4124" y="793"/>
                      </a:lnTo>
                      <a:lnTo>
                        <a:pt x="4129" y="791"/>
                      </a:lnTo>
                      <a:lnTo>
                        <a:pt x="4132" y="789"/>
                      </a:lnTo>
                      <a:lnTo>
                        <a:pt x="4137" y="785"/>
                      </a:lnTo>
                      <a:lnTo>
                        <a:pt x="4142" y="783"/>
                      </a:lnTo>
                      <a:lnTo>
                        <a:pt x="4145" y="780"/>
                      </a:lnTo>
                      <a:lnTo>
                        <a:pt x="4150" y="777"/>
                      </a:lnTo>
                      <a:lnTo>
                        <a:pt x="4154" y="775"/>
                      </a:lnTo>
                      <a:lnTo>
                        <a:pt x="4158" y="772"/>
                      </a:lnTo>
                      <a:lnTo>
                        <a:pt x="4162" y="769"/>
                      </a:lnTo>
                      <a:lnTo>
                        <a:pt x="4167" y="766"/>
                      </a:lnTo>
                      <a:lnTo>
                        <a:pt x="4170" y="763"/>
                      </a:lnTo>
                      <a:lnTo>
                        <a:pt x="4175" y="761"/>
                      </a:lnTo>
                      <a:lnTo>
                        <a:pt x="4179" y="758"/>
                      </a:lnTo>
                      <a:lnTo>
                        <a:pt x="4183" y="755"/>
                      </a:lnTo>
                      <a:lnTo>
                        <a:pt x="4187" y="753"/>
                      </a:lnTo>
                      <a:lnTo>
                        <a:pt x="4191" y="750"/>
                      </a:lnTo>
                      <a:lnTo>
                        <a:pt x="4196" y="747"/>
                      </a:lnTo>
                      <a:lnTo>
                        <a:pt x="4199" y="745"/>
                      </a:lnTo>
                      <a:lnTo>
                        <a:pt x="4204" y="743"/>
                      </a:lnTo>
                      <a:lnTo>
                        <a:pt x="4207" y="739"/>
                      </a:lnTo>
                      <a:lnTo>
                        <a:pt x="4211" y="737"/>
                      </a:lnTo>
                      <a:lnTo>
                        <a:pt x="4215" y="735"/>
                      </a:lnTo>
                      <a:lnTo>
                        <a:pt x="4219" y="732"/>
                      </a:lnTo>
                      <a:lnTo>
                        <a:pt x="4224" y="729"/>
                      </a:lnTo>
                      <a:lnTo>
                        <a:pt x="4227" y="727"/>
                      </a:lnTo>
                      <a:lnTo>
                        <a:pt x="4232" y="724"/>
                      </a:lnTo>
                      <a:lnTo>
                        <a:pt x="4235" y="722"/>
                      </a:lnTo>
                      <a:lnTo>
                        <a:pt x="4238" y="720"/>
                      </a:lnTo>
                      <a:lnTo>
                        <a:pt x="4243" y="717"/>
                      </a:lnTo>
                      <a:lnTo>
                        <a:pt x="4247" y="714"/>
                      </a:lnTo>
                      <a:lnTo>
                        <a:pt x="4250" y="712"/>
                      </a:lnTo>
                      <a:lnTo>
                        <a:pt x="4255" y="709"/>
                      </a:lnTo>
                      <a:lnTo>
                        <a:pt x="4258" y="707"/>
                      </a:lnTo>
                      <a:lnTo>
                        <a:pt x="4262" y="705"/>
                      </a:lnTo>
                      <a:lnTo>
                        <a:pt x="4265" y="702"/>
                      </a:lnTo>
                      <a:lnTo>
                        <a:pt x="4270" y="700"/>
                      </a:lnTo>
                      <a:lnTo>
                        <a:pt x="4273" y="698"/>
                      </a:lnTo>
                      <a:lnTo>
                        <a:pt x="4277" y="696"/>
                      </a:lnTo>
                      <a:lnTo>
                        <a:pt x="4280" y="693"/>
                      </a:lnTo>
                      <a:lnTo>
                        <a:pt x="4283" y="691"/>
                      </a:lnTo>
                      <a:lnTo>
                        <a:pt x="4288" y="689"/>
                      </a:lnTo>
                      <a:lnTo>
                        <a:pt x="4291" y="686"/>
                      </a:lnTo>
                      <a:lnTo>
                        <a:pt x="4295" y="684"/>
                      </a:lnTo>
                      <a:lnTo>
                        <a:pt x="4298" y="682"/>
                      </a:lnTo>
                      <a:lnTo>
                        <a:pt x="4302" y="679"/>
                      </a:lnTo>
                      <a:lnTo>
                        <a:pt x="4305" y="677"/>
                      </a:lnTo>
                      <a:lnTo>
                        <a:pt x="4309" y="675"/>
                      </a:lnTo>
                      <a:lnTo>
                        <a:pt x="4312" y="673"/>
                      </a:lnTo>
                      <a:lnTo>
                        <a:pt x="4316" y="671"/>
                      </a:lnTo>
                      <a:lnTo>
                        <a:pt x="4319" y="669"/>
                      </a:lnTo>
                      <a:lnTo>
                        <a:pt x="4323" y="667"/>
                      </a:lnTo>
                      <a:lnTo>
                        <a:pt x="4326" y="664"/>
                      </a:lnTo>
                      <a:lnTo>
                        <a:pt x="4330" y="663"/>
                      </a:lnTo>
                      <a:lnTo>
                        <a:pt x="4333" y="661"/>
                      </a:lnTo>
                      <a:lnTo>
                        <a:pt x="4336" y="659"/>
                      </a:lnTo>
                      <a:lnTo>
                        <a:pt x="4340" y="656"/>
                      </a:lnTo>
                      <a:lnTo>
                        <a:pt x="4343" y="655"/>
                      </a:lnTo>
                      <a:lnTo>
                        <a:pt x="4346" y="653"/>
                      </a:lnTo>
                      <a:lnTo>
                        <a:pt x="4349" y="651"/>
                      </a:lnTo>
                      <a:lnTo>
                        <a:pt x="4353" y="650"/>
                      </a:lnTo>
                      <a:lnTo>
                        <a:pt x="4356" y="647"/>
                      </a:lnTo>
                      <a:lnTo>
                        <a:pt x="4359" y="646"/>
                      </a:lnTo>
                      <a:lnTo>
                        <a:pt x="4362" y="644"/>
                      </a:lnTo>
                      <a:lnTo>
                        <a:pt x="4365" y="641"/>
                      </a:lnTo>
                      <a:lnTo>
                        <a:pt x="4369" y="640"/>
                      </a:lnTo>
                      <a:lnTo>
                        <a:pt x="4372" y="638"/>
                      </a:lnTo>
                      <a:lnTo>
                        <a:pt x="4374" y="637"/>
                      </a:lnTo>
                      <a:lnTo>
                        <a:pt x="4378" y="635"/>
                      </a:lnTo>
                      <a:lnTo>
                        <a:pt x="4381" y="633"/>
                      </a:lnTo>
                      <a:lnTo>
                        <a:pt x="4384" y="632"/>
                      </a:lnTo>
                      <a:lnTo>
                        <a:pt x="4387" y="630"/>
                      </a:lnTo>
                      <a:lnTo>
                        <a:pt x="4389" y="629"/>
                      </a:lnTo>
                      <a:lnTo>
                        <a:pt x="4391" y="629"/>
                      </a:lnTo>
                      <a:lnTo>
                        <a:pt x="4396" y="625"/>
                      </a:lnTo>
                      <a:lnTo>
                        <a:pt x="4403" y="622"/>
                      </a:lnTo>
                      <a:lnTo>
                        <a:pt x="4409" y="618"/>
                      </a:lnTo>
                      <a:lnTo>
                        <a:pt x="4416" y="615"/>
                      </a:lnTo>
                      <a:lnTo>
                        <a:pt x="4422" y="612"/>
                      </a:lnTo>
                      <a:lnTo>
                        <a:pt x="4429" y="609"/>
                      </a:lnTo>
                      <a:lnTo>
                        <a:pt x="4436" y="606"/>
                      </a:lnTo>
                      <a:lnTo>
                        <a:pt x="4441" y="602"/>
                      </a:lnTo>
                      <a:lnTo>
                        <a:pt x="4448" y="599"/>
                      </a:lnTo>
                      <a:lnTo>
                        <a:pt x="4455" y="595"/>
                      </a:lnTo>
                      <a:lnTo>
                        <a:pt x="4462" y="593"/>
                      </a:lnTo>
                      <a:lnTo>
                        <a:pt x="4468" y="590"/>
                      </a:lnTo>
                      <a:lnTo>
                        <a:pt x="4475" y="586"/>
                      </a:lnTo>
                      <a:lnTo>
                        <a:pt x="4482" y="583"/>
                      </a:lnTo>
                      <a:lnTo>
                        <a:pt x="4489" y="580"/>
                      </a:lnTo>
                      <a:lnTo>
                        <a:pt x="4494" y="577"/>
                      </a:lnTo>
                      <a:lnTo>
                        <a:pt x="4501" y="574"/>
                      </a:lnTo>
                      <a:lnTo>
                        <a:pt x="4508" y="571"/>
                      </a:lnTo>
                      <a:lnTo>
                        <a:pt x="4515" y="568"/>
                      </a:lnTo>
                      <a:lnTo>
                        <a:pt x="4522" y="564"/>
                      </a:lnTo>
                      <a:lnTo>
                        <a:pt x="4529" y="562"/>
                      </a:lnTo>
                      <a:lnTo>
                        <a:pt x="4536" y="559"/>
                      </a:lnTo>
                      <a:lnTo>
                        <a:pt x="4543" y="556"/>
                      </a:lnTo>
                      <a:lnTo>
                        <a:pt x="4550" y="553"/>
                      </a:lnTo>
                      <a:lnTo>
                        <a:pt x="4556" y="551"/>
                      </a:lnTo>
                      <a:lnTo>
                        <a:pt x="4563" y="547"/>
                      </a:lnTo>
                      <a:lnTo>
                        <a:pt x="4570" y="544"/>
                      </a:lnTo>
                      <a:lnTo>
                        <a:pt x="4577" y="541"/>
                      </a:lnTo>
                      <a:lnTo>
                        <a:pt x="4584" y="538"/>
                      </a:lnTo>
                      <a:lnTo>
                        <a:pt x="4591" y="536"/>
                      </a:lnTo>
                      <a:lnTo>
                        <a:pt x="4598" y="532"/>
                      </a:lnTo>
                      <a:lnTo>
                        <a:pt x="4605" y="530"/>
                      </a:lnTo>
                      <a:lnTo>
                        <a:pt x="4612" y="527"/>
                      </a:lnTo>
                      <a:lnTo>
                        <a:pt x="4619" y="524"/>
                      </a:lnTo>
                      <a:lnTo>
                        <a:pt x="4626" y="522"/>
                      </a:lnTo>
                      <a:lnTo>
                        <a:pt x="4633" y="518"/>
                      </a:lnTo>
                      <a:lnTo>
                        <a:pt x="4639" y="516"/>
                      </a:lnTo>
                      <a:lnTo>
                        <a:pt x="4646" y="513"/>
                      </a:lnTo>
                      <a:lnTo>
                        <a:pt x="4654" y="510"/>
                      </a:lnTo>
                      <a:lnTo>
                        <a:pt x="4661" y="508"/>
                      </a:lnTo>
                      <a:lnTo>
                        <a:pt x="4668" y="504"/>
                      </a:lnTo>
                      <a:lnTo>
                        <a:pt x="4675" y="502"/>
                      </a:lnTo>
                      <a:lnTo>
                        <a:pt x="4682" y="500"/>
                      </a:lnTo>
                      <a:lnTo>
                        <a:pt x="4690" y="496"/>
                      </a:lnTo>
                      <a:lnTo>
                        <a:pt x="4697" y="494"/>
                      </a:lnTo>
                      <a:lnTo>
                        <a:pt x="4704" y="492"/>
                      </a:lnTo>
                      <a:lnTo>
                        <a:pt x="4711" y="488"/>
                      </a:lnTo>
                      <a:lnTo>
                        <a:pt x="4719" y="486"/>
                      </a:lnTo>
                      <a:lnTo>
                        <a:pt x="4726" y="484"/>
                      </a:lnTo>
                      <a:lnTo>
                        <a:pt x="4733" y="481"/>
                      </a:lnTo>
                      <a:lnTo>
                        <a:pt x="4740" y="478"/>
                      </a:lnTo>
                      <a:lnTo>
                        <a:pt x="4748" y="476"/>
                      </a:lnTo>
                      <a:lnTo>
                        <a:pt x="4755" y="473"/>
                      </a:lnTo>
                      <a:lnTo>
                        <a:pt x="4762" y="471"/>
                      </a:lnTo>
                      <a:lnTo>
                        <a:pt x="4770" y="468"/>
                      </a:lnTo>
                      <a:lnTo>
                        <a:pt x="4777" y="465"/>
                      </a:lnTo>
                      <a:lnTo>
                        <a:pt x="4783" y="463"/>
                      </a:lnTo>
                      <a:lnTo>
                        <a:pt x="4792" y="461"/>
                      </a:lnTo>
                      <a:lnTo>
                        <a:pt x="4798" y="458"/>
                      </a:lnTo>
                      <a:lnTo>
                        <a:pt x="4807" y="456"/>
                      </a:lnTo>
                      <a:lnTo>
                        <a:pt x="4813" y="453"/>
                      </a:lnTo>
                      <a:lnTo>
                        <a:pt x="4820" y="450"/>
                      </a:lnTo>
                      <a:lnTo>
                        <a:pt x="4828" y="448"/>
                      </a:lnTo>
                      <a:lnTo>
                        <a:pt x="4835" y="446"/>
                      </a:lnTo>
                      <a:lnTo>
                        <a:pt x="4843" y="443"/>
                      </a:lnTo>
                      <a:lnTo>
                        <a:pt x="4850" y="441"/>
                      </a:lnTo>
                      <a:lnTo>
                        <a:pt x="4858" y="439"/>
                      </a:lnTo>
                      <a:lnTo>
                        <a:pt x="4865" y="437"/>
                      </a:lnTo>
                      <a:lnTo>
                        <a:pt x="4873" y="433"/>
                      </a:lnTo>
                      <a:lnTo>
                        <a:pt x="4880" y="431"/>
                      </a:lnTo>
                      <a:lnTo>
                        <a:pt x="4888" y="428"/>
                      </a:lnTo>
                      <a:lnTo>
                        <a:pt x="4895" y="426"/>
                      </a:lnTo>
                      <a:lnTo>
                        <a:pt x="4903" y="424"/>
                      </a:lnTo>
                      <a:lnTo>
                        <a:pt x="4910" y="422"/>
                      </a:lnTo>
                      <a:lnTo>
                        <a:pt x="4918" y="419"/>
                      </a:lnTo>
                      <a:lnTo>
                        <a:pt x="4925" y="417"/>
                      </a:lnTo>
                      <a:lnTo>
                        <a:pt x="4933" y="415"/>
                      </a:lnTo>
                      <a:lnTo>
                        <a:pt x="4940" y="412"/>
                      </a:lnTo>
                      <a:lnTo>
                        <a:pt x="4948" y="410"/>
                      </a:lnTo>
                      <a:lnTo>
                        <a:pt x="4955" y="408"/>
                      </a:lnTo>
                      <a:lnTo>
                        <a:pt x="4970" y="403"/>
                      </a:lnTo>
                      <a:lnTo>
                        <a:pt x="4985" y="399"/>
                      </a:lnTo>
                      <a:lnTo>
                        <a:pt x="5001" y="394"/>
                      </a:lnTo>
                      <a:lnTo>
                        <a:pt x="5016" y="389"/>
                      </a:lnTo>
                      <a:lnTo>
                        <a:pt x="5031" y="385"/>
                      </a:lnTo>
                      <a:lnTo>
                        <a:pt x="5046" y="380"/>
                      </a:lnTo>
                      <a:lnTo>
                        <a:pt x="5061" y="376"/>
                      </a:lnTo>
                      <a:lnTo>
                        <a:pt x="5077" y="372"/>
                      </a:lnTo>
                      <a:lnTo>
                        <a:pt x="5092" y="367"/>
                      </a:lnTo>
                      <a:lnTo>
                        <a:pt x="5107" y="363"/>
                      </a:lnTo>
                      <a:lnTo>
                        <a:pt x="5122" y="358"/>
                      </a:lnTo>
                      <a:lnTo>
                        <a:pt x="5138" y="354"/>
                      </a:lnTo>
                      <a:lnTo>
                        <a:pt x="5153" y="350"/>
                      </a:lnTo>
                      <a:lnTo>
                        <a:pt x="5168" y="346"/>
                      </a:lnTo>
                      <a:lnTo>
                        <a:pt x="5183" y="341"/>
                      </a:lnTo>
                      <a:lnTo>
                        <a:pt x="5199" y="336"/>
                      </a:lnTo>
                      <a:lnTo>
                        <a:pt x="5229" y="328"/>
                      </a:lnTo>
                      <a:lnTo>
                        <a:pt x="5260" y="320"/>
                      </a:lnTo>
                      <a:lnTo>
                        <a:pt x="5290" y="311"/>
                      </a:lnTo>
                      <a:lnTo>
                        <a:pt x="5322" y="303"/>
                      </a:lnTo>
                      <a:lnTo>
                        <a:pt x="5337" y="298"/>
                      </a:lnTo>
                      <a:lnTo>
                        <a:pt x="5351" y="294"/>
                      </a:lnTo>
                      <a:lnTo>
                        <a:pt x="5366" y="290"/>
                      </a:lnTo>
                      <a:lnTo>
                        <a:pt x="5381" y="286"/>
                      </a:lnTo>
                      <a:lnTo>
                        <a:pt x="5396" y="281"/>
                      </a:lnTo>
                      <a:lnTo>
                        <a:pt x="5411" y="278"/>
                      </a:lnTo>
                      <a:lnTo>
                        <a:pt x="5428" y="273"/>
                      </a:lnTo>
                      <a:lnTo>
                        <a:pt x="5443" y="268"/>
                      </a:lnTo>
                      <a:lnTo>
                        <a:pt x="5457" y="265"/>
                      </a:lnTo>
                      <a:lnTo>
                        <a:pt x="5472" y="260"/>
                      </a:lnTo>
                      <a:lnTo>
                        <a:pt x="5487" y="256"/>
                      </a:lnTo>
                      <a:lnTo>
                        <a:pt x="5502" y="252"/>
                      </a:lnTo>
                      <a:lnTo>
                        <a:pt x="5517" y="248"/>
                      </a:lnTo>
                      <a:lnTo>
                        <a:pt x="5532" y="243"/>
                      </a:lnTo>
                      <a:lnTo>
                        <a:pt x="5547" y="240"/>
                      </a:lnTo>
                      <a:lnTo>
                        <a:pt x="5561" y="235"/>
                      </a:lnTo>
                      <a:lnTo>
                        <a:pt x="5569" y="233"/>
                      </a:lnTo>
                      <a:lnTo>
                        <a:pt x="5576" y="230"/>
                      </a:lnTo>
                      <a:lnTo>
                        <a:pt x="5584" y="228"/>
                      </a:lnTo>
                      <a:lnTo>
                        <a:pt x="5591" y="226"/>
                      </a:lnTo>
                      <a:lnTo>
                        <a:pt x="5598" y="224"/>
                      </a:lnTo>
                      <a:lnTo>
                        <a:pt x="5606" y="222"/>
                      </a:lnTo>
                      <a:lnTo>
                        <a:pt x="5613" y="220"/>
                      </a:lnTo>
                      <a:lnTo>
                        <a:pt x="5620" y="218"/>
                      </a:lnTo>
                      <a:lnTo>
                        <a:pt x="5628" y="216"/>
                      </a:lnTo>
                      <a:lnTo>
                        <a:pt x="5635" y="213"/>
                      </a:lnTo>
                      <a:lnTo>
                        <a:pt x="5642" y="211"/>
                      </a:lnTo>
                      <a:lnTo>
                        <a:pt x="5650" y="209"/>
                      </a:lnTo>
                      <a:lnTo>
                        <a:pt x="5657" y="206"/>
                      </a:lnTo>
                      <a:lnTo>
                        <a:pt x="5664" y="204"/>
                      </a:lnTo>
                      <a:lnTo>
                        <a:pt x="5672" y="202"/>
                      </a:lnTo>
                      <a:lnTo>
                        <a:pt x="5679" y="201"/>
                      </a:lnTo>
                      <a:lnTo>
                        <a:pt x="5686" y="198"/>
                      </a:lnTo>
                      <a:lnTo>
                        <a:pt x="5693" y="196"/>
                      </a:lnTo>
                      <a:lnTo>
                        <a:pt x="5701" y="194"/>
                      </a:lnTo>
                      <a:lnTo>
                        <a:pt x="5708" y="191"/>
                      </a:lnTo>
                      <a:lnTo>
                        <a:pt x="5714" y="189"/>
                      </a:lnTo>
                      <a:lnTo>
                        <a:pt x="5721" y="187"/>
                      </a:lnTo>
                      <a:lnTo>
                        <a:pt x="5728" y="184"/>
                      </a:lnTo>
                      <a:lnTo>
                        <a:pt x="5736" y="182"/>
                      </a:lnTo>
                      <a:lnTo>
                        <a:pt x="5743" y="180"/>
                      </a:lnTo>
                      <a:lnTo>
                        <a:pt x="5750" y="178"/>
                      </a:lnTo>
                      <a:lnTo>
                        <a:pt x="5757" y="175"/>
                      </a:lnTo>
                      <a:lnTo>
                        <a:pt x="5764" y="173"/>
                      </a:lnTo>
                      <a:lnTo>
                        <a:pt x="5771" y="171"/>
                      </a:lnTo>
                      <a:lnTo>
                        <a:pt x="5778" y="168"/>
                      </a:lnTo>
                      <a:lnTo>
                        <a:pt x="5785" y="166"/>
                      </a:lnTo>
                      <a:lnTo>
                        <a:pt x="5792" y="164"/>
                      </a:lnTo>
                      <a:lnTo>
                        <a:pt x="5799" y="161"/>
                      </a:lnTo>
                      <a:lnTo>
                        <a:pt x="5805" y="159"/>
                      </a:lnTo>
                      <a:lnTo>
                        <a:pt x="5812" y="157"/>
                      </a:lnTo>
                      <a:lnTo>
                        <a:pt x="5819" y="154"/>
                      </a:lnTo>
                      <a:lnTo>
                        <a:pt x="5826" y="152"/>
                      </a:lnTo>
                      <a:lnTo>
                        <a:pt x="5833" y="150"/>
                      </a:lnTo>
                      <a:lnTo>
                        <a:pt x="5840" y="148"/>
                      </a:lnTo>
                      <a:lnTo>
                        <a:pt x="5847" y="145"/>
                      </a:lnTo>
                      <a:lnTo>
                        <a:pt x="5854" y="143"/>
                      </a:lnTo>
                      <a:lnTo>
                        <a:pt x="5861" y="141"/>
                      </a:lnTo>
                      <a:lnTo>
                        <a:pt x="5868" y="138"/>
                      </a:lnTo>
                      <a:lnTo>
                        <a:pt x="5875" y="136"/>
                      </a:lnTo>
                      <a:lnTo>
                        <a:pt x="5881" y="133"/>
                      </a:lnTo>
                      <a:lnTo>
                        <a:pt x="5888" y="130"/>
                      </a:lnTo>
                      <a:lnTo>
                        <a:pt x="5894" y="128"/>
                      </a:lnTo>
                      <a:lnTo>
                        <a:pt x="5901" y="126"/>
                      </a:lnTo>
                      <a:lnTo>
                        <a:pt x="5908" y="123"/>
                      </a:lnTo>
                      <a:lnTo>
                        <a:pt x="5915" y="121"/>
                      </a:lnTo>
                      <a:lnTo>
                        <a:pt x="5922" y="119"/>
                      </a:lnTo>
                      <a:lnTo>
                        <a:pt x="5928" y="117"/>
                      </a:lnTo>
                      <a:lnTo>
                        <a:pt x="5934" y="113"/>
                      </a:lnTo>
                      <a:lnTo>
                        <a:pt x="5941" y="111"/>
                      </a:lnTo>
                      <a:lnTo>
                        <a:pt x="5947" y="108"/>
                      </a:lnTo>
                      <a:lnTo>
                        <a:pt x="5954" y="106"/>
                      </a:lnTo>
                      <a:lnTo>
                        <a:pt x="5961" y="104"/>
                      </a:lnTo>
                      <a:lnTo>
                        <a:pt x="5967" y="100"/>
                      </a:lnTo>
                      <a:lnTo>
                        <a:pt x="5974" y="98"/>
                      </a:lnTo>
                      <a:lnTo>
                        <a:pt x="5981" y="96"/>
                      </a:lnTo>
                      <a:lnTo>
                        <a:pt x="5986" y="93"/>
                      </a:lnTo>
                      <a:lnTo>
                        <a:pt x="5993" y="91"/>
                      </a:lnTo>
                      <a:lnTo>
                        <a:pt x="5999" y="88"/>
                      </a:lnTo>
                      <a:lnTo>
                        <a:pt x="6006" y="85"/>
                      </a:lnTo>
                      <a:lnTo>
                        <a:pt x="6012" y="83"/>
                      </a:lnTo>
                      <a:lnTo>
                        <a:pt x="6019" y="81"/>
                      </a:lnTo>
                      <a:lnTo>
                        <a:pt x="6024" y="77"/>
                      </a:lnTo>
                      <a:lnTo>
                        <a:pt x="6031" y="75"/>
                      </a:lnTo>
                      <a:lnTo>
                        <a:pt x="6037" y="73"/>
                      </a:lnTo>
                      <a:lnTo>
                        <a:pt x="6043" y="69"/>
                      </a:lnTo>
                      <a:lnTo>
                        <a:pt x="6050" y="67"/>
                      </a:lnTo>
                      <a:lnTo>
                        <a:pt x="6055" y="65"/>
                      </a:lnTo>
                      <a:lnTo>
                        <a:pt x="6062" y="61"/>
                      </a:lnTo>
                      <a:lnTo>
                        <a:pt x="6068" y="59"/>
                      </a:lnTo>
                      <a:lnTo>
                        <a:pt x="6074" y="57"/>
                      </a:lnTo>
                      <a:lnTo>
                        <a:pt x="6081" y="53"/>
                      </a:lnTo>
                      <a:lnTo>
                        <a:pt x="6087" y="51"/>
                      </a:lnTo>
                      <a:lnTo>
                        <a:pt x="6092" y="49"/>
                      </a:lnTo>
                      <a:lnTo>
                        <a:pt x="6098" y="45"/>
                      </a:lnTo>
                      <a:lnTo>
                        <a:pt x="6105" y="43"/>
                      </a:lnTo>
                      <a:lnTo>
                        <a:pt x="6111" y="41"/>
                      </a:lnTo>
                      <a:lnTo>
                        <a:pt x="6117" y="37"/>
                      </a:lnTo>
                      <a:lnTo>
                        <a:pt x="6122" y="35"/>
                      </a:lnTo>
                      <a:lnTo>
                        <a:pt x="6128" y="31"/>
                      </a:lnTo>
                      <a:lnTo>
                        <a:pt x="6134" y="29"/>
                      </a:lnTo>
                      <a:lnTo>
                        <a:pt x="6140" y="27"/>
                      </a:lnTo>
                      <a:lnTo>
                        <a:pt x="6146" y="23"/>
                      </a:lnTo>
                      <a:lnTo>
                        <a:pt x="6152" y="21"/>
                      </a:lnTo>
                      <a:lnTo>
                        <a:pt x="6158" y="18"/>
                      </a:lnTo>
                      <a:lnTo>
                        <a:pt x="6164" y="15"/>
                      </a:lnTo>
                      <a:lnTo>
                        <a:pt x="6170" y="13"/>
                      </a:lnTo>
                      <a:lnTo>
                        <a:pt x="6175" y="9"/>
                      </a:lnTo>
                      <a:lnTo>
                        <a:pt x="6181" y="7"/>
                      </a:lnTo>
                      <a:lnTo>
                        <a:pt x="6187" y="5"/>
                      </a:lnTo>
                      <a:lnTo>
                        <a:pt x="6193" y="1"/>
                      </a:lnTo>
                      <a:lnTo>
                        <a:pt x="6199" y="0"/>
                      </a:lnTo>
                      <a:lnTo>
                        <a:pt x="6195" y="6"/>
                      </a:lnTo>
                      <a:lnTo>
                        <a:pt x="6190" y="9"/>
                      </a:lnTo>
                      <a:lnTo>
                        <a:pt x="6185" y="14"/>
                      </a:lnTo>
                      <a:lnTo>
                        <a:pt x="6180" y="18"/>
                      </a:lnTo>
                      <a:lnTo>
                        <a:pt x="6174" y="21"/>
                      </a:lnTo>
                      <a:lnTo>
                        <a:pt x="6168" y="24"/>
                      </a:lnTo>
                      <a:lnTo>
                        <a:pt x="6164" y="28"/>
                      </a:lnTo>
                      <a:lnTo>
                        <a:pt x="6158" y="31"/>
                      </a:lnTo>
                      <a:lnTo>
                        <a:pt x="6152" y="35"/>
                      </a:lnTo>
                      <a:lnTo>
                        <a:pt x="6146" y="38"/>
                      </a:lnTo>
                      <a:lnTo>
                        <a:pt x="6141" y="42"/>
                      </a:lnTo>
                      <a:lnTo>
                        <a:pt x="6136" y="45"/>
                      </a:lnTo>
                      <a:lnTo>
                        <a:pt x="6130" y="49"/>
                      </a:lnTo>
                      <a:lnTo>
                        <a:pt x="6125" y="52"/>
                      </a:lnTo>
                      <a:lnTo>
                        <a:pt x="6119" y="55"/>
                      </a:lnTo>
                      <a:lnTo>
                        <a:pt x="6113" y="59"/>
                      </a:lnTo>
                      <a:lnTo>
                        <a:pt x="6107" y="62"/>
                      </a:lnTo>
                      <a:lnTo>
                        <a:pt x="6102" y="66"/>
                      </a:lnTo>
                      <a:lnTo>
                        <a:pt x="6095" y="68"/>
                      </a:lnTo>
                      <a:lnTo>
                        <a:pt x="6089" y="72"/>
                      </a:lnTo>
                      <a:lnTo>
                        <a:pt x="6083" y="75"/>
                      </a:lnTo>
                      <a:lnTo>
                        <a:pt x="6077" y="79"/>
                      </a:lnTo>
                      <a:lnTo>
                        <a:pt x="6072" y="81"/>
                      </a:lnTo>
                      <a:lnTo>
                        <a:pt x="6066" y="84"/>
                      </a:lnTo>
                      <a:lnTo>
                        <a:pt x="6059" y="88"/>
                      </a:lnTo>
                      <a:lnTo>
                        <a:pt x="6053" y="91"/>
                      </a:lnTo>
                      <a:lnTo>
                        <a:pt x="6047" y="93"/>
                      </a:lnTo>
                      <a:lnTo>
                        <a:pt x="6040" y="97"/>
                      </a:lnTo>
                      <a:lnTo>
                        <a:pt x="6035" y="100"/>
                      </a:lnTo>
                      <a:lnTo>
                        <a:pt x="6029" y="103"/>
                      </a:lnTo>
                      <a:lnTo>
                        <a:pt x="6022" y="106"/>
                      </a:lnTo>
                      <a:lnTo>
                        <a:pt x="6016" y="110"/>
                      </a:lnTo>
                      <a:lnTo>
                        <a:pt x="6009" y="112"/>
                      </a:lnTo>
                      <a:lnTo>
                        <a:pt x="6004" y="115"/>
                      </a:lnTo>
                      <a:lnTo>
                        <a:pt x="5997" y="118"/>
                      </a:lnTo>
                      <a:lnTo>
                        <a:pt x="5991" y="121"/>
                      </a:lnTo>
                      <a:lnTo>
                        <a:pt x="5984" y="125"/>
                      </a:lnTo>
                      <a:lnTo>
                        <a:pt x="5978" y="127"/>
                      </a:lnTo>
                      <a:lnTo>
                        <a:pt x="5971" y="130"/>
                      </a:lnTo>
                      <a:lnTo>
                        <a:pt x="5966" y="133"/>
                      </a:lnTo>
                      <a:lnTo>
                        <a:pt x="5959" y="136"/>
                      </a:lnTo>
                      <a:lnTo>
                        <a:pt x="5953" y="138"/>
                      </a:lnTo>
                      <a:lnTo>
                        <a:pt x="5946" y="142"/>
                      </a:lnTo>
                      <a:lnTo>
                        <a:pt x="5939" y="144"/>
                      </a:lnTo>
                      <a:lnTo>
                        <a:pt x="5933" y="148"/>
                      </a:lnTo>
                      <a:lnTo>
                        <a:pt x="5926" y="150"/>
                      </a:lnTo>
                      <a:lnTo>
                        <a:pt x="5920" y="152"/>
                      </a:lnTo>
                      <a:lnTo>
                        <a:pt x="5913" y="156"/>
                      </a:lnTo>
                      <a:lnTo>
                        <a:pt x="5907" y="158"/>
                      </a:lnTo>
                      <a:lnTo>
                        <a:pt x="5900" y="161"/>
                      </a:lnTo>
                      <a:lnTo>
                        <a:pt x="5893" y="164"/>
                      </a:lnTo>
                      <a:lnTo>
                        <a:pt x="5886" y="167"/>
                      </a:lnTo>
                      <a:lnTo>
                        <a:pt x="5879" y="169"/>
                      </a:lnTo>
                      <a:lnTo>
                        <a:pt x="5873" y="172"/>
                      </a:lnTo>
                      <a:lnTo>
                        <a:pt x="5867" y="175"/>
                      </a:lnTo>
                      <a:lnTo>
                        <a:pt x="5860" y="178"/>
                      </a:lnTo>
                      <a:lnTo>
                        <a:pt x="5853" y="180"/>
                      </a:lnTo>
                      <a:lnTo>
                        <a:pt x="5846" y="183"/>
                      </a:lnTo>
                      <a:lnTo>
                        <a:pt x="5839" y="186"/>
                      </a:lnTo>
                      <a:lnTo>
                        <a:pt x="5832" y="188"/>
                      </a:lnTo>
                      <a:lnTo>
                        <a:pt x="5825" y="191"/>
                      </a:lnTo>
                      <a:lnTo>
                        <a:pt x="5818" y="194"/>
                      </a:lnTo>
                      <a:lnTo>
                        <a:pt x="5811" y="196"/>
                      </a:lnTo>
                      <a:lnTo>
                        <a:pt x="5804" y="199"/>
                      </a:lnTo>
                      <a:lnTo>
                        <a:pt x="5797" y="202"/>
                      </a:lnTo>
                      <a:lnTo>
                        <a:pt x="5790" y="204"/>
                      </a:lnTo>
                      <a:lnTo>
                        <a:pt x="5784" y="206"/>
                      </a:lnTo>
                      <a:lnTo>
                        <a:pt x="5777" y="210"/>
                      </a:lnTo>
                      <a:lnTo>
                        <a:pt x="5770" y="212"/>
                      </a:lnTo>
                      <a:lnTo>
                        <a:pt x="5763" y="214"/>
                      </a:lnTo>
                      <a:lnTo>
                        <a:pt x="5756" y="217"/>
                      </a:lnTo>
                      <a:lnTo>
                        <a:pt x="5749" y="220"/>
                      </a:lnTo>
                      <a:lnTo>
                        <a:pt x="5741" y="222"/>
                      </a:lnTo>
                      <a:lnTo>
                        <a:pt x="5734" y="225"/>
                      </a:lnTo>
                      <a:lnTo>
                        <a:pt x="5727" y="227"/>
                      </a:lnTo>
                      <a:lnTo>
                        <a:pt x="5720" y="229"/>
                      </a:lnTo>
                      <a:lnTo>
                        <a:pt x="5713" y="233"/>
                      </a:lnTo>
                      <a:lnTo>
                        <a:pt x="5706" y="235"/>
                      </a:lnTo>
                      <a:lnTo>
                        <a:pt x="5698" y="237"/>
                      </a:lnTo>
                      <a:lnTo>
                        <a:pt x="5691" y="240"/>
                      </a:lnTo>
                      <a:lnTo>
                        <a:pt x="5684" y="242"/>
                      </a:lnTo>
                      <a:lnTo>
                        <a:pt x="5678" y="245"/>
                      </a:lnTo>
                      <a:lnTo>
                        <a:pt x="5669" y="248"/>
                      </a:lnTo>
                      <a:lnTo>
                        <a:pt x="5663" y="250"/>
                      </a:lnTo>
                      <a:lnTo>
                        <a:pt x="5656" y="252"/>
                      </a:lnTo>
                      <a:lnTo>
                        <a:pt x="5649" y="255"/>
                      </a:lnTo>
                      <a:lnTo>
                        <a:pt x="5641" y="257"/>
                      </a:lnTo>
                      <a:lnTo>
                        <a:pt x="5634" y="259"/>
                      </a:lnTo>
                      <a:lnTo>
                        <a:pt x="5627" y="263"/>
                      </a:lnTo>
                      <a:lnTo>
                        <a:pt x="5619" y="265"/>
                      </a:lnTo>
                      <a:lnTo>
                        <a:pt x="5612" y="267"/>
                      </a:lnTo>
                      <a:lnTo>
                        <a:pt x="5605" y="270"/>
                      </a:lnTo>
                      <a:lnTo>
                        <a:pt x="5597" y="272"/>
                      </a:lnTo>
                      <a:lnTo>
                        <a:pt x="5590" y="274"/>
                      </a:lnTo>
                      <a:lnTo>
                        <a:pt x="5583" y="277"/>
                      </a:lnTo>
                      <a:lnTo>
                        <a:pt x="5575" y="279"/>
                      </a:lnTo>
                      <a:lnTo>
                        <a:pt x="5560" y="283"/>
                      </a:lnTo>
                      <a:lnTo>
                        <a:pt x="5546" y="289"/>
                      </a:lnTo>
                      <a:lnTo>
                        <a:pt x="5531" y="294"/>
                      </a:lnTo>
                      <a:lnTo>
                        <a:pt x="5516" y="298"/>
                      </a:lnTo>
                      <a:lnTo>
                        <a:pt x="5501" y="303"/>
                      </a:lnTo>
                      <a:lnTo>
                        <a:pt x="5486" y="308"/>
                      </a:lnTo>
                      <a:lnTo>
                        <a:pt x="5471" y="312"/>
                      </a:lnTo>
                      <a:lnTo>
                        <a:pt x="5456" y="317"/>
                      </a:lnTo>
                      <a:lnTo>
                        <a:pt x="5441" y="321"/>
                      </a:lnTo>
                      <a:lnTo>
                        <a:pt x="5426" y="326"/>
                      </a:lnTo>
                      <a:lnTo>
                        <a:pt x="5411" y="332"/>
                      </a:lnTo>
                      <a:lnTo>
                        <a:pt x="5396" y="336"/>
                      </a:lnTo>
                      <a:lnTo>
                        <a:pt x="5381" y="341"/>
                      </a:lnTo>
                      <a:lnTo>
                        <a:pt x="5366" y="346"/>
                      </a:lnTo>
                      <a:lnTo>
                        <a:pt x="5351" y="350"/>
                      </a:lnTo>
                      <a:lnTo>
                        <a:pt x="5337" y="355"/>
                      </a:lnTo>
                      <a:lnTo>
                        <a:pt x="5307" y="364"/>
                      </a:lnTo>
                      <a:lnTo>
                        <a:pt x="5275" y="373"/>
                      </a:lnTo>
                      <a:lnTo>
                        <a:pt x="5245" y="382"/>
                      </a:lnTo>
                      <a:lnTo>
                        <a:pt x="5216" y="392"/>
                      </a:lnTo>
                      <a:lnTo>
                        <a:pt x="5201" y="396"/>
                      </a:lnTo>
                      <a:lnTo>
                        <a:pt x="5186" y="402"/>
                      </a:lnTo>
                      <a:lnTo>
                        <a:pt x="5169" y="407"/>
                      </a:lnTo>
                      <a:lnTo>
                        <a:pt x="5154" y="411"/>
                      </a:lnTo>
                      <a:lnTo>
                        <a:pt x="5139" y="416"/>
                      </a:lnTo>
                      <a:lnTo>
                        <a:pt x="5125" y="420"/>
                      </a:lnTo>
                      <a:lnTo>
                        <a:pt x="5110" y="425"/>
                      </a:lnTo>
                      <a:lnTo>
                        <a:pt x="5095" y="430"/>
                      </a:lnTo>
                      <a:lnTo>
                        <a:pt x="5080" y="434"/>
                      </a:lnTo>
                      <a:lnTo>
                        <a:pt x="5065" y="440"/>
                      </a:lnTo>
                      <a:lnTo>
                        <a:pt x="5050" y="445"/>
                      </a:lnTo>
                      <a:lnTo>
                        <a:pt x="5035" y="449"/>
                      </a:lnTo>
                      <a:lnTo>
                        <a:pt x="5020" y="454"/>
                      </a:lnTo>
                      <a:lnTo>
                        <a:pt x="5005" y="460"/>
                      </a:lnTo>
                      <a:lnTo>
                        <a:pt x="4990" y="464"/>
                      </a:lnTo>
                      <a:lnTo>
                        <a:pt x="4975" y="469"/>
                      </a:lnTo>
                      <a:lnTo>
                        <a:pt x="4968" y="471"/>
                      </a:lnTo>
                      <a:lnTo>
                        <a:pt x="4960" y="473"/>
                      </a:lnTo>
                      <a:lnTo>
                        <a:pt x="4953" y="477"/>
                      </a:lnTo>
                      <a:lnTo>
                        <a:pt x="4946" y="479"/>
                      </a:lnTo>
                      <a:lnTo>
                        <a:pt x="4938" y="481"/>
                      </a:lnTo>
                      <a:lnTo>
                        <a:pt x="4931" y="484"/>
                      </a:lnTo>
                      <a:lnTo>
                        <a:pt x="4923" y="486"/>
                      </a:lnTo>
                      <a:lnTo>
                        <a:pt x="4916" y="488"/>
                      </a:lnTo>
                      <a:lnTo>
                        <a:pt x="4909" y="492"/>
                      </a:lnTo>
                      <a:lnTo>
                        <a:pt x="4901" y="494"/>
                      </a:lnTo>
                      <a:lnTo>
                        <a:pt x="4894" y="496"/>
                      </a:lnTo>
                      <a:lnTo>
                        <a:pt x="4887" y="499"/>
                      </a:lnTo>
                      <a:lnTo>
                        <a:pt x="4879" y="501"/>
                      </a:lnTo>
                      <a:lnTo>
                        <a:pt x="4872" y="504"/>
                      </a:lnTo>
                      <a:lnTo>
                        <a:pt x="4865" y="507"/>
                      </a:lnTo>
                      <a:lnTo>
                        <a:pt x="4857" y="509"/>
                      </a:lnTo>
                      <a:lnTo>
                        <a:pt x="4850" y="511"/>
                      </a:lnTo>
                      <a:lnTo>
                        <a:pt x="4843" y="515"/>
                      </a:lnTo>
                      <a:lnTo>
                        <a:pt x="4835" y="517"/>
                      </a:lnTo>
                      <a:lnTo>
                        <a:pt x="4828" y="519"/>
                      </a:lnTo>
                      <a:lnTo>
                        <a:pt x="4821" y="523"/>
                      </a:lnTo>
                      <a:lnTo>
                        <a:pt x="4815" y="525"/>
                      </a:lnTo>
                      <a:lnTo>
                        <a:pt x="4807" y="527"/>
                      </a:lnTo>
                      <a:lnTo>
                        <a:pt x="4800" y="530"/>
                      </a:lnTo>
                      <a:lnTo>
                        <a:pt x="4793" y="533"/>
                      </a:lnTo>
                      <a:lnTo>
                        <a:pt x="4786" y="536"/>
                      </a:lnTo>
                      <a:lnTo>
                        <a:pt x="4779" y="538"/>
                      </a:lnTo>
                      <a:lnTo>
                        <a:pt x="4771" y="541"/>
                      </a:lnTo>
                      <a:lnTo>
                        <a:pt x="4764" y="544"/>
                      </a:lnTo>
                      <a:lnTo>
                        <a:pt x="4757" y="546"/>
                      </a:lnTo>
                      <a:lnTo>
                        <a:pt x="4750" y="549"/>
                      </a:lnTo>
                      <a:lnTo>
                        <a:pt x="4743" y="552"/>
                      </a:lnTo>
                      <a:lnTo>
                        <a:pt x="4736" y="555"/>
                      </a:lnTo>
                      <a:lnTo>
                        <a:pt x="4729" y="557"/>
                      </a:lnTo>
                      <a:lnTo>
                        <a:pt x="4722" y="560"/>
                      </a:lnTo>
                      <a:lnTo>
                        <a:pt x="4715" y="563"/>
                      </a:lnTo>
                      <a:lnTo>
                        <a:pt x="4709" y="565"/>
                      </a:lnTo>
                      <a:lnTo>
                        <a:pt x="4702" y="569"/>
                      </a:lnTo>
                      <a:lnTo>
                        <a:pt x="4695" y="571"/>
                      </a:lnTo>
                      <a:lnTo>
                        <a:pt x="4688" y="574"/>
                      </a:lnTo>
                      <a:lnTo>
                        <a:pt x="4681" y="577"/>
                      </a:lnTo>
                      <a:lnTo>
                        <a:pt x="4674" y="579"/>
                      </a:lnTo>
                      <a:lnTo>
                        <a:pt x="4667" y="583"/>
                      </a:lnTo>
                      <a:lnTo>
                        <a:pt x="4660" y="585"/>
                      </a:lnTo>
                      <a:lnTo>
                        <a:pt x="4653" y="589"/>
                      </a:lnTo>
                      <a:lnTo>
                        <a:pt x="4646" y="591"/>
                      </a:lnTo>
                      <a:lnTo>
                        <a:pt x="4639" y="594"/>
                      </a:lnTo>
                      <a:lnTo>
                        <a:pt x="4633" y="597"/>
                      </a:lnTo>
                      <a:lnTo>
                        <a:pt x="4626" y="600"/>
                      </a:lnTo>
                      <a:lnTo>
                        <a:pt x="4619" y="602"/>
                      </a:lnTo>
                      <a:lnTo>
                        <a:pt x="4613" y="606"/>
                      </a:lnTo>
                      <a:lnTo>
                        <a:pt x="4606" y="608"/>
                      </a:lnTo>
                      <a:lnTo>
                        <a:pt x="4599" y="612"/>
                      </a:lnTo>
                      <a:lnTo>
                        <a:pt x="4592" y="615"/>
                      </a:lnTo>
                      <a:lnTo>
                        <a:pt x="4585" y="617"/>
                      </a:lnTo>
                      <a:lnTo>
                        <a:pt x="4580" y="621"/>
                      </a:lnTo>
                      <a:lnTo>
                        <a:pt x="4573" y="623"/>
                      </a:lnTo>
                      <a:lnTo>
                        <a:pt x="4566" y="627"/>
                      </a:lnTo>
                      <a:lnTo>
                        <a:pt x="4559" y="630"/>
                      </a:lnTo>
                      <a:lnTo>
                        <a:pt x="4553" y="632"/>
                      </a:lnTo>
                      <a:lnTo>
                        <a:pt x="4546" y="636"/>
                      </a:lnTo>
                      <a:lnTo>
                        <a:pt x="4540" y="639"/>
                      </a:lnTo>
                      <a:lnTo>
                        <a:pt x="4533" y="641"/>
                      </a:lnTo>
                      <a:lnTo>
                        <a:pt x="4527" y="645"/>
                      </a:lnTo>
                      <a:lnTo>
                        <a:pt x="4521" y="648"/>
                      </a:lnTo>
                      <a:lnTo>
                        <a:pt x="4514" y="652"/>
                      </a:lnTo>
                      <a:lnTo>
                        <a:pt x="4508" y="654"/>
                      </a:lnTo>
                      <a:lnTo>
                        <a:pt x="4501" y="658"/>
                      </a:lnTo>
                      <a:lnTo>
                        <a:pt x="4495" y="661"/>
                      </a:lnTo>
                      <a:lnTo>
                        <a:pt x="4489" y="664"/>
                      </a:lnTo>
                      <a:lnTo>
                        <a:pt x="4483" y="667"/>
                      </a:lnTo>
                      <a:lnTo>
                        <a:pt x="4476" y="670"/>
                      </a:lnTo>
                      <a:lnTo>
                        <a:pt x="4470" y="674"/>
                      </a:lnTo>
                      <a:lnTo>
                        <a:pt x="4463" y="677"/>
                      </a:lnTo>
                      <a:lnTo>
                        <a:pt x="4457" y="681"/>
                      </a:lnTo>
                      <a:lnTo>
                        <a:pt x="4452" y="683"/>
                      </a:lnTo>
                      <a:lnTo>
                        <a:pt x="4445" y="686"/>
                      </a:lnTo>
                      <a:lnTo>
                        <a:pt x="4439" y="690"/>
                      </a:lnTo>
                      <a:lnTo>
                        <a:pt x="4433" y="693"/>
                      </a:lnTo>
                      <a:lnTo>
                        <a:pt x="4426" y="697"/>
                      </a:lnTo>
                      <a:lnTo>
                        <a:pt x="4427" y="697"/>
                      </a:lnTo>
                      <a:lnTo>
                        <a:pt x="4424" y="698"/>
                      </a:lnTo>
                      <a:lnTo>
                        <a:pt x="4422" y="700"/>
                      </a:lnTo>
                      <a:lnTo>
                        <a:pt x="4418" y="701"/>
                      </a:lnTo>
                      <a:lnTo>
                        <a:pt x="4416" y="702"/>
                      </a:lnTo>
                      <a:lnTo>
                        <a:pt x="4414" y="705"/>
                      </a:lnTo>
                      <a:lnTo>
                        <a:pt x="4410" y="706"/>
                      </a:lnTo>
                      <a:lnTo>
                        <a:pt x="4408" y="708"/>
                      </a:lnTo>
                      <a:lnTo>
                        <a:pt x="4404" y="709"/>
                      </a:lnTo>
                      <a:lnTo>
                        <a:pt x="4401" y="712"/>
                      </a:lnTo>
                      <a:lnTo>
                        <a:pt x="4399" y="713"/>
                      </a:lnTo>
                      <a:lnTo>
                        <a:pt x="4395" y="715"/>
                      </a:lnTo>
                      <a:lnTo>
                        <a:pt x="4393" y="716"/>
                      </a:lnTo>
                      <a:lnTo>
                        <a:pt x="4389" y="719"/>
                      </a:lnTo>
                      <a:lnTo>
                        <a:pt x="4386" y="721"/>
                      </a:lnTo>
                      <a:lnTo>
                        <a:pt x="4384" y="722"/>
                      </a:lnTo>
                      <a:lnTo>
                        <a:pt x="4380" y="724"/>
                      </a:lnTo>
                      <a:lnTo>
                        <a:pt x="4377" y="727"/>
                      </a:lnTo>
                      <a:lnTo>
                        <a:pt x="4374" y="728"/>
                      </a:lnTo>
                      <a:lnTo>
                        <a:pt x="4371" y="730"/>
                      </a:lnTo>
                      <a:lnTo>
                        <a:pt x="4368" y="732"/>
                      </a:lnTo>
                      <a:lnTo>
                        <a:pt x="4364" y="735"/>
                      </a:lnTo>
                      <a:lnTo>
                        <a:pt x="4361" y="736"/>
                      </a:lnTo>
                      <a:lnTo>
                        <a:pt x="4357" y="738"/>
                      </a:lnTo>
                      <a:lnTo>
                        <a:pt x="4355" y="740"/>
                      </a:lnTo>
                      <a:lnTo>
                        <a:pt x="4351" y="743"/>
                      </a:lnTo>
                      <a:lnTo>
                        <a:pt x="4348" y="745"/>
                      </a:lnTo>
                      <a:lnTo>
                        <a:pt x="4344" y="747"/>
                      </a:lnTo>
                      <a:lnTo>
                        <a:pt x="4341" y="749"/>
                      </a:lnTo>
                      <a:lnTo>
                        <a:pt x="4338" y="751"/>
                      </a:lnTo>
                      <a:lnTo>
                        <a:pt x="4334" y="753"/>
                      </a:lnTo>
                      <a:lnTo>
                        <a:pt x="4331" y="755"/>
                      </a:lnTo>
                      <a:lnTo>
                        <a:pt x="4327" y="758"/>
                      </a:lnTo>
                      <a:lnTo>
                        <a:pt x="4324" y="760"/>
                      </a:lnTo>
                      <a:lnTo>
                        <a:pt x="4320" y="762"/>
                      </a:lnTo>
                      <a:lnTo>
                        <a:pt x="4317" y="765"/>
                      </a:lnTo>
                      <a:lnTo>
                        <a:pt x="4312" y="767"/>
                      </a:lnTo>
                      <a:lnTo>
                        <a:pt x="4309" y="770"/>
                      </a:lnTo>
                      <a:lnTo>
                        <a:pt x="4305" y="773"/>
                      </a:lnTo>
                      <a:lnTo>
                        <a:pt x="4302" y="775"/>
                      </a:lnTo>
                      <a:lnTo>
                        <a:pt x="4298" y="777"/>
                      </a:lnTo>
                      <a:lnTo>
                        <a:pt x="4295" y="780"/>
                      </a:lnTo>
                      <a:lnTo>
                        <a:pt x="4290" y="782"/>
                      </a:lnTo>
                      <a:lnTo>
                        <a:pt x="4287" y="784"/>
                      </a:lnTo>
                      <a:lnTo>
                        <a:pt x="4283" y="787"/>
                      </a:lnTo>
                      <a:lnTo>
                        <a:pt x="4280" y="790"/>
                      </a:lnTo>
                      <a:lnTo>
                        <a:pt x="4275" y="792"/>
                      </a:lnTo>
                      <a:lnTo>
                        <a:pt x="4272" y="795"/>
                      </a:lnTo>
                      <a:lnTo>
                        <a:pt x="4268" y="797"/>
                      </a:lnTo>
                      <a:lnTo>
                        <a:pt x="4264" y="800"/>
                      </a:lnTo>
                      <a:lnTo>
                        <a:pt x="4260" y="803"/>
                      </a:lnTo>
                      <a:lnTo>
                        <a:pt x="4257" y="805"/>
                      </a:lnTo>
                      <a:lnTo>
                        <a:pt x="4252" y="807"/>
                      </a:lnTo>
                      <a:lnTo>
                        <a:pt x="4249" y="811"/>
                      </a:lnTo>
                      <a:lnTo>
                        <a:pt x="4244" y="813"/>
                      </a:lnTo>
                      <a:lnTo>
                        <a:pt x="4241" y="815"/>
                      </a:lnTo>
                      <a:lnTo>
                        <a:pt x="4237" y="819"/>
                      </a:lnTo>
                      <a:lnTo>
                        <a:pt x="4233" y="821"/>
                      </a:lnTo>
                      <a:lnTo>
                        <a:pt x="4229" y="823"/>
                      </a:lnTo>
                      <a:lnTo>
                        <a:pt x="4225" y="827"/>
                      </a:lnTo>
                      <a:lnTo>
                        <a:pt x="4221" y="829"/>
                      </a:lnTo>
                      <a:lnTo>
                        <a:pt x="4217" y="833"/>
                      </a:lnTo>
                      <a:lnTo>
                        <a:pt x="4213" y="835"/>
                      </a:lnTo>
                      <a:lnTo>
                        <a:pt x="4209" y="837"/>
                      </a:lnTo>
                      <a:lnTo>
                        <a:pt x="4204" y="841"/>
                      </a:lnTo>
                      <a:lnTo>
                        <a:pt x="4200" y="843"/>
                      </a:lnTo>
                      <a:lnTo>
                        <a:pt x="4196" y="846"/>
                      </a:lnTo>
                      <a:lnTo>
                        <a:pt x="4192" y="849"/>
                      </a:lnTo>
                      <a:lnTo>
                        <a:pt x="4188" y="852"/>
                      </a:lnTo>
                      <a:lnTo>
                        <a:pt x="4183" y="854"/>
                      </a:lnTo>
                      <a:lnTo>
                        <a:pt x="4180" y="858"/>
                      </a:lnTo>
                      <a:lnTo>
                        <a:pt x="4175" y="860"/>
                      </a:lnTo>
                      <a:lnTo>
                        <a:pt x="4170" y="864"/>
                      </a:lnTo>
                      <a:lnTo>
                        <a:pt x="4167" y="866"/>
                      </a:lnTo>
                      <a:lnTo>
                        <a:pt x="4162" y="869"/>
                      </a:lnTo>
                      <a:lnTo>
                        <a:pt x="4158" y="872"/>
                      </a:lnTo>
                      <a:lnTo>
                        <a:pt x="4154" y="875"/>
                      </a:lnTo>
                      <a:lnTo>
                        <a:pt x="4150" y="877"/>
                      </a:lnTo>
                      <a:lnTo>
                        <a:pt x="4145" y="881"/>
                      </a:lnTo>
                      <a:lnTo>
                        <a:pt x="4141" y="884"/>
                      </a:lnTo>
                      <a:lnTo>
                        <a:pt x="4137" y="887"/>
                      </a:lnTo>
                      <a:lnTo>
                        <a:pt x="4132" y="890"/>
                      </a:lnTo>
                      <a:lnTo>
                        <a:pt x="4128" y="892"/>
                      </a:lnTo>
                      <a:lnTo>
                        <a:pt x="4123" y="896"/>
                      </a:lnTo>
                      <a:lnTo>
                        <a:pt x="4119" y="898"/>
                      </a:lnTo>
                      <a:lnTo>
                        <a:pt x="4115" y="902"/>
                      </a:lnTo>
                      <a:lnTo>
                        <a:pt x="4111" y="905"/>
                      </a:lnTo>
                      <a:lnTo>
                        <a:pt x="4106" y="907"/>
                      </a:lnTo>
                      <a:lnTo>
                        <a:pt x="4101" y="911"/>
                      </a:lnTo>
                      <a:lnTo>
                        <a:pt x="4097" y="913"/>
                      </a:lnTo>
                      <a:lnTo>
                        <a:pt x="4092" y="917"/>
                      </a:lnTo>
                      <a:lnTo>
                        <a:pt x="4088" y="920"/>
                      </a:lnTo>
                      <a:lnTo>
                        <a:pt x="4084" y="922"/>
                      </a:lnTo>
                      <a:lnTo>
                        <a:pt x="4079" y="926"/>
                      </a:lnTo>
                      <a:lnTo>
                        <a:pt x="4075" y="929"/>
                      </a:lnTo>
                      <a:lnTo>
                        <a:pt x="4070" y="932"/>
                      </a:lnTo>
                      <a:lnTo>
                        <a:pt x="4066" y="935"/>
                      </a:lnTo>
                      <a:lnTo>
                        <a:pt x="4056" y="941"/>
                      </a:lnTo>
                      <a:lnTo>
                        <a:pt x="4047" y="947"/>
                      </a:lnTo>
                      <a:lnTo>
                        <a:pt x="4038" y="953"/>
                      </a:lnTo>
                      <a:lnTo>
                        <a:pt x="4029" y="959"/>
                      </a:lnTo>
                      <a:lnTo>
                        <a:pt x="4020" y="965"/>
                      </a:lnTo>
                      <a:lnTo>
                        <a:pt x="4010" y="972"/>
                      </a:lnTo>
                      <a:lnTo>
                        <a:pt x="4001" y="978"/>
                      </a:lnTo>
                      <a:lnTo>
                        <a:pt x="3992" y="983"/>
                      </a:lnTo>
                      <a:lnTo>
                        <a:pt x="3983" y="990"/>
                      </a:lnTo>
                      <a:lnTo>
                        <a:pt x="3972" y="996"/>
                      </a:lnTo>
                      <a:lnTo>
                        <a:pt x="3963" y="1002"/>
                      </a:lnTo>
                      <a:lnTo>
                        <a:pt x="3954" y="1008"/>
                      </a:lnTo>
                      <a:lnTo>
                        <a:pt x="3945" y="1014"/>
                      </a:lnTo>
                      <a:lnTo>
                        <a:pt x="3935" y="1020"/>
                      </a:lnTo>
                      <a:lnTo>
                        <a:pt x="3925" y="1026"/>
                      </a:lnTo>
                      <a:lnTo>
                        <a:pt x="3916" y="1032"/>
                      </a:lnTo>
                      <a:lnTo>
                        <a:pt x="3907" y="1039"/>
                      </a:lnTo>
                      <a:lnTo>
                        <a:pt x="3896" y="1044"/>
                      </a:lnTo>
                      <a:lnTo>
                        <a:pt x="3887" y="1050"/>
                      </a:lnTo>
                      <a:lnTo>
                        <a:pt x="3878" y="1056"/>
                      </a:lnTo>
                      <a:lnTo>
                        <a:pt x="3867" y="1062"/>
                      </a:lnTo>
                      <a:lnTo>
                        <a:pt x="3858" y="1067"/>
                      </a:lnTo>
                      <a:lnTo>
                        <a:pt x="3848" y="1073"/>
                      </a:lnTo>
                      <a:lnTo>
                        <a:pt x="3839" y="1079"/>
                      </a:lnTo>
                      <a:lnTo>
                        <a:pt x="3834" y="1082"/>
                      </a:lnTo>
                      <a:lnTo>
                        <a:pt x="3829" y="1085"/>
                      </a:lnTo>
                      <a:lnTo>
                        <a:pt x="3824" y="1088"/>
                      </a:lnTo>
                      <a:lnTo>
                        <a:pt x="3819" y="1090"/>
                      </a:lnTo>
                      <a:lnTo>
                        <a:pt x="3814" y="1094"/>
                      </a:lnTo>
                      <a:lnTo>
                        <a:pt x="3810" y="1096"/>
                      </a:lnTo>
                      <a:lnTo>
                        <a:pt x="3804" y="1100"/>
                      </a:lnTo>
                      <a:lnTo>
                        <a:pt x="3799" y="1102"/>
                      </a:lnTo>
                      <a:lnTo>
                        <a:pt x="3795" y="1105"/>
                      </a:lnTo>
                      <a:lnTo>
                        <a:pt x="3790" y="1108"/>
                      </a:lnTo>
                      <a:lnTo>
                        <a:pt x="3785" y="1110"/>
                      </a:lnTo>
                      <a:lnTo>
                        <a:pt x="3780" y="1113"/>
                      </a:lnTo>
                      <a:lnTo>
                        <a:pt x="3775" y="1116"/>
                      </a:lnTo>
                      <a:lnTo>
                        <a:pt x="3771" y="1119"/>
                      </a:lnTo>
                      <a:lnTo>
                        <a:pt x="3766" y="1122"/>
                      </a:lnTo>
                      <a:lnTo>
                        <a:pt x="3760" y="1124"/>
                      </a:lnTo>
                      <a:lnTo>
                        <a:pt x="3756" y="1127"/>
                      </a:lnTo>
                      <a:lnTo>
                        <a:pt x="3751" y="1130"/>
                      </a:lnTo>
                      <a:lnTo>
                        <a:pt x="3746" y="1132"/>
                      </a:lnTo>
                      <a:lnTo>
                        <a:pt x="3741" y="1135"/>
                      </a:lnTo>
                      <a:lnTo>
                        <a:pt x="3736" y="1138"/>
                      </a:lnTo>
                      <a:lnTo>
                        <a:pt x="3732" y="1140"/>
                      </a:lnTo>
                      <a:lnTo>
                        <a:pt x="3727" y="1142"/>
                      </a:lnTo>
                      <a:lnTo>
                        <a:pt x="3721" y="1146"/>
                      </a:lnTo>
                      <a:lnTo>
                        <a:pt x="3717" y="1148"/>
                      </a:lnTo>
                      <a:lnTo>
                        <a:pt x="3712" y="1150"/>
                      </a:lnTo>
                      <a:lnTo>
                        <a:pt x="3707" y="1153"/>
                      </a:lnTo>
                      <a:lnTo>
                        <a:pt x="3702" y="1155"/>
                      </a:lnTo>
                      <a:lnTo>
                        <a:pt x="3697" y="1158"/>
                      </a:lnTo>
                      <a:lnTo>
                        <a:pt x="3692" y="1161"/>
                      </a:lnTo>
                      <a:lnTo>
                        <a:pt x="3688" y="1163"/>
                      </a:lnTo>
                      <a:lnTo>
                        <a:pt x="3682" y="1165"/>
                      </a:lnTo>
                      <a:lnTo>
                        <a:pt x="3677" y="1168"/>
                      </a:lnTo>
                      <a:lnTo>
                        <a:pt x="3673" y="1170"/>
                      </a:lnTo>
                      <a:lnTo>
                        <a:pt x="3668" y="1172"/>
                      </a:lnTo>
                      <a:lnTo>
                        <a:pt x="3664" y="1174"/>
                      </a:lnTo>
                      <a:lnTo>
                        <a:pt x="3658" y="1177"/>
                      </a:lnTo>
                      <a:lnTo>
                        <a:pt x="3653" y="1179"/>
                      </a:lnTo>
                      <a:lnTo>
                        <a:pt x="3649" y="1181"/>
                      </a:lnTo>
                      <a:lnTo>
                        <a:pt x="3644" y="1184"/>
                      </a:lnTo>
                      <a:lnTo>
                        <a:pt x="3638" y="1186"/>
                      </a:lnTo>
                      <a:lnTo>
                        <a:pt x="3634" y="1188"/>
                      </a:lnTo>
                      <a:lnTo>
                        <a:pt x="3629" y="1191"/>
                      </a:lnTo>
                      <a:lnTo>
                        <a:pt x="3624" y="1193"/>
                      </a:lnTo>
                      <a:lnTo>
                        <a:pt x="3620" y="1195"/>
                      </a:lnTo>
                      <a:lnTo>
                        <a:pt x="3614" y="1198"/>
                      </a:lnTo>
                      <a:lnTo>
                        <a:pt x="3609" y="1200"/>
                      </a:lnTo>
                      <a:lnTo>
                        <a:pt x="3605" y="1202"/>
                      </a:lnTo>
                      <a:lnTo>
                        <a:pt x="3600" y="1204"/>
                      </a:lnTo>
                      <a:lnTo>
                        <a:pt x="3596" y="1206"/>
                      </a:lnTo>
                      <a:lnTo>
                        <a:pt x="3590" y="1208"/>
                      </a:lnTo>
                      <a:lnTo>
                        <a:pt x="3585" y="1210"/>
                      </a:lnTo>
                      <a:lnTo>
                        <a:pt x="3581" y="1212"/>
                      </a:lnTo>
                      <a:lnTo>
                        <a:pt x="3576" y="1214"/>
                      </a:lnTo>
                      <a:lnTo>
                        <a:pt x="3571" y="1216"/>
                      </a:lnTo>
                      <a:lnTo>
                        <a:pt x="3566" y="1218"/>
                      </a:lnTo>
                      <a:lnTo>
                        <a:pt x="3561" y="1219"/>
                      </a:lnTo>
                      <a:lnTo>
                        <a:pt x="3556" y="1222"/>
                      </a:lnTo>
                      <a:lnTo>
                        <a:pt x="3552" y="1224"/>
                      </a:lnTo>
                      <a:lnTo>
                        <a:pt x="3547" y="1225"/>
                      </a:lnTo>
                      <a:lnTo>
                        <a:pt x="3543" y="1227"/>
                      </a:lnTo>
                      <a:lnTo>
                        <a:pt x="3538" y="1229"/>
                      </a:lnTo>
                      <a:lnTo>
                        <a:pt x="3532" y="1231"/>
                      </a:lnTo>
                      <a:lnTo>
                        <a:pt x="3528" y="1232"/>
                      </a:lnTo>
                      <a:lnTo>
                        <a:pt x="3523" y="1234"/>
                      </a:lnTo>
                      <a:lnTo>
                        <a:pt x="3518" y="1236"/>
                      </a:lnTo>
                      <a:lnTo>
                        <a:pt x="3514" y="1238"/>
                      </a:lnTo>
                      <a:lnTo>
                        <a:pt x="3509" y="1239"/>
                      </a:lnTo>
                      <a:lnTo>
                        <a:pt x="3505" y="1241"/>
                      </a:lnTo>
                      <a:lnTo>
                        <a:pt x="3500" y="1242"/>
                      </a:lnTo>
                      <a:lnTo>
                        <a:pt x="3494" y="1244"/>
                      </a:lnTo>
                      <a:lnTo>
                        <a:pt x="3490" y="1246"/>
                      </a:lnTo>
                      <a:lnTo>
                        <a:pt x="3485" y="1247"/>
                      </a:lnTo>
                      <a:lnTo>
                        <a:pt x="3480" y="1248"/>
                      </a:lnTo>
                      <a:lnTo>
                        <a:pt x="3476" y="1249"/>
                      </a:lnTo>
                      <a:lnTo>
                        <a:pt x="3471" y="1252"/>
                      </a:lnTo>
                      <a:lnTo>
                        <a:pt x="3467" y="1253"/>
                      </a:lnTo>
                      <a:lnTo>
                        <a:pt x="3462" y="1254"/>
                      </a:lnTo>
                      <a:lnTo>
                        <a:pt x="3457" y="1255"/>
                      </a:lnTo>
                      <a:lnTo>
                        <a:pt x="3453" y="1256"/>
                      </a:lnTo>
                      <a:lnTo>
                        <a:pt x="3448" y="1257"/>
                      </a:lnTo>
                      <a:lnTo>
                        <a:pt x="3443" y="1259"/>
                      </a:lnTo>
                      <a:lnTo>
                        <a:pt x="3439" y="1260"/>
                      </a:lnTo>
                      <a:lnTo>
                        <a:pt x="3433" y="1261"/>
                      </a:lnTo>
                      <a:lnTo>
                        <a:pt x="3428" y="1262"/>
                      </a:lnTo>
                      <a:lnTo>
                        <a:pt x="3424" y="1263"/>
                      </a:lnTo>
                      <a:lnTo>
                        <a:pt x="3419" y="1264"/>
                      </a:lnTo>
                      <a:lnTo>
                        <a:pt x="3415" y="1265"/>
                      </a:lnTo>
                      <a:lnTo>
                        <a:pt x="3410" y="1267"/>
                      </a:lnTo>
                      <a:lnTo>
                        <a:pt x="3405" y="1267"/>
                      </a:lnTo>
                      <a:lnTo>
                        <a:pt x="3401" y="1268"/>
                      </a:lnTo>
                      <a:lnTo>
                        <a:pt x="3396" y="1269"/>
                      </a:lnTo>
                      <a:lnTo>
                        <a:pt x="3392" y="1270"/>
                      </a:lnTo>
                      <a:lnTo>
                        <a:pt x="3387" y="1270"/>
                      </a:lnTo>
                      <a:lnTo>
                        <a:pt x="3382" y="1271"/>
                      </a:lnTo>
                      <a:lnTo>
                        <a:pt x="3379" y="1272"/>
                      </a:lnTo>
                      <a:lnTo>
                        <a:pt x="3374" y="1272"/>
                      </a:lnTo>
                      <a:lnTo>
                        <a:pt x="3370" y="1273"/>
                      </a:lnTo>
                      <a:lnTo>
                        <a:pt x="3365" y="1273"/>
                      </a:lnTo>
                      <a:lnTo>
                        <a:pt x="3361" y="1275"/>
                      </a:lnTo>
                      <a:lnTo>
                        <a:pt x="3358" y="1275"/>
                      </a:lnTo>
                      <a:lnTo>
                        <a:pt x="3356" y="1275"/>
                      </a:lnTo>
                      <a:lnTo>
                        <a:pt x="3354" y="1275"/>
                      </a:lnTo>
                      <a:lnTo>
                        <a:pt x="3351" y="1276"/>
                      </a:lnTo>
                      <a:lnTo>
                        <a:pt x="3349" y="1276"/>
                      </a:lnTo>
                      <a:lnTo>
                        <a:pt x="3347" y="1276"/>
                      </a:lnTo>
                      <a:lnTo>
                        <a:pt x="3344" y="1276"/>
                      </a:lnTo>
                      <a:lnTo>
                        <a:pt x="3342" y="1276"/>
                      </a:lnTo>
                      <a:lnTo>
                        <a:pt x="3340" y="1277"/>
                      </a:lnTo>
                      <a:lnTo>
                        <a:pt x="3337" y="1277"/>
                      </a:lnTo>
                      <a:lnTo>
                        <a:pt x="3335" y="1277"/>
                      </a:lnTo>
                      <a:lnTo>
                        <a:pt x="3333" y="1277"/>
                      </a:lnTo>
                      <a:lnTo>
                        <a:pt x="3331" y="1277"/>
                      </a:lnTo>
                      <a:lnTo>
                        <a:pt x="3328" y="1277"/>
                      </a:lnTo>
                      <a:lnTo>
                        <a:pt x="3326" y="1277"/>
                      </a:lnTo>
                      <a:lnTo>
                        <a:pt x="3324" y="1277"/>
                      </a:lnTo>
                      <a:lnTo>
                        <a:pt x="3321" y="1278"/>
                      </a:lnTo>
                      <a:lnTo>
                        <a:pt x="3320" y="1278"/>
                      </a:lnTo>
                      <a:lnTo>
                        <a:pt x="3318" y="1278"/>
                      </a:lnTo>
                      <a:lnTo>
                        <a:pt x="3316" y="1278"/>
                      </a:lnTo>
                      <a:lnTo>
                        <a:pt x="3313" y="1278"/>
                      </a:lnTo>
                      <a:lnTo>
                        <a:pt x="3311" y="1278"/>
                      </a:lnTo>
                      <a:lnTo>
                        <a:pt x="3309" y="1278"/>
                      </a:lnTo>
                      <a:lnTo>
                        <a:pt x="3306" y="1278"/>
                      </a:lnTo>
                      <a:lnTo>
                        <a:pt x="3301" y="1278"/>
                      </a:lnTo>
                      <a:lnTo>
                        <a:pt x="3295" y="1278"/>
                      </a:lnTo>
                      <a:lnTo>
                        <a:pt x="3289" y="1278"/>
                      </a:lnTo>
                      <a:lnTo>
                        <a:pt x="3283" y="1278"/>
                      </a:lnTo>
                      <a:lnTo>
                        <a:pt x="3278" y="1278"/>
                      </a:lnTo>
                      <a:lnTo>
                        <a:pt x="3272" y="1278"/>
                      </a:lnTo>
                      <a:lnTo>
                        <a:pt x="3267" y="1278"/>
                      </a:lnTo>
                      <a:lnTo>
                        <a:pt x="3261" y="1278"/>
                      </a:lnTo>
                      <a:lnTo>
                        <a:pt x="3256" y="1278"/>
                      </a:lnTo>
                      <a:lnTo>
                        <a:pt x="3250" y="1278"/>
                      </a:lnTo>
                      <a:lnTo>
                        <a:pt x="3244" y="1278"/>
                      </a:lnTo>
                      <a:lnTo>
                        <a:pt x="3238" y="1278"/>
                      </a:lnTo>
                      <a:lnTo>
                        <a:pt x="3233" y="1277"/>
                      </a:lnTo>
                      <a:lnTo>
                        <a:pt x="3227" y="1277"/>
                      </a:lnTo>
                      <a:lnTo>
                        <a:pt x="3221" y="1277"/>
                      </a:lnTo>
                      <a:lnTo>
                        <a:pt x="3215" y="1277"/>
                      </a:lnTo>
                      <a:lnTo>
                        <a:pt x="3210" y="1277"/>
                      </a:lnTo>
                      <a:lnTo>
                        <a:pt x="3204" y="1277"/>
                      </a:lnTo>
                      <a:lnTo>
                        <a:pt x="3198" y="1277"/>
                      </a:lnTo>
                      <a:lnTo>
                        <a:pt x="3191" y="1277"/>
                      </a:lnTo>
                      <a:lnTo>
                        <a:pt x="3185" y="1276"/>
                      </a:lnTo>
                      <a:lnTo>
                        <a:pt x="3180" y="1276"/>
                      </a:lnTo>
                      <a:lnTo>
                        <a:pt x="3174" y="1276"/>
                      </a:lnTo>
                      <a:lnTo>
                        <a:pt x="3168" y="1276"/>
                      </a:lnTo>
                      <a:lnTo>
                        <a:pt x="3162" y="1276"/>
                      </a:lnTo>
                      <a:lnTo>
                        <a:pt x="3157" y="1276"/>
                      </a:lnTo>
                      <a:lnTo>
                        <a:pt x="3151" y="1275"/>
                      </a:lnTo>
                      <a:lnTo>
                        <a:pt x="3145" y="1275"/>
                      </a:lnTo>
                      <a:lnTo>
                        <a:pt x="3139" y="1275"/>
                      </a:lnTo>
                      <a:lnTo>
                        <a:pt x="3134" y="1275"/>
                      </a:lnTo>
                      <a:lnTo>
                        <a:pt x="3127" y="1273"/>
                      </a:lnTo>
                      <a:lnTo>
                        <a:pt x="3121" y="1273"/>
                      </a:lnTo>
                      <a:lnTo>
                        <a:pt x="3115" y="1273"/>
                      </a:lnTo>
                      <a:lnTo>
                        <a:pt x="3109" y="1273"/>
                      </a:lnTo>
                      <a:lnTo>
                        <a:pt x="3104" y="1272"/>
                      </a:lnTo>
                      <a:lnTo>
                        <a:pt x="3098" y="1272"/>
                      </a:lnTo>
                      <a:lnTo>
                        <a:pt x="3091" y="1272"/>
                      </a:lnTo>
                      <a:lnTo>
                        <a:pt x="3085" y="1271"/>
                      </a:lnTo>
                      <a:lnTo>
                        <a:pt x="3079" y="1271"/>
                      </a:lnTo>
                      <a:lnTo>
                        <a:pt x="3074" y="1271"/>
                      </a:lnTo>
                      <a:lnTo>
                        <a:pt x="3068" y="1271"/>
                      </a:lnTo>
                      <a:lnTo>
                        <a:pt x="3061" y="1270"/>
                      </a:lnTo>
                      <a:lnTo>
                        <a:pt x="3055" y="1270"/>
                      </a:lnTo>
                      <a:lnTo>
                        <a:pt x="3049" y="1270"/>
                      </a:lnTo>
                      <a:lnTo>
                        <a:pt x="3044" y="1269"/>
                      </a:lnTo>
                      <a:lnTo>
                        <a:pt x="3038" y="1269"/>
                      </a:lnTo>
                      <a:lnTo>
                        <a:pt x="3031" y="1268"/>
                      </a:lnTo>
                      <a:lnTo>
                        <a:pt x="3025" y="1268"/>
                      </a:lnTo>
                      <a:lnTo>
                        <a:pt x="3019" y="1268"/>
                      </a:lnTo>
                      <a:lnTo>
                        <a:pt x="3014" y="1267"/>
                      </a:lnTo>
                      <a:lnTo>
                        <a:pt x="3007" y="1267"/>
                      </a:lnTo>
                      <a:lnTo>
                        <a:pt x="3001" y="1265"/>
                      </a:lnTo>
                      <a:lnTo>
                        <a:pt x="2995" y="1265"/>
                      </a:lnTo>
                      <a:lnTo>
                        <a:pt x="2988" y="1265"/>
                      </a:lnTo>
                      <a:lnTo>
                        <a:pt x="2983" y="1264"/>
                      </a:lnTo>
                      <a:lnTo>
                        <a:pt x="2977" y="1264"/>
                      </a:lnTo>
                      <a:lnTo>
                        <a:pt x="2964" y="1263"/>
                      </a:lnTo>
                      <a:lnTo>
                        <a:pt x="2951" y="1262"/>
                      </a:lnTo>
                      <a:lnTo>
                        <a:pt x="2940" y="1261"/>
                      </a:lnTo>
                      <a:lnTo>
                        <a:pt x="2927" y="1260"/>
                      </a:lnTo>
                      <a:lnTo>
                        <a:pt x="2915" y="1259"/>
                      </a:lnTo>
                      <a:lnTo>
                        <a:pt x="2903" y="1257"/>
                      </a:lnTo>
                      <a:lnTo>
                        <a:pt x="2890" y="1256"/>
                      </a:lnTo>
                      <a:lnTo>
                        <a:pt x="2878" y="1255"/>
                      </a:lnTo>
                      <a:lnTo>
                        <a:pt x="2865" y="1254"/>
                      </a:lnTo>
                      <a:lnTo>
                        <a:pt x="2852" y="1253"/>
                      </a:lnTo>
                      <a:lnTo>
                        <a:pt x="2840" y="1250"/>
                      </a:lnTo>
                      <a:lnTo>
                        <a:pt x="2828" y="1249"/>
                      </a:lnTo>
                      <a:lnTo>
                        <a:pt x="2816" y="1248"/>
                      </a:lnTo>
                      <a:lnTo>
                        <a:pt x="2803" y="1247"/>
                      </a:lnTo>
                      <a:lnTo>
                        <a:pt x="2790" y="1246"/>
                      </a:lnTo>
                      <a:lnTo>
                        <a:pt x="2778" y="1244"/>
                      </a:lnTo>
                      <a:lnTo>
                        <a:pt x="2765" y="1242"/>
                      </a:lnTo>
                      <a:lnTo>
                        <a:pt x="2752" y="1241"/>
                      </a:lnTo>
                      <a:lnTo>
                        <a:pt x="2739" y="1239"/>
                      </a:lnTo>
                      <a:lnTo>
                        <a:pt x="2726" y="1238"/>
                      </a:lnTo>
                      <a:lnTo>
                        <a:pt x="2713" y="1237"/>
                      </a:lnTo>
                      <a:lnTo>
                        <a:pt x="2700" y="1234"/>
                      </a:lnTo>
                      <a:lnTo>
                        <a:pt x="2688" y="1233"/>
                      </a:lnTo>
                      <a:lnTo>
                        <a:pt x="2675" y="1232"/>
                      </a:lnTo>
                      <a:lnTo>
                        <a:pt x="2662" y="1230"/>
                      </a:lnTo>
                      <a:lnTo>
                        <a:pt x="2650" y="1229"/>
                      </a:lnTo>
                      <a:lnTo>
                        <a:pt x="2636" y="1226"/>
                      </a:lnTo>
                      <a:lnTo>
                        <a:pt x="2623" y="1225"/>
                      </a:lnTo>
                      <a:lnTo>
                        <a:pt x="2610" y="1223"/>
                      </a:lnTo>
                      <a:lnTo>
                        <a:pt x="2598" y="1222"/>
                      </a:lnTo>
                      <a:lnTo>
                        <a:pt x="2584" y="1219"/>
                      </a:lnTo>
                      <a:lnTo>
                        <a:pt x="2571" y="1218"/>
                      </a:lnTo>
                      <a:lnTo>
                        <a:pt x="2559" y="1216"/>
                      </a:lnTo>
                      <a:lnTo>
                        <a:pt x="2545" y="1214"/>
                      </a:lnTo>
                      <a:lnTo>
                        <a:pt x="2532" y="1212"/>
                      </a:lnTo>
                      <a:lnTo>
                        <a:pt x="2519" y="1210"/>
                      </a:lnTo>
                      <a:lnTo>
                        <a:pt x="2506" y="1209"/>
                      </a:lnTo>
                      <a:lnTo>
                        <a:pt x="2493" y="1207"/>
                      </a:lnTo>
                      <a:lnTo>
                        <a:pt x="2479" y="1204"/>
                      </a:lnTo>
                      <a:lnTo>
                        <a:pt x="2466" y="1203"/>
                      </a:lnTo>
                      <a:lnTo>
                        <a:pt x="2453" y="1201"/>
                      </a:lnTo>
                      <a:lnTo>
                        <a:pt x="2440" y="1199"/>
                      </a:lnTo>
                      <a:lnTo>
                        <a:pt x="2426" y="1198"/>
                      </a:lnTo>
                      <a:lnTo>
                        <a:pt x="2413" y="1195"/>
                      </a:lnTo>
                      <a:lnTo>
                        <a:pt x="2400" y="1193"/>
                      </a:lnTo>
                      <a:lnTo>
                        <a:pt x="2387" y="1192"/>
                      </a:lnTo>
                      <a:lnTo>
                        <a:pt x="2373" y="1189"/>
                      </a:lnTo>
                      <a:lnTo>
                        <a:pt x="2360" y="1187"/>
                      </a:lnTo>
                      <a:lnTo>
                        <a:pt x="2347" y="1185"/>
                      </a:lnTo>
                      <a:lnTo>
                        <a:pt x="2333" y="1184"/>
                      </a:lnTo>
                      <a:lnTo>
                        <a:pt x="2320" y="1181"/>
                      </a:lnTo>
                      <a:lnTo>
                        <a:pt x="2306" y="1179"/>
                      </a:lnTo>
                      <a:lnTo>
                        <a:pt x="2294" y="1177"/>
                      </a:lnTo>
                      <a:lnTo>
                        <a:pt x="2280" y="1176"/>
                      </a:lnTo>
                      <a:lnTo>
                        <a:pt x="2266" y="1173"/>
                      </a:lnTo>
                      <a:lnTo>
                        <a:pt x="2253" y="1171"/>
                      </a:lnTo>
                      <a:lnTo>
                        <a:pt x="2239" y="1169"/>
                      </a:lnTo>
                      <a:lnTo>
                        <a:pt x="2226" y="1166"/>
                      </a:lnTo>
                      <a:lnTo>
                        <a:pt x="2212" y="1165"/>
                      </a:lnTo>
                      <a:lnTo>
                        <a:pt x="2199" y="1163"/>
                      </a:lnTo>
                      <a:lnTo>
                        <a:pt x="2185" y="1161"/>
                      </a:lnTo>
                      <a:lnTo>
                        <a:pt x="2171" y="1158"/>
                      </a:lnTo>
                      <a:lnTo>
                        <a:pt x="2159" y="1156"/>
                      </a:lnTo>
                      <a:lnTo>
                        <a:pt x="2145" y="1155"/>
                      </a:lnTo>
                      <a:lnTo>
                        <a:pt x="2131" y="1153"/>
                      </a:lnTo>
                      <a:lnTo>
                        <a:pt x="2117" y="1150"/>
                      </a:lnTo>
                      <a:lnTo>
                        <a:pt x="2105" y="1148"/>
                      </a:lnTo>
                      <a:lnTo>
                        <a:pt x="2091" y="1146"/>
                      </a:lnTo>
                      <a:lnTo>
                        <a:pt x="2063" y="1142"/>
                      </a:lnTo>
                      <a:lnTo>
                        <a:pt x="2035" y="1138"/>
                      </a:lnTo>
                      <a:lnTo>
                        <a:pt x="2009" y="1134"/>
                      </a:lnTo>
                      <a:lnTo>
                        <a:pt x="1981" y="1130"/>
                      </a:lnTo>
                      <a:lnTo>
                        <a:pt x="1954" y="1125"/>
                      </a:lnTo>
                      <a:lnTo>
                        <a:pt x="1927" y="1122"/>
                      </a:lnTo>
                      <a:lnTo>
                        <a:pt x="1900" y="1117"/>
                      </a:lnTo>
                      <a:lnTo>
                        <a:pt x="1872" y="1113"/>
                      </a:lnTo>
                      <a:lnTo>
                        <a:pt x="1858" y="1111"/>
                      </a:lnTo>
                      <a:lnTo>
                        <a:pt x="1844" y="1109"/>
                      </a:lnTo>
                      <a:lnTo>
                        <a:pt x="1832" y="1108"/>
                      </a:lnTo>
                      <a:lnTo>
                        <a:pt x="1818" y="1105"/>
                      </a:lnTo>
                      <a:lnTo>
                        <a:pt x="1804" y="1103"/>
                      </a:lnTo>
                      <a:lnTo>
                        <a:pt x="1790" y="1102"/>
                      </a:lnTo>
                      <a:lnTo>
                        <a:pt x="1776" y="1100"/>
                      </a:lnTo>
                      <a:lnTo>
                        <a:pt x="1762" y="1097"/>
                      </a:lnTo>
                      <a:lnTo>
                        <a:pt x="1749" y="1096"/>
                      </a:lnTo>
                      <a:lnTo>
                        <a:pt x="1735" y="1094"/>
                      </a:lnTo>
                      <a:lnTo>
                        <a:pt x="1721" y="1092"/>
                      </a:lnTo>
                      <a:lnTo>
                        <a:pt x="1707" y="1090"/>
                      </a:lnTo>
                      <a:lnTo>
                        <a:pt x="1694" y="1088"/>
                      </a:lnTo>
                      <a:lnTo>
                        <a:pt x="1681" y="1086"/>
                      </a:lnTo>
                      <a:lnTo>
                        <a:pt x="1667" y="1085"/>
                      </a:lnTo>
                      <a:lnTo>
                        <a:pt x="1653" y="1082"/>
                      </a:lnTo>
                      <a:lnTo>
                        <a:pt x="1639" y="1081"/>
                      </a:lnTo>
                      <a:lnTo>
                        <a:pt x="1625" y="1079"/>
                      </a:lnTo>
                      <a:lnTo>
                        <a:pt x="1611" y="1078"/>
                      </a:lnTo>
                      <a:lnTo>
                        <a:pt x="1598" y="1075"/>
                      </a:lnTo>
                      <a:lnTo>
                        <a:pt x="1584" y="1074"/>
                      </a:lnTo>
                      <a:lnTo>
                        <a:pt x="1570" y="1072"/>
                      </a:lnTo>
                      <a:lnTo>
                        <a:pt x="1557" y="1071"/>
                      </a:lnTo>
                      <a:lnTo>
                        <a:pt x="1544" y="1069"/>
                      </a:lnTo>
                      <a:lnTo>
                        <a:pt x="1530" y="1067"/>
                      </a:lnTo>
                      <a:lnTo>
                        <a:pt x="1516" y="1065"/>
                      </a:lnTo>
                      <a:lnTo>
                        <a:pt x="1502" y="1064"/>
                      </a:lnTo>
                      <a:lnTo>
                        <a:pt x="1488" y="1062"/>
                      </a:lnTo>
                      <a:lnTo>
                        <a:pt x="1474" y="1061"/>
                      </a:lnTo>
                      <a:lnTo>
                        <a:pt x="1461" y="1059"/>
                      </a:lnTo>
                      <a:lnTo>
                        <a:pt x="1447" y="1057"/>
                      </a:lnTo>
                      <a:lnTo>
                        <a:pt x="1434" y="1056"/>
                      </a:lnTo>
                      <a:lnTo>
                        <a:pt x="1420" y="1055"/>
                      </a:lnTo>
                      <a:lnTo>
                        <a:pt x="1406" y="1054"/>
                      </a:lnTo>
                      <a:lnTo>
                        <a:pt x="1393" y="1051"/>
                      </a:lnTo>
                      <a:lnTo>
                        <a:pt x="1379" y="1050"/>
                      </a:lnTo>
                      <a:lnTo>
                        <a:pt x="1365" y="1049"/>
                      </a:lnTo>
                      <a:lnTo>
                        <a:pt x="1352" y="1048"/>
                      </a:lnTo>
                      <a:lnTo>
                        <a:pt x="1338" y="1047"/>
                      </a:lnTo>
                      <a:lnTo>
                        <a:pt x="1325" y="1044"/>
                      </a:lnTo>
                      <a:lnTo>
                        <a:pt x="1311" y="1043"/>
                      </a:lnTo>
                      <a:lnTo>
                        <a:pt x="1297" y="1042"/>
                      </a:lnTo>
                      <a:lnTo>
                        <a:pt x="1284" y="1041"/>
                      </a:lnTo>
                      <a:lnTo>
                        <a:pt x="1270" y="1040"/>
                      </a:lnTo>
                      <a:lnTo>
                        <a:pt x="1257" y="1039"/>
                      </a:lnTo>
                      <a:lnTo>
                        <a:pt x="1243" y="1037"/>
                      </a:lnTo>
                      <a:lnTo>
                        <a:pt x="1230" y="1036"/>
                      </a:lnTo>
                      <a:lnTo>
                        <a:pt x="1216" y="1035"/>
                      </a:lnTo>
                      <a:lnTo>
                        <a:pt x="1202" y="1034"/>
                      </a:lnTo>
                      <a:lnTo>
                        <a:pt x="1190" y="1033"/>
                      </a:lnTo>
                      <a:lnTo>
                        <a:pt x="1176" y="1032"/>
                      </a:lnTo>
                      <a:lnTo>
                        <a:pt x="1162" y="1031"/>
                      </a:lnTo>
                      <a:lnTo>
                        <a:pt x="1149" y="1029"/>
                      </a:lnTo>
                      <a:lnTo>
                        <a:pt x="1136" y="1028"/>
                      </a:lnTo>
                      <a:lnTo>
                        <a:pt x="1122" y="1027"/>
                      </a:lnTo>
                      <a:lnTo>
                        <a:pt x="1109" y="1026"/>
                      </a:lnTo>
                      <a:lnTo>
                        <a:pt x="1102" y="1026"/>
                      </a:lnTo>
                      <a:lnTo>
                        <a:pt x="1095" y="1026"/>
                      </a:lnTo>
                      <a:lnTo>
                        <a:pt x="1088" y="1025"/>
                      </a:lnTo>
                      <a:lnTo>
                        <a:pt x="1081" y="1025"/>
                      </a:lnTo>
                      <a:lnTo>
                        <a:pt x="1076" y="1024"/>
                      </a:lnTo>
                      <a:lnTo>
                        <a:pt x="1069" y="1024"/>
                      </a:lnTo>
                      <a:lnTo>
                        <a:pt x="1062" y="1024"/>
                      </a:lnTo>
                      <a:lnTo>
                        <a:pt x="1055" y="1023"/>
                      </a:lnTo>
                      <a:lnTo>
                        <a:pt x="1048" y="1023"/>
                      </a:lnTo>
                      <a:lnTo>
                        <a:pt x="1042" y="1021"/>
                      </a:lnTo>
                      <a:lnTo>
                        <a:pt x="1035" y="1021"/>
                      </a:lnTo>
                      <a:lnTo>
                        <a:pt x="1028" y="1021"/>
                      </a:lnTo>
                      <a:lnTo>
                        <a:pt x="1022" y="1020"/>
                      </a:lnTo>
                      <a:lnTo>
                        <a:pt x="1015" y="1020"/>
                      </a:lnTo>
                      <a:lnTo>
                        <a:pt x="1009" y="1020"/>
                      </a:lnTo>
                      <a:lnTo>
                        <a:pt x="1002" y="1019"/>
                      </a:lnTo>
                      <a:lnTo>
                        <a:pt x="995" y="1019"/>
                      </a:lnTo>
                      <a:lnTo>
                        <a:pt x="988" y="1019"/>
                      </a:lnTo>
                      <a:lnTo>
                        <a:pt x="982" y="1019"/>
                      </a:lnTo>
                      <a:lnTo>
                        <a:pt x="975" y="1018"/>
                      </a:lnTo>
                      <a:lnTo>
                        <a:pt x="969" y="1018"/>
                      </a:lnTo>
                      <a:lnTo>
                        <a:pt x="962" y="1018"/>
                      </a:lnTo>
                      <a:lnTo>
                        <a:pt x="956" y="1017"/>
                      </a:lnTo>
                      <a:lnTo>
                        <a:pt x="949" y="1017"/>
                      </a:lnTo>
                      <a:lnTo>
                        <a:pt x="942" y="1017"/>
                      </a:lnTo>
                      <a:lnTo>
                        <a:pt x="936" y="1017"/>
                      </a:lnTo>
                      <a:lnTo>
                        <a:pt x="929" y="1016"/>
                      </a:lnTo>
                      <a:lnTo>
                        <a:pt x="922" y="1016"/>
                      </a:lnTo>
                      <a:lnTo>
                        <a:pt x="916" y="1016"/>
                      </a:lnTo>
                      <a:lnTo>
                        <a:pt x="910" y="1016"/>
                      </a:lnTo>
                      <a:lnTo>
                        <a:pt x="903" y="1016"/>
                      </a:lnTo>
                      <a:lnTo>
                        <a:pt x="896" y="1014"/>
                      </a:lnTo>
                      <a:lnTo>
                        <a:pt x="890" y="1014"/>
                      </a:lnTo>
                      <a:lnTo>
                        <a:pt x="883" y="1014"/>
                      </a:lnTo>
                      <a:lnTo>
                        <a:pt x="876" y="1014"/>
                      </a:lnTo>
                      <a:lnTo>
                        <a:pt x="869" y="1014"/>
                      </a:lnTo>
                      <a:lnTo>
                        <a:pt x="864" y="1013"/>
                      </a:lnTo>
                      <a:lnTo>
                        <a:pt x="857" y="1013"/>
                      </a:lnTo>
                      <a:lnTo>
                        <a:pt x="850" y="1013"/>
                      </a:lnTo>
                      <a:lnTo>
                        <a:pt x="844" y="1013"/>
                      </a:lnTo>
                      <a:lnTo>
                        <a:pt x="837" y="1013"/>
                      </a:lnTo>
                      <a:lnTo>
                        <a:pt x="830" y="1013"/>
                      </a:lnTo>
                      <a:lnTo>
                        <a:pt x="825" y="1013"/>
                      </a:lnTo>
                      <a:lnTo>
                        <a:pt x="818" y="1012"/>
                      </a:lnTo>
                      <a:lnTo>
                        <a:pt x="811" y="1012"/>
                      </a:lnTo>
                      <a:lnTo>
                        <a:pt x="805" y="1012"/>
                      </a:lnTo>
                      <a:lnTo>
                        <a:pt x="798" y="1012"/>
                      </a:lnTo>
                      <a:lnTo>
                        <a:pt x="792" y="1012"/>
                      </a:lnTo>
                      <a:lnTo>
                        <a:pt x="785" y="1012"/>
                      </a:lnTo>
                      <a:lnTo>
                        <a:pt x="778" y="1012"/>
                      </a:lnTo>
                      <a:lnTo>
                        <a:pt x="773" y="1012"/>
                      </a:lnTo>
                      <a:lnTo>
                        <a:pt x="766" y="1012"/>
                      </a:lnTo>
                      <a:lnTo>
                        <a:pt x="759" y="1012"/>
                      </a:lnTo>
                      <a:lnTo>
                        <a:pt x="753" y="1012"/>
                      </a:lnTo>
                      <a:lnTo>
                        <a:pt x="746" y="1012"/>
                      </a:lnTo>
                      <a:lnTo>
                        <a:pt x="740" y="1012"/>
                      </a:lnTo>
                      <a:lnTo>
                        <a:pt x="734" y="1012"/>
                      </a:lnTo>
                      <a:lnTo>
                        <a:pt x="727" y="1012"/>
                      </a:lnTo>
                      <a:lnTo>
                        <a:pt x="721" y="1012"/>
                      </a:lnTo>
                      <a:lnTo>
                        <a:pt x="714" y="1012"/>
                      </a:lnTo>
                      <a:lnTo>
                        <a:pt x="708" y="1012"/>
                      </a:lnTo>
                      <a:lnTo>
                        <a:pt x="701" y="1012"/>
                      </a:lnTo>
                      <a:lnTo>
                        <a:pt x="696" y="1012"/>
                      </a:lnTo>
                      <a:lnTo>
                        <a:pt x="689" y="1012"/>
                      </a:lnTo>
                      <a:lnTo>
                        <a:pt x="682" y="1012"/>
                      </a:lnTo>
                      <a:lnTo>
                        <a:pt x="676" y="1012"/>
                      </a:lnTo>
                      <a:lnTo>
                        <a:pt x="669" y="1012"/>
                      </a:lnTo>
                      <a:lnTo>
                        <a:pt x="663" y="1012"/>
                      </a:lnTo>
                      <a:lnTo>
                        <a:pt x="656" y="1012"/>
                      </a:lnTo>
                      <a:lnTo>
                        <a:pt x="651" y="1013"/>
                      </a:lnTo>
                      <a:lnTo>
                        <a:pt x="644" y="1013"/>
                      </a:lnTo>
                      <a:lnTo>
                        <a:pt x="638" y="1013"/>
                      </a:lnTo>
                      <a:lnTo>
                        <a:pt x="631" y="1013"/>
                      </a:lnTo>
                      <a:lnTo>
                        <a:pt x="625" y="1013"/>
                      </a:lnTo>
                      <a:lnTo>
                        <a:pt x="618" y="1013"/>
                      </a:lnTo>
                      <a:lnTo>
                        <a:pt x="613" y="1013"/>
                      </a:lnTo>
                      <a:lnTo>
                        <a:pt x="606" y="1014"/>
                      </a:lnTo>
                      <a:lnTo>
                        <a:pt x="600" y="1014"/>
                      </a:lnTo>
                      <a:lnTo>
                        <a:pt x="593" y="1014"/>
                      </a:lnTo>
                      <a:lnTo>
                        <a:pt x="587" y="1014"/>
                      </a:lnTo>
                      <a:lnTo>
                        <a:pt x="580" y="1014"/>
                      </a:lnTo>
                      <a:lnTo>
                        <a:pt x="575" y="1016"/>
                      </a:lnTo>
                      <a:lnTo>
                        <a:pt x="568" y="1016"/>
                      </a:lnTo>
                      <a:lnTo>
                        <a:pt x="562" y="1016"/>
                      </a:lnTo>
                      <a:lnTo>
                        <a:pt x="555" y="1016"/>
                      </a:lnTo>
                      <a:lnTo>
                        <a:pt x="549" y="1017"/>
                      </a:lnTo>
                      <a:lnTo>
                        <a:pt x="542" y="1017"/>
                      </a:lnTo>
                      <a:lnTo>
                        <a:pt x="537" y="1017"/>
                      </a:lnTo>
                      <a:lnTo>
                        <a:pt x="530" y="1017"/>
                      </a:lnTo>
                      <a:lnTo>
                        <a:pt x="524" y="1018"/>
                      </a:lnTo>
                      <a:lnTo>
                        <a:pt x="518" y="1018"/>
                      </a:lnTo>
                      <a:lnTo>
                        <a:pt x="511" y="1018"/>
                      </a:lnTo>
                      <a:lnTo>
                        <a:pt x="505" y="1019"/>
                      </a:lnTo>
                      <a:lnTo>
                        <a:pt x="498" y="1019"/>
                      </a:lnTo>
                      <a:lnTo>
                        <a:pt x="493" y="1019"/>
                      </a:lnTo>
                      <a:lnTo>
                        <a:pt x="486" y="1020"/>
                      </a:lnTo>
                      <a:lnTo>
                        <a:pt x="480" y="1020"/>
                      </a:lnTo>
                      <a:lnTo>
                        <a:pt x="474" y="1021"/>
                      </a:lnTo>
                      <a:lnTo>
                        <a:pt x="467" y="1021"/>
                      </a:lnTo>
                      <a:lnTo>
                        <a:pt x="462" y="1021"/>
                      </a:lnTo>
                      <a:lnTo>
                        <a:pt x="455" y="1023"/>
                      </a:lnTo>
                      <a:lnTo>
                        <a:pt x="449" y="1023"/>
                      </a:lnTo>
                      <a:lnTo>
                        <a:pt x="443" y="1024"/>
                      </a:lnTo>
                      <a:lnTo>
                        <a:pt x="436" y="1024"/>
                      </a:lnTo>
                      <a:lnTo>
                        <a:pt x="431" y="1025"/>
                      </a:lnTo>
                      <a:lnTo>
                        <a:pt x="425" y="1025"/>
                      </a:lnTo>
                      <a:lnTo>
                        <a:pt x="418" y="1025"/>
                      </a:lnTo>
                      <a:lnTo>
                        <a:pt x="412" y="1026"/>
                      </a:lnTo>
                      <a:lnTo>
                        <a:pt x="406" y="1026"/>
                      </a:lnTo>
                      <a:lnTo>
                        <a:pt x="399" y="1027"/>
                      </a:lnTo>
                      <a:lnTo>
                        <a:pt x="394" y="1027"/>
                      </a:lnTo>
                      <a:lnTo>
                        <a:pt x="388" y="1028"/>
                      </a:lnTo>
                      <a:lnTo>
                        <a:pt x="381" y="1028"/>
                      </a:lnTo>
                      <a:lnTo>
                        <a:pt x="375" y="1029"/>
                      </a:lnTo>
                      <a:lnTo>
                        <a:pt x="369" y="1031"/>
                      </a:lnTo>
                      <a:lnTo>
                        <a:pt x="363" y="1031"/>
                      </a:lnTo>
                      <a:lnTo>
                        <a:pt x="357" y="1032"/>
                      </a:lnTo>
                      <a:lnTo>
                        <a:pt x="351" y="1032"/>
                      </a:lnTo>
                      <a:lnTo>
                        <a:pt x="344" y="1033"/>
                      </a:lnTo>
                      <a:lnTo>
                        <a:pt x="338" y="1033"/>
                      </a:lnTo>
                      <a:lnTo>
                        <a:pt x="333" y="1034"/>
                      </a:lnTo>
                      <a:lnTo>
                        <a:pt x="327" y="1035"/>
                      </a:lnTo>
                      <a:lnTo>
                        <a:pt x="320" y="1035"/>
                      </a:lnTo>
                      <a:lnTo>
                        <a:pt x="314" y="1036"/>
                      </a:lnTo>
                      <a:lnTo>
                        <a:pt x="308" y="1037"/>
                      </a:lnTo>
                      <a:lnTo>
                        <a:pt x="303" y="1037"/>
                      </a:lnTo>
                      <a:lnTo>
                        <a:pt x="296" y="1039"/>
                      </a:lnTo>
                      <a:lnTo>
                        <a:pt x="290" y="1040"/>
                      </a:lnTo>
                      <a:lnTo>
                        <a:pt x="284" y="1040"/>
                      </a:lnTo>
                      <a:lnTo>
                        <a:pt x="278" y="1041"/>
                      </a:lnTo>
                      <a:lnTo>
                        <a:pt x="272" y="1042"/>
                      </a:lnTo>
                      <a:lnTo>
                        <a:pt x="266" y="1042"/>
                      </a:lnTo>
                      <a:lnTo>
                        <a:pt x="260" y="1043"/>
                      </a:lnTo>
                      <a:lnTo>
                        <a:pt x="254" y="1044"/>
                      </a:lnTo>
                      <a:lnTo>
                        <a:pt x="247" y="1046"/>
                      </a:lnTo>
                      <a:lnTo>
                        <a:pt x="242" y="1046"/>
                      </a:lnTo>
                      <a:lnTo>
                        <a:pt x="236" y="1047"/>
                      </a:lnTo>
                      <a:lnTo>
                        <a:pt x="230" y="1048"/>
                      </a:lnTo>
                      <a:lnTo>
                        <a:pt x="224" y="1049"/>
                      </a:lnTo>
                      <a:lnTo>
                        <a:pt x="217" y="1049"/>
                      </a:lnTo>
                      <a:lnTo>
                        <a:pt x="212" y="1050"/>
                      </a:lnTo>
                      <a:lnTo>
                        <a:pt x="206" y="1051"/>
                      </a:lnTo>
                      <a:lnTo>
                        <a:pt x="200" y="1052"/>
                      </a:lnTo>
                      <a:lnTo>
                        <a:pt x="194" y="1054"/>
                      </a:lnTo>
                      <a:lnTo>
                        <a:pt x="187" y="1055"/>
                      </a:lnTo>
                      <a:lnTo>
                        <a:pt x="182" y="1055"/>
                      </a:lnTo>
                      <a:lnTo>
                        <a:pt x="176" y="1056"/>
                      </a:lnTo>
                      <a:lnTo>
                        <a:pt x="170" y="1057"/>
                      </a:lnTo>
                      <a:lnTo>
                        <a:pt x="164" y="1058"/>
                      </a:lnTo>
                      <a:lnTo>
                        <a:pt x="159" y="1059"/>
                      </a:lnTo>
                      <a:lnTo>
                        <a:pt x="152" y="1061"/>
                      </a:lnTo>
                      <a:lnTo>
                        <a:pt x="146" y="1062"/>
                      </a:lnTo>
                      <a:lnTo>
                        <a:pt x="140" y="1062"/>
                      </a:lnTo>
                      <a:lnTo>
                        <a:pt x="134" y="1063"/>
                      </a:lnTo>
                      <a:lnTo>
                        <a:pt x="129" y="1064"/>
                      </a:lnTo>
                      <a:lnTo>
                        <a:pt x="123" y="1065"/>
                      </a:lnTo>
                      <a:lnTo>
                        <a:pt x="116" y="1066"/>
                      </a:lnTo>
                      <a:lnTo>
                        <a:pt x="110" y="1067"/>
                      </a:lnTo>
                      <a:lnTo>
                        <a:pt x="104" y="1069"/>
                      </a:lnTo>
                      <a:lnTo>
                        <a:pt x="99" y="1070"/>
                      </a:lnTo>
                      <a:lnTo>
                        <a:pt x="93" y="1071"/>
                      </a:lnTo>
                      <a:lnTo>
                        <a:pt x="87" y="1071"/>
                      </a:lnTo>
                      <a:lnTo>
                        <a:pt x="81" y="1072"/>
                      </a:lnTo>
                      <a:lnTo>
                        <a:pt x="74" y="1073"/>
                      </a:lnTo>
                      <a:lnTo>
                        <a:pt x="69" y="1074"/>
                      </a:lnTo>
                      <a:lnTo>
                        <a:pt x="63" y="1075"/>
                      </a:lnTo>
                      <a:lnTo>
                        <a:pt x="57" y="1077"/>
                      </a:lnTo>
                      <a:lnTo>
                        <a:pt x="51" y="1077"/>
                      </a:lnTo>
                      <a:lnTo>
                        <a:pt x="45" y="1078"/>
                      </a:lnTo>
                      <a:lnTo>
                        <a:pt x="39" y="1079"/>
                      </a:lnTo>
                      <a:lnTo>
                        <a:pt x="33" y="1079"/>
                      </a:lnTo>
                      <a:lnTo>
                        <a:pt x="27" y="1080"/>
                      </a:lnTo>
                      <a:lnTo>
                        <a:pt x="20" y="1080"/>
                      </a:lnTo>
                      <a:lnTo>
                        <a:pt x="15" y="1080"/>
                      </a:lnTo>
                      <a:lnTo>
                        <a:pt x="8" y="1080"/>
                      </a:lnTo>
                      <a:lnTo>
                        <a:pt x="0" y="107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93000"/>
                    </a:lnSpc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  <a:defRPr/>
                  </a:pPr>
                  <a:endParaRPr lang="cs-CZ" dirty="0">
                    <a:ea typeface="Microsoft YaHei" charset="-122"/>
                    <a:cs typeface="+mn-cs"/>
                  </a:endParaRPr>
                </a:p>
              </p:txBody>
            </p:sp>
            <p:sp>
              <p:nvSpPr>
                <p:cNvPr id="3095" name="Freeform 14"/>
                <p:cNvSpPr>
                  <a:spLocks noChangeArrowheads="1"/>
                </p:cNvSpPr>
                <p:nvPr/>
              </p:nvSpPr>
              <p:spPr bwMode="auto">
                <a:xfrm>
                  <a:off x="5133" y="338"/>
                  <a:ext cx="390" cy="83"/>
                </a:xfrm>
                <a:custGeom>
                  <a:avLst/>
                  <a:gdLst>
                    <a:gd name="T0" fmla="*/ 2288 w 6103"/>
                    <a:gd name="T1" fmla="*/ 4931 h 1114"/>
                    <a:gd name="T2" fmla="*/ 2288 w 6103"/>
                    <a:gd name="T3" fmla="*/ 4931 h 1114"/>
                    <a:gd name="T4" fmla="*/ 2288 w 6103"/>
                    <a:gd name="T5" fmla="*/ 4931 h 1114"/>
                    <a:gd name="T6" fmla="*/ 2288 w 6103"/>
                    <a:gd name="T7" fmla="*/ 4931 h 1114"/>
                    <a:gd name="T8" fmla="*/ 2288 w 6103"/>
                    <a:gd name="T9" fmla="*/ 4931 h 1114"/>
                    <a:gd name="T10" fmla="*/ 2288 w 6103"/>
                    <a:gd name="T11" fmla="*/ 4931 h 1114"/>
                    <a:gd name="T12" fmla="*/ 2288 w 6103"/>
                    <a:gd name="T13" fmla="*/ 4931 h 1114"/>
                    <a:gd name="T14" fmla="*/ 2288 w 6103"/>
                    <a:gd name="T15" fmla="*/ 4931 h 1114"/>
                    <a:gd name="T16" fmla="*/ 2288 w 6103"/>
                    <a:gd name="T17" fmla="*/ 4931 h 1114"/>
                    <a:gd name="T18" fmla="*/ 2288 w 6103"/>
                    <a:gd name="T19" fmla="*/ 4931 h 1114"/>
                    <a:gd name="T20" fmla="*/ 2288 w 6103"/>
                    <a:gd name="T21" fmla="*/ 4931 h 1114"/>
                    <a:gd name="T22" fmla="*/ 2288 w 6103"/>
                    <a:gd name="T23" fmla="*/ 4931 h 1114"/>
                    <a:gd name="T24" fmla="*/ 2288 w 6103"/>
                    <a:gd name="T25" fmla="*/ 4931 h 1114"/>
                    <a:gd name="T26" fmla="*/ 2288 w 6103"/>
                    <a:gd name="T27" fmla="*/ 4931 h 1114"/>
                    <a:gd name="T28" fmla="*/ 2288 w 6103"/>
                    <a:gd name="T29" fmla="*/ 4931 h 1114"/>
                    <a:gd name="T30" fmla="*/ 2288 w 6103"/>
                    <a:gd name="T31" fmla="*/ 4931 h 1114"/>
                    <a:gd name="T32" fmla="*/ 2288 w 6103"/>
                    <a:gd name="T33" fmla="*/ 4931 h 1114"/>
                    <a:gd name="T34" fmla="*/ 2288 w 6103"/>
                    <a:gd name="T35" fmla="*/ 4931 h 1114"/>
                    <a:gd name="T36" fmla="*/ 2288 w 6103"/>
                    <a:gd name="T37" fmla="*/ 4931 h 1114"/>
                    <a:gd name="T38" fmla="*/ 2288 w 6103"/>
                    <a:gd name="T39" fmla="*/ 4931 h 1114"/>
                    <a:gd name="T40" fmla="*/ 2288 w 6103"/>
                    <a:gd name="T41" fmla="*/ 4931 h 1114"/>
                    <a:gd name="T42" fmla="*/ 2288 w 6103"/>
                    <a:gd name="T43" fmla="*/ 4931 h 1114"/>
                    <a:gd name="T44" fmla="*/ 2288 w 6103"/>
                    <a:gd name="T45" fmla="*/ 4931 h 1114"/>
                    <a:gd name="T46" fmla="*/ 2288 w 6103"/>
                    <a:gd name="T47" fmla="*/ 4931 h 1114"/>
                    <a:gd name="T48" fmla="*/ 2288 w 6103"/>
                    <a:gd name="T49" fmla="*/ 4931 h 1114"/>
                    <a:gd name="T50" fmla="*/ 2288 w 6103"/>
                    <a:gd name="T51" fmla="*/ 4931 h 1114"/>
                    <a:gd name="T52" fmla="*/ 2288 w 6103"/>
                    <a:gd name="T53" fmla="*/ 4931 h 1114"/>
                    <a:gd name="T54" fmla="*/ 2288 w 6103"/>
                    <a:gd name="T55" fmla="*/ 4931 h 1114"/>
                    <a:gd name="T56" fmla="*/ 2288 w 6103"/>
                    <a:gd name="T57" fmla="*/ 4931 h 1114"/>
                    <a:gd name="T58" fmla="*/ 2288 w 6103"/>
                    <a:gd name="T59" fmla="*/ 4931 h 1114"/>
                    <a:gd name="T60" fmla="*/ 2288 w 6103"/>
                    <a:gd name="T61" fmla="*/ 4931 h 1114"/>
                    <a:gd name="T62" fmla="*/ 2288 w 6103"/>
                    <a:gd name="T63" fmla="*/ 4931 h 1114"/>
                    <a:gd name="T64" fmla="*/ 2288 w 6103"/>
                    <a:gd name="T65" fmla="*/ 4931 h 1114"/>
                    <a:gd name="T66" fmla="*/ 2288 w 6103"/>
                    <a:gd name="T67" fmla="*/ 4931 h 1114"/>
                    <a:gd name="T68" fmla="*/ 2288 w 6103"/>
                    <a:gd name="T69" fmla="*/ 4931 h 1114"/>
                    <a:gd name="T70" fmla="*/ 2288 w 6103"/>
                    <a:gd name="T71" fmla="*/ 4931 h 1114"/>
                    <a:gd name="T72" fmla="*/ 2288 w 6103"/>
                    <a:gd name="T73" fmla="*/ 4931 h 1114"/>
                    <a:gd name="T74" fmla="*/ 2288 w 6103"/>
                    <a:gd name="T75" fmla="*/ 4931 h 1114"/>
                    <a:gd name="T76" fmla="*/ 2288 w 6103"/>
                    <a:gd name="T77" fmla="*/ 4931 h 1114"/>
                    <a:gd name="T78" fmla="*/ 2288 w 6103"/>
                    <a:gd name="T79" fmla="*/ 4931 h 1114"/>
                    <a:gd name="T80" fmla="*/ 2288 w 6103"/>
                    <a:gd name="T81" fmla="*/ 4931 h 1114"/>
                    <a:gd name="T82" fmla="*/ 2288 w 6103"/>
                    <a:gd name="T83" fmla="*/ 4931 h 1114"/>
                    <a:gd name="T84" fmla="*/ 2288 w 6103"/>
                    <a:gd name="T85" fmla="*/ 4931 h 1114"/>
                    <a:gd name="T86" fmla="*/ 2288 w 6103"/>
                    <a:gd name="T87" fmla="*/ 4931 h 1114"/>
                    <a:gd name="T88" fmla="*/ 2288 w 6103"/>
                    <a:gd name="T89" fmla="*/ 4931 h 1114"/>
                    <a:gd name="T90" fmla="*/ 2288 w 6103"/>
                    <a:gd name="T91" fmla="*/ 4931 h 1114"/>
                    <a:gd name="T92" fmla="*/ 2288 w 6103"/>
                    <a:gd name="T93" fmla="*/ 4931 h 1114"/>
                    <a:gd name="T94" fmla="*/ 2288 w 6103"/>
                    <a:gd name="T95" fmla="*/ 4931 h 1114"/>
                    <a:gd name="T96" fmla="*/ 2288 w 6103"/>
                    <a:gd name="T97" fmla="*/ 4931 h 1114"/>
                    <a:gd name="T98" fmla="*/ 2288 w 6103"/>
                    <a:gd name="T99" fmla="*/ 4931 h 1114"/>
                    <a:gd name="T100" fmla="*/ 2288 w 6103"/>
                    <a:gd name="T101" fmla="*/ 4931 h 1114"/>
                    <a:gd name="T102" fmla="*/ 2288 w 6103"/>
                    <a:gd name="T103" fmla="*/ 4931 h 1114"/>
                    <a:gd name="T104" fmla="*/ 2288 w 6103"/>
                    <a:gd name="T105" fmla="*/ 4931 h 1114"/>
                    <a:gd name="T106" fmla="*/ 2288 w 6103"/>
                    <a:gd name="T107" fmla="*/ 4931 h 1114"/>
                    <a:gd name="T108" fmla="*/ 2288 w 6103"/>
                    <a:gd name="T109" fmla="*/ 4931 h 1114"/>
                    <a:gd name="T110" fmla="*/ 2288 w 6103"/>
                    <a:gd name="T111" fmla="*/ 4931 h 1114"/>
                    <a:gd name="T112" fmla="*/ 2288 w 6103"/>
                    <a:gd name="T113" fmla="*/ 4931 h 1114"/>
                    <a:gd name="T114" fmla="*/ 2288 w 6103"/>
                    <a:gd name="T115" fmla="*/ 4931 h 1114"/>
                    <a:gd name="T116" fmla="*/ 2288 w 6103"/>
                    <a:gd name="T117" fmla="*/ 4931 h 1114"/>
                    <a:gd name="T118" fmla="*/ 2288 w 6103"/>
                    <a:gd name="T119" fmla="*/ 4931 h 1114"/>
                    <a:gd name="T120" fmla="*/ 2288 w 6103"/>
                    <a:gd name="T121" fmla="*/ 4931 h 1114"/>
                    <a:gd name="T122" fmla="*/ 2288 w 6103"/>
                    <a:gd name="T123" fmla="*/ 4931 h 1114"/>
                    <a:gd name="T124" fmla="*/ 2288 w 6103"/>
                    <a:gd name="T125" fmla="*/ 4931 h 1114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6103"/>
                    <a:gd name="T190" fmla="*/ 0 h 1114"/>
                    <a:gd name="T191" fmla="*/ 6103 w 6103"/>
                    <a:gd name="T192" fmla="*/ 1114 h 1114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6103" h="1114">
                      <a:moveTo>
                        <a:pt x="6103" y="104"/>
                      </a:moveTo>
                      <a:lnTo>
                        <a:pt x="6100" y="105"/>
                      </a:lnTo>
                      <a:lnTo>
                        <a:pt x="6096" y="106"/>
                      </a:lnTo>
                      <a:lnTo>
                        <a:pt x="6092" y="107"/>
                      </a:lnTo>
                      <a:lnTo>
                        <a:pt x="6088" y="109"/>
                      </a:lnTo>
                      <a:lnTo>
                        <a:pt x="6085" y="110"/>
                      </a:lnTo>
                      <a:lnTo>
                        <a:pt x="6080" y="111"/>
                      </a:lnTo>
                      <a:lnTo>
                        <a:pt x="6077" y="112"/>
                      </a:lnTo>
                      <a:lnTo>
                        <a:pt x="6073" y="112"/>
                      </a:lnTo>
                      <a:lnTo>
                        <a:pt x="6069" y="113"/>
                      </a:lnTo>
                      <a:lnTo>
                        <a:pt x="6064" y="114"/>
                      </a:lnTo>
                      <a:lnTo>
                        <a:pt x="6061" y="115"/>
                      </a:lnTo>
                      <a:lnTo>
                        <a:pt x="6056" y="117"/>
                      </a:lnTo>
                      <a:lnTo>
                        <a:pt x="6053" y="118"/>
                      </a:lnTo>
                      <a:lnTo>
                        <a:pt x="6048" y="118"/>
                      </a:lnTo>
                      <a:lnTo>
                        <a:pt x="6045" y="119"/>
                      </a:lnTo>
                      <a:lnTo>
                        <a:pt x="6040" y="120"/>
                      </a:lnTo>
                      <a:lnTo>
                        <a:pt x="6035" y="121"/>
                      </a:lnTo>
                      <a:lnTo>
                        <a:pt x="6031" y="121"/>
                      </a:lnTo>
                      <a:lnTo>
                        <a:pt x="6027" y="122"/>
                      </a:lnTo>
                      <a:lnTo>
                        <a:pt x="6023" y="124"/>
                      </a:lnTo>
                      <a:lnTo>
                        <a:pt x="6018" y="125"/>
                      </a:lnTo>
                      <a:lnTo>
                        <a:pt x="6013" y="125"/>
                      </a:lnTo>
                      <a:lnTo>
                        <a:pt x="6009" y="126"/>
                      </a:lnTo>
                      <a:lnTo>
                        <a:pt x="6005" y="127"/>
                      </a:lnTo>
                      <a:lnTo>
                        <a:pt x="6001" y="128"/>
                      </a:lnTo>
                      <a:lnTo>
                        <a:pt x="5996" y="128"/>
                      </a:lnTo>
                      <a:lnTo>
                        <a:pt x="5992" y="129"/>
                      </a:lnTo>
                      <a:lnTo>
                        <a:pt x="5987" y="130"/>
                      </a:lnTo>
                      <a:lnTo>
                        <a:pt x="5982" y="130"/>
                      </a:lnTo>
                      <a:lnTo>
                        <a:pt x="5978" y="132"/>
                      </a:lnTo>
                      <a:lnTo>
                        <a:pt x="5973" y="133"/>
                      </a:lnTo>
                      <a:lnTo>
                        <a:pt x="5967" y="133"/>
                      </a:lnTo>
                      <a:lnTo>
                        <a:pt x="5963" y="134"/>
                      </a:lnTo>
                      <a:lnTo>
                        <a:pt x="5958" y="135"/>
                      </a:lnTo>
                      <a:lnTo>
                        <a:pt x="5954" y="135"/>
                      </a:lnTo>
                      <a:lnTo>
                        <a:pt x="5949" y="136"/>
                      </a:lnTo>
                      <a:lnTo>
                        <a:pt x="5944" y="136"/>
                      </a:lnTo>
                      <a:lnTo>
                        <a:pt x="5939" y="137"/>
                      </a:lnTo>
                      <a:lnTo>
                        <a:pt x="5934" y="139"/>
                      </a:lnTo>
                      <a:lnTo>
                        <a:pt x="5929" y="139"/>
                      </a:lnTo>
                      <a:lnTo>
                        <a:pt x="5924" y="140"/>
                      </a:lnTo>
                      <a:lnTo>
                        <a:pt x="5919" y="140"/>
                      </a:lnTo>
                      <a:lnTo>
                        <a:pt x="5914" y="141"/>
                      </a:lnTo>
                      <a:lnTo>
                        <a:pt x="5909" y="141"/>
                      </a:lnTo>
                      <a:lnTo>
                        <a:pt x="5904" y="142"/>
                      </a:lnTo>
                      <a:lnTo>
                        <a:pt x="5899" y="143"/>
                      </a:lnTo>
                      <a:lnTo>
                        <a:pt x="5894" y="143"/>
                      </a:lnTo>
                      <a:lnTo>
                        <a:pt x="5889" y="144"/>
                      </a:lnTo>
                      <a:lnTo>
                        <a:pt x="5883" y="144"/>
                      </a:lnTo>
                      <a:lnTo>
                        <a:pt x="5879" y="145"/>
                      </a:lnTo>
                      <a:lnTo>
                        <a:pt x="5873" y="145"/>
                      </a:lnTo>
                      <a:lnTo>
                        <a:pt x="5867" y="147"/>
                      </a:lnTo>
                      <a:lnTo>
                        <a:pt x="5863" y="147"/>
                      </a:lnTo>
                      <a:lnTo>
                        <a:pt x="5857" y="148"/>
                      </a:lnTo>
                      <a:lnTo>
                        <a:pt x="5852" y="148"/>
                      </a:lnTo>
                      <a:lnTo>
                        <a:pt x="5846" y="148"/>
                      </a:lnTo>
                      <a:lnTo>
                        <a:pt x="5841" y="149"/>
                      </a:lnTo>
                      <a:lnTo>
                        <a:pt x="5836" y="149"/>
                      </a:lnTo>
                      <a:lnTo>
                        <a:pt x="5830" y="150"/>
                      </a:lnTo>
                      <a:lnTo>
                        <a:pt x="5824" y="150"/>
                      </a:lnTo>
                      <a:lnTo>
                        <a:pt x="5819" y="151"/>
                      </a:lnTo>
                      <a:lnTo>
                        <a:pt x="5814" y="151"/>
                      </a:lnTo>
                      <a:lnTo>
                        <a:pt x="5808" y="151"/>
                      </a:lnTo>
                      <a:lnTo>
                        <a:pt x="5803" y="152"/>
                      </a:lnTo>
                      <a:lnTo>
                        <a:pt x="5797" y="152"/>
                      </a:lnTo>
                      <a:lnTo>
                        <a:pt x="5791" y="153"/>
                      </a:lnTo>
                      <a:lnTo>
                        <a:pt x="5785" y="153"/>
                      </a:lnTo>
                      <a:lnTo>
                        <a:pt x="5780" y="153"/>
                      </a:lnTo>
                      <a:lnTo>
                        <a:pt x="5774" y="155"/>
                      </a:lnTo>
                      <a:lnTo>
                        <a:pt x="5768" y="155"/>
                      </a:lnTo>
                      <a:lnTo>
                        <a:pt x="5762" y="155"/>
                      </a:lnTo>
                      <a:lnTo>
                        <a:pt x="5757" y="156"/>
                      </a:lnTo>
                      <a:lnTo>
                        <a:pt x="5751" y="156"/>
                      </a:lnTo>
                      <a:lnTo>
                        <a:pt x="5745" y="156"/>
                      </a:lnTo>
                      <a:lnTo>
                        <a:pt x="5739" y="157"/>
                      </a:lnTo>
                      <a:lnTo>
                        <a:pt x="5733" y="157"/>
                      </a:lnTo>
                      <a:lnTo>
                        <a:pt x="5728" y="157"/>
                      </a:lnTo>
                      <a:lnTo>
                        <a:pt x="5722" y="158"/>
                      </a:lnTo>
                      <a:lnTo>
                        <a:pt x="5716" y="158"/>
                      </a:lnTo>
                      <a:lnTo>
                        <a:pt x="5710" y="158"/>
                      </a:lnTo>
                      <a:lnTo>
                        <a:pt x="5704" y="158"/>
                      </a:lnTo>
                      <a:lnTo>
                        <a:pt x="5698" y="159"/>
                      </a:lnTo>
                      <a:lnTo>
                        <a:pt x="5692" y="159"/>
                      </a:lnTo>
                      <a:lnTo>
                        <a:pt x="5686" y="159"/>
                      </a:lnTo>
                      <a:lnTo>
                        <a:pt x="5680" y="159"/>
                      </a:lnTo>
                      <a:lnTo>
                        <a:pt x="5674" y="160"/>
                      </a:lnTo>
                      <a:lnTo>
                        <a:pt x="5668" y="160"/>
                      </a:lnTo>
                      <a:lnTo>
                        <a:pt x="5662" y="160"/>
                      </a:lnTo>
                      <a:lnTo>
                        <a:pt x="5655" y="160"/>
                      </a:lnTo>
                      <a:lnTo>
                        <a:pt x="5649" y="160"/>
                      </a:lnTo>
                      <a:lnTo>
                        <a:pt x="5644" y="162"/>
                      </a:lnTo>
                      <a:lnTo>
                        <a:pt x="5637" y="162"/>
                      </a:lnTo>
                      <a:lnTo>
                        <a:pt x="5631" y="162"/>
                      </a:lnTo>
                      <a:lnTo>
                        <a:pt x="5624" y="162"/>
                      </a:lnTo>
                      <a:lnTo>
                        <a:pt x="5618" y="162"/>
                      </a:lnTo>
                      <a:lnTo>
                        <a:pt x="5611" y="163"/>
                      </a:lnTo>
                      <a:lnTo>
                        <a:pt x="5606" y="163"/>
                      </a:lnTo>
                      <a:lnTo>
                        <a:pt x="5599" y="163"/>
                      </a:lnTo>
                      <a:lnTo>
                        <a:pt x="5593" y="163"/>
                      </a:lnTo>
                      <a:lnTo>
                        <a:pt x="5586" y="163"/>
                      </a:lnTo>
                      <a:lnTo>
                        <a:pt x="5580" y="163"/>
                      </a:lnTo>
                      <a:lnTo>
                        <a:pt x="5573" y="163"/>
                      </a:lnTo>
                      <a:lnTo>
                        <a:pt x="5568" y="163"/>
                      </a:lnTo>
                      <a:lnTo>
                        <a:pt x="5561" y="164"/>
                      </a:lnTo>
                      <a:lnTo>
                        <a:pt x="5555" y="164"/>
                      </a:lnTo>
                      <a:lnTo>
                        <a:pt x="5548" y="164"/>
                      </a:lnTo>
                      <a:lnTo>
                        <a:pt x="5541" y="164"/>
                      </a:lnTo>
                      <a:lnTo>
                        <a:pt x="5535" y="164"/>
                      </a:lnTo>
                      <a:lnTo>
                        <a:pt x="5528" y="164"/>
                      </a:lnTo>
                      <a:lnTo>
                        <a:pt x="5521" y="164"/>
                      </a:lnTo>
                      <a:lnTo>
                        <a:pt x="5515" y="164"/>
                      </a:lnTo>
                      <a:lnTo>
                        <a:pt x="5509" y="164"/>
                      </a:lnTo>
                      <a:lnTo>
                        <a:pt x="5502" y="164"/>
                      </a:lnTo>
                      <a:lnTo>
                        <a:pt x="5495" y="164"/>
                      </a:lnTo>
                      <a:lnTo>
                        <a:pt x="5488" y="164"/>
                      </a:lnTo>
                      <a:lnTo>
                        <a:pt x="5482" y="164"/>
                      </a:lnTo>
                      <a:lnTo>
                        <a:pt x="5475" y="164"/>
                      </a:lnTo>
                      <a:lnTo>
                        <a:pt x="5468" y="164"/>
                      </a:lnTo>
                      <a:lnTo>
                        <a:pt x="5462" y="164"/>
                      </a:lnTo>
                      <a:lnTo>
                        <a:pt x="5455" y="164"/>
                      </a:lnTo>
                      <a:lnTo>
                        <a:pt x="5448" y="164"/>
                      </a:lnTo>
                      <a:lnTo>
                        <a:pt x="5442" y="164"/>
                      </a:lnTo>
                      <a:lnTo>
                        <a:pt x="5435" y="164"/>
                      </a:lnTo>
                      <a:lnTo>
                        <a:pt x="5428" y="164"/>
                      </a:lnTo>
                      <a:lnTo>
                        <a:pt x="5421" y="164"/>
                      </a:lnTo>
                      <a:lnTo>
                        <a:pt x="5414" y="164"/>
                      </a:lnTo>
                      <a:lnTo>
                        <a:pt x="5407" y="164"/>
                      </a:lnTo>
                      <a:lnTo>
                        <a:pt x="5400" y="164"/>
                      </a:lnTo>
                      <a:lnTo>
                        <a:pt x="5394" y="164"/>
                      </a:lnTo>
                      <a:lnTo>
                        <a:pt x="5387" y="164"/>
                      </a:lnTo>
                      <a:lnTo>
                        <a:pt x="5380" y="164"/>
                      </a:lnTo>
                      <a:lnTo>
                        <a:pt x="5373" y="164"/>
                      </a:lnTo>
                      <a:lnTo>
                        <a:pt x="5366" y="164"/>
                      </a:lnTo>
                      <a:lnTo>
                        <a:pt x="5359" y="164"/>
                      </a:lnTo>
                      <a:lnTo>
                        <a:pt x="5352" y="164"/>
                      </a:lnTo>
                      <a:lnTo>
                        <a:pt x="5345" y="164"/>
                      </a:lnTo>
                      <a:lnTo>
                        <a:pt x="5338" y="164"/>
                      </a:lnTo>
                      <a:lnTo>
                        <a:pt x="5331" y="163"/>
                      </a:lnTo>
                      <a:lnTo>
                        <a:pt x="5323" y="163"/>
                      </a:lnTo>
                      <a:lnTo>
                        <a:pt x="5316" y="163"/>
                      </a:lnTo>
                      <a:lnTo>
                        <a:pt x="5309" y="163"/>
                      </a:lnTo>
                      <a:lnTo>
                        <a:pt x="5303" y="163"/>
                      </a:lnTo>
                      <a:lnTo>
                        <a:pt x="5296" y="163"/>
                      </a:lnTo>
                      <a:lnTo>
                        <a:pt x="5289" y="163"/>
                      </a:lnTo>
                      <a:lnTo>
                        <a:pt x="5281" y="163"/>
                      </a:lnTo>
                      <a:lnTo>
                        <a:pt x="5274" y="163"/>
                      </a:lnTo>
                      <a:lnTo>
                        <a:pt x="5267" y="162"/>
                      </a:lnTo>
                      <a:lnTo>
                        <a:pt x="5260" y="162"/>
                      </a:lnTo>
                      <a:lnTo>
                        <a:pt x="5253" y="162"/>
                      </a:lnTo>
                      <a:lnTo>
                        <a:pt x="5245" y="162"/>
                      </a:lnTo>
                      <a:lnTo>
                        <a:pt x="5238" y="162"/>
                      </a:lnTo>
                      <a:lnTo>
                        <a:pt x="5231" y="162"/>
                      </a:lnTo>
                      <a:lnTo>
                        <a:pt x="5223" y="160"/>
                      </a:lnTo>
                      <a:lnTo>
                        <a:pt x="5216" y="160"/>
                      </a:lnTo>
                      <a:lnTo>
                        <a:pt x="5209" y="160"/>
                      </a:lnTo>
                      <a:lnTo>
                        <a:pt x="5202" y="160"/>
                      </a:lnTo>
                      <a:lnTo>
                        <a:pt x="5194" y="160"/>
                      </a:lnTo>
                      <a:lnTo>
                        <a:pt x="5187" y="160"/>
                      </a:lnTo>
                      <a:lnTo>
                        <a:pt x="5179" y="159"/>
                      </a:lnTo>
                      <a:lnTo>
                        <a:pt x="5172" y="159"/>
                      </a:lnTo>
                      <a:lnTo>
                        <a:pt x="5165" y="159"/>
                      </a:lnTo>
                      <a:lnTo>
                        <a:pt x="5157" y="159"/>
                      </a:lnTo>
                      <a:lnTo>
                        <a:pt x="5150" y="158"/>
                      </a:lnTo>
                      <a:lnTo>
                        <a:pt x="5144" y="158"/>
                      </a:lnTo>
                      <a:lnTo>
                        <a:pt x="5135" y="158"/>
                      </a:lnTo>
                      <a:lnTo>
                        <a:pt x="5129" y="158"/>
                      </a:lnTo>
                      <a:lnTo>
                        <a:pt x="5121" y="158"/>
                      </a:lnTo>
                      <a:lnTo>
                        <a:pt x="5114" y="157"/>
                      </a:lnTo>
                      <a:lnTo>
                        <a:pt x="5106" y="157"/>
                      </a:lnTo>
                      <a:lnTo>
                        <a:pt x="5099" y="157"/>
                      </a:lnTo>
                      <a:lnTo>
                        <a:pt x="5091" y="157"/>
                      </a:lnTo>
                      <a:lnTo>
                        <a:pt x="5084" y="156"/>
                      </a:lnTo>
                      <a:lnTo>
                        <a:pt x="5076" y="156"/>
                      </a:lnTo>
                      <a:lnTo>
                        <a:pt x="5069" y="156"/>
                      </a:lnTo>
                      <a:lnTo>
                        <a:pt x="5061" y="156"/>
                      </a:lnTo>
                      <a:lnTo>
                        <a:pt x="5054" y="155"/>
                      </a:lnTo>
                      <a:lnTo>
                        <a:pt x="5039" y="155"/>
                      </a:lnTo>
                      <a:lnTo>
                        <a:pt x="5024" y="153"/>
                      </a:lnTo>
                      <a:lnTo>
                        <a:pt x="5008" y="153"/>
                      </a:lnTo>
                      <a:lnTo>
                        <a:pt x="4993" y="152"/>
                      </a:lnTo>
                      <a:lnTo>
                        <a:pt x="4978" y="152"/>
                      </a:lnTo>
                      <a:lnTo>
                        <a:pt x="4963" y="151"/>
                      </a:lnTo>
                      <a:lnTo>
                        <a:pt x="4948" y="150"/>
                      </a:lnTo>
                      <a:lnTo>
                        <a:pt x="4932" y="150"/>
                      </a:lnTo>
                      <a:lnTo>
                        <a:pt x="4917" y="149"/>
                      </a:lnTo>
                      <a:lnTo>
                        <a:pt x="4902" y="148"/>
                      </a:lnTo>
                      <a:lnTo>
                        <a:pt x="4885" y="148"/>
                      </a:lnTo>
                      <a:lnTo>
                        <a:pt x="4870" y="147"/>
                      </a:lnTo>
                      <a:lnTo>
                        <a:pt x="4854" y="145"/>
                      </a:lnTo>
                      <a:lnTo>
                        <a:pt x="4839" y="145"/>
                      </a:lnTo>
                      <a:lnTo>
                        <a:pt x="4823" y="144"/>
                      </a:lnTo>
                      <a:lnTo>
                        <a:pt x="4808" y="143"/>
                      </a:lnTo>
                      <a:lnTo>
                        <a:pt x="4792" y="143"/>
                      </a:lnTo>
                      <a:lnTo>
                        <a:pt x="4777" y="142"/>
                      </a:lnTo>
                      <a:lnTo>
                        <a:pt x="4761" y="141"/>
                      </a:lnTo>
                      <a:lnTo>
                        <a:pt x="4746" y="140"/>
                      </a:lnTo>
                      <a:lnTo>
                        <a:pt x="4730" y="140"/>
                      </a:lnTo>
                      <a:lnTo>
                        <a:pt x="4714" y="139"/>
                      </a:lnTo>
                      <a:lnTo>
                        <a:pt x="4699" y="137"/>
                      </a:lnTo>
                      <a:lnTo>
                        <a:pt x="4683" y="136"/>
                      </a:lnTo>
                      <a:lnTo>
                        <a:pt x="4668" y="136"/>
                      </a:lnTo>
                      <a:lnTo>
                        <a:pt x="4652" y="135"/>
                      </a:lnTo>
                      <a:lnTo>
                        <a:pt x="4635" y="134"/>
                      </a:lnTo>
                      <a:lnTo>
                        <a:pt x="4619" y="133"/>
                      </a:lnTo>
                      <a:lnTo>
                        <a:pt x="4604" y="133"/>
                      </a:lnTo>
                      <a:lnTo>
                        <a:pt x="4588" y="132"/>
                      </a:lnTo>
                      <a:lnTo>
                        <a:pt x="4572" y="130"/>
                      </a:lnTo>
                      <a:lnTo>
                        <a:pt x="4556" y="129"/>
                      </a:lnTo>
                      <a:lnTo>
                        <a:pt x="4525" y="128"/>
                      </a:lnTo>
                      <a:lnTo>
                        <a:pt x="4493" y="126"/>
                      </a:lnTo>
                      <a:lnTo>
                        <a:pt x="4461" y="125"/>
                      </a:lnTo>
                      <a:lnTo>
                        <a:pt x="4429" y="122"/>
                      </a:lnTo>
                      <a:lnTo>
                        <a:pt x="4397" y="121"/>
                      </a:lnTo>
                      <a:lnTo>
                        <a:pt x="4366" y="119"/>
                      </a:lnTo>
                      <a:lnTo>
                        <a:pt x="4334" y="118"/>
                      </a:lnTo>
                      <a:lnTo>
                        <a:pt x="4301" y="115"/>
                      </a:lnTo>
                      <a:lnTo>
                        <a:pt x="4286" y="115"/>
                      </a:lnTo>
                      <a:lnTo>
                        <a:pt x="4270" y="114"/>
                      </a:lnTo>
                      <a:lnTo>
                        <a:pt x="4254" y="113"/>
                      </a:lnTo>
                      <a:lnTo>
                        <a:pt x="4238" y="112"/>
                      </a:lnTo>
                      <a:lnTo>
                        <a:pt x="4223" y="112"/>
                      </a:lnTo>
                      <a:lnTo>
                        <a:pt x="4207" y="111"/>
                      </a:lnTo>
                      <a:lnTo>
                        <a:pt x="4191" y="110"/>
                      </a:lnTo>
                      <a:lnTo>
                        <a:pt x="4175" y="110"/>
                      </a:lnTo>
                      <a:lnTo>
                        <a:pt x="4160" y="109"/>
                      </a:lnTo>
                      <a:lnTo>
                        <a:pt x="4143" y="107"/>
                      </a:lnTo>
                      <a:lnTo>
                        <a:pt x="4127" y="107"/>
                      </a:lnTo>
                      <a:lnTo>
                        <a:pt x="4111" y="106"/>
                      </a:lnTo>
                      <a:lnTo>
                        <a:pt x="4096" y="106"/>
                      </a:lnTo>
                      <a:lnTo>
                        <a:pt x="4080" y="105"/>
                      </a:lnTo>
                      <a:lnTo>
                        <a:pt x="4064" y="104"/>
                      </a:lnTo>
                      <a:lnTo>
                        <a:pt x="4049" y="104"/>
                      </a:lnTo>
                      <a:lnTo>
                        <a:pt x="4033" y="103"/>
                      </a:lnTo>
                      <a:lnTo>
                        <a:pt x="4017" y="103"/>
                      </a:lnTo>
                      <a:lnTo>
                        <a:pt x="4002" y="102"/>
                      </a:lnTo>
                      <a:lnTo>
                        <a:pt x="3986" y="102"/>
                      </a:lnTo>
                      <a:lnTo>
                        <a:pt x="3971" y="101"/>
                      </a:lnTo>
                      <a:lnTo>
                        <a:pt x="3954" y="101"/>
                      </a:lnTo>
                      <a:lnTo>
                        <a:pt x="3940" y="99"/>
                      </a:lnTo>
                      <a:lnTo>
                        <a:pt x="3923" y="99"/>
                      </a:lnTo>
                      <a:lnTo>
                        <a:pt x="3908" y="98"/>
                      </a:lnTo>
                      <a:lnTo>
                        <a:pt x="3892" y="98"/>
                      </a:lnTo>
                      <a:lnTo>
                        <a:pt x="3877" y="97"/>
                      </a:lnTo>
                      <a:lnTo>
                        <a:pt x="3862" y="97"/>
                      </a:lnTo>
                      <a:lnTo>
                        <a:pt x="3846" y="97"/>
                      </a:lnTo>
                      <a:lnTo>
                        <a:pt x="3831" y="96"/>
                      </a:lnTo>
                      <a:lnTo>
                        <a:pt x="3816" y="96"/>
                      </a:lnTo>
                      <a:lnTo>
                        <a:pt x="3800" y="96"/>
                      </a:lnTo>
                      <a:lnTo>
                        <a:pt x="3793" y="95"/>
                      </a:lnTo>
                      <a:lnTo>
                        <a:pt x="3785" y="95"/>
                      </a:lnTo>
                      <a:lnTo>
                        <a:pt x="3778" y="95"/>
                      </a:lnTo>
                      <a:lnTo>
                        <a:pt x="3770" y="95"/>
                      </a:lnTo>
                      <a:lnTo>
                        <a:pt x="3762" y="95"/>
                      </a:lnTo>
                      <a:lnTo>
                        <a:pt x="3755" y="95"/>
                      </a:lnTo>
                      <a:lnTo>
                        <a:pt x="3747" y="95"/>
                      </a:lnTo>
                      <a:lnTo>
                        <a:pt x="3740" y="94"/>
                      </a:lnTo>
                      <a:lnTo>
                        <a:pt x="3732" y="94"/>
                      </a:lnTo>
                      <a:lnTo>
                        <a:pt x="3725" y="94"/>
                      </a:lnTo>
                      <a:lnTo>
                        <a:pt x="3717" y="94"/>
                      </a:lnTo>
                      <a:lnTo>
                        <a:pt x="3710" y="94"/>
                      </a:lnTo>
                      <a:lnTo>
                        <a:pt x="3702" y="94"/>
                      </a:lnTo>
                      <a:lnTo>
                        <a:pt x="3695" y="94"/>
                      </a:lnTo>
                      <a:lnTo>
                        <a:pt x="3687" y="94"/>
                      </a:lnTo>
                      <a:lnTo>
                        <a:pt x="3680" y="94"/>
                      </a:lnTo>
                      <a:lnTo>
                        <a:pt x="3672" y="94"/>
                      </a:lnTo>
                      <a:lnTo>
                        <a:pt x="3665" y="92"/>
                      </a:lnTo>
                      <a:lnTo>
                        <a:pt x="3657" y="92"/>
                      </a:lnTo>
                      <a:lnTo>
                        <a:pt x="3650" y="92"/>
                      </a:lnTo>
                      <a:lnTo>
                        <a:pt x="3642" y="92"/>
                      </a:lnTo>
                      <a:lnTo>
                        <a:pt x="3635" y="92"/>
                      </a:lnTo>
                      <a:lnTo>
                        <a:pt x="3627" y="92"/>
                      </a:lnTo>
                      <a:lnTo>
                        <a:pt x="3620" y="92"/>
                      </a:lnTo>
                      <a:lnTo>
                        <a:pt x="3613" y="92"/>
                      </a:lnTo>
                      <a:lnTo>
                        <a:pt x="3605" y="92"/>
                      </a:lnTo>
                      <a:lnTo>
                        <a:pt x="3598" y="92"/>
                      </a:lnTo>
                      <a:lnTo>
                        <a:pt x="3590" y="92"/>
                      </a:lnTo>
                      <a:lnTo>
                        <a:pt x="3583" y="92"/>
                      </a:lnTo>
                      <a:lnTo>
                        <a:pt x="3577" y="92"/>
                      </a:lnTo>
                      <a:lnTo>
                        <a:pt x="3569" y="92"/>
                      </a:lnTo>
                      <a:lnTo>
                        <a:pt x="3562" y="92"/>
                      </a:lnTo>
                      <a:lnTo>
                        <a:pt x="3555" y="92"/>
                      </a:lnTo>
                      <a:lnTo>
                        <a:pt x="3547" y="92"/>
                      </a:lnTo>
                      <a:lnTo>
                        <a:pt x="3540" y="92"/>
                      </a:lnTo>
                      <a:lnTo>
                        <a:pt x="3533" y="92"/>
                      </a:lnTo>
                      <a:lnTo>
                        <a:pt x="3526" y="92"/>
                      </a:lnTo>
                      <a:lnTo>
                        <a:pt x="3518" y="92"/>
                      </a:lnTo>
                      <a:lnTo>
                        <a:pt x="3511" y="92"/>
                      </a:lnTo>
                      <a:lnTo>
                        <a:pt x="3504" y="92"/>
                      </a:lnTo>
                      <a:lnTo>
                        <a:pt x="3497" y="94"/>
                      </a:lnTo>
                      <a:lnTo>
                        <a:pt x="3489" y="94"/>
                      </a:lnTo>
                      <a:lnTo>
                        <a:pt x="3482" y="94"/>
                      </a:lnTo>
                      <a:lnTo>
                        <a:pt x="3475" y="94"/>
                      </a:lnTo>
                      <a:lnTo>
                        <a:pt x="3468" y="94"/>
                      </a:lnTo>
                      <a:lnTo>
                        <a:pt x="3461" y="94"/>
                      </a:lnTo>
                      <a:lnTo>
                        <a:pt x="3454" y="94"/>
                      </a:lnTo>
                      <a:lnTo>
                        <a:pt x="3446" y="94"/>
                      </a:lnTo>
                      <a:lnTo>
                        <a:pt x="3439" y="94"/>
                      </a:lnTo>
                      <a:lnTo>
                        <a:pt x="3433" y="95"/>
                      </a:lnTo>
                      <a:lnTo>
                        <a:pt x="3426" y="95"/>
                      </a:lnTo>
                      <a:lnTo>
                        <a:pt x="3419" y="95"/>
                      </a:lnTo>
                      <a:lnTo>
                        <a:pt x="3412" y="95"/>
                      </a:lnTo>
                      <a:lnTo>
                        <a:pt x="3405" y="95"/>
                      </a:lnTo>
                      <a:lnTo>
                        <a:pt x="3398" y="95"/>
                      </a:lnTo>
                      <a:lnTo>
                        <a:pt x="3391" y="95"/>
                      </a:lnTo>
                      <a:lnTo>
                        <a:pt x="3384" y="96"/>
                      </a:lnTo>
                      <a:lnTo>
                        <a:pt x="3377" y="96"/>
                      </a:lnTo>
                      <a:lnTo>
                        <a:pt x="3370" y="96"/>
                      </a:lnTo>
                      <a:lnTo>
                        <a:pt x="3363" y="96"/>
                      </a:lnTo>
                      <a:lnTo>
                        <a:pt x="3357" y="97"/>
                      </a:lnTo>
                      <a:lnTo>
                        <a:pt x="3350" y="97"/>
                      </a:lnTo>
                      <a:lnTo>
                        <a:pt x="3343" y="97"/>
                      </a:lnTo>
                      <a:lnTo>
                        <a:pt x="3336" y="97"/>
                      </a:lnTo>
                      <a:lnTo>
                        <a:pt x="3329" y="97"/>
                      </a:lnTo>
                      <a:lnTo>
                        <a:pt x="3322" y="98"/>
                      </a:lnTo>
                      <a:lnTo>
                        <a:pt x="3315" y="98"/>
                      </a:lnTo>
                      <a:lnTo>
                        <a:pt x="3309" y="98"/>
                      </a:lnTo>
                      <a:lnTo>
                        <a:pt x="3302" y="99"/>
                      </a:lnTo>
                      <a:lnTo>
                        <a:pt x="3295" y="99"/>
                      </a:lnTo>
                      <a:lnTo>
                        <a:pt x="3289" y="99"/>
                      </a:lnTo>
                      <a:lnTo>
                        <a:pt x="3282" y="99"/>
                      </a:lnTo>
                      <a:lnTo>
                        <a:pt x="3276" y="101"/>
                      </a:lnTo>
                      <a:lnTo>
                        <a:pt x="3269" y="101"/>
                      </a:lnTo>
                      <a:lnTo>
                        <a:pt x="3262" y="101"/>
                      </a:lnTo>
                      <a:lnTo>
                        <a:pt x="3255" y="102"/>
                      </a:lnTo>
                      <a:lnTo>
                        <a:pt x="3249" y="102"/>
                      </a:lnTo>
                      <a:lnTo>
                        <a:pt x="3242" y="102"/>
                      </a:lnTo>
                      <a:lnTo>
                        <a:pt x="3236" y="103"/>
                      </a:lnTo>
                      <a:lnTo>
                        <a:pt x="3229" y="103"/>
                      </a:lnTo>
                      <a:lnTo>
                        <a:pt x="3223" y="104"/>
                      </a:lnTo>
                      <a:lnTo>
                        <a:pt x="3216" y="104"/>
                      </a:lnTo>
                      <a:lnTo>
                        <a:pt x="3210" y="104"/>
                      </a:lnTo>
                      <a:lnTo>
                        <a:pt x="3203" y="105"/>
                      </a:lnTo>
                      <a:lnTo>
                        <a:pt x="3196" y="105"/>
                      </a:lnTo>
                      <a:lnTo>
                        <a:pt x="3191" y="106"/>
                      </a:lnTo>
                      <a:lnTo>
                        <a:pt x="3184" y="106"/>
                      </a:lnTo>
                      <a:lnTo>
                        <a:pt x="3178" y="106"/>
                      </a:lnTo>
                      <a:lnTo>
                        <a:pt x="3171" y="107"/>
                      </a:lnTo>
                      <a:lnTo>
                        <a:pt x="3165" y="107"/>
                      </a:lnTo>
                      <a:lnTo>
                        <a:pt x="3158" y="109"/>
                      </a:lnTo>
                      <a:lnTo>
                        <a:pt x="3153" y="109"/>
                      </a:lnTo>
                      <a:lnTo>
                        <a:pt x="3146" y="110"/>
                      </a:lnTo>
                      <a:lnTo>
                        <a:pt x="3140" y="110"/>
                      </a:lnTo>
                      <a:lnTo>
                        <a:pt x="3133" y="111"/>
                      </a:lnTo>
                      <a:lnTo>
                        <a:pt x="3127" y="111"/>
                      </a:lnTo>
                      <a:lnTo>
                        <a:pt x="3121" y="112"/>
                      </a:lnTo>
                      <a:lnTo>
                        <a:pt x="3115" y="112"/>
                      </a:lnTo>
                      <a:lnTo>
                        <a:pt x="3109" y="113"/>
                      </a:lnTo>
                      <a:lnTo>
                        <a:pt x="3103" y="113"/>
                      </a:lnTo>
                      <a:lnTo>
                        <a:pt x="3096" y="114"/>
                      </a:lnTo>
                      <a:lnTo>
                        <a:pt x="3090" y="115"/>
                      </a:lnTo>
                      <a:lnTo>
                        <a:pt x="3085" y="115"/>
                      </a:lnTo>
                      <a:lnTo>
                        <a:pt x="3079" y="117"/>
                      </a:lnTo>
                      <a:lnTo>
                        <a:pt x="3072" y="117"/>
                      </a:lnTo>
                      <a:lnTo>
                        <a:pt x="3066" y="118"/>
                      </a:lnTo>
                      <a:lnTo>
                        <a:pt x="3060" y="119"/>
                      </a:lnTo>
                      <a:lnTo>
                        <a:pt x="3055" y="119"/>
                      </a:lnTo>
                      <a:lnTo>
                        <a:pt x="3049" y="120"/>
                      </a:lnTo>
                      <a:lnTo>
                        <a:pt x="3042" y="120"/>
                      </a:lnTo>
                      <a:lnTo>
                        <a:pt x="3036" y="121"/>
                      </a:lnTo>
                      <a:lnTo>
                        <a:pt x="3030" y="122"/>
                      </a:lnTo>
                      <a:lnTo>
                        <a:pt x="3025" y="122"/>
                      </a:lnTo>
                      <a:lnTo>
                        <a:pt x="3019" y="124"/>
                      </a:lnTo>
                      <a:lnTo>
                        <a:pt x="3013" y="125"/>
                      </a:lnTo>
                      <a:lnTo>
                        <a:pt x="3007" y="126"/>
                      </a:lnTo>
                      <a:lnTo>
                        <a:pt x="3002" y="126"/>
                      </a:lnTo>
                      <a:lnTo>
                        <a:pt x="2996" y="127"/>
                      </a:lnTo>
                      <a:lnTo>
                        <a:pt x="2990" y="128"/>
                      </a:lnTo>
                      <a:lnTo>
                        <a:pt x="2984" y="128"/>
                      </a:lnTo>
                      <a:lnTo>
                        <a:pt x="2979" y="129"/>
                      </a:lnTo>
                      <a:lnTo>
                        <a:pt x="2973" y="130"/>
                      </a:lnTo>
                      <a:lnTo>
                        <a:pt x="2967" y="132"/>
                      </a:lnTo>
                      <a:lnTo>
                        <a:pt x="2962" y="133"/>
                      </a:lnTo>
                      <a:lnTo>
                        <a:pt x="2957" y="133"/>
                      </a:lnTo>
                      <a:lnTo>
                        <a:pt x="2951" y="134"/>
                      </a:lnTo>
                      <a:lnTo>
                        <a:pt x="2945" y="135"/>
                      </a:lnTo>
                      <a:lnTo>
                        <a:pt x="2939" y="136"/>
                      </a:lnTo>
                      <a:lnTo>
                        <a:pt x="2935" y="137"/>
                      </a:lnTo>
                      <a:lnTo>
                        <a:pt x="2929" y="139"/>
                      </a:lnTo>
                      <a:lnTo>
                        <a:pt x="2923" y="139"/>
                      </a:lnTo>
                      <a:lnTo>
                        <a:pt x="2919" y="140"/>
                      </a:lnTo>
                      <a:lnTo>
                        <a:pt x="2913" y="141"/>
                      </a:lnTo>
                      <a:lnTo>
                        <a:pt x="2907" y="142"/>
                      </a:lnTo>
                      <a:lnTo>
                        <a:pt x="2903" y="143"/>
                      </a:lnTo>
                      <a:lnTo>
                        <a:pt x="2897" y="144"/>
                      </a:lnTo>
                      <a:lnTo>
                        <a:pt x="2892" y="145"/>
                      </a:lnTo>
                      <a:lnTo>
                        <a:pt x="2886" y="147"/>
                      </a:lnTo>
                      <a:lnTo>
                        <a:pt x="2882" y="148"/>
                      </a:lnTo>
                      <a:lnTo>
                        <a:pt x="2876" y="149"/>
                      </a:lnTo>
                      <a:lnTo>
                        <a:pt x="2871" y="150"/>
                      </a:lnTo>
                      <a:lnTo>
                        <a:pt x="2866" y="151"/>
                      </a:lnTo>
                      <a:lnTo>
                        <a:pt x="2861" y="152"/>
                      </a:lnTo>
                      <a:lnTo>
                        <a:pt x="2855" y="153"/>
                      </a:lnTo>
                      <a:lnTo>
                        <a:pt x="2851" y="155"/>
                      </a:lnTo>
                      <a:lnTo>
                        <a:pt x="2846" y="156"/>
                      </a:lnTo>
                      <a:lnTo>
                        <a:pt x="2840" y="157"/>
                      </a:lnTo>
                      <a:lnTo>
                        <a:pt x="2836" y="158"/>
                      </a:lnTo>
                      <a:lnTo>
                        <a:pt x="2831" y="159"/>
                      </a:lnTo>
                      <a:lnTo>
                        <a:pt x="2825" y="160"/>
                      </a:lnTo>
                      <a:lnTo>
                        <a:pt x="2821" y="162"/>
                      </a:lnTo>
                      <a:lnTo>
                        <a:pt x="2816" y="163"/>
                      </a:lnTo>
                      <a:lnTo>
                        <a:pt x="2812" y="164"/>
                      </a:lnTo>
                      <a:lnTo>
                        <a:pt x="2807" y="165"/>
                      </a:lnTo>
                      <a:lnTo>
                        <a:pt x="2801" y="166"/>
                      </a:lnTo>
                      <a:lnTo>
                        <a:pt x="2797" y="168"/>
                      </a:lnTo>
                      <a:lnTo>
                        <a:pt x="2792" y="170"/>
                      </a:lnTo>
                      <a:lnTo>
                        <a:pt x="2787" y="171"/>
                      </a:lnTo>
                      <a:lnTo>
                        <a:pt x="2783" y="172"/>
                      </a:lnTo>
                      <a:lnTo>
                        <a:pt x="2778" y="173"/>
                      </a:lnTo>
                      <a:lnTo>
                        <a:pt x="2774" y="174"/>
                      </a:lnTo>
                      <a:lnTo>
                        <a:pt x="2769" y="176"/>
                      </a:lnTo>
                      <a:lnTo>
                        <a:pt x="2764" y="178"/>
                      </a:lnTo>
                      <a:lnTo>
                        <a:pt x="2760" y="179"/>
                      </a:lnTo>
                      <a:lnTo>
                        <a:pt x="2755" y="180"/>
                      </a:lnTo>
                      <a:lnTo>
                        <a:pt x="2752" y="182"/>
                      </a:lnTo>
                      <a:lnTo>
                        <a:pt x="2747" y="183"/>
                      </a:lnTo>
                      <a:lnTo>
                        <a:pt x="2742" y="185"/>
                      </a:lnTo>
                      <a:lnTo>
                        <a:pt x="2738" y="186"/>
                      </a:lnTo>
                      <a:lnTo>
                        <a:pt x="2733" y="188"/>
                      </a:lnTo>
                      <a:lnTo>
                        <a:pt x="2730" y="189"/>
                      </a:lnTo>
                      <a:lnTo>
                        <a:pt x="2725" y="190"/>
                      </a:lnTo>
                      <a:lnTo>
                        <a:pt x="2721" y="193"/>
                      </a:lnTo>
                      <a:lnTo>
                        <a:pt x="2716" y="194"/>
                      </a:lnTo>
                      <a:lnTo>
                        <a:pt x="2712" y="195"/>
                      </a:lnTo>
                      <a:lnTo>
                        <a:pt x="2708" y="197"/>
                      </a:lnTo>
                      <a:lnTo>
                        <a:pt x="2707" y="197"/>
                      </a:lnTo>
                      <a:lnTo>
                        <a:pt x="2704" y="198"/>
                      </a:lnTo>
                      <a:lnTo>
                        <a:pt x="2702" y="200"/>
                      </a:lnTo>
                      <a:lnTo>
                        <a:pt x="2700" y="200"/>
                      </a:lnTo>
                      <a:lnTo>
                        <a:pt x="2697" y="201"/>
                      </a:lnTo>
                      <a:lnTo>
                        <a:pt x="2696" y="202"/>
                      </a:lnTo>
                      <a:lnTo>
                        <a:pt x="2694" y="203"/>
                      </a:lnTo>
                      <a:lnTo>
                        <a:pt x="2692" y="203"/>
                      </a:lnTo>
                      <a:lnTo>
                        <a:pt x="2689" y="204"/>
                      </a:lnTo>
                      <a:lnTo>
                        <a:pt x="2687" y="205"/>
                      </a:lnTo>
                      <a:lnTo>
                        <a:pt x="2685" y="206"/>
                      </a:lnTo>
                      <a:lnTo>
                        <a:pt x="2682" y="206"/>
                      </a:lnTo>
                      <a:lnTo>
                        <a:pt x="2680" y="208"/>
                      </a:lnTo>
                      <a:lnTo>
                        <a:pt x="2677" y="209"/>
                      </a:lnTo>
                      <a:lnTo>
                        <a:pt x="2674" y="210"/>
                      </a:lnTo>
                      <a:lnTo>
                        <a:pt x="2672" y="211"/>
                      </a:lnTo>
                      <a:lnTo>
                        <a:pt x="2670" y="211"/>
                      </a:lnTo>
                      <a:lnTo>
                        <a:pt x="2668" y="212"/>
                      </a:lnTo>
                      <a:lnTo>
                        <a:pt x="2665" y="213"/>
                      </a:lnTo>
                      <a:lnTo>
                        <a:pt x="2662" y="214"/>
                      </a:lnTo>
                      <a:lnTo>
                        <a:pt x="2659" y="216"/>
                      </a:lnTo>
                      <a:lnTo>
                        <a:pt x="2657" y="217"/>
                      </a:lnTo>
                      <a:lnTo>
                        <a:pt x="2654" y="218"/>
                      </a:lnTo>
                      <a:lnTo>
                        <a:pt x="2651" y="219"/>
                      </a:lnTo>
                      <a:lnTo>
                        <a:pt x="2649" y="220"/>
                      </a:lnTo>
                      <a:lnTo>
                        <a:pt x="2646" y="220"/>
                      </a:lnTo>
                      <a:lnTo>
                        <a:pt x="2643" y="221"/>
                      </a:lnTo>
                      <a:lnTo>
                        <a:pt x="2640" y="223"/>
                      </a:lnTo>
                      <a:lnTo>
                        <a:pt x="2638" y="224"/>
                      </a:lnTo>
                      <a:lnTo>
                        <a:pt x="2634" y="225"/>
                      </a:lnTo>
                      <a:lnTo>
                        <a:pt x="2632" y="226"/>
                      </a:lnTo>
                      <a:lnTo>
                        <a:pt x="2628" y="227"/>
                      </a:lnTo>
                      <a:lnTo>
                        <a:pt x="2625" y="228"/>
                      </a:lnTo>
                      <a:lnTo>
                        <a:pt x="2623" y="229"/>
                      </a:lnTo>
                      <a:lnTo>
                        <a:pt x="2619" y="231"/>
                      </a:lnTo>
                      <a:lnTo>
                        <a:pt x="2616" y="232"/>
                      </a:lnTo>
                      <a:lnTo>
                        <a:pt x="2613" y="233"/>
                      </a:lnTo>
                      <a:lnTo>
                        <a:pt x="2610" y="234"/>
                      </a:lnTo>
                      <a:lnTo>
                        <a:pt x="2606" y="235"/>
                      </a:lnTo>
                      <a:lnTo>
                        <a:pt x="2603" y="236"/>
                      </a:lnTo>
                      <a:lnTo>
                        <a:pt x="2600" y="238"/>
                      </a:lnTo>
                      <a:lnTo>
                        <a:pt x="2597" y="239"/>
                      </a:lnTo>
                      <a:lnTo>
                        <a:pt x="2594" y="241"/>
                      </a:lnTo>
                      <a:lnTo>
                        <a:pt x="2590" y="242"/>
                      </a:lnTo>
                      <a:lnTo>
                        <a:pt x="2587" y="243"/>
                      </a:lnTo>
                      <a:lnTo>
                        <a:pt x="2583" y="244"/>
                      </a:lnTo>
                      <a:lnTo>
                        <a:pt x="2580" y="246"/>
                      </a:lnTo>
                      <a:lnTo>
                        <a:pt x="2576" y="247"/>
                      </a:lnTo>
                      <a:lnTo>
                        <a:pt x="2573" y="248"/>
                      </a:lnTo>
                      <a:lnTo>
                        <a:pt x="2570" y="249"/>
                      </a:lnTo>
                      <a:lnTo>
                        <a:pt x="2566" y="251"/>
                      </a:lnTo>
                      <a:lnTo>
                        <a:pt x="2563" y="252"/>
                      </a:lnTo>
                      <a:lnTo>
                        <a:pt x="2559" y="254"/>
                      </a:lnTo>
                      <a:lnTo>
                        <a:pt x="2555" y="255"/>
                      </a:lnTo>
                      <a:lnTo>
                        <a:pt x="2551" y="256"/>
                      </a:lnTo>
                      <a:lnTo>
                        <a:pt x="2548" y="257"/>
                      </a:lnTo>
                      <a:lnTo>
                        <a:pt x="2544" y="259"/>
                      </a:lnTo>
                      <a:lnTo>
                        <a:pt x="2541" y="261"/>
                      </a:lnTo>
                      <a:lnTo>
                        <a:pt x="2536" y="262"/>
                      </a:lnTo>
                      <a:lnTo>
                        <a:pt x="2533" y="263"/>
                      </a:lnTo>
                      <a:lnTo>
                        <a:pt x="2529" y="264"/>
                      </a:lnTo>
                      <a:lnTo>
                        <a:pt x="2525" y="266"/>
                      </a:lnTo>
                      <a:lnTo>
                        <a:pt x="2521" y="267"/>
                      </a:lnTo>
                      <a:lnTo>
                        <a:pt x="2518" y="269"/>
                      </a:lnTo>
                      <a:lnTo>
                        <a:pt x="2513" y="271"/>
                      </a:lnTo>
                      <a:lnTo>
                        <a:pt x="2510" y="272"/>
                      </a:lnTo>
                      <a:lnTo>
                        <a:pt x="2505" y="273"/>
                      </a:lnTo>
                      <a:lnTo>
                        <a:pt x="2502" y="274"/>
                      </a:lnTo>
                      <a:lnTo>
                        <a:pt x="2497" y="277"/>
                      </a:lnTo>
                      <a:lnTo>
                        <a:pt x="2494" y="278"/>
                      </a:lnTo>
                      <a:lnTo>
                        <a:pt x="2489" y="279"/>
                      </a:lnTo>
                      <a:lnTo>
                        <a:pt x="2485" y="281"/>
                      </a:lnTo>
                      <a:lnTo>
                        <a:pt x="2481" y="282"/>
                      </a:lnTo>
                      <a:lnTo>
                        <a:pt x="2476" y="284"/>
                      </a:lnTo>
                      <a:lnTo>
                        <a:pt x="2473" y="286"/>
                      </a:lnTo>
                      <a:lnTo>
                        <a:pt x="2468" y="287"/>
                      </a:lnTo>
                      <a:lnTo>
                        <a:pt x="2465" y="288"/>
                      </a:lnTo>
                      <a:lnTo>
                        <a:pt x="2460" y="290"/>
                      </a:lnTo>
                      <a:lnTo>
                        <a:pt x="2456" y="292"/>
                      </a:lnTo>
                      <a:lnTo>
                        <a:pt x="2451" y="293"/>
                      </a:lnTo>
                      <a:lnTo>
                        <a:pt x="2447" y="295"/>
                      </a:lnTo>
                      <a:lnTo>
                        <a:pt x="2443" y="296"/>
                      </a:lnTo>
                      <a:lnTo>
                        <a:pt x="2438" y="299"/>
                      </a:lnTo>
                      <a:lnTo>
                        <a:pt x="2434" y="300"/>
                      </a:lnTo>
                      <a:lnTo>
                        <a:pt x="2429" y="302"/>
                      </a:lnTo>
                      <a:lnTo>
                        <a:pt x="2426" y="303"/>
                      </a:lnTo>
                      <a:lnTo>
                        <a:pt x="2421" y="304"/>
                      </a:lnTo>
                      <a:lnTo>
                        <a:pt x="2416" y="307"/>
                      </a:lnTo>
                      <a:lnTo>
                        <a:pt x="2412" y="308"/>
                      </a:lnTo>
                      <a:lnTo>
                        <a:pt x="2407" y="310"/>
                      </a:lnTo>
                      <a:lnTo>
                        <a:pt x="2403" y="311"/>
                      </a:lnTo>
                      <a:lnTo>
                        <a:pt x="2398" y="313"/>
                      </a:lnTo>
                      <a:lnTo>
                        <a:pt x="2393" y="315"/>
                      </a:lnTo>
                      <a:lnTo>
                        <a:pt x="2389" y="317"/>
                      </a:lnTo>
                      <a:lnTo>
                        <a:pt x="2384" y="318"/>
                      </a:lnTo>
                      <a:lnTo>
                        <a:pt x="2379" y="320"/>
                      </a:lnTo>
                      <a:lnTo>
                        <a:pt x="2375" y="322"/>
                      </a:lnTo>
                      <a:lnTo>
                        <a:pt x="2370" y="324"/>
                      </a:lnTo>
                      <a:lnTo>
                        <a:pt x="2364" y="325"/>
                      </a:lnTo>
                      <a:lnTo>
                        <a:pt x="2360" y="327"/>
                      </a:lnTo>
                      <a:lnTo>
                        <a:pt x="2355" y="328"/>
                      </a:lnTo>
                      <a:lnTo>
                        <a:pt x="2351" y="331"/>
                      </a:lnTo>
                      <a:lnTo>
                        <a:pt x="2346" y="332"/>
                      </a:lnTo>
                      <a:lnTo>
                        <a:pt x="2341" y="334"/>
                      </a:lnTo>
                      <a:lnTo>
                        <a:pt x="2336" y="335"/>
                      </a:lnTo>
                      <a:lnTo>
                        <a:pt x="2331" y="338"/>
                      </a:lnTo>
                      <a:lnTo>
                        <a:pt x="2326" y="340"/>
                      </a:lnTo>
                      <a:lnTo>
                        <a:pt x="2322" y="341"/>
                      </a:lnTo>
                      <a:lnTo>
                        <a:pt x="2316" y="343"/>
                      </a:lnTo>
                      <a:lnTo>
                        <a:pt x="2311" y="345"/>
                      </a:lnTo>
                      <a:lnTo>
                        <a:pt x="2307" y="347"/>
                      </a:lnTo>
                      <a:lnTo>
                        <a:pt x="2301" y="348"/>
                      </a:lnTo>
                      <a:lnTo>
                        <a:pt x="2297" y="350"/>
                      </a:lnTo>
                      <a:lnTo>
                        <a:pt x="2291" y="353"/>
                      </a:lnTo>
                      <a:lnTo>
                        <a:pt x="2286" y="354"/>
                      </a:lnTo>
                      <a:lnTo>
                        <a:pt x="2282" y="356"/>
                      </a:lnTo>
                      <a:lnTo>
                        <a:pt x="2276" y="358"/>
                      </a:lnTo>
                      <a:lnTo>
                        <a:pt x="2271" y="360"/>
                      </a:lnTo>
                      <a:lnTo>
                        <a:pt x="2265" y="362"/>
                      </a:lnTo>
                      <a:lnTo>
                        <a:pt x="2261" y="363"/>
                      </a:lnTo>
                      <a:lnTo>
                        <a:pt x="2255" y="365"/>
                      </a:lnTo>
                      <a:lnTo>
                        <a:pt x="2250" y="368"/>
                      </a:lnTo>
                      <a:lnTo>
                        <a:pt x="2245" y="369"/>
                      </a:lnTo>
                      <a:lnTo>
                        <a:pt x="2240" y="371"/>
                      </a:lnTo>
                      <a:lnTo>
                        <a:pt x="2234" y="373"/>
                      </a:lnTo>
                      <a:lnTo>
                        <a:pt x="2229" y="375"/>
                      </a:lnTo>
                      <a:lnTo>
                        <a:pt x="2224" y="377"/>
                      </a:lnTo>
                      <a:lnTo>
                        <a:pt x="2218" y="379"/>
                      </a:lnTo>
                      <a:lnTo>
                        <a:pt x="2212" y="381"/>
                      </a:lnTo>
                      <a:lnTo>
                        <a:pt x="2208" y="383"/>
                      </a:lnTo>
                      <a:lnTo>
                        <a:pt x="2202" y="385"/>
                      </a:lnTo>
                      <a:lnTo>
                        <a:pt x="2196" y="387"/>
                      </a:lnTo>
                      <a:lnTo>
                        <a:pt x="2192" y="388"/>
                      </a:lnTo>
                      <a:lnTo>
                        <a:pt x="2186" y="391"/>
                      </a:lnTo>
                      <a:lnTo>
                        <a:pt x="2180" y="393"/>
                      </a:lnTo>
                      <a:lnTo>
                        <a:pt x="2176" y="395"/>
                      </a:lnTo>
                      <a:lnTo>
                        <a:pt x="2170" y="396"/>
                      </a:lnTo>
                      <a:lnTo>
                        <a:pt x="2164" y="399"/>
                      </a:lnTo>
                      <a:lnTo>
                        <a:pt x="2158" y="401"/>
                      </a:lnTo>
                      <a:lnTo>
                        <a:pt x="2152" y="403"/>
                      </a:lnTo>
                      <a:lnTo>
                        <a:pt x="2147" y="404"/>
                      </a:lnTo>
                      <a:lnTo>
                        <a:pt x="2142" y="407"/>
                      </a:lnTo>
                      <a:lnTo>
                        <a:pt x="2136" y="409"/>
                      </a:lnTo>
                      <a:lnTo>
                        <a:pt x="2131" y="411"/>
                      </a:lnTo>
                      <a:lnTo>
                        <a:pt x="2125" y="412"/>
                      </a:lnTo>
                      <a:lnTo>
                        <a:pt x="2119" y="415"/>
                      </a:lnTo>
                      <a:lnTo>
                        <a:pt x="2113" y="417"/>
                      </a:lnTo>
                      <a:lnTo>
                        <a:pt x="2108" y="419"/>
                      </a:lnTo>
                      <a:lnTo>
                        <a:pt x="2102" y="422"/>
                      </a:lnTo>
                      <a:lnTo>
                        <a:pt x="2096" y="423"/>
                      </a:lnTo>
                      <a:lnTo>
                        <a:pt x="2090" y="425"/>
                      </a:lnTo>
                      <a:lnTo>
                        <a:pt x="2085" y="427"/>
                      </a:lnTo>
                      <a:lnTo>
                        <a:pt x="2079" y="430"/>
                      </a:lnTo>
                      <a:lnTo>
                        <a:pt x="2073" y="432"/>
                      </a:lnTo>
                      <a:lnTo>
                        <a:pt x="2067" y="433"/>
                      </a:lnTo>
                      <a:lnTo>
                        <a:pt x="2061" y="436"/>
                      </a:lnTo>
                      <a:lnTo>
                        <a:pt x="2056" y="438"/>
                      </a:lnTo>
                      <a:lnTo>
                        <a:pt x="2050" y="440"/>
                      </a:lnTo>
                      <a:lnTo>
                        <a:pt x="2044" y="442"/>
                      </a:lnTo>
                      <a:lnTo>
                        <a:pt x="2038" y="445"/>
                      </a:lnTo>
                      <a:lnTo>
                        <a:pt x="2033" y="446"/>
                      </a:lnTo>
                      <a:lnTo>
                        <a:pt x="2027" y="448"/>
                      </a:lnTo>
                      <a:lnTo>
                        <a:pt x="2021" y="450"/>
                      </a:lnTo>
                      <a:lnTo>
                        <a:pt x="2015" y="453"/>
                      </a:lnTo>
                      <a:lnTo>
                        <a:pt x="2008" y="455"/>
                      </a:lnTo>
                      <a:lnTo>
                        <a:pt x="2003" y="457"/>
                      </a:lnTo>
                      <a:lnTo>
                        <a:pt x="1997" y="460"/>
                      </a:lnTo>
                      <a:lnTo>
                        <a:pt x="1991" y="461"/>
                      </a:lnTo>
                      <a:lnTo>
                        <a:pt x="1985" y="463"/>
                      </a:lnTo>
                      <a:lnTo>
                        <a:pt x="1980" y="465"/>
                      </a:lnTo>
                      <a:lnTo>
                        <a:pt x="1973" y="468"/>
                      </a:lnTo>
                      <a:lnTo>
                        <a:pt x="1967" y="470"/>
                      </a:lnTo>
                      <a:lnTo>
                        <a:pt x="1961" y="472"/>
                      </a:lnTo>
                      <a:lnTo>
                        <a:pt x="1955" y="475"/>
                      </a:lnTo>
                      <a:lnTo>
                        <a:pt x="1949" y="477"/>
                      </a:lnTo>
                      <a:lnTo>
                        <a:pt x="1943" y="479"/>
                      </a:lnTo>
                      <a:lnTo>
                        <a:pt x="1937" y="480"/>
                      </a:lnTo>
                      <a:lnTo>
                        <a:pt x="1930" y="483"/>
                      </a:lnTo>
                      <a:lnTo>
                        <a:pt x="1924" y="485"/>
                      </a:lnTo>
                      <a:lnTo>
                        <a:pt x="1919" y="487"/>
                      </a:lnTo>
                      <a:lnTo>
                        <a:pt x="1913" y="490"/>
                      </a:lnTo>
                      <a:lnTo>
                        <a:pt x="1906" y="492"/>
                      </a:lnTo>
                      <a:lnTo>
                        <a:pt x="1900" y="494"/>
                      </a:lnTo>
                      <a:lnTo>
                        <a:pt x="1894" y="497"/>
                      </a:lnTo>
                      <a:lnTo>
                        <a:pt x="1887" y="499"/>
                      </a:lnTo>
                      <a:lnTo>
                        <a:pt x="1882" y="501"/>
                      </a:lnTo>
                      <a:lnTo>
                        <a:pt x="1875" y="503"/>
                      </a:lnTo>
                      <a:lnTo>
                        <a:pt x="1869" y="506"/>
                      </a:lnTo>
                      <a:lnTo>
                        <a:pt x="1863" y="507"/>
                      </a:lnTo>
                      <a:lnTo>
                        <a:pt x="1856" y="509"/>
                      </a:lnTo>
                      <a:lnTo>
                        <a:pt x="1851" y="512"/>
                      </a:lnTo>
                      <a:lnTo>
                        <a:pt x="1844" y="514"/>
                      </a:lnTo>
                      <a:lnTo>
                        <a:pt x="1838" y="516"/>
                      </a:lnTo>
                      <a:lnTo>
                        <a:pt x="1831" y="518"/>
                      </a:lnTo>
                      <a:lnTo>
                        <a:pt x="1825" y="521"/>
                      </a:lnTo>
                      <a:lnTo>
                        <a:pt x="1819" y="523"/>
                      </a:lnTo>
                      <a:lnTo>
                        <a:pt x="1813" y="525"/>
                      </a:lnTo>
                      <a:lnTo>
                        <a:pt x="1807" y="528"/>
                      </a:lnTo>
                      <a:lnTo>
                        <a:pt x="1800" y="530"/>
                      </a:lnTo>
                      <a:lnTo>
                        <a:pt x="1794" y="532"/>
                      </a:lnTo>
                      <a:lnTo>
                        <a:pt x="1780" y="537"/>
                      </a:lnTo>
                      <a:lnTo>
                        <a:pt x="1768" y="541"/>
                      </a:lnTo>
                      <a:lnTo>
                        <a:pt x="1755" y="546"/>
                      </a:lnTo>
                      <a:lnTo>
                        <a:pt x="1742" y="551"/>
                      </a:lnTo>
                      <a:lnTo>
                        <a:pt x="1730" y="555"/>
                      </a:lnTo>
                      <a:lnTo>
                        <a:pt x="1717" y="560"/>
                      </a:lnTo>
                      <a:lnTo>
                        <a:pt x="1704" y="564"/>
                      </a:lnTo>
                      <a:lnTo>
                        <a:pt x="1692" y="569"/>
                      </a:lnTo>
                      <a:lnTo>
                        <a:pt x="1678" y="574"/>
                      </a:lnTo>
                      <a:lnTo>
                        <a:pt x="1665" y="578"/>
                      </a:lnTo>
                      <a:lnTo>
                        <a:pt x="1652" y="583"/>
                      </a:lnTo>
                      <a:lnTo>
                        <a:pt x="1639" y="587"/>
                      </a:lnTo>
                      <a:lnTo>
                        <a:pt x="1626" y="592"/>
                      </a:lnTo>
                      <a:lnTo>
                        <a:pt x="1613" y="597"/>
                      </a:lnTo>
                      <a:lnTo>
                        <a:pt x="1599" y="601"/>
                      </a:lnTo>
                      <a:lnTo>
                        <a:pt x="1587" y="606"/>
                      </a:lnTo>
                      <a:lnTo>
                        <a:pt x="1573" y="611"/>
                      </a:lnTo>
                      <a:lnTo>
                        <a:pt x="1560" y="615"/>
                      </a:lnTo>
                      <a:lnTo>
                        <a:pt x="1548" y="620"/>
                      </a:lnTo>
                      <a:lnTo>
                        <a:pt x="1534" y="624"/>
                      </a:lnTo>
                      <a:lnTo>
                        <a:pt x="1521" y="629"/>
                      </a:lnTo>
                      <a:lnTo>
                        <a:pt x="1507" y="634"/>
                      </a:lnTo>
                      <a:lnTo>
                        <a:pt x="1495" y="638"/>
                      </a:lnTo>
                      <a:lnTo>
                        <a:pt x="1481" y="643"/>
                      </a:lnTo>
                      <a:lnTo>
                        <a:pt x="1468" y="647"/>
                      </a:lnTo>
                      <a:lnTo>
                        <a:pt x="1454" y="652"/>
                      </a:lnTo>
                      <a:lnTo>
                        <a:pt x="1440" y="657"/>
                      </a:lnTo>
                      <a:lnTo>
                        <a:pt x="1428" y="661"/>
                      </a:lnTo>
                      <a:lnTo>
                        <a:pt x="1401" y="670"/>
                      </a:lnTo>
                      <a:lnTo>
                        <a:pt x="1375" y="680"/>
                      </a:lnTo>
                      <a:lnTo>
                        <a:pt x="1347" y="689"/>
                      </a:lnTo>
                      <a:lnTo>
                        <a:pt x="1321" y="699"/>
                      </a:lnTo>
                      <a:lnTo>
                        <a:pt x="1294" y="708"/>
                      </a:lnTo>
                      <a:lnTo>
                        <a:pt x="1268" y="718"/>
                      </a:lnTo>
                      <a:lnTo>
                        <a:pt x="1241" y="727"/>
                      </a:lnTo>
                      <a:lnTo>
                        <a:pt x="1213" y="736"/>
                      </a:lnTo>
                      <a:lnTo>
                        <a:pt x="1201" y="741"/>
                      </a:lnTo>
                      <a:lnTo>
                        <a:pt x="1187" y="745"/>
                      </a:lnTo>
                      <a:lnTo>
                        <a:pt x="1174" y="750"/>
                      </a:lnTo>
                      <a:lnTo>
                        <a:pt x="1160" y="754"/>
                      </a:lnTo>
                      <a:lnTo>
                        <a:pt x="1148" y="758"/>
                      </a:lnTo>
                      <a:lnTo>
                        <a:pt x="1134" y="762"/>
                      </a:lnTo>
                      <a:lnTo>
                        <a:pt x="1120" y="767"/>
                      </a:lnTo>
                      <a:lnTo>
                        <a:pt x="1107" y="772"/>
                      </a:lnTo>
                      <a:lnTo>
                        <a:pt x="1094" y="776"/>
                      </a:lnTo>
                      <a:lnTo>
                        <a:pt x="1081" y="781"/>
                      </a:lnTo>
                      <a:lnTo>
                        <a:pt x="1068" y="785"/>
                      </a:lnTo>
                      <a:lnTo>
                        <a:pt x="1054" y="790"/>
                      </a:lnTo>
                      <a:lnTo>
                        <a:pt x="1042" y="795"/>
                      </a:lnTo>
                      <a:lnTo>
                        <a:pt x="1028" y="799"/>
                      </a:lnTo>
                      <a:lnTo>
                        <a:pt x="1015" y="804"/>
                      </a:lnTo>
                      <a:lnTo>
                        <a:pt x="1001" y="807"/>
                      </a:lnTo>
                      <a:lnTo>
                        <a:pt x="989" y="812"/>
                      </a:lnTo>
                      <a:lnTo>
                        <a:pt x="976" y="817"/>
                      </a:lnTo>
                      <a:lnTo>
                        <a:pt x="962" y="821"/>
                      </a:lnTo>
                      <a:lnTo>
                        <a:pt x="950" y="826"/>
                      </a:lnTo>
                      <a:lnTo>
                        <a:pt x="937" y="830"/>
                      </a:lnTo>
                      <a:lnTo>
                        <a:pt x="924" y="834"/>
                      </a:lnTo>
                      <a:lnTo>
                        <a:pt x="910" y="838"/>
                      </a:lnTo>
                      <a:lnTo>
                        <a:pt x="898" y="843"/>
                      </a:lnTo>
                      <a:lnTo>
                        <a:pt x="885" y="848"/>
                      </a:lnTo>
                      <a:lnTo>
                        <a:pt x="872" y="851"/>
                      </a:lnTo>
                      <a:lnTo>
                        <a:pt x="860" y="856"/>
                      </a:lnTo>
                      <a:lnTo>
                        <a:pt x="847" y="860"/>
                      </a:lnTo>
                      <a:lnTo>
                        <a:pt x="840" y="863"/>
                      </a:lnTo>
                      <a:lnTo>
                        <a:pt x="834" y="864"/>
                      </a:lnTo>
                      <a:lnTo>
                        <a:pt x="827" y="866"/>
                      </a:lnTo>
                      <a:lnTo>
                        <a:pt x="822" y="868"/>
                      </a:lnTo>
                      <a:lnTo>
                        <a:pt x="815" y="871"/>
                      </a:lnTo>
                      <a:lnTo>
                        <a:pt x="809" y="873"/>
                      </a:lnTo>
                      <a:lnTo>
                        <a:pt x="802" y="874"/>
                      </a:lnTo>
                      <a:lnTo>
                        <a:pt x="796" y="876"/>
                      </a:lnTo>
                      <a:lnTo>
                        <a:pt x="789" y="879"/>
                      </a:lnTo>
                      <a:lnTo>
                        <a:pt x="784" y="881"/>
                      </a:lnTo>
                      <a:lnTo>
                        <a:pt x="777" y="883"/>
                      </a:lnTo>
                      <a:lnTo>
                        <a:pt x="771" y="886"/>
                      </a:lnTo>
                      <a:lnTo>
                        <a:pt x="764" y="887"/>
                      </a:lnTo>
                      <a:lnTo>
                        <a:pt x="758" y="889"/>
                      </a:lnTo>
                      <a:lnTo>
                        <a:pt x="753" y="891"/>
                      </a:lnTo>
                      <a:lnTo>
                        <a:pt x="746" y="894"/>
                      </a:lnTo>
                      <a:lnTo>
                        <a:pt x="740" y="895"/>
                      </a:lnTo>
                      <a:lnTo>
                        <a:pt x="733" y="897"/>
                      </a:lnTo>
                      <a:lnTo>
                        <a:pt x="727" y="899"/>
                      </a:lnTo>
                      <a:lnTo>
                        <a:pt x="721" y="902"/>
                      </a:lnTo>
                      <a:lnTo>
                        <a:pt x="715" y="903"/>
                      </a:lnTo>
                      <a:lnTo>
                        <a:pt x="709" y="905"/>
                      </a:lnTo>
                      <a:lnTo>
                        <a:pt x="703" y="908"/>
                      </a:lnTo>
                      <a:lnTo>
                        <a:pt x="696" y="910"/>
                      </a:lnTo>
                      <a:lnTo>
                        <a:pt x="690" y="911"/>
                      </a:lnTo>
                      <a:lnTo>
                        <a:pt x="685" y="913"/>
                      </a:lnTo>
                      <a:lnTo>
                        <a:pt x="678" y="916"/>
                      </a:lnTo>
                      <a:lnTo>
                        <a:pt x="672" y="918"/>
                      </a:lnTo>
                      <a:lnTo>
                        <a:pt x="666" y="919"/>
                      </a:lnTo>
                      <a:lnTo>
                        <a:pt x="660" y="921"/>
                      </a:lnTo>
                      <a:lnTo>
                        <a:pt x="653" y="924"/>
                      </a:lnTo>
                      <a:lnTo>
                        <a:pt x="648" y="925"/>
                      </a:lnTo>
                      <a:lnTo>
                        <a:pt x="642" y="927"/>
                      </a:lnTo>
                      <a:lnTo>
                        <a:pt x="636" y="929"/>
                      </a:lnTo>
                      <a:lnTo>
                        <a:pt x="629" y="931"/>
                      </a:lnTo>
                      <a:lnTo>
                        <a:pt x="624" y="933"/>
                      </a:lnTo>
                      <a:lnTo>
                        <a:pt x="618" y="935"/>
                      </a:lnTo>
                      <a:lnTo>
                        <a:pt x="612" y="936"/>
                      </a:lnTo>
                      <a:lnTo>
                        <a:pt x="606" y="939"/>
                      </a:lnTo>
                      <a:lnTo>
                        <a:pt x="600" y="941"/>
                      </a:lnTo>
                      <a:lnTo>
                        <a:pt x="595" y="942"/>
                      </a:lnTo>
                      <a:lnTo>
                        <a:pt x="588" y="944"/>
                      </a:lnTo>
                      <a:lnTo>
                        <a:pt x="582" y="947"/>
                      </a:lnTo>
                      <a:lnTo>
                        <a:pt x="576" y="948"/>
                      </a:lnTo>
                      <a:lnTo>
                        <a:pt x="571" y="950"/>
                      </a:lnTo>
                      <a:lnTo>
                        <a:pt x="565" y="952"/>
                      </a:lnTo>
                      <a:lnTo>
                        <a:pt x="559" y="954"/>
                      </a:lnTo>
                      <a:lnTo>
                        <a:pt x="553" y="956"/>
                      </a:lnTo>
                      <a:lnTo>
                        <a:pt x="547" y="957"/>
                      </a:lnTo>
                      <a:lnTo>
                        <a:pt x="542" y="959"/>
                      </a:lnTo>
                      <a:lnTo>
                        <a:pt x="536" y="962"/>
                      </a:lnTo>
                      <a:lnTo>
                        <a:pt x="530" y="963"/>
                      </a:lnTo>
                      <a:lnTo>
                        <a:pt x="524" y="965"/>
                      </a:lnTo>
                      <a:lnTo>
                        <a:pt x="519" y="966"/>
                      </a:lnTo>
                      <a:lnTo>
                        <a:pt x="513" y="969"/>
                      </a:lnTo>
                      <a:lnTo>
                        <a:pt x="507" y="970"/>
                      </a:lnTo>
                      <a:lnTo>
                        <a:pt x="501" y="972"/>
                      </a:lnTo>
                      <a:lnTo>
                        <a:pt x="496" y="974"/>
                      </a:lnTo>
                      <a:lnTo>
                        <a:pt x="490" y="975"/>
                      </a:lnTo>
                      <a:lnTo>
                        <a:pt x="484" y="978"/>
                      </a:lnTo>
                      <a:lnTo>
                        <a:pt x="480" y="979"/>
                      </a:lnTo>
                      <a:lnTo>
                        <a:pt x="474" y="981"/>
                      </a:lnTo>
                      <a:lnTo>
                        <a:pt x="468" y="982"/>
                      </a:lnTo>
                      <a:lnTo>
                        <a:pt x="462" y="985"/>
                      </a:lnTo>
                      <a:lnTo>
                        <a:pt x="456" y="986"/>
                      </a:lnTo>
                      <a:lnTo>
                        <a:pt x="451" y="988"/>
                      </a:lnTo>
                      <a:lnTo>
                        <a:pt x="446" y="989"/>
                      </a:lnTo>
                      <a:lnTo>
                        <a:pt x="440" y="992"/>
                      </a:lnTo>
                      <a:lnTo>
                        <a:pt x="435" y="993"/>
                      </a:lnTo>
                      <a:lnTo>
                        <a:pt x="429" y="995"/>
                      </a:lnTo>
                      <a:lnTo>
                        <a:pt x="424" y="996"/>
                      </a:lnTo>
                      <a:lnTo>
                        <a:pt x="418" y="997"/>
                      </a:lnTo>
                      <a:lnTo>
                        <a:pt x="413" y="1000"/>
                      </a:lnTo>
                      <a:lnTo>
                        <a:pt x="408" y="1001"/>
                      </a:lnTo>
                      <a:lnTo>
                        <a:pt x="402" y="1003"/>
                      </a:lnTo>
                      <a:lnTo>
                        <a:pt x="397" y="1004"/>
                      </a:lnTo>
                      <a:lnTo>
                        <a:pt x="392" y="1007"/>
                      </a:lnTo>
                      <a:lnTo>
                        <a:pt x="386" y="1008"/>
                      </a:lnTo>
                      <a:lnTo>
                        <a:pt x="382" y="1009"/>
                      </a:lnTo>
                      <a:lnTo>
                        <a:pt x="376" y="1011"/>
                      </a:lnTo>
                      <a:lnTo>
                        <a:pt x="370" y="1012"/>
                      </a:lnTo>
                      <a:lnTo>
                        <a:pt x="365" y="1015"/>
                      </a:lnTo>
                      <a:lnTo>
                        <a:pt x="360" y="1016"/>
                      </a:lnTo>
                      <a:lnTo>
                        <a:pt x="355" y="1017"/>
                      </a:lnTo>
                      <a:lnTo>
                        <a:pt x="349" y="1019"/>
                      </a:lnTo>
                      <a:lnTo>
                        <a:pt x="345" y="1020"/>
                      </a:lnTo>
                      <a:lnTo>
                        <a:pt x="339" y="1021"/>
                      </a:lnTo>
                      <a:lnTo>
                        <a:pt x="334" y="1024"/>
                      </a:lnTo>
                      <a:lnTo>
                        <a:pt x="330" y="1025"/>
                      </a:lnTo>
                      <a:lnTo>
                        <a:pt x="324" y="1026"/>
                      </a:lnTo>
                      <a:lnTo>
                        <a:pt x="319" y="1028"/>
                      </a:lnTo>
                      <a:lnTo>
                        <a:pt x="314" y="1030"/>
                      </a:lnTo>
                      <a:lnTo>
                        <a:pt x="309" y="1031"/>
                      </a:lnTo>
                      <a:lnTo>
                        <a:pt x="304" y="1033"/>
                      </a:lnTo>
                      <a:lnTo>
                        <a:pt x="299" y="1034"/>
                      </a:lnTo>
                      <a:lnTo>
                        <a:pt x="294" y="1035"/>
                      </a:lnTo>
                      <a:lnTo>
                        <a:pt x="289" y="1036"/>
                      </a:lnTo>
                      <a:lnTo>
                        <a:pt x="285" y="1039"/>
                      </a:lnTo>
                      <a:lnTo>
                        <a:pt x="279" y="1040"/>
                      </a:lnTo>
                      <a:lnTo>
                        <a:pt x="274" y="1041"/>
                      </a:lnTo>
                      <a:lnTo>
                        <a:pt x="270" y="1042"/>
                      </a:lnTo>
                      <a:lnTo>
                        <a:pt x="265" y="1045"/>
                      </a:lnTo>
                      <a:lnTo>
                        <a:pt x="259" y="1046"/>
                      </a:lnTo>
                      <a:lnTo>
                        <a:pt x="255" y="1047"/>
                      </a:lnTo>
                      <a:lnTo>
                        <a:pt x="250" y="1048"/>
                      </a:lnTo>
                      <a:lnTo>
                        <a:pt x="246" y="1049"/>
                      </a:lnTo>
                      <a:lnTo>
                        <a:pt x="241" y="1051"/>
                      </a:lnTo>
                      <a:lnTo>
                        <a:pt x="236" y="1053"/>
                      </a:lnTo>
                      <a:lnTo>
                        <a:pt x="232" y="1054"/>
                      </a:lnTo>
                      <a:lnTo>
                        <a:pt x="227" y="1055"/>
                      </a:lnTo>
                      <a:lnTo>
                        <a:pt x="223" y="1056"/>
                      </a:lnTo>
                      <a:lnTo>
                        <a:pt x="218" y="1057"/>
                      </a:lnTo>
                      <a:lnTo>
                        <a:pt x="213" y="1059"/>
                      </a:lnTo>
                      <a:lnTo>
                        <a:pt x="209" y="1061"/>
                      </a:lnTo>
                      <a:lnTo>
                        <a:pt x="204" y="1062"/>
                      </a:lnTo>
                      <a:lnTo>
                        <a:pt x="200" y="1063"/>
                      </a:lnTo>
                      <a:lnTo>
                        <a:pt x="195" y="1064"/>
                      </a:lnTo>
                      <a:lnTo>
                        <a:pt x="190" y="1065"/>
                      </a:lnTo>
                      <a:lnTo>
                        <a:pt x="186" y="1066"/>
                      </a:lnTo>
                      <a:lnTo>
                        <a:pt x="182" y="1068"/>
                      </a:lnTo>
                      <a:lnTo>
                        <a:pt x="178" y="1069"/>
                      </a:lnTo>
                      <a:lnTo>
                        <a:pt x="173" y="1070"/>
                      </a:lnTo>
                      <a:lnTo>
                        <a:pt x="168" y="1071"/>
                      </a:lnTo>
                      <a:lnTo>
                        <a:pt x="164" y="1072"/>
                      </a:lnTo>
                      <a:lnTo>
                        <a:pt x="160" y="1073"/>
                      </a:lnTo>
                      <a:lnTo>
                        <a:pt x="156" y="1074"/>
                      </a:lnTo>
                      <a:lnTo>
                        <a:pt x="151" y="1076"/>
                      </a:lnTo>
                      <a:lnTo>
                        <a:pt x="148" y="1077"/>
                      </a:lnTo>
                      <a:lnTo>
                        <a:pt x="143" y="1078"/>
                      </a:lnTo>
                      <a:lnTo>
                        <a:pt x="138" y="1079"/>
                      </a:lnTo>
                      <a:lnTo>
                        <a:pt x="135" y="1080"/>
                      </a:lnTo>
                      <a:lnTo>
                        <a:pt x="130" y="1081"/>
                      </a:lnTo>
                      <a:lnTo>
                        <a:pt x="127" y="1083"/>
                      </a:lnTo>
                      <a:lnTo>
                        <a:pt x="122" y="1084"/>
                      </a:lnTo>
                      <a:lnTo>
                        <a:pt x="119" y="1085"/>
                      </a:lnTo>
                      <a:lnTo>
                        <a:pt x="114" y="1086"/>
                      </a:lnTo>
                      <a:lnTo>
                        <a:pt x="111" y="1087"/>
                      </a:lnTo>
                      <a:lnTo>
                        <a:pt x="106" y="1088"/>
                      </a:lnTo>
                      <a:lnTo>
                        <a:pt x="103" y="1089"/>
                      </a:lnTo>
                      <a:lnTo>
                        <a:pt x="98" y="1091"/>
                      </a:lnTo>
                      <a:lnTo>
                        <a:pt x="95" y="1092"/>
                      </a:lnTo>
                      <a:lnTo>
                        <a:pt x="91" y="1092"/>
                      </a:lnTo>
                      <a:lnTo>
                        <a:pt x="87" y="1093"/>
                      </a:lnTo>
                      <a:lnTo>
                        <a:pt x="83" y="1094"/>
                      </a:lnTo>
                      <a:lnTo>
                        <a:pt x="80" y="1095"/>
                      </a:lnTo>
                      <a:lnTo>
                        <a:pt x="76" y="1096"/>
                      </a:lnTo>
                      <a:lnTo>
                        <a:pt x="72" y="1097"/>
                      </a:lnTo>
                      <a:lnTo>
                        <a:pt x="68" y="1097"/>
                      </a:lnTo>
                      <a:lnTo>
                        <a:pt x="65" y="1099"/>
                      </a:lnTo>
                      <a:lnTo>
                        <a:pt x="61" y="1100"/>
                      </a:lnTo>
                      <a:lnTo>
                        <a:pt x="58" y="1101"/>
                      </a:lnTo>
                      <a:lnTo>
                        <a:pt x="54" y="1101"/>
                      </a:lnTo>
                      <a:lnTo>
                        <a:pt x="50" y="1102"/>
                      </a:lnTo>
                      <a:lnTo>
                        <a:pt x="46" y="1103"/>
                      </a:lnTo>
                      <a:lnTo>
                        <a:pt x="43" y="1104"/>
                      </a:lnTo>
                      <a:lnTo>
                        <a:pt x="39" y="1104"/>
                      </a:lnTo>
                      <a:lnTo>
                        <a:pt x="36" y="1106"/>
                      </a:lnTo>
                      <a:lnTo>
                        <a:pt x="32" y="1107"/>
                      </a:lnTo>
                      <a:lnTo>
                        <a:pt x="29" y="1107"/>
                      </a:lnTo>
                      <a:lnTo>
                        <a:pt x="27" y="1108"/>
                      </a:lnTo>
                      <a:lnTo>
                        <a:pt x="23" y="1109"/>
                      </a:lnTo>
                      <a:lnTo>
                        <a:pt x="20" y="1110"/>
                      </a:lnTo>
                      <a:lnTo>
                        <a:pt x="16" y="1110"/>
                      </a:lnTo>
                      <a:lnTo>
                        <a:pt x="13" y="1111"/>
                      </a:lnTo>
                      <a:lnTo>
                        <a:pt x="9" y="1112"/>
                      </a:lnTo>
                      <a:lnTo>
                        <a:pt x="7" y="1112"/>
                      </a:lnTo>
                      <a:lnTo>
                        <a:pt x="4" y="1114"/>
                      </a:lnTo>
                      <a:lnTo>
                        <a:pt x="0" y="1114"/>
                      </a:lnTo>
                      <a:lnTo>
                        <a:pt x="4" y="1112"/>
                      </a:lnTo>
                      <a:lnTo>
                        <a:pt x="7" y="1112"/>
                      </a:lnTo>
                      <a:lnTo>
                        <a:pt x="9" y="1111"/>
                      </a:lnTo>
                      <a:lnTo>
                        <a:pt x="13" y="1110"/>
                      </a:lnTo>
                      <a:lnTo>
                        <a:pt x="16" y="1110"/>
                      </a:lnTo>
                      <a:lnTo>
                        <a:pt x="20" y="1109"/>
                      </a:lnTo>
                      <a:lnTo>
                        <a:pt x="23" y="1108"/>
                      </a:lnTo>
                      <a:lnTo>
                        <a:pt x="26" y="1107"/>
                      </a:lnTo>
                      <a:lnTo>
                        <a:pt x="29" y="1107"/>
                      </a:lnTo>
                      <a:lnTo>
                        <a:pt x="32" y="1106"/>
                      </a:lnTo>
                      <a:lnTo>
                        <a:pt x="36" y="1104"/>
                      </a:lnTo>
                      <a:lnTo>
                        <a:pt x="39" y="1103"/>
                      </a:lnTo>
                      <a:lnTo>
                        <a:pt x="43" y="1103"/>
                      </a:lnTo>
                      <a:lnTo>
                        <a:pt x="46" y="1102"/>
                      </a:lnTo>
                      <a:lnTo>
                        <a:pt x="50" y="1101"/>
                      </a:lnTo>
                      <a:lnTo>
                        <a:pt x="53" y="1100"/>
                      </a:lnTo>
                      <a:lnTo>
                        <a:pt x="57" y="1099"/>
                      </a:lnTo>
                      <a:lnTo>
                        <a:pt x="60" y="1097"/>
                      </a:lnTo>
                      <a:lnTo>
                        <a:pt x="65" y="1097"/>
                      </a:lnTo>
                      <a:lnTo>
                        <a:pt x="68" y="1096"/>
                      </a:lnTo>
                      <a:lnTo>
                        <a:pt x="72" y="1095"/>
                      </a:lnTo>
                      <a:lnTo>
                        <a:pt x="75" y="1094"/>
                      </a:lnTo>
                      <a:lnTo>
                        <a:pt x="79" y="1093"/>
                      </a:lnTo>
                      <a:lnTo>
                        <a:pt x="83" y="1092"/>
                      </a:lnTo>
                      <a:lnTo>
                        <a:pt x="87" y="1091"/>
                      </a:lnTo>
                      <a:lnTo>
                        <a:pt x="90" y="1089"/>
                      </a:lnTo>
                      <a:lnTo>
                        <a:pt x="94" y="1088"/>
                      </a:lnTo>
                      <a:lnTo>
                        <a:pt x="98" y="1087"/>
                      </a:lnTo>
                      <a:lnTo>
                        <a:pt x="102" y="1086"/>
                      </a:lnTo>
                      <a:lnTo>
                        <a:pt x="106" y="1085"/>
                      </a:lnTo>
                      <a:lnTo>
                        <a:pt x="110" y="1084"/>
                      </a:lnTo>
                      <a:lnTo>
                        <a:pt x="113" y="1083"/>
                      </a:lnTo>
                      <a:lnTo>
                        <a:pt x="118" y="1081"/>
                      </a:lnTo>
                      <a:lnTo>
                        <a:pt x="121" y="1080"/>
                      </a:lnTo>
                      <a:lnTo>
                        <a:pt x="126" y="1079"/>
                      </a:lnTo>
                      <a:lnTo>
                        <a:pt x="129" y="1078"/>
                      </a:lnTo>
                      <a:lnTo>
                        <a:pt x="134" y="1077"/>
                      </a:lnTo>
                      <a:lnTo>
                        <a:pt x="137" y="1076"/>
                      </a:lnTo>
                      <a:lnTo>
                        <a:pt x="142" y="1074"/>
                      </a:lnTo>
                      <a:lnTo>
                        <a:pt x="147" y="1073"/>
                      </a:lnTo>
                      <a:lnTo>
                        <a:pt x="150" y="1072"/>
                      </a:lnTo>
                      <a:lnTo>
                        <a:pt x="155" y="1071"/>
                      </a:lnTo>
                      <a:lnTo>
                        <a:pt x="159" y="1069"/>
                      </a:lnTo>
                      <a:lnTo>
                        <a:pt x="163" y="1068"/>
                      </a:lnTo>
                      <a:lnTo>
                        <a:pt x="167" y="1066"/>
                      </a:lnTo>
                      <a:lnTo>
                        <a:pt x="172" y="1065"/>
                      </a:lnTo>
                      <a:lnTo>
                        <a:pt x="175" y="1064"/>
                      </a:lnTo>
                      <a:lnTo>
                        <a:pt x="180" y="1063"/>
                      </a:lnTo>
                      <a:lnTo>
                        <a:pt x="185" y="1062"/>
                      </a:lnTo>
                      <a:lnTo>
                        <a:pt x="189" y="1059"/>
                      </a:lnTo>
                      <a:lnTo>
                        <a:pt x="194" y="1058"/>
                      </a:lnTo>
                      <a:lnTo>
                        <a:pt x="198" y="1057"/>
                      </a:lnTo>
                      <a:lnTo>
                        <a:pt x="202" y="1056"/>
                      </a:lnTo>
                      <a:lnTo>
                        <a:pt x="206" y="1055"/>
                      </a:lnTo>
                      <a:lnTo>
                        <a:pt x="211" y="1053"/>
                      </a:lnTo>
                      <a:lnTo>
                        <a:pt x="216" y="1051"/>
                      </a:lnTo>
                      <a:lnTo>
                        <a:pt x="220" y="1050"/>
                      </a:lnTo>
                      <a:lnTo>
                        <a:pt x="225" y="1049"/>
                      </a:lnTo>
                      <a:lnTo>
                        <a:pt x="229" y="1047"/>
                      </a:lnTo>
                      <a:lnTo>
                        <a:pt x="234" y="1046"/>
                      </a:lnTo>
                      <a:lnTo>
                        <a:pt x="239" y="1045"/>
                      </a:lnTo>
                      <a:lnTo>
                        <a:pt x="243" y="1042"/>
                      </a:lnTo>
                      <a:lnTo>
                        <a:pt x="248" y="1041"/>
                      </a:lnTo>
                      <a:lnTo>
                        <a:pt x="253" y="1040"/>
                      </a:lnTo>
                      <a:lnTo>
                        <a:pt x="258" y="1038"/>
                      </a:lnTo>
                      <a:lnTo>
                        <a:pt x="263" y="1036"/>
                      </a:lnTo>
                      <a:lnTo>
                        <a:pt x="268" y="1035"/>
                      </a:lnTo>
                      <a:lnTo>
                        <a:pt x="272" y="1033"/>
                      </a:lnTo>
                      <a:lnTo>
                        <a:pt x="277" y="1032"/>
                      </a:lnTo>
                      <a:lnTo>
                        <a:pt x="281" y="1031"/>
                      </a:lnTo>
                      <a:lnTo>
                        <a:pt x="287" y="1028"/>
                      </a:lnTo>
                      <a:lnTo>
                        <a:pt x="292" y="1027"/>
                      </a:lnTo>
                      <a:lnTo>
                        <a:pt x="296" y="1026"/>
                      </a:lnTo>
                      <a:lnTo>
                        <a:pt x="301" y="1024"/>
                      </a:lnTo>
                      <a:lnTo>
                        <a:pt x="307" y="1023"/>
                      </a:lnTo>
                      <a:lnTo>
                        <a:pt x="311" y="1020"/>
                      </a:lnTo>
                      <a:lnTo>
                        <a:pt x="316" y="1019"/>
                      </a:lnTo>
                      <a:lnTo>
                        <a:pt x="322" y="1017"/>
                      </a:lnTo>
                      <a:lnTo>
                        <a:pt x="326" y="1016"/>
                      </a:lnTo>
                      <a:lnTo>
                        <a:pt x="331" y="1015"/>
                      </a:lnTo>
                      <a:lnTo>
                        <a:pt x="337" y="1012"/>
                      </a:lnTo>
                      <a:lnTo>
                        <a:pt x="341" y="1011"/>
                      </a:lnTo>
                      <a:lnTo>
                        <a:pt x="347" y="1009"/>
                      </a:lnTo>
                      <a:lnTo>
                        <a:pt x="352" y="1008"/>
                      </a:lnTo>
                      <a:lnTo>
                        <a:pt x="356" y="1005"/>
                      </a:lnTo>
                      <a:lnTo>
                        <a:pt x="362" y="1004"/>
                      </a:lnTo>
                      <a:lnTo>
                        <a:pt x="367" y="1002"/>
                      </a:lnTo>
                      <a:lnTo>
                        <a:pt x="372" y="1001"/>
                      </a:lnTo>
                      <a:lnTo>
                        <a:pt x="378" y="998"/>
                      </a:lnTo>
                      <a:lnTo>
                        <a:pt x="383" y="997"/>
                      </a:lnTo>
                      <a:lnTo>
                        <a:pt x="388" y="995"/>
                      </a:lnTo>
                      <a:lnTo>
                        <a:pt x="393" y="993"/>
                      </a:lnTo>
                      <a:lnTo>
                        <a:pt x="399" y="992"/>
                      </a:lnTo>
                      <a:lnTo>
                        <a:pt x="403" y="989"/>
                      </a:lnTo>
                      <a:lnTo>
                        <a:pt x="409" y="988"/>
                      </a:lnTo>
                      <a:lnTo>
                        <a:pt x="415" y="986"/>
                      </a:lnTo>
                      <a:lnTo>
                        <a:pt x="420" y="985"/>
                      </a:lnTo>
                      <a:lnTo>
                        <a:pt x="425" y="982"/>
                      </a:lnTo>
                      <a:lnTo>
                        <a:pt x="431" y="980"/>
                      </a:lnTo>
                      <a:lnTo>
                        <a:pt x="436" y="979"/>
                      </a:lnTo>
                      <a:lnTo>
                        <a:pt x="441" y="977"/>
                      </a:lnTo>
                      <a:lnTo>
                        <a:pt x="447" y="975"/>
                      </a:lnTo>
                      <a:lnTo>
                        <a:pt x="453" y="973"/>
                      </a:lnTo>
                      <a:lnTo>
                        <a:pt x="458" y="971"/>
                      </a:lnTo>
                      <a:lnTo>
                        <a:pt x="463" y="970"/>
                      </a:lnTo>
                      <a:lnTo>
                        <a:pt x="469" y="967"/>
                      </a:lnTo>
                      <a:lnTo>
                        <a:pt x="475" y="965"/>
                      </a:lnTo>
                      <a:lnTo>
                        <a:pt x="481" y="964"/>
                      </a:lnTo>
                      <a:lnTo>
                        <a:pt x="485" y="962"/>
                      </a:lnTo>
                      <a:lnTo>
                        <a:pt x="491" y="959"/>
                      </a:lnTo>
                      <a:lnTo>
                        <a:pt x="497" y="958"/>
                      </a:lnTo>
                      <a:lnTo>
                        <a:pt x="503" y="956"/>
                      </a:lnTo>
                      <a:lnTo>
                        <a:pt x="508" y="954"/>
                      </a:lnTo>
                      <a:lnTo>
                        <a:pt x="514" y="952"/>
                      </a:lnTo>
                      <a:lnTo>
                        <a:pt x="520" y="950"/>
                      </a:lnTo>
                      <a:lnTo>
                        <a:pt x="526" y="948"/>
                      </a:lnTo>
                      <a:lnTo>
                        <a:pt x="531" y="946"/>
                      </a:lnTo>
                      <a:lnTo>
                        <a:pt x="536" y="944"/>
                      </a:lnTo>
                      <a:lnTo>
                        <a:pt x="542" y="942"/>
                      </a:lnTo>
                      <a:lnTo>
                        <a:pt x="547" y="940"/>
                      </a:lnTo>
                      <a:lnTo>
                        <a:pt x="553" y="937"/>
                      </a:lnTo>
                      <a:lnTo>
                        <a:pt x="559" y="936"/>
                      </a:lnTo>
                      <a:lnTo>
                        <a:pt x="565" y="934"/>
                      </a:lnTo>
                      <a:lnTo>
                        <a:pt x="571" y="932"/>
                      </a:lnTo>
                      <a:lnTo>
                        <a:pt x="576" y="929"/>
                      </a:lnTo>
                      <a:lnTo>
                        <a:pt x="583" y="928"/>
                      </a:lnTo>
                      <a:lnTo>
                        <a:pt x="589" y="926"/>
                      </a:lnTo>
                      <a:lnTo>
                        <a:pt x="595" y="924"/>
                      </a:lnTo>
                      <a:lnTo>
                        <a:pt x="600" y="921"/>
                      </a:lnTo>
                      <a:lnTo>
                        <a:pt x="606" y="919"/>
                      </a:lnTo>
                      <a:lnTo>
                        <a:pt x="612" y="918"/>
                      </a:lnTo>
                      <a:lnTo>
                        <a:pt x="618" y="916"/>
                      </a:lnTo>
                      <a:lnTo>
                        <a:pt x="624" y="913"/>
                      </a:lnTo>
                      <a:lnTo>
                        <a:pt x="629" y="911"/>
                      </a:lnTo>
                      <a:lnTo>
                        <a:pt x="636" y="909"/>
                      </a:lnTo>
                      <a:lnTo>
                        <a:pt x="642" y="908"/>
                      </a:lnTo>
                      <a:lnTo>
                        <a:pt x="648" y="905"/>
                      </a:lnTo>
                      <a:lnTo>
                        <a:pt x="653" y="903"/>
                      </a:lnTo>
                      <a:lnTo>
                        <a:pt x="659" y="901"/>
                      </a:lnTo>
                      <a:lnTo>
                        <a:pt x="666" y="898"/>
                      </a:lnTo>
                      <a:lnTo>
                        <a:pt x="672" y="896"/>
                      </a:lnTo>
                      <a:lnTo>
                        <a:pt x="678" y="894"/>
                      </a:lnTo>
                      <a:lnTo>
                        <a:pt x="683" y="891"/>
                      </a:lnTo>
                      <a:lnTo>
                        <a:pt x="689" y="890"/>
                      </a:lnTo>
                      <a:lnTo>
                        <a:pt x="696" y="888"/>
                      </a:lnTo>
                      <a:lnTo>
                        <a:pt x="702" y="886"/>
                      </a:lnTo>
                      <a:lnTo>
                        <a:pt x="708" y="883"/>
                      </a:lnTo>
                      <a:lnTo>
                        <a:pt x="715" y="881"/>
                      </a:lnTo>
                      <a:lnTo>
                        <a:pt x="720" y="879"/>
                      </a:lnTo>
                      <a:lnTo>
                        <a:pt x="726" y="876"/>
                      </a:lnTo>
                      <a:lnTo>
                        <a:pt x="733" y="874"/>
                      </a:lnTo>
                      <a:lnTo>
                        <a:pt x="739" y="872"/>
                      </a:lnTo>
                      <a:lnTo>
                        <a:pt x="745" y="870"/>
                      </a:lnTo>
                      <a:lnTo>
                        <a:pt x="751" y="868"/>
                      </a:lnTo>
                      <a:lnTo>
                        <a:pt x="757" y="866"/>
                      </a:lnTo>
                      <a:lnTo>
                        <a:pt x="763" y="864"/>
                      </a:lnTo>
                      <a:lnTo>
                        <a:pt x="770" y="861"/>
                      </a:lnTo>
                      <a:lnTo>
                        <a:pt x="776" y="859"/>
                      </a:lnTo>
                      <a:lnTo>
                        <a:pt x="783" y="857"/>
                      </a:lnTo>
                      <a:lnTo>
                        <a:pt x="788" y="855"/>
                      </a:lnTo>
                      <a:lnTo>
                        <a:pt x="794" y="852"/>
                      </a:lnTo>
                      <a:lnTo>
                        <a:pt x="801" y="850"/>
                      </a:lnTo>
                      <a:lnTo>
                        <a:pt x="807" y="848"/>
                      </a:lnTo>
                      <a:lnTo>
                        <a:pt x="814" y="845"/>
                      </a:lnTo>
                      <a:lnTo>
                        <a:pt x="819" y="843"/>
                      </a:lnTo>
                      <a:lnTo>
                        <a:pt x="826" y="841"/>
                      </a:lnTo>
                      <a:lnTo>
                        <a:pt x="832" y="838"/>
                      </a:lnTo>
                      <a:lnTo>
                        <a:pt x="838" y="836"/>
                      </a:lnTo>
                      <a:lnTo>
                        <a:pt x="851" y="832"/>
                      </a:lnTo>
                      <a:lnTo>
                        <a:pt x="863" y="827"/>
                      </a:lnTo>
                      <a:lnTo>
                        <a:pt x="876" y="822"/>
                      </a:lnTo>
                      <a:lnTo>
                        <a:pt x="889" y="818"/>
                      </a:lnTo>
                      <a:lnTo>
                        <a:pt x="902" y="813"/>
                      </a:lnTo>
                      <a:lnTo>
                        <a:pt x="915" y="809"/>
                      </a:lnTo>
                      <a:lnTo>
                        <a:pt x="928" y="804"/>
                      </a:lnTo>
                      <a:lnTo>
                        <a:pt x="940" y="799"/>
                      </a:lnTo>
                      <a:lnTo>
                        <a:pt x="953" y="794"/>
                      </a:lnTo>
                      <a:lnTo>
                        <a:pt x="966" y="789"/>
                      </a:lnTo>
                      <a:lnTo>
                        <a:pt x="980" y="784"/>
                      </a:lnTo>
                      <a:lnTo>
                        <a:pt x="992" y="780"/>
                      </a:lnTo>
                      <a:lnTo>
                        <a:pt x="1005" y="775"/>
                      </a:lnTo>
                      <a:lnTo>
                        <a:pt x="1018" y="771"/>
                      </a:lnTo>
                      <a:lnTo>
                        <a:pt x="1031" y="766"/>
                      </a:lnTo>
                      <a:lnTo>
                        <a:pt x="1044" y="760"/>
                      </a:lnTo>
                      <a:lnTo>
                        <a:pt x="1057" y="756"/>
                      </a:lnTo>
                      <a:lnTo>
                        <a:pt x="1071" y="751"/>
                      </a:lnTo>
                      <a:lnTo>
                        <a:pt x="1083" y="746"/>
                      </a:lnTo>
                      <a:lnTo>
                        <a:pt x="1096" y="741"/>
                      </a:lnTo>
                      <a:lnTo>
                        <a:pt x="1110" y="736"/>
                      </a:lnTo>
                      <a:lnTo>
                        <a:pt x="1122" y="731"/>
                      </a:lnTo>
                      <a:lnTo>
                        <a:pt x="1136" y="727"/>
                      </a:lnTo>
                      <a:lnTo>
                        <a:pt x="1149" y="721"/>
                      </a:lnTo>
                      <a:lnTo>
                        <a:pt x="1162" y="716"/>
                      </a:lnTo>
                      <a:lnTo>
                        <a:pt x="1175" y="712"/>
                      </a:lnTo>
                      <a:lnTo>
                        <a:pt x="1188" y="707"/>
                      </a:lnTo>
                      <a:lnTo>
                        <a:pt x="1202" y="701"/>
                      </a:lnTo>
                      <a:lnTo>
                        <a:pt x="1228" y="692"/>
                      </a:lnTo>
                      <a:lnTo>
                        <a:pt x="1255" y="682"/>
                      </a:lnTo>
                      <a:lnTo>
                        <a:pt x="1281" y="672"/>
                      </a:lnTo>
                      <a:lnTo>
                        <a:pt x="1308" y="662"/>
                      </a:lnTo>
                      <a:lnTo>
                        <a:pt x="1334" y="652"/>
                      </a:lnTo>
                      <a:lnTo>
                        <a:pt x="1361" y="642"/>
                      </a:lnTo>
                      <a:lnTo>
                        <a:pt x="1386" y="632"/>
                      </a:lnTo>
                      <a:lnTo>
                        <a:pt x="1413" y="622"/>
                      </a:lnTo>
                      <a:lnTo>
                        <a:pt x="1427" y="617"/>
                      </a:lnTo>
                      <a:lnTo>
                        <a:pt x="1439" y="612"/>
                      </a:lnTo>
                      <a:lnTo>
                        <a:pt x="1453" y="607"/>
                      </a:lnTo>
                      <a:lnTo>
                        <a:pt x="1466" y="602"/>
                      </a:lnTo>
                      <a:lnTo>
                        <a:pt x="1478" y="597"/>
                      </a:lnTo>
                      <a:lnTo>
                        <a:pt x="1492" y="592"/>
                      </a:lnTo>
                      <a:lnTo>
                        <a:pt x="1505" y="587"/>
                      </a:lnTo>
                      <a:lnTo>
                        <a:pt x="1519" y="582"/>
                      </a:lnTo>
                      <a:lnTo>
                        <a:pt x="1531" y="577"/>
                      </a:lnTo>
                      <a:lnTo>
                        <a:pt x="1544" y="573"/>
                      </a:lnTo>
                      <a:lnTo>
                        <a:pt x="1558" y="567"/>
                      </a:lnTo>
                      <a:lnTo>
                        <a:pt x="1571" y="562"/>
                      </a:lnTo>
                      <a:lnTo>
                        <a:pt x="1583" y="558"/>
                      </a:lnTo>
                      <a:lnTo>
                        <a:pt x="1596" y="552"/>
                      </a:lnTo>
                      <a:lnTo>
                        <a:pt x="1610" y="547"/>
                      </a:lnTo>
                      <a:lnTo>
                        <a:pt x="1622" y="543"/>
                      </a:lnTo>
                      <a:lnTo>
                        <a:pt x="1635" y="537"/>
                      </a:lnTo>
                      <a:lnTo>
                        <a:pt x="1648" y="532"/>
                      </a:lnTo>
                      <a:lnTo>
                        <a:pt x="1662" y="528"/>
                      </a:lnTo>
                      <a:lnTo>
                        <a:pt x="1674" y="522"/>
                      </a:lnTo>
                      <a:lnTo>
                        <a:pt x="1687" y="517"/>
                      </a:lnTo>
                      <a:lnTo>
                        <a:pt x="1700" y="513"/>
                      </a:lnTo>
                      <a:lnTo>
                        <a:pt x="1712" y="508"/>
                      </a:lnTo>
                      <a:lnTo>
                        <a:pt x="1725" y="502"/>
                      </a:lnTo>
                      <a:lnTo>
                        <a:pt x="1738" y="498"/>
                      </a:lnTo>
                      <a:lnTo>
                        <a:pt x="1750" y="493"/>
                      </a:lnTo>
                      <a:lnTo>
                        <a:pt x="1763" y="488"/>
                      </a:lnTo>
                      <a:lnTo>
                        <a:pt x="1776" y="483"/>
                      </a:lnTo>
                      <a:lnTo>
                        <a:pt x="1781" y="480"/>
                      </a:lnTo>
                      <a:lnTo>
                        <a:pt x="1788" y="478"/>
                      </a:lnTo>
                      <a:lnTo>
                        <a:pt x="1794" y="476"/>
                      </a:lnTo>
                      <a:lnTo>
                        <a:pt x="1801" y="474"/>
                      </a:lnTo>
                      <a:lnTo>
                        <a:pt x="1807" y="471"/>
                      </a:lnTo>
                      <a:lnTo>
                        <a:pt x="1813" y="469"/>
                      </a:lnTo>
                      <a:lnTo>
                        <a:pt x="1819" y="467"/>
                      </a:lnTo>
                      <a:lnTo>
                        <a:pt x="1825" y="464"/>
                      </a:lnTo>
                      <a:lnTo>
                        <a:pt x="1831" y="462"/>
                      </a:lnTo>
                      <a:lnTo>
                        <a:pt x="1838" y="460"/>
                      </a:lnTo>
                      <a:lnTo>
                        <a:pt x="1844" y="456"/>
                      </a:lnTo>
                      <a:lnTo>
                        <a:pt x="1851" y="454"/>
                      </a:lnTo>
                      <a:lnTo>
                        <a:pt x="1856" y="452"/>
                      </a:lnTo>
                      <a:lnTo>
                        <a:pt x="1862" y="449"/>
                      </a:lnTo>
                      <a:lnTo>
                        <a:pt x="1869" y="447"/>
                      </a:lnTo>
                      <a:lnTo>
                        <a:pt x="1875" y="445"/>
                      </a:lnTo>
                      <a:lnTo>
                        <a:pt x="1881" y="442"/>
                      </a:lnTo>
                      <a:lnTo>
                        <a:pt x="1886" y="440"/>
                      </a:lnTo>
                      <a:lnTo>
                        <a:pt x="1893" y="438"/>
                      </a:lnTo>
                      <a:lnTo>
                        <a:pt x="1899" y="436"/>
                      </a:lnTo>
                      <a:lnTo>
                        <a:pt x="1905" y="433"/>
                      </a:lnTo>
                      <a:lnTo>
                        <a:pt x="1911" y="431"/>
                      </a:lnTo>
                      <a:lnTo>
                        <a:pt x="1917" y="429"/>
                      </a:lnTo>
                      <a:lnTo>
                        <a:pt x="1923" y="426"/>
                      </a:lnTo>
                      <a:lnTo>
                        <a:pt x="1929" y="424"/>
                      </a:lnTo>
                      <a:lnTo>
                        <a:pt x="1935" y="422"/>
                      </a:lnTo>
                      <a:lnTo>
                        <a:pt x="1942" y="419"/>
                      </a:lnTo>
                      <a:lnTo>
                        <a:pt x="1947" y="417"/>
                      </a:lnTo>
                      <a:lnTo>
                        <a:pt x="1953" y="415"/>
                      </a:lnTo>
                      <a:lnTo>
                        <a:pt x="1959" y="412"/>
                      </a:lnTo>
                      <a:lnTo>
                        <a:pt x="1965" y="410"/>
                      </a:lnTo>
                      <a:lnTo>
                        <a:pt x="1970" y="408"/>
                      </a:lnTo>
                      <a:lnTo>
                        <a:pt x="1977" y="406"/>
                      </a:lnTo>
                      <a:lnTo>
                        <a:pt x="1983" y="403"/>
                      </a:lnTo>
                      <a:lnTo>
                        <a:pt x="1989" y="401"/>
                      </a:lnTo>
                      <a:lnTo>
                        <a:pt x="1995" y="399"/>
                      </a:lnTo>
                      <a:lnTo>
                        <a:pt x="2000" y="396"/>
                      </a:lnTo>
                      <a:lnTo>
                        <a:pt x="2006" y="394"/>
                      </a:lnTo>
                      <a:lnTo>
                        <a:pt x="2012" y="392"/>
                      </a:lnTo>
                      <a:lnTo>
                        <a:pt x="2018" y="389"/>
                      </a:lnTo>
                      <a:lnTo>
                        <a:pt x="2023" y="387"/>
                      </a:lnTo>
                      <a:lnTo>
                        <a:pt x="2029" y="385"/>
                      </a:lnTo>
                      <a:lnTo>
                        <a:pt x="2035" y="383"/>
                      </a:lnTo>
                      <a:lnTo>
                        <a:pt x="2041" y="380"/>
                      </a:lnTo>
                      <a:lnTo>
                        <a:pt x="2046" y="378"/>
                      </a:lnTo>
                      <a:lnTo>
                        <a:pt x="2052" y="376"/>
                      </a:lnTo>
                      <a:lnTo>
                        <a:pt x="2058" y="373"/>
                      </a:lnTo>
                      <a:lnTo>
                        <a:pt x="2064" y="371"/>
                      </a:lnTo>
                      <a:lnTo>
                        <a:pt x="2070" y="369"/>
                      </a:lnTo>
                      <a:lnTo>
                        <a:pt x="2075" y="366"/>
                      </a:lnTo>
                      <a:lnTo>
                        <a:pt x="2081" y="364"/>
                      </a:lnTo>
                      <a:lnTo>
                        <a:pt x="2087" y="363"/>
                      </a:lnTo>
                      <a:lnTo>
                        <a:pt x="2093" y="361"/>
                      </a:lnTo>
                      <a:lnTo>
                        <a:pt x="2097" y="358"/>
                      </a:lnTo>
                      <a:lnTo>
                        <a:pt x="2103" y="356"/>
                      </a:lnTo>
                      <a:lnTo>
                        <a:pt x="2109" y="354"/>
                      </a:lnTo>
                      <a:lnTo>
                        <a:pt x="2114" y="351"/>
                      </a:lnTo>
                      <a:lnTo>
                        <a:pt x="2120" y="349"/>
                      </a:lnTo>
                      <a:lnTo>
                        <a:pt x="2126" y="347"/>
                      </a:lnTo>
                      <a:lnTo>
                        <a:pt x="2131" y="345"/>
                      </a:lnTo>
                      <a:lnTo>
                        <a:pt x="2136" y="343"/>
                      </a:lnTo>
                      <a:lnTo>
                        <a:pt x="2142" y="341"/>
                      </a:lnTo>
                      <a:lnTo>
                        <a:pt x="2148" y="339"/>
                      </a:lnTo>
                      <a:lnTo>
                        <a:pt x="2152" y="337"/>
                      </a:lnTo>
                      <a:lnTo>
                        <a:pt x="2158" y="334"/>
                      </a:lnTo>
                      <a:lnTo>
                        <a:pt x="2164" y="332"/>
                      </a:lnTo>
                      <a:lnTo>
                        <a:pt x="2169" y="330"/>
                      </a:lnTo>
                      <a:lnTo>
                        <a:pt x="2174" y="328"/>
                      </a:lnTo>
                      <a:lnTo>
                        <a:pt x="2180" y="326"/>
                      </a:lnTo>
                      <a:lnTo>
                        <a:pt x="2185" y="324"/>
                      </a:lnTo>
                      <a:lnTo>
                        <a:pt x="2191" y="322"/>
                      </a:lnTo>
                      <a:lnTo>
                        <a:pt x="2196" y="319"/>
                      </a:lnTo>
                      <a:lnTo>
                        <a:pt x="2201" y="318"/>
                      </a:lnTo>
                      <a:lnTo>
                        <a:pt x="2207" y="316"/>
                      </a:lnTo>
                      <a:lnTo>
                        <a:pt x="2211" y="313"/>
                      </a:lnTo>
                      <a:lnTo>
                        <a:pt x="2217" y="311"/>
                      </a:lnTo>
                      <a:lnTo>
                        <a:pt x="2222" y="309"/>
                      </a:lnTo>
                      <a:lnTo>
                        <a:pt x="2227" y="308"/>
                      </a:lnTo>
                      <a:lnTo>
                        <a:pt x="2232" y="305"/>
                      </a:lnTo>
                      <a:lnTo>
                        <a:pt x="2238" y="303"/>
                      </a:lnTo>
                      <a:lnTo>
                        <a:pt x="2242" y="301"/>
                      </a:lnTo>
                      <a:lnTo>
                        <a:pt x="2248" y="300"/>
                      </a:lnTo>
                      <a:lnTo>
                        <a:pt x="2253" y="297"/>
                      </a:lnTo>
                      <a:lnTo>
                        <a:pt x="2258" y="295"/>
                      </a:lnTo>
                      <a:lnTo>
                        <a:pt x="2263" y="293"/>
                      </a:lnTo>
                      <a:lnTo>
                        <a:pt x="2268" y="292"/>
                      </a:lnTo>
                      <a:lnTo>
                        <a:pt x="2273" y="289"/>
                      </a:lnTo>
                      <a:lnTo>
                        <a:pt x="2278" y="287"/>
                      </a:lnTo>
                      <a:lnTo>
                        <a:pt x="2283" y="286"/>
                      </a:lnTo>
                      <a:lnTo>
                        <a:pt x="2288" y="284"/>
                      </a:lnTo>
                      <a:lnTo>
                        <a:pt x="2293" y="281"/>
                      </a:lnTo>
                      <a:lnTo>
                        <a:pt x="2298" y="280"/>
                      </a:lnTo>
                      <a:lnTo>
                        <a:pt x="2302" y="278"/>
                      </a:lnTo>
                      <a:lnTo>
                        <a:pt x="2308" y="275"/>
                      </a:lnTo>
                      <a:lnTo>
                        <a:pt x="2313" y="274"/>
                      </a:lnTo>
                      <a:lnTo>
                        <a:pt x="2317" y="272"/>
                      </a:lnTo>
                      <a:lnTo>
                        <a:pt x="2322" y="270"/>
                      </a:lnTo>
                      <a:lnTo>
                        <a:pt x="2326" y="269"/>
                      </a:lnTo>
                      <a:lnTo>
                        <a:pt x="2331" y="266"/>
                      </a:lnTo>
                      <a:lnTo>
                        <a:pt x="2337" y="264"/>
                      </a:lnTo>
                      <a:lnTo>
                        <a:pt x="2341" y="263"/>
                      </a:lnTo>
                      <a:lnTo>
                        <a:pt x="2346" y="261"/>
                      </a:lnTo>
                      <a:lnTo>
                        <a:pt x="2351" y="258"/>
                      </a:lnTo>
                      <a:lnTo>
                        <a:pt x="2355" y="257"/>
                      </a:lnTo>
                      <a:lnTo>
                        <a:pt x="2360" y="255"/>
                      </a:lnTo>
                      <a:lnTo>
                        <a:pt x="2364" y="254"/>
                      </a:lnTo>
                      <a:lnTo>
                        <a:pt x="2369" y="251"/>
                      </a:lnTo>
                      <a:lnTo>
                        <a:pt x="2374" y="250"/>
                      </a:lnTo>
                      <a:lnTo>
                        <a:pt x="2378" y="248"/>
                      </a:lnTo>
                      <a:lnTo>
                        <a:pt x="2383" y="246"/>
                      </a:lnTo>
                      <a:lnTo>
                        <a:pt x="2388" y="244"/>
                      </a:lnTo>
                      <a:lnTo>
                        <a:pt x="2392" y="242"/>
                      </a:lnTo>
                      <a:lnTo>
                        <a:pt x="2396" y="241"/>
                      </a:lnTo>
                      <a:lnTo>
                        <a:pt x="2400" y="239"/>
                      </a:lnTo>
                      <a:lnTo>
                        <a:pt x="2405" y="238"/>
                      </a:lnTo>
                      <a:lnTo>
                        <a:pt x="2409" y="235"/>
                      </a:lnTo>
                      <a:lnTo>
                        <a:pt x="2414" y="234"/>
                      </a:lnTo>
                      <a:lnTo>
                        <a:pt x="2417" y="232"/>
                      </a:lnTo>
                      <a:lnTo>
                        <a:pt x="2422" y="231"/>
                      </a:lnTo>
                      <a:lnTo>
                        <a:pt x="2427" y="228"/>
                      </a:lnTo>
                      <a:lnTo>
                        <a:pt x="2431" y="227"/>
                      </a:lnTo>
                      <a:lnTo>
                        <a:pt x="2435" y="225"/>
                      </a:lnTo>
                      <a:lnTo>
                        <a:pt x="2439" y="224"/>
                      </a:lnTo>
                      <a:lnTo>
                        <a:pt x="2444" y="223"/>
                      </a:lnTo>
                      <a:lnTo>
                        <a:pt x="2447" y="220"/>
                      </a:lnTo>
                      <a:lnTo>
                        <a:pt x="2452" y="219"/>
                      </a:lnTo>
                      <a:lnTo>
                        <a:pt x="2456" y="217"/>
                      </a:lnTo>
                      <a:lnTo>
                        <a:pt x="2460" y="216"/>
                      </a:lnTo>
                      <a:lnTo>
                        <a:pt x="2464" y="213"/>
                      </a:lnTo>
                      <a:lnTo>
                        <a:pt x="2468" y="212"/>
                      </a:lnTo>
                      <a:lnTo>
                        <a:pt x="2472" y="211"/>
                      </a:lnTo>
                      <a:lnTo>
                        <a:pt x="2476" y="209"/>
                      </a:lnTo>
                      <a:lnTo>
                        <a:pt x="2480" y="208"/>
                      </a:lnTo>
                      <a:lnTo>
                        <a:pt x="2484" y="206"/>
                      </a:lnTo>
                      <a:lnTo>
                        <a:pt x="2488" y="204"/>
                      </a:lnTo>
                      <a:lnTo>
                        <a:pt x="2492" y="203"/>
                      </a:lnTo>
                      <a:lnTo>
                        <a:pt x="2496" y="202"/>
                      </a:lnTo>
                      <a:lnTo>
                        <a:pt x="2499" y="200"/>
                      </a:lnTo>
                      <a:lnTo>
                        <a:pt x="2503" y="198"/>
                      </a:lnTo>
                      <a:lnTo>
                        <a:pt x="2507" y="197"/>
                      </a:lnTo>
                      <a:lnTo>
                        <a:pt x="2511" y="195"/>
                      </a:lnTo>
                      <a:lnTo>
                        <a:pt x="2514" y="194"/>
                      </a:lnTo>
                      <a:lnTo>
                        <a:pt x="2518" y="193"/>
                      </a:lnTo>
                      <a:lnTo>
                        <a:pt x="2522" y="190"/>
                      </a:lnTo>
                      <a:lnTo>
                        <a:pt x="2526" y="189"/>
                      </a:lnTo>
                      <a:lnTo>
                        <a:pt x="2529" y="188"/>
                      </a:lnTo>
                      <a:lnTo>
                        <a:pt x="2533" y="187"/>
                      </a:lnTo>
                      <a:lnTo>
                        <a:pt x="2536" y="185"/>
                      </a:lnTo>
                      <a:lnTo>
                        <a:pt x="2540" y="183"/>
                      </a:lnTo>
                      <a:lnTo>
                        <a:pt x="2543" y="182"/>
                      </a:lnTo>
                      <a:lnTo>
                        <a:pt x="2547" y="181"/>
                      </a:lnTo>
                      <a:lnTo>
                        <a:pt x="2550" y="180"/>
                      </a:lnTo>
                      <a:lnTo>
                        <a:pt x="2553" y="178"/>
                      </a:lnTo>
                      <a:lnTo>
                        <a:pt x="2557" y="176"/>
                      </a:lnTo>
                      <a:lnTo>
                        <a:pt x="2560" y="175"/>
                      </a:lnTo>
                      <a:lnTo>
                        <a:pt x="2564" y="174"/>
                      </a:lnTo>
                      <a:lnTo>
                        <a:pt x="2567" y="173"/>
                      </a:lnTo>
                      <a:lnTo>
                        <a:pt x="2571" y="172"/>
                      </a:lnTo>
                      <a:lnTo>
                        <a:pt x="2574" y="170"/>
                      </a:lnTo>
                      <a:lnTo>
                        <a:pt x="2576" y="168"/>
                      </a:lnTo>
                      <a:lnTo>
                        <a:pt x="2580" y="167"/>
                      </a:lnTo>
                      <a:lnTo>
                        <a:pt x="2583" y="166"/>
                      </a:lnTo>
                      <a:lnTo>
                        <a:pt x="2587" y="165"/>
                      </a:lnTo>
                      <a:lnTo>
                        <a:pt x="2589" y="164"/>
                      </a:lnTo>
                      <a:lnTo>
                        <a:pt x="2593" y="163"/>
                      </a:lnTo>
                      <a:lnTo>
                        <a:pt x="2596" y="162"/>
                      </a:lnTo>
                      <a:lnTo>
                        <a:pt x="2598" y="160"/>
                      </a:lnTo>
                      <a:lnTo>
                        <a:pt x="2602" y="159"/>
                      </a:lnTo>
                      <a:lnTo>
                        <a:pt x="2604" y="158"/>
                      </a:lnTo>
                      <a:lnTo>
                        <a:pt x="2608" y="157"/>
                      </a:lnTo>
                      <a:lnTo>
                        <a:pt x="2610" y="156"/>
                      </a:lnTo>
                      <a:lnTo>
                        <a:pt x="2613" y="155"/>
                      </a:lnTo>
                      <a:lnTo>
                        <a:pt x="2616" y="153"/>
                      </a:lnTo>
                      <a:lnTo>
                        <a:pt x="2619" y="152"/>
                      </a:lnTo>
                      <a:lnTo>
                        <a:pt x="2621" y="151"/>
                      </a:lnTo>
                      <a:lnTo>
                        <a:pt x="2625" y="150"/>
                      </a:lnTo>
                      <a:lnTo>
                        <a:pt x="2627" y="149"/>
                      </a:lnTo>
                      <a:lnTo>
                        <a:pt x="2629" y="148"/>
                      </a:lnTo>
                      <a:lnTo>
                        <a:pt x="2633" y="147"/>
                      </a:lnTo>
                      <a:lnTo>
                        <a:pt x="2635" y="145"/>
                      </a:lnTo>
                      <a:lnTo>
                        <a:pt x="2638" y="144"/>
                      </a:lnTo>
                      <a:lnTo>
                        <a:pt x="2640" y="143"/>
                      </a:lnTo>
                      <a:lnTo>
                        <a:pt x="2642" y="142"/>
                      </a:lnTo>
                      <a:lnTo>
                        <a:pt x="2646" y="141"/>
                      </a:lnTo>
                      <a:lnTo>
                        <a:pt x="2648" y="141"/>
                      </a:lnTo>
                      <a:lnTo>
                        <a:pt x="2650" y="140"/>
                      </a:lnTo>
                      <a:lnTo>
                        <a:pt x="2653" y="139"/>
                      </a:lnTo>
                      <a:lnTo>
                        <a:pt x="2655" y="137"/>
                      </a:lnTo>
                      <a:lnTo>
                        <a:pt x="2657" y="136"/>
                      </a:lnTo>
                      <a:lnTo>
                        <a:pt x="2659" y="135"/>
                      </a:lnTo>
                      <a:lnTo>
                        <a:pt x="2662" y="135"/>
                      </a:lnTo>
                      <a:lnTo>
                        <a:pt x="2664" y="134"/>
                      </a:lnTo>
                      <a:lnTo>
                        <a:pt x="2666" y="133"/>
                      </a:lnTo>
                      <a:lnTo>
                        <a:pt x="2669" y="132"/>
                      </a:lnTo>
                      <a:lnTo>
                        <a:pt x="2670" y="132"/>
                      </a:lnTo>
                      <a:lnTo>
                        <a:pt x="2672" y="130"/>
                      </a:lnTo>
                      <a:lnTo>
                        <a:pt x="2674" y="129"/>
                      </a:lnTo>
                      <a:lnTo>
                        <a:pt x="2677" y="128"/>
                      </a:lnTo>
                      <a:lnTo>
                        <a:pt x="2679" y="128"/>
                      </a:lnTo>
                      <a:lnTo>
                        <a:pt x="2680" y="127"/>
                      </a:lnTo>
                      <a:lnTo>
                        <a:pt x="2681" y="127"/>
                      </a:lnTo>
                      <a:lnTo>
                        <a:pt x="2685" y="125"/>
                      </a:lnTo>
                      <a:lnTo>
                        <a:pt x="2689" y="124"/>
                      </a:lnTo>
                      <a:lnTo>
                        <a:pt x="2694" y="121"/>
                      </a:lnTo>
                      <a:lnTo>
                        <a:pt x="2699" y="120"/>
                      </a:lnTo>
                      <a:lnTo>
                        <a:pt x="2703" y="118"/>
                      </a:lnTo>
                      <a:lnTo>
                        <a:pt x="2708" y="117"/>
                      </a:lnTo>
                      <a:lnTo>
                        <a:pt x="2712" y="114"/>
                      </a:lnTo>
                      <a:lnTo>
                        <a:pt x="2717" y="113"/>
                      </a:lnTo>
                      <a:lnTo>
                        <a:pt x="2722" y="111"/>
                      </a:lnTo>
                      <a:lnTo>
                        <a:pt x="2726" y="110"/>
                      </a:lnTo>
                      <a:lnTo>
                        <a:pt x="2731" y="107"/>
                      </a:lnTo>
                      <a:lnTo>
                        <a:pt x="2735" y="106"/>
                      </a:lnTo>
                      <a:lnTo>
                        <a:pt x="2741" y="105"/>
                      </a:lnTo>
                      <a:lnTo>
                        <a:pt x="2746" y="103"/>
                      </a:lnTo>
                      <a:lnTo>
                        <a:pt x="2750" y="102"/>
                      </a:lnTo>
                      <a:lnTo>
                        <a:pt x="2755" y="99"/>
                      </a:lnTo>
                      <a:lnTo>
                        <a:pt x="2761" y="98"/>
                      </a:lnTo>
                      <a:lnTo>
                        <a:pt x="2765" y="97"/>
                      </a:lnTo>
                      <a:lnTo>
                        <a:pt x="2770" y="95"/>
                      </a:lnTo>
                      <a:lnTo>
                        <a:pt x="2776" y="94"/>
                      </a:lnTo>
                      <a:lnTo>
                        <a:pt x="2780" y="92"/>
                      </a:lnTo>
                      <a:lnTo>
                        <a:pt x="2785" y="91"/>
                      </a:lnTo>
                      <a:lnTo>
                        <a:pt x="2791" y="89"/>
                      </a:lnTo>
                      <a:lnTo>
                        <a:pt x="2795" y="88"/>
                      </a:lnTo>
                      <a:lnTo>
                        <a:pt x="2801" y="87"/>
                      </a:lnTo>
                      <a:lnTo>
                        <a:pt x="2806" y="84"/>
                      </a:lnTo>
                      <a:lnTo>
                        <a:pt x="2812" y="83"/>
                      </a:lnTo>
                      <a:lnTo>
                        <a:pt x="2816" y="82"/>
                      </a:lnTo>
                      <a:lnTo>
                        <a:pt x="2822" y="81"/>
                      </a:lnTo>
                      <a:lnTo>
                        <a:pt x="2827" y="80"/>
                      </a:lnTo>
                      <a:lnTo>
                        <a:pt x="2832" y="77"/>
                      </a:lnTo>
                      <a:lnTo>
                        <a:pt x="2837" y="76"/>
                      </a:lnTo>
                      <a:lnTo>
                        <a:pt x="2843" y="75"/>
                      </a:lnTo>
                      <a:lnTo>
                        <a:pt x="2848" y="74"/>
                      </a:lnTo>
                      <a:lnTo>
                        <a:pt x="2853" y="73"/>
                      </a:lnTo>
                      <a:lnTo>
                        <a:pt x="2859" y="72"/>
                      </a:lnTo>
                      <a:lnTo>
                        <a:pt x="2865" y="71"/>
                      </a:lnTo>
                      <a:lnTo>
                        <a:pt x="2869" y="69"/>
                      </a:lnTo>
                      <a:lnTo>
                        <a:pt x="2875" y="68"/>
                      </a:lnTo>
                      <a:lnTo>
                        <a:pt x="2881" y="66"/>
                      </a:lnTo>
                      <a:lnTo>
                        <a:pt x="2886" y="65"/>
                      </a:lnTo>
                      <a:lnTo>
                        <a:pt x="2891" y="64"/>
                      </a:lnTo>
                      <a:lnTo>
                        <a:pt x="2897" y="63"/>
                      </a:lnTo>
                      <a:lnTo>
                        <a:pt x="2903" y="61"/>
                      </a:lnTo>
                      <a:lnTo>
                        <a:pt x="2908" y="60"/>
                      </a:lnTo>
                      <a:lnTo>
                        <a:pt x="2914" y="59"/>
                      </a:lnTo>
                      <a:lnTo>
                        <a:pt x="2920" y="58"/>
                      </a:lnTo>
                      <a:lnTo>
                        <a:pt x="2926" y="57"/>
                      </a:lnTo>
                      <a:lnTo>
                        <a:pt x="2931" y="56"/>
                      </a:lnTo>
                      <a:lnTo>
                        <a:pt x="2937" y="54"/>
                      </a:lnTo>
                      <a:lnTo>
                        <a:pt x="2943" y="53"/>
                      </a:lnTo>
                      <a:lnTo>
                        <a:pt x="2949" y="53"/>
                      </a:lnTo>
                      <a:lnTo>
                        <a:pt x="2954" y="52"/>
                      </a:lnTo>
                      <a:lnTo>
                        <a:pt x="2960" y="51"/>
                      </a:lnTo>
                      <a:lnTo>
                        <a:pt x="2966" y="50"/>
                      </a:lnTo>
                      <a:lnTo>
                        <a:pt x="2972" y="49"/>
                      </a:lnTo>
                      <a:lnTo>
                        <a:pt x="2977" y="48"/>
                      </a:lnTo>
                      <a:lnTo>
                        <a:pt x="2983" y="46"/>
                      </a:lnTo>
                      <a:lnTo>
                        <a:pt x="2989" y="45"/>
                      </a:lnTo>
                      <a:lnTo>
                        <a:pt x="2995" y="44"/>
                      </a:lnTo>
                      <a:lnTo>
                        <a:pt x="3002" y="44"/>
                      </a:lnTo>
                      <a:lnTo>
                        <a:pt x="3007" y="43"/>
                      </a:lnTo>
                      <a:lnTo>
                        <a:pt x="3013" y="42"/>
                      </a:lnTo>
                      <a:lnTo>
                        <a:pt x="3019" y="41"/>
                      </a:lnTo>
                      <a:lnTo>
                        <a:pt x="3025" y="39"/>
                      </a:lnTo>
                      <a:lnTo>
                        <a:pt x="3032" y="39"/>
                      </a:lnTo>
                      <a:lnTo>
                        <a:pt x="3037" y="38"/>
                      </a:lnTo>
                      <a:lnTo>
                        <a:pt x="3043" y="37"/>
                      </a:lnTo>
                      <a:lnTo>
                        <a:pt x="3050" y="36"/>
                      </a:lnTo>
                      <a:lnTo>
                        <a:pt x="3056" y="36"/>
                      </a:lnTo>
                      <a:lnTo>
                        <a:pt x="3062" y="35"/>
                      </a:lnTo>
                      <a:lnTo>
                        <a:pt x="3068" y="34"/>
                      </a:lnTo>
                      <a:lnTo>
                        <a:pt x="3074" y="34"/>
                      </a:lnTo>
                      <a:lnTo>
                        <a:pt x="3081" y="33"/>
                      </a:lnTo>
                      <a:lnTo>
                        <a:pt x="3087" y="31"/>
                      </a:lnTo>
                      <a:lnTo>
                        <a:pt x="3093" y="30"/>
                      </a:lnTo>
                      <a:lnTo>
                        <a:pt x="3100" y="30"/>
                      </a:lnTo>
                      <a:lnTo>
                        <a:pt x="3105" y="29"/>
                      </a:lnTo>
                      <a:lnTo>
                        <a:pt x="3112" y="28"/>
                      </a:lnTo>
                      <a:lnTo>
                        <a:pt x="3118" y="28"/>
                      </a:lnTo>
                      <a:lnTo>
                        <a:pt x="3125" y="27"/>
                      </a:lnTo>
                      <a:lnTo>
                        <a:pt x="3131" y="27"/>
                      </a:lnTo>
                      <a:lnTo>
                        <a:pt x="3138" y="26"/>
                      </a:lnTo>
                      <a:lnTo>
                        <a:pt x="3145" y="25"/>
                      </a:lnTo>
                      <a:lnTo>
                        <a:pt x="3150" y="25"/>
                      </a:lnTo>
                      <a:lnTo>
                        <a:pt x="3157" y="23"/>
                      </a:lnTo>
                      <a:lnTo>
                        <a:pt x="3163" y="23"/>
                      </a:lnTo>
                      <a:lnTo>
                        <a:pt x="3170" y="22"/>
                      </a:lnTo>
                      <a:lnTo>
                        <a:pt x="3177" y="22"/>
                      </a:lnTo>
                      <a:lnTo>
                        <a:pt x="3184" y="21"/>
                      </a:lnTo>
                      <a:lnTo>
                        <a:pt x="3189" y="20"/>
                      </a:lnTo>
                      <a:lnTo>
                        <a:pt x="3196" y="20"/>
                      </a:lnTo>
                      <a:lnTo>
                        <a:pt x="3203" y="19"/>
                      </a:lnTo>
                      <a:lnTo>
                        <a:pt x="3209" y="19"/>
                      </a:lnTo>
                      <a:lnTo>
                        <a:pt x="3216" y="18"/>
                      </a:lnTo>
                      <a:lnTo>
                        <a:pt x="3223" y="18"/>
                      </a:lnTo>
                      <a:lnTo>
                        <a:pt x="3230" y="16"/>
                      </a:lnTo>
                      <a:lnTo>
                        <a:pt x="3237" y="16"/>
                      </a:lnTo>
                      <a:lnTo>
                        <a:pt x="3242" y="16"/>
                      </a:lnTo>
                      <a:lnTo>
                        <a:pt x="3249" y="15"/>
                      </a:lnTo>
                      <a:lnTo>
                        <a:pt x="3256" y="15"/>
                      </a:lnTo>
                      <a:lnTo>
                        <a:pt x="3263" y="14"/>
                      </a:lnTo>
                      <a:lnTo>
                        <a:pt x="3270" y="14"/>
                      </a:lnTo>
                      <a:lnTo>
                        <a:pt x="3277" y="13"/>
                      </a:lnTo>
                      <a:lnTo>
                        <a:pt x="3284" y="13"/>
                      </a:lnTo>
                      <a:lnTo>
                        <a:pt x="3291" y="13"/>
                      </a:lnTo>
                      <a:lnTo>
                        <a:pt x="3297" y="12"/>
                      </a:lnTo>
                      <a:lnTo>
                        <a:pt x="3304" y="12"/>
                      </a:lnTo>
                      <a:lnTo>
                        <a:pt x="3310" y="11"/>
                      </a:lnTo>
                      <a:lnTo>
                        <a:pt x="3317" y="11"/>
                      </a:lnTo>
                      <a:lnTo>
                        <a:pt x="3324" y="11"/>
                      </a:lnTo>
                      <a:lnTo>
                        <a:pt x="3331" y="10"/>
                      </a:lnTo>
                      <a:lnTo>
                        <a:pt x="3338" y="10"/>
                      </a:lnTo>
                      <a:lnTo>
                        <a:pt x="3345" y="10"/>
                      </a:lnTo>
                      <a:lnTo>
                        <a:pt x="3352" y="8"/>
                      </a:lnTo>
                      <a:lnTo>
                        <a:pt x="3360" y="8"/>
                      </a:lnTo>
                      <a:lnTo>
                        <a:pt x="3367" y="8"/>
                      </a:lnTo>
                      <a:lnTo>
                        <a:pt x="3374" y="7"/>
                      </a:lnTo>
                      <a:lnTo>
                        <a:pt x="3381" y="7"/>
                      </a:lnTo>
                      <a:lnTo>
                        <a:pt x="3388" y="7"/>
                      </a:lnTo>
                      <a:lnTo>
                        <a:pt x="3395" y="7"/>
                      </a:lnTo>
                      <a:lnTo>
                        <a:pt x="3401" y="6"/>
                      </a:lnTo>
                      <a:lnTo>
                        <a:pt x="3408" y="6"/>
                      </a:lnTo>
                      <a:lnTo>
                        <a:pt x="3415" y="6"/>
                      </a:lnTo>
                      <a:lnTo>
                        <a:pt x="3423" y="6"/>
                      </a:lnTo>
                      <a:lnTo>
                        <a:pt x="3430" y="5"/>
                      </a:lnTo>
                      <a:lnTo>
                        <a:pt x="3437" y="5"/>
                      </a:lnTo>
                      <a:lnTo>
                        <a:pt x="3444" y="5"/>
                      </a:lnTo>
                      <a:lnTo>
                        <a:pt x="3452" y="5"/>
                      </a:lnTo>
                      <a:lnTo>
                        <a:pt x="3459" y="4"/>
                      </a:lnTo>
                      <a:lnTo>
                        <a:pt x="3466" y="4"/>
                      </a:lnTo>
                      <a:lnTo>
                        <a:pt x="3473" y="4"/>
                      </a:lnTo>
                      <a:lnTo>
                        <a:pt x="3481" y="4"/>
                      </a:lnTo>
                      <a:lnTo>
                        <a:pt x="3488" y="4"/>
                      </a:lnTo>
                      <a:lnTo>
                        <a:pt x="3495" y="3"/>
                      </a:lnTo>
                      <a:lnTo>
                        <a:pt x="3502" y="3"/>
                      </a:lnTo>
                      <a:lnTo>
                        <a:pt x="3510" y="3"/>
                      </a:lnTo>
                      <a:lnTo>
                        <a:pt x="3517" y="3"/>
                      </a:lnTo>
                      <a:lnTo>
                        <a:pt x="3524" y="3"/>
                      </a:lnTo>
                      <a:lnTo>
                        <a:pt x="3532" y="3"/>
                      </a:lnTo>
                      <a:lnTo>
                        <a:pt x="3539" y="3"/>
                      </a:lnTo>
                      <a:lnTo>
                        <a:pt x="3547" y="3"/>
                      </a:lnTo>
                      <a:lnTo>
                        <a:pt x="3554" y="2"/>
                      </a:lnTo>
                      <a:lnTo>
                        <a:pt x="3560" y="2"/>
                      </a:lnTo>
                      <a:lnTo>
                        <a:pt x="3569" y="2"/>
                      </a:lnTo>
                      <a:lnTo>
                        <a:pt x="3575" y="2"/>
                      </a:lnTo>
                      <a:lnTo>
                        <a:pt x="3583" y="2"/>
                      </a:lnTo>
                      <a:lnTo>
                        <a:pt x="3590" y="2"/>
                      </a:lnTo>
                      <a:lnTo>
                        <a:pt x="3597" y="2"/>
                      </a:lnTo>
                      <a:lnTo>
                        <a:pt x="3605" y="2"/>
                      </a:lnTo>
                      <a:lnTo>
                        <a:pt x="3612" y="2"/>
                      </a:lnTo>
                      <a:lnTo>
                        <a:pt x="3620" y="2"/>
                      </a:lnTo>
                      <a:lnTo>
                        <a:pt x="3627" y="2"/>
                      </a:lnTo>
                      <a:lnTo>
                        <a:pt x="3635" y="2"/>
                      </a:lnTo>
                      <a:lnTo>
                        <a:pt x="3642" y="2"/>
                      </a:lnTo>
                      <a:lnTo>
                        <a:pt x="3650" y="2"/>
                      </a:lnTo>
                      <a:lnTo>
                        <a:pt x="3657" y="2"/>
                      </a:lnTo>
                      <a:lnTo>
                        <a:pt x="3665" y="2"/>
                      </a:lnTo>
                      <a:lnTo>
                        <a:pt x="3672" y="2"/>
                      </a:lnTo>
                      <a:lnTo>
                        <a:pt x="3680" y="0"/>
                      </a:lnTo>
                      <a:lnTo>
                        <a:pt x="3688" y="2"/>
                      </a:lnTo>
                      <a:lnTo>
                        <a:pt x="3695" y="2"/>
                      </a:lnTo>
                      <a:lnTo>
                        <a:pt x="3703" y="2"/>
                      </a:lnTo>
                      <a:lnTo>
                        <a:pt x="3710" y="2"/>
                      </a:lnTo>
                      <a:lnTo>
                        <a:pt x="3718" y="2"/>
                      </a:lnTo>
                      <a:lnTo>
                        <a:pt x="3725" y="2"/>
                      </a:lnTo>
                      <a:lnTo>
                        <a:pt x="3733" y="2"/>
                      </a:lnTo>
                      <a:lnTo>
                        <a:pt x="3741" y="2"/>
                      </a:lnTo>
                      <a:lnTo>
                        <a:pt x="3748" y="2"/>
                      </a:lnTo>
                      <a:lnTo>
                        <a:pt x="3756" y="2"/>
                      </a:lnTo>
                      <a:lnTo>
                        <a:pt x="3764" y="2"/>
                      </a:lnTo>
                      <a:lnTo>
                        <a:pt x="3771" y="2"/>
                      </a:lnTo>
                      <a:lnTo>
                        <a:pt x="3779" y="2"/>
                      </a:lnTo>
                      <a:lnTo>
                        <a:pt x="3787" y="2"/>
                      </a:lnTo>
                      <a:lnTo>
                        <a:pt x="3794" y="2"/>
                      </a:lnTo>
                      <a:lnTo>
                        <a:pt x="3802" y="2"/>
                      </a:lnTo>
                      <a:lnTo>
                        <a:pt x="3817" y="3"/>
                      </a:lnTo>
                      <a:lnTo>
                        <a:pt x="3834" y="3"/>
                      </a:lnTo>
                      <a:lnTo>
                        <a:pt x="3848" y="3"/>
                      </a:lnTo>
                      <a:lnTo>
                        <a:pt x="3865" y="3"/>
                      </a:lnTo>
                      <a:lnTo>
                        <a:pt x="3880" y="4"/>
                      </a:lnTo>
                      <a:lnTo>
                        <a:pt x="3896" y="4"/>
                      </a:lnTo>
                      <a:lnTo>
                        <a:pt x="3911" y="4"/>
                      </a:lnTo>
                      <a:lnTo>
                        <a:pt x="3927" y="5"/>
                      </a:lnTo>
                      <a:lnTo>
                        <a:pt x="3942" y="5"/>
                      </a:lnTo>
                      <a:lnTo>
                        <a:pt x="3958" y="5"/>
                      </a:lnTo>
                      <a:lnTo>
                        <a:pt x="3974" y="6"/>
                      </a:lnTo>
                      <a:lnTo>
                        <a:pt x="3989" y="6"/>
                      </a:lnTo>
                      <a:lnTo>
                        <a:pt x="4005" y="7"/>
                      </a:lnTo>
                      <a:lnTo>
                        <a:pt x="4021" y="7"/>
                      </a:lnTo>
                      <a:lnTo>
                        <a:pt x="4036" y="8"/>
                      </a:lnTo>
                      <a:lnTo>
                        <a:pt x="4052" y="8"/>
                      </a:lnTo>
                      <a:lnTo>
                        <a:pt x="4069" y="10"/>
                      </a:lnTo>
                      <a:lnTo>
                        <a:pt x="4084" y="10"/>
                      </a:lnTo>
                      <a:lnTo>
                        <a:pt x="4100" y="11"/>
                      </a:lnTo>
                      <a:lnTo>
                        <a:pt x="4116" y="11"/>
                      </a:lnTo>
                      <a:lnTo>
                        <a:pt x="4132" y="12"/>
                      </a:lnTo>
                      <a:lnTo>
                        <a:pt x="4148" y="12"/>
                      </a:lnTo>
                      <a:lnTo>
                        <a:pt x="4163" y="13"/>
                      </a:lnTo>
                      <a:lnTo>
                        <a:pt x="4179" y="14"/>
                      </a:lnTo>
                      <a:lnTo>
                        <a:pt x="4195" y="14"/>
                      </a:lnTo>
                      <a:lnTo>
                        <a:pt x="4211" y="15"/>
                      </a:lnTo>
                      <a:lnTo>
                        <a:pt x="4228" y="16"/>
                      </a:lnTo>
                      <a:lnTo>
                        <a:pt x="4243" y="16"/>
                      </a:lnTo>
                      <a:lnTo>
                        <a:pt x="4259" y="18"/>
                      </a:lnTo>
                      <a:lnTo>
                        <a:pt x="4275" y="19"/>
                      </a:lnTo>
                      <a:lnTo>
                        <a:pt x="4291" y="19"/>
                      </a:lnTo>
                      <a:lnTo>
                        <a:pt x="4307" y="20"/>
                      </a:lnTo>
                      <a:lnTo>
                        <a:pt x="4339" y="22"/>
                      </a:lnTo>
                      <a:lnTo>
                        <a:pt x="4370" y="23"/>
                      </a:lnTo>
                      <a:lnTo>
                        <a:pt x="4403" y="26"/>
                      </a:lnTo>
                      <a:lnTo>
                        <a:pt x="4435" y="27"/>
                      </a:lnTo>
                      <a:lnTo>
                        <a:pt x="4466" y="29"/>
                      </a:lnTo>
                      <a:lnTo>
                        <a:pt x="4498" y="31"/>
                      </a:lnTo>
                      <a:lnTo>
                        <a:pt x="4531" y="34"/>
                      </a:lnTo>
                      <a:lnTo>
                        <a:pt x="4562" y="35"/>
                      </a:lnTo>
                      <a:lnTo>
                        <a:pt x="4578" y="36"/>
                      </a:lnTo>
                      <a:lnTo>
                        <a:pt x="4594" y="37"/>
                      </a:lnTo>
                      <a:lnTo>
                        <a:pt x="4610" y="38"/>
                      </a:lnTo>
                      <a:lnTo>
                        <a:pt x="4625" y="39"/>
                      </a:lnTo>
                      <a:lnTo>
                        <a:pt x="4641" y="41"/>
                      </a:lnTo>
                      <a:lnTo>
                        <a:pt x="4657" y="42"/>
                      </a:lnTo>
                      <a:lnTo>
                        <a:pt x="4672" y="43"/>
                      </a:lnTo>
                      <a:lnTo>
                        <a:pt x="4688" y="44"/>
                      </a:lnTo>
                      <a:lnTo>
                        <a:pt x="4705" y="45"/>
                      </a:lnTo>
                      <a:lnTo>
                        <a:pt x="4720" y="46"/>
                      </a:lnTo>
                      <a:lnTo>
                        <a:pt x="4736" y="48"/>
                      </a:lnTo>
                      <a:lnTo>
                        <a:pt x="4752" y="49"/>
                      </a:lnTo>
                      <a:lnTo>
                        <a:pt x="4767" y="49"/>
                      </a:lnTo>
                      <a:lnTo>
                        <a:pt x="4783" y="50"/>
                      </a:lnTo>
                      <a:lnTo>
                        <a:pt x="4798" y="51"/>
                      </a:lnTo>
                      <a:lnTo>
                        <a:pt x="4814" y="52"/>
                      </a:lnTo>
                      <a:lnTo>
                        <a:pt x="4829" y="53"/>
                      </a:lnTo>
                      <a:lnTo>
                        <a:pt x="4845" y="54"/>
                      </a:lnTo>
                      <a:lnTo>
                        <a:pt x="4860" y="56"/>
                      </a:lnTo>
                      <a:lnTo>
                        <a:pt x="4876" y="57"/>
                      </a:lnTo>
                      <a:lnTo>
                        <a:pt x="4891" y="58"/>
                      </a:lnTo>
                      <a:lnTo>
                        <a:pt x="4906" y="59"/>
                      </a:lnTo>
                      <a:lnTo>
                        <a:pt x="4922" y="60"/>
                      </a:lnTo>
                      <a:lnTo>
                        <a:pt x="4937" y="61"/>
                      </a:lnTo>
                      <a:lnTo>
                        <a:pt x="4952" y="63"/>
                      </a:lnTo>
                      <a:lnTo>
                        <a:pt x="4967" y="64"/>
                      </a:lnTo>
                      <a:lnTo>
                        <a:pt x="4983" y="65"/>
                      </a:lnTo>
                      <a:lnTo>
                        <a:pt x="4998" y="66"/>
                      </a:lnTo>
                      <a:lnTo>
                        <a:pt x="5013" y="67"/>
                      </a:lnTo>
                      <a:lnTo>
                        <a:pt x="5028" y="68"/>
                      </a:lnTo>
                      <a:lnTo>
                        <a:pt x="5043" y="69"/>
                      </a:lnTo>
                      <a:lnTo>
                        <a:pt x="5058" y="71"/>
                      </a:lnTo>
                      <a:lnTo>
                        <a:pt x="5066" y="71"/>
                      </a:lnTo>
                      <a:lnTo>
                        <a:pt x="5073" y="72"/>
                      </a:lnTo>
                      <a:lnTo>
                        <a:pt x="5081" y="72"/>
                      </a:lnTo>
                      <a:lnTo>
                        <a:pt x="5088" y="73"/>
                      </a:lnTo>
                      <a:lnTo>
                        <a:pt x="5095" y="73"/>
                      </a:lnTo>
                      <a:lnTo>
                        <a:pt x="5103" y="74"/>
                      </a:lnTo>
                      <a:lnTo>
                        <a:pt x="5110" y="74"/>
                      </a:lnTo>
                      <a:lnTo>
                        <a:pt x="5118" y="75"/>
                      </a:lnTo>
                      <a:lnTo>
                        <a:pt x="5125" y="75"/>
                      </a:lnTo>
                      <a:lnTo>
                        <a:pt x="5133" y="76"/>
                      </a:lnTo>
                      <a:lnTo>
                        <a:pt x="5140" y="76"/>
                      </a:lnTo>
                      <a:lnTo>
                        <a:pt x="5147" y="77"/>
                      </a:lnTo>
                      <a:lnTo>
                        <a:pt x="5155" y="77"/>
                      </a:lnTo>
                      <a:lnTo>
                        <a:pt x="5162" y="79"/>
                      </a:lnTo>
                      <a:lnTo>
                        <a:pt x="5169" y="79"/>
                      </a:lnTo>
                      <a:lnTo>
                        <a:pt x="5177" y="80"/>
                      </a:lnTo>
                      <a:lnTo>
                        <a:pt x="5184" y="80"/>
                      </a:lnTo>
                      <a:lnTo>
                        <a:pt x="5191" y="81"/>
                      </a:lnTo>
                      <a:lnTo>
                        <a:pt x="5199" y="81"/>
                      </a:lnTo>
                      <a:lnTo>
                        <a:pt x="5206" y="81"/>
                      </a:lnTo>
                      <a:lnTo>
                        <a:pt x="5213" y="82"/>
                      </a:lnTo>
                      <a:lnTo>
                        <a:pt x="5221" y="82"/>
                      </a:lnTo>
                      <a:lnTo>
                        <a:pt x="5228" y="83"/>
                      </a:lnTo>
                      <a:lnTo>
                        <a:pt x="5235" y="83"/>
                      </a:lnTo>
                      <a:lnTo>
                        <a:pt x="5241" y="84"/>
                      </a:lnTo>
                      <a:lnTo>
                        <a:pt x="5250" y="84"/>
                      </a:lnTo>
                      <a:lnTo>
                        <a:pt x="5256" y="86"/>
                      </a:lnTo>
                      <a:lnTo>
                        <a:pt x="5263" y="86"/>
                      </a:lnTo>
                      <a:lnTo>
                        <a:pt x="5270" y="87"/>
                      </a:lnTo>
                      <a:lnTo>
                        <a:pt x="5277" y="87"/>
                      </a:lnTo>
                      <a:lnTo>
                        <a:pt x="5284" y="87"/>
                      </a:lnTo>
                      <a:lnTo>
                        <a:pt x="5292" y="88"/>
                      </a:lnTo>
                      <a:lnTo>
                        <a:pt x="5299" y="88"/>
                      </a:lnTo>
                      <a:lnTo>
                        <a:pt x="5306" y="89"/>
                      </a:lnTo>
                      <a:lnTo>
                        <a:pt x="5313" y="89"/>
                      </a:lnTo>
                      <a:lnTo>
                        <a:pt x="5320" y="90"/>
                      </a:lnTo>
                      <a:lnTo>
                        <a:pt x="5327" y="90"/>
                      </a:lnTo>
                      <a:lnTo>
                        <a:pt x="5334" y="91"/>
                      </a:lnTo>
                      <a:lnTo>
                        <a:pt x="5341" y="91"/>
                      </a:lnTo>
                      <a:lnTo>
                        <a:pt x="5347" y="91"/>
                      </a:lnTo>
                      <a:lnTo>
                        <a:pt x="5354" y="92"/>
                      </a:lnTo>
                      <a:lnTo>
                        <a:pt x="5361" y="92"/>
                      </a:lnTo>
                      <a:lnTo>
                        <a:pt x="5368" y="94"/>
                      </a:lnTo>
                      <a:lnTo>
                        <a:pt x="5375" y="94"/>
                      </a:lnTo>
                      <a:lnTo>
                        <a:pt x="5382" y="94"/>
                      </a:lnTo>
                      <a:lnTo>
                        <a:pt x="5389" y="95"/>
                      </a:lnTo>
                      <a:lnTo>
                        <a:pt x="5396" y="95"/>
                      </a:lnTo>
                      <a:lnTo>
                        <a:pt x="5403" y="96"/>
                      </a:lnTo>
                      <a:lnTo>
                        <a:pt x="5410" y="96"/>
                      </a:lnTo>
                      <a:lnTo>
                        <a:pt x="5417" y="96"/>
                      </a:lnTo>
                      <a:lnTo>
                        <a:pt x="5424" y="97"/>
                      </a:lnTo>
                      <a:lnTo>
                        <a:pt x="5430" y="97"/>
                      </a:lnTo>
                      <a:lnTo>
                        <a:pt x="5437" y="98"/>
                      </a:lnTo>
                      <a:lnTo>
                        <a:pt x="5444" y="98"/>
                      </a:lnTo>
                      <a:lnTo>
                        <a:pt x="5450" y="98"/>
                      </a:lnTo>
                      <a:lnTo>
                        <a:pt x="5457" y="99"/>
                      </a:lnTo>
                      <a:lnTo>
                        <a:pt x="5464" y="99"/>
                      </a:lnTo>
                      <a:lnTo>
                        <a:pt x="5471" y="101"/>
                      </a:lnTo>
                      <a:lnTo>
                        <a:pt x="5478" y="101"/>
                      </a:lnTo>
                      <a:lnTo>
                        <a:pt x="5483" y="101"/>
                      </a:lnTo>
                      <a:lnTo>
                        <a:pt x="5490" y="102"/>
                      </a:lnTo>
                      <a:lnTo>
                        <a:pt x="5497" y="102"/>
                      </a:lnTo>
                      <a:lnTo>
                        <a:pt x="5503" y="102"/>
                      </a:lnTo>
                      <a:lnTo>
                        <a:pt x="5510" y="103"/>
                      </a:lnTo>
                      <a:lnTo>
                        <a:pt x="5517" y="103"/>
                      </a:lnTo>
                      <a:lnTo>
                        <a:pt x="5523" y="103"/>
                      </a:lnTo>
                      <a:lnTo>
                        <a:pt x="5530" y="104"/>
                      </a:lnTo>
                      <a:lnTo>
                        <a:pt x="5536" y="104"/>
                      </a:lnTo>
                      <a:lnTo>
                        <a:pt x="5542" y="104"/>
                      </a:lnTo>
                      <a:lnTo>
                        <a:pt x="5549" y="105"/>
                      </a:lnTo>
                      <a:lnTo>
                        <a:pt x="5556" y="105"/>
                      </a:lnTo>
                      <a:lnTo>
                        <a:pt x="5562" y="105"/>
                      </a:lnTo>
                      <a:lnTo>
                        <a:pt x="5569" y="106"/>
                      </a:lnTo>
                      <a:lnTo>
                        <a:pt x="5574" y="106"/>
                      </a:lnTo>
                      <a:lnTo>
                        <a:pt x="5581" y="106"/>
                      </a:lnTo>
                      <a:lnTo>
                        <a:pt x="5587" y="107"/>
                      </a:lnTo>
                      <a:lnTo>
                        <a:pt x="5594" y="107"/>
                      </a:lnTo>
                      <a:lnTo>
                        <a:pt x="5600" y="107"/>
                      </a:lnTo>
                      <a:lnTo>
                        <a:pt x="5607" y="109"/>
                      </a:lnTo>
                      <a:lnTo>
                        <a:pt x="5612" y="109"/>
                      </a:lnTo>
                      <a:lnTo>
                        <a:pt x="5618" y="109"/>
                      </a:lnTo>
                      <a:lnTo>
                        <a:pt x="5625" y="109"/>
                      </a:lnTo>
                      <a:lnTo>
                        <a:pt x="5631" y="110"/>
                      </a:lnTo>
                      <a:lnTo>
                        <a:pt x="5638" y="110"/>
                      </a:lnTo>
                      <a:lnTo>
                        <a:pt x="5644" y="110"/>
                      </a:lnTo>
                      <a:lnTo>
                        <a:pt x="5649" y="110"/>
                      </a:lnTo>
                      <a:lnTo>
                        <a:pt x="5655" y="111"/>
                      </a:lnTo>
                      <a:lnTo>
                        <a:pt x="5662" y="111"/>
                      </a:lnTo>
                      <a:lnTo>
                        <a:pt x="5668" y="111"/>
                      </a:lnTo>
                      <a:lnTo>
                        <a:pt x="5674" y="111"/>
                      </a:lnTo>
                      <a:lnTo>
                        <a:pt x="5680" y="112"/>
                      </a:lnTo>
                      <a:lnTo>
                        <a:pt x="5686" y="112"/>
                      </a:lnTo>
                      <a:lnTo>
                        <a:pt x="5692" y="112"/>
                      </a:lnTo>
                      <a:lnTo>
                        <a:pt x="5698" y="112"/>
                      </a:lnTo>
                      <a:lnTo>
                        <a:pt x="5704" y="113"/>
                      </a:lnTo>
                      <a:lnTo>
                        <a:pt x="5709" y="113"/>
                      </a:lnTo>
                      <a:lnTo>
                        <a:pt x="5716" y="113"/>
                      </a:lnTo>
                      <a:lnTo>
                        <a:pt x="5722" y="113"/>
                      </a:lnTo>
                      <a:lnTo>
                        <a:pt x="5728" y="113"/>
                      </a:lnTo>
                      <a:lnTo>
                        <a:pt x="5733" y="114"/>
                      </a:lnTo>
                      <a:lnTo>
                        <a:pt x="5739" y="114"/>
                      </a:lnTo>
                      <a:lnTo>
                        <a:pt x="5745" y="114"/>
                      </a:lnTo>
                      <a:lnTo>
                        <a:pt x="5751" y="114"/>
                      </a:lnTo>
                      <a:lnTo>
                        <a:pt x="5757" y="114"/>
                      </a:lnTo>
                      <a:lnTo>
                        <a:pt x="5762" y="114"/>
                      </a:lnTo>
                      <a:lnTo>
                        <a:pt x="5768" y="115"/>
                      </a:lnTo>
                      <a:lnTo>
                        <a:pt x="5774" y="115"/>
                      </a:lnTo>
                      <a:lnTo>
                        <a:pt x="5780" y="115"/>
                      </a:lnTo>
                      <a:lnTo>
                        <a:pt x="5784" y="115"/>
                      </a:lnTo>
                      <a:lnTo>
                        <a:pt x="5790" y="115"/>
                      </a:lnTo>
                      <a:lnTo>
                        <a:pt x="5796" y="115"/>
                      </a:lnTo>
                      <a:lnTo>
                        <a:pt x="5801" y="115"/>
                      </a:lnTo>
                      <a:lnTo>
                        <a:pt x="5807" y="115"/>
                      </a:lnTo>
                      <a:lnTo>
                        <a:pt x="5813" y="115"/>
                      </a:lnTo>
                      <a:lnTo>
                        <a:pt x="5818" y="117"/>
                      </a:lnTo>
                      <a:lnTo>
                        <a:pt x="5823" y="117"/>
                      </a:lnTo>
                      <a:lnTo>
                        <a:pt x="5829" y="117"/>
                      </a:lnTo>
                      <a:lnTo>
                        <a:pt x="5834" y="117"/>
                      </a:lnTo>
                      <a:lnTo>
                        <a:pt x="5839" y="117"/>
                      </a:lnTo>
                      <a:lnTo>
                        <a:pt x="5845" y="117"/>
                      </a:lnTo>
                      <a:lnTo>
                        <a:pt x="5850" y="117"/>
                      </a:lnTo>
                      <a:lnTo>
                        <a:pt x="5856" y="117"/>
                      </a:lnTo>
                      <a:lnTo>
                        <a:pt x="5861" y="117"/>
                      </a:lnTo>
                      <a:lnTo>
                        <a:pt x="5866" y="117"/>
                      </a:lnTo>
                      <a:lnTo>
                        <a:pt x="5872" y="117"/>
                      </a:lnTo>
                      <a:lnTo>
                        <a:pt x="5876" y="117"/>
                      </a:lnTo>
                      <a:lnTo>
                        <a:pt x="5882" y="117"/>
                      </a:lnTo>
                      <a:lnTo>
                        <a:pt x="5887" y="117"/>
                      </a:lnTo>
                      <a:lnTo>
                        <a:pt x="5892" y="117"/>
                      </a:lnTo>
                      <a:lnTo>
                        <a:pt x="5897" y="117"/>
                      </a:lnTo>
                      <a:lnTo>
                        <a:pt x="5903" y="117"/>
                      </a:lnTo>
                      <a:lnTo>
                        <a:pt x="5907" y="117"/>
                      </a:lnTo>
                      <a:lnTo>
                        <a:pt x="5912" y="117"/>
                      </a:lnTo>
                      <a:lnTo>
                        <a:pt x="5918" y="117"/>
                      </a:lnTo>
                      <a:lnTo>
                        <a:pt x="5922" y="117"/>
                      </a:lnTo>
                      <a:lnTo>
                        <a:pt x="5927" y="117"/>
                      </a:lnTo>
                      <a:lnTo>
                        <a:pt x="5933" y="117"/>
                      </a:lnTo>
                      <a:lnTo>
                        <a:pt x="5937" y="117"/>
                      </a:lnTo>
                      <a:lnTo>
                        <a:pt x="5942" y="117"/>
                      </a:lnTo>
                      <a:lnTo>
                        <a:pt x="5947" y="115"/>
                      </a:lnTo>
                      <a:lnTo>
                        <a:pt x="5952" y="115"/>
                      </a:lnTo>
                      <a:lnTo>
                        <a:pt x="5957" y="115"/>
                      </a:lnTo>
                      <a:lnTo>
                        <a:pt x="5962" y="115"/>
                      </a:lnTo>
                      <a:lnTo>
                        <a:pt x="5966" y="115"/>
                      </a:lnTo>
                      <a:lnTo>
                        <a:pt x="5971" y="115"/>
                      </a:lnTo>
                      <a:lnTo>
                        <a:pt x="5975" y="115"/>
                      </a:lnTo>
                      <a:lnTo>
                        <a:pt x="5980" y="114"/>
                      </a:lnTo>
                      <a:lnTo>
                        <a:pt x="5985" y="114"/>
                      </a:lnTo>
                      <a:lnTo>
                        <a:pt x="5989" y="114"/>
                      </a:lnTo>
                      <a:lnTo>
                        <a:pt x="5994" y="114"/>
                      </a:lnTo>
                      <a:lnTo>
                        <a:pt x="5998" y="114"/>
                      </a:lnTo>
                      <a:lnTo>
                        <a:pt x="6003" y="114"/>
                      </a:lnTo>
                      <a:lnTo>
                        <a:pt x="6008" y="113"/>
                      </a:lnTo>
                      <a:lnTo>
                        <a:pt x="6012" y="113"/>
                      </a:lnTo>
                      <a:lnTo>
                        <a:pt x="6017" y="113"/>
                      </a:lnTo>
                      <a:lnTo>
                        <a:pt x="6022" y="113"/>
                      </a:lnTo>
                      <a:lnTo>
                        <a:pt x="6025" y="112"/>
                      </a:lnTo>
                      <a:lnTo>
                        <a:pt x="6030" y="112"/>
                      </a:lnTo>
                      <a:lnTo>
                        <a:pt x="6034" y="112"/>
                      </a:lnTo>
                      <a:lnTo>
                        <a:pt x="6039" y="111"/>
                      </a:lnTo>
                      <a:lnTo>
                        <a:pt x="6043" y="111"/>
                      </a:lnTo>
                      <a:lnTo>
                        <a:pt x="6047" y="111"/>
                      </a:lnTo>
                      <a:lnTo>
                        <a:pt x="6051" y="111"/>
                      </a:lnTo>
                      <a:lnTo>
                        <a:pt x="6056" y="110"/>
                      </a:lnTo>
                      <a:lnTo>
                        <a:pt x="6060" y="110"/>
                      </a:lnTo>
                      <a:lnTo>
                        <a:pt x="6064" y="110"/>
                      </a:lnTo>
                      <a:lnTo>
                        <a:pt x="6068" y="109"/>
                      </a:lnTo>
                      <a:lnTo>
                        <a:pt x="6072" y="109"/>
                      </a:lnTo>
                      <a:lnTo>
                        <a:pt x="6076" y="107"/>
                      </a:lnTo>
                      <a:lnTo>
                        <a:pt x="6080" y="107"/>
                      </a:lnTo>
                      <a:lnTo>
                        <a:pt x="6084" y="107"/>
                      </a:lnTo>
                      <a:lnTo>
                        <a:pt x="6088" y="106"/>
                      </a:lnTo>
                      <a:lnTo>
                        <a:pt x="6092" y="106"/>
                      </a:lnTo>
                      <a:lnTo>
                        <a:pt x="6096" y="105"/>
                      </a:lnTo>
                      <a:lnTo>
                        <a:pt x="6100" y="105"/>
                      </a:lnTo>
                      <a:lnTo>
                        <a:pt x="6103" y="10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93000"/>
                    </a:lnSpc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  <a:defRPr/>
                  </a:pPr>
                  <a:endParaRPr lang="cs-CZ" dirty="0">
                    <a:ea typeface="Microsoft YaHei" charset="-122"/>
                    <a:cs typeface="+mn-cs"/>
                  </a:endParaRPr>
                </a:p>
              </p:txBody>
            </p:sp>
            <p:sp>
              <p:nvSpPr>
                <p:cNvPr id="3096" name="Freeform 15"/>
                <p:cNvSpPr>
                  <a:spLocks noChangeArrowheads="1"/>
                </p:cNvSpPr>
                <p:nvPr/>
              </p:nvSpPr>
              <p:spPr bwMode="auto">
                <a:xfrm>
                  <a:off x="5251" y="368"/>
                  <a:ext cx="109" cy="31"/>
                </a:xfrm>
                <a:custGeom>
                  <a:avLst/>
                  <a:gdLst>
                    <a:gd name="T0" fmla="*/ 0 w 1710"/>
                    <a:gd name="T1" fmla="*/ 4876 h 417"/>
                    <a:gd name="T2" fmla="*/ 2260 w 1710"/>
                    <a:gd name="T3" fmla="*/ 4876 h 417"/>
                    <a:gd name="T4" fmla="*/ 2260 w 1710"/>
                    <a:gd name="T5" fmla="*/ 4876 h 417"/>
                    <a:gd name="T6" fmla="*/ 2260 w 1710"/>
                    <a:gd name="T7" fmla="*/ 4876 h 417"/>
                    <a:gd name="T8" fmla="*/ 2260 w 1710"/>
                    <a:gd name="T9" fmla="*/ 4876 h 417"/>
                    <a:gd name="T10" fmla="*/ 2260 w 1710"/>
                    <a:gd name="T11" fmla="*/ 4876 h 417"/>
                    <a:gd name="T12" fmla="*/ 2260 w 1710"/>
                    <a:gd name="T13" fmla="*/ 4876 h 417"/>
                    <a:gd name="T14" fmla="*/ 2260 w 1710"/>
                    <a:gd name="T15" fmla="*/ 4876 h 417"/>
                    <a:gd name="T16" fmla="*/ 2260 w 1710"/>
                    <a:gd name="T17" fmla="*/ 4876 h 417"/>
                    <a:gd name="T18" fmla="*/ 2260 w 1710"/>
                    <a:gd name="T19" fmla="*/ 4876 h 417"/>
                    <a:gd name="T20" fmla="*/ 2260 w 1710"/>
                    <a:gd name="T21" fmla="*/ 4876 h 417"/>
                    <a:gd name="T22" fmla="*/ 2260 w 1710"/>
                    <a:gd name="T23" fmla="*/ 4876 h 417"/>
                    <a:gd name="T24" fmla="*/ 2260 w 1710"/>
                    <a:gd name="T25" fmla="*/ 4876 h 417"/>
                    <a:gd name="T26" fmla="*/ 2260 w 1710"/>
                    <a:gd name="T27" fmla="*/ 4876 h 417"/>
                    <a:gd name="T28" fmla="*/ 2260 w 1710"/>
                    <a:gd name="T29" fmla="*/ 4876 h 417"/>
                    <a:gd name="T30" fmla="*/ 2260 w 1710"/>
                    <a:gd name="T31" fmla="*/ 4876 h 417"/>
                    <a:gd name="T32" fmla="*/ 2260 w 1710"/>
                    <a:gd name="T33" fmla="*/ 4876 h 417"/>
                    <a:gd name="T34" fmla="*/ 2260 w 1710"/>
                    <a:gd name="T35" fmla="*/ 4876 h 417"/>
                    <a:gd name="T36" fmla="*/ 2260 w 1710"/>
                    <a:gd name="T37" fmla="*/ 4876 h 417"/>
                    <a:gd name="T38" fmla="*/ 2260 w 1710"/>
                    <a:gd name="T39" fmla="*/ 4876 h 417"/>
                    <a:gd name="T40" fmla="*/ 2260 w 1710"/>
                    <a:gd name="T41" fmla="*/ 4876 h 417"/>
                    <a:gd name="T42" fmla="*/ 2260 w 1710"/>
                    <a:gd name="T43" fmla="*/ 4876 h 417"/>
                    <a:gd name="T44" fmla="*/ 2260 w 1710"/>
                    <a:gd name="T45" fmla="*/ 4876 h 417"/>
                    <a:gd name="T46" fmla="*/ 2260 w 1710"/>
                    <a:gd name="T47" fmla="*/ 4876 h 417"/>
                    <a:gd name="T48" fmla="*/ 2260 w 1710"/>
                    <a:gd name="T49" fmla="*/ 4876 h 417"/>
                    <a:gd name="T50" fmla="*/ 2260 w 1710"/>
                    <a:gd name="T51" fmla="*/ 4876 h 417"/>
                    <a:gd name="T52" fmla="*/ 2260 w 1710"/>
                    <a:gd name="T53" fmla="*/ 4876 h 417"/>
                    <a:gd name="T54" fmla="*/ 2260 w 1710"/>
                    <a:gd name="T55" fmla="*/ 4876 h 417"/>
                    <a:gd name="T56" fmla="*/ 2260 w 1710"/>
                    <a:gd name="T57" fmla="*/ 4876 h 417"/>
                    <a:gd name="T58" fmla="*/ 2260 w 1710"/>
                    <a:gd name="T59" fmla="*/ 4876 h 417"/>
                    <a:gd name="T60" fmla="*/ 2260 w 1710"/>
                    <a:gd name="T61" fmla="*/ 4876 h 417"/>
                    <a:gd name="T62" fmla="*/ 2260 w 1710"/>
                    <a:gd name="T63" fmla="*/ 4876 h 417"/>
                    <a:gd name="T64" fmla="*/ 2260 w 1710"/>
                    <a:gd name="T65" fmla="*/ 0 h 417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710"/>
                    <a:gd name="T100" fmla="*/ 0 h 417"/>
                    <a:gd name="T101" fmla="*/ 1710 w 1710"/>
                    <a:gd name="T102" fmla="*/ 417 h 417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710" h="417">
                      <a:moveTo>
                        <a:pt x="0" y="417"/>
                      </a:moveTo>
                      <a:lnTo>
                        <a:pt x="46" y="390"/>
                      </a:lnTo>
                      <a:lnTo>
                        <a:pt x="93" y="365"/>
                      </a:lnTo>
                      <a:lnTo>
                        <a:pt x="140" y="339"/>
                      </a:lnTo>
                      <a:lnTo>
                        <a:pt x="189" y="314"/>
                      </a:lnTo>
                      <a:lnTo>
                        <a:pt x="237" y="291"/>
                      </a:lnTo>
                      <a:lnTo>
                        <a:pt x="286" y="269"/>
                      </a:lnTo>
                      <a:lnTo>
                        <a:pt x="335" y="247"/>
                      </a:lnTo>
                      <a:lnTo>
                        <a:pt x="385" y="228"/>
                      </a:lnTo>
                      <a:lnTo>
                        <a:pt x="434" y="208"/>
                      </a:lnTo>
                      <a:lnTo>
                        <a:pt x="485" y="190"/>
                      </a:lnTo>
                      <a:lnTo>
                        <a:pt x="536" y="171"/>
                      </a:lnTo>
                      <a:lnTo>
                        <a:pt x="586" y="155"/>
                      </a:lnTo>
                      <a:lnTo>
                        <a:pt x="638" y="139"/>
                      </a:lnTo>
                      <a:lnTo>
                        <a:pt x="690" y="124"/>
                      </a:lnTo>
                      <a:lnTo>
                        <a:pt x="743" y="110"/>
                      </a:lnTo>
                      <a:lnTo>
                        <a:pt x="796" y="98"/>
                      </a:lnTo>
                      <a:lnTo>
                        <a:pt x="850" y="85"/>
                      </a:lnTo>
                      <a:lnTo>
                        <a:pt x="904" y="75"/>
                      </a:lnTo>
                      <a:lnTo>
                        <a:pt x="958" y="63"/>
                      </a:lnTo>
                      <a:lnTo>
                        <a:pt x="1013" y="54"/>
                      </a:lnTo>
                      <a:lnTo>
                        <a:pt x="1069" y="45"/>
                      </a:lnTo>
                      <a:lnTo>
                        <a:pt x="1124" y="37"/>
                      </a:lnTo>
                      <a:lnTo>
                        <a:pt x="1181" y="30"/>
                      </a:lnTo>
                      <a:lnTo>
                        <a:pt x="1237" y="24"/>
                      </a:lnTo>
                      <a:lnTo>
                        <a:pt x="1295" y="18"/>
                      </a:lnTo>
                      <a:lnTo>
                        <a:pt x="1353" y="14"/>
                      </a:lnTo>
                      <a:lnTo>
                        <a:pt x="1411" y="9"/>
                      </a:lnTo>
                      <a:lnTo>
                        <a:pt x="1470" y="6"/>
                      </a:lnTo>
                      <a:lnTo>
                        <a:pt x="1529" y="3"/>
                      </a:lnTo>
                      <a:lnTo>
                        <a:pt x="1589" y="1"/>
                      </a:lnTo>
                      <a:lnTo>
                        <a:pt x="1649" y="1"/>
                      </a:lnTo>
                      <a:lnTo>
                        <a:pt x="1710" y="0"/>
                      </a:lnTo>
                    </a:path>
                  </a:pathLst>
                </a:cu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93000"/>
                    </a:lnSpc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  <a:defRPr/>
                  </a:pPr>
                  <a:endParaRPr lang="cs-CZ" dirty="0">
                    <a:ea typeface="Microsoft YaHei" charset="-122"/>
                    <a:cs typeface="+mn-cs"/>
                  </a:endParaRPr>
                </a:p>
              </p:txBody>
            </p:sp>
            <p:sp>
              <p:nvSpPr>
                <p:cNvPr id="3097" name="Freeform 16"/>
                <p:cNvSpPr>
                  <a:spLocks noChangeArrowheads="1"/>
                </p:cNvSpPr>
                <p:nvPr/>
              </p:nvSpPr>
              <p:spPr bwMode="auto">
                <a:xfrm>
                  <a:off x="5250" y="366"/>
                  <a:ext cx="110" cy="35"/>
                </a:xfrm>
                <a:custGeom>
                  <a:avLst/>
                  <a:gdLst>
                    <a:gd name="T0" fmla="*/ 0 w 1727"/>
                    <a:gd name="T1" fmla="*/ 4567 h 477"/>
                    <a:gd name="T2" fmla="*/ 2251 w 1727"/>
                    <a:gd name="T3" fmla="*/ 4567 h 477"/>
                    <a:gd name="T4" fmla="*/ 2251 w 1727"/>
                    <a:gd name="T5" fmla="*/ 4567 h 477"/>
                    <a:gd name="T6" fmla="*/ 2251 w 1727"/>
                    <a:gd name="T7" fmla="*/ 4567 h 477"/>
                    <a:gd name="T8" fmla="*/ 2251 w 1727"/>
                    <a:gd name="T9" fmla="*/ 4567 h 477"/>
                    <a:gd name="T10" fmla="*/ 2251 w 1727"/>
                    <a:gd name="T11" fmla="*/ 4567 h 477"/>
                    <a:gd name="T12" fmla="*/ 2251 w 1727"/>
                    <a:gd name="T13" fmla="*/ 4567 h 477"/>
                    <a:gd name="T14" fmla="*/ 2251 w 1727"/>
                    <a:gd name="T15" fmla="*/ 4567 h 477"/>
                    <a:gd name="T16" fmla="*/ 2251 w 1727"/>
                    <a:gd name="T17" fmla="*/ 4567 h 477"/>
                    <a:gd name="T18" fmla="*/ 2251 w 1727"/>
                    <a:gd name="T19" fmla="*/ 4567 h 477"/>
                    <a:gd name="T20" fmla="*/ 2251 w 1727"/>
                    <a:gd name="T21" fmla="*/ 4567 h 477"/>
                    <a:gd name="T22" fmla="*/ 2251 w 1727"/>
                    <a:gd name="T23" fmla="*/ 4567 h 477"/>
                    <a:gd name="T24" fmla="*/ 2251 w 1727"/>
                    <a:gd name="T25" fmla="*/ 4567 h 477"/>
                    <a:gd name="T26" fmla="*/ 2251 w 1727"/>
                    <a:gd name="T27" fmla="*/ 4567 h 477"/>
                    <a:gd name="T28" fmla="*/ 2251 w 1727"/>
                    <a:gd name="T29" fmla="*/ 4567 h 477"/>
                    <a:gd name="T30" fmla="*/ 2251 w 1727"/>
                    <a:gd name="T31" fmla="*/ 4567 h 477"/>
                    <a:gd name="T32" fmla="*/ 2251 w 1727"/>
                    <a:gd name="T33" fmla="*/ 0 h 477"/>
                    <a:gd name="T34" fmla="*/ 2251 w 1727"/>
                    <a:gd name="T35" fmla="*/ 4567 h 477"/>
                    <a:gd name="T36" fmla="*/ 2251 w 1727"/>
                    <a:gd name="T37" fmla="*/ 4567 h 477"/>
                    <a:gd name="T38" fmla="*/ 2251 w 1727"/>
                    <a:gd name="T39" fmla="*/ 4567 h 477"/>
                    <a:gd name="T40" fmla="*/ 2251 w 1727"/>
                    <a:gd name="T41" fmla="*/ 4567 h 477"/>
                    <a:gd name="T42" fmla="*/ 2251 w 1727"/>
                    <a:gd name="T43" fmla="*/ 4567 h 477"/>
                    <a:gd name="T44" fmla="*/ 2251 w 1727"/>
                    <a:gd name="T45" fmla="*/ 4567 h 477"/>
                    <a:gd name="T46" fmla="*/ 2251 w 1727"/>
                    <a:gd name="T47" fmla="*/ 4567 h 477"/>
                    <a:gd name="T48" fmla="*/ 2251 w 1727"/>
                    <a:gd name="T49" fmla="*/ 4567 h 477"/>
                    <a:gd name="T50" fmla="*/ 2251 w 1727"/>
                    <a:gd name="T51" fmla="*/ 4567 h 477"/>
                    <a:gd name="T52" fmla="*/ 2251 w 1727"/>
                    <a:gd name="T53" fmla="*/ 4567 h 477"/>
                    <a:gd name="T54" fmla="*/ 2251 w 1727"/>
                    <a:gd name="T55" fmla="*/ 4567 h 477"/>
                    <a:gd name="T56" fmla="*/ 2251 w 1727"/>
                    <a:gd name="T57" fmla="*/ 4567 h 477"/>
                    <a:gd name="T58" fmla="*/ 2251 w 1727"/>
                    <a:gd name="T59" fmla="*/ 4567 h 477"/>
                    <a:gd name="T60" fmla="*/ 2251 w 1727"/>
                    <a:gd name="T61" fmla="*/ 4567 h 477"/>
                    <a:gd name="T62" fmla="*/ 2251 w 1727"/>
                    <a:gd name="T63" fmla="*/ 4567 h 477"/>
                    <a:gd name="T64" fmla="*/ 2251 w 1727"/>
                    <a:gd name="T65" fmla="*/ 4567 h 477"/>
                    <a:gd name="T66" fmla="*/ 2251 w 1727"/>
                    <a:gd name="T67" fmla="*/ 4567 h 477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1727"/>
                    <a:gd name="T103" fmla="*/ 0 h 477"/>
                    <a:gd name="T104" fmla="*/ 1727 w 1727"/>
                    <a:gd name="T105" fmla="*/ 477 h 477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1727" h="477">
                      <a:moveTo>
                        <a:pt x="33" y="476"/>
                      </a:moveTo>
                      <a:lnTo>
                        <a:pt x="0" y="421"/>
                      </a:lnTo>
                      <a:lnTo>
                        <a:pt x="47" y="394"/>
                      </a:lnTo>
                      <a:lnTo>
                        <a:pt x="95" y="368"/>
                      </a:lnTo>
                      <a:lnTo>
                        <a:pt x="142" y="343"/>
                      </a:lnTo>
                      <a:lnTo>
                        <a:pt x="191" y="318"/>
                      </a:lnTo>
                      <a:lnTo>
                        <a:pt x="240" y="294"/>
                      </a:lnTo>
                      <a:lnTo>
                        <a:pt x="290" y="271"/>
                      </a:lnTo>
                      <a:lnTo>
                        <a:pt x="339" y="251"/>
                      </a:lnTo>
                      <a:lnTo>
                        <a:pt x="389" y="230"/>
                      </a:lnTo>
                      <a:lnTo>
                        <a:pt x="440" y="210"/>
                      </a:lnTo>
                      <a:lnTo>
                        <a:pt x="490" y="191"/>
                      </a:lnTo>
                      <a:lnTo>
                        <a:pt x="542" y="173"/>
                      </a:lnTo>
                      <a:lnTo>
                        <a:pt x="594" y="156"/>
                      </a:lnTo>
                      <a:lnTo>
                        <a:pt x="646" y="141"/>
                      </a:lnTo>
                      <a:lnTo>
                        <a:pt x="699" y="126"/>
                      </a:lnTo>
                      <a:lnTo>
                        <a:pt x="752" y="111"/>
                      </a:lnTo>
                      <a:lnTo>
                        <a:pt x="806" y="99"/>
                      </a:lnTo>
                      <a:lnTo>
                        <a:pt x="860" y="86"/>
                      </a:lnTo>
                      <a:lnTo>
                        <a:pt x="914" y="74"/>
                      </a:lnTo>
                      <a:lnTo>
                        <a:pt x="970" y="64"/>
                      </a:lnTo>
                      <a:lnTo>
                        <a:pt x="1025" y="55"/>
                      </a:lnTo>
                      <a:lnTo>
                        <a:pt x="1080" y="46"/>
                      </a:lnTo>
                      <a:lnTo>
                        <a:pt x="1137" y="38"/>
                      </a:lnTo>
                      <a:lnTo>
                        <a:pt x="1194" y="31"/>
                      </a:lnTo>
                      <a:lnTo>
                        <a:pt x="1251" y="24"/>
                      </a:lnTo>
                      <a:lnTo>
                        <a:pt x="1308" y="18"/>
                      </a:lnTo>
                      <a:lnTo>
                        <a:pt x="1367" y="13"/>
                      </a:lnTo>
                      <a:lnTo>
                        <a:pt x="1426" y="9"/>
                      </a:lnTo>
                      <a:lnTo>
                        <a:pt x="1485" y="7"/>
                      </a:lnTo>
                      <a:lnTo>
                        <a:pt x="1545" y="3"/>
                      </a:lnTo>
                      <a:lnTo>
                        <a:pt x="1605" y="2"/>
                      </a:lnTo>
                      <a:lnTo>
                        <a:pt x="1666" y="1"/>
                      </a:lnTo>
                      <a:lnTo>
                        <a:pt x="1727" y="0"/>
                      </a:lnTo>
                      <a:lnTo>
                        <a:pt x="1727" y="63"/>
                      </a:lnTo>
                      <a:lnTo>
                        <a:pt x="1667" y="64"/>
                      </a:lnTo>
                      <a:lnTo>
                        <a:pt x="1607" y="65"/>
                      </a:lnTo>
                      <a:lnTo>
                        <a:pt x="1547" y="68"/>
                      </a:lnTo>
                      <a:lnTo>
                        <a:pt x="1488" y="70"/>
                      </a:lnTo>
                      <a:lnTo>
                        <a:pt x="1429" y="73"/>
                      </a:lnTo>
                      <a:lnTo>
                        <a:pt x="1372" y="77"/>
                      </a:lnTo>
                      <a:lnTo>
                        <a:pt x="1315" y="81"/>
                      </a:lnTo>
                      <a:lnTo>
                        <a:pt x="1258" y="87"/>
                      </a:lnTo>
                      <a:lnTo>
                        <a:pt x="1201" y="94"/>
                      </a:lnTo>
                      <a:lnTo>
                        <a:pt x="1146" y="101"/>
                      </a:lnTo>
                      <a:lnTo>
                        <a:pt x="1091" y="109"/>
                      </a:lnTo>
                      <a:lnTo>
                        <a:pt x="1035" y="117"/>
                      </a:lnTo>
                      <a:lnTo>
                        <a:pt x="981" y="127"/>
                      </a:lnTo>
                      <a:lnTo>
                        <a:pt x="927" y="138"/>
                      </a:lnTo>
                      <a:lnTo>
                        <a:pt x="874" y="149"/>
                      </a:lnTo>
                      <a:lnTo>
                        <a:pt x="821" y="161"/>
                      </a:lnTo>
                      <a:lnTo>
                        <a:pt x="768" y="173"/>
                      </a:lnTo>
                      <a:lnTo>
                        <a:pt x="716" y="187"/>
                      </a:lnTo>
                      <a:lnTo>
                        <a:pt x="664" y="202"/>
                      </a:lnTo>
                      <a:lnTo>
                        <a:pt x="614" y="217"/>
                      </a:lnTo>
                      <a:lnTo>
                        <a:pt x="563" y="234"/>
                      </a:lnTo>
                      <a:lnTo>
                        <a:pt x="512" y="252"/>
                      </a:lnTo>
                      <a:lnTo>
                        <a:pt x="463" y="270"/>
                      </a:lnTo>
                      <a:lnTo>
                        <a:pt x="413" y="289"/>
                      </a:lnTo>
                      <a:lnTo>
                        <a:pt x="364" y="309"/>
                      </a:lnTo>
                      <a:lnTo>
                        <a:pt x="315" y="330"/>
                      </a:lnTo>
                      <a:lnTo>
                        <a:pt x="267" y="352"/>
                      </a:lnTo>
                      <a:lnTo>
                        <a:pt x="220" y="375"/>
                      </a:lnTo>
                      <a:lnTo>
                        <a:pt x="172" y="399"/>
                      </a:lnTo>
                      <a:lnTo>
                        <a:pt x="125" y="424"/>
                      </a:lnTo>
                      <a:lnTo>
                        <a:pt x="79" y="450"/>
                      </a:lnTo>
                      <a:lnTo>
                        <a:pt x="33" y="477"/>
                      </a:lnTo>
                      <a:lnTo>
                        <a:pt x="33" y="476"/>
                      </a:lnTo>
                      <a:close/>
                    </a:path>
                  </a:pathLst>
                </a:custGeom>
                <a:solidFill>
                  <a:srgbClr val="FF004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93000"/>
                    </a:lnSpc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  <a:defRPr/>
                  </a:pPr>
                  <a:endParaRPr lang="cs-CZ" dirty="0">
                    <a:ea typeface="Microsoft YaHei" charset="-122"/>
                    <a:cs typeface="+mn-cs"/>
                  </a:endParaRPr>
                </a:p>
              </p:txBody>
            </p:sp>
            <p:sp>
              <p:nvSpPr>
                <p:cNvPr id="3098" name="Freeform 17"/>
                <p:cNvSpPr>
                  <a:spLocks noChangeArrowheads="1"/>
                </p:cNvSpPr>
                <p:nvPr/>
              </p:nvSpPr>
              <p:spPr bwMode="auto">
                <a:xfrm>
                  <a:off x="5309" y="372"/>
                  <a:ext cx="7" cy="51"/>
                </a:xfrm>
                <a:custGeom>
                  <a:avLst/>
                  <a:gdLst>
                    <a:gd name="T0" fmla="*/ 972 w 130"/>
                    <a:gd name="T1" fmla="*/ 0 h 684"/>
                    <a:gd name="T2" fmla="*/ 972 w 130"/>
                    <a:gd name="T3" fmla="*/ 4949 h 684"/>
                    <a:gd name="T4" fmla="*/ 972 w 130"/>
                    <a:gd name="T5" fmla="*/ 4949 h 684"/>
                    <a:gd name="T6" fmla="*/ 972 w 130"/>
                    <a:gd name="T7" fmla="*/ 4949 h 684"/>
                    <a:gd name="T8" fmla="*/ 972 w 130"/>
                    <a:gd name="T9" fmla="*/ 4949 h 684"/>
                    <a:gd name="T10" fmla="*/ 972 w 130"/>
                    <a:gd name="T11" fmla="*/ 4949 h 684"/>
                    <a:gd name="T12" fmla="*/ 972 w 130"/>
                    <a:gd name="T13" fmla="*/ 4949 h 684"/>
                    <a:gd name="T14" fmla="*/ 0 w 130"/>
                    <a:gd name="T15" fmla="*/ 4949 h 684"/>
                    <a:gd name="T16" fmla="*/ 0 w 130"/>
                    <a:gd name="T17" fmla="*/ 4949 h 684"/>
                    <a:gd name="T18" fmla="*/ 972 w 130"/>
                    <a:gd name="T19" fmla="*/ 4949 h 684"/>
                    <a:gd name="T20" fmla="*/ 972 w 130"/>
                    <a:gd name="T21" fmla="*/ 4949 h 684"/>
                    <a:gd name="T22" fmla="*/ 972 w 130"/>
                    <a:gd name="T23" fmla="*/ 4949 h 684"/>
                    <a:gd name="T24" fmla="*/ 972 w 130"/>
                    <a:gd name="T25" fmla="*/ 4949 h 684"/>
                    <a:gd name="T26" fmla="*/ 972 w 130"/>
                    <a:gd name="T27" fmla="*/ 4949 h 684"/>
                    <a:gd name="T28" fmla="*/ 972 w 130"/>
                    <a:gd name="T29" fmla="*/ 4949 h 684"/>
                    <a:gd name="T30" fmla="*/ 972 w 130"/>
                    <a:gd name="T31" fmla="*/ 4949 h 684"/>
                    <a:gd name="T32" fmla="*/ 972 w 130"/>
                    <a:gd name="T33" fmla="*/ 4949 h 684"/>
                    <a:gd name="T34" fmla="*/ 972 w 130"/>
                    <a:gd name="T35" fmla="*/ 4949 h 684"/>
                    <a:gd name="T36" fmla="*/ 972 w 130"/>
                    <a:gd name="T37" fmla="*/ 4949 h 684"/>
                    <a:gd name="T38" fmla="*/ 972 w 130"/>
                    <a:gd name="T39" fmla="*/ 4949 h 684"/>
                    <a:gd name="T40" fmla="*/ 972 w 130"/>
                    <a:gd name="T41" fmla="*/ 4949 h 684"/>
                    <a:gd name="T42" fmla="*/ 972 w 130"/>
                    <a:gd name="T43" fmla="*/ 4949 h 684"/>
                    <a:gd name="T44" fmla="*/ 972 w 130"/>
                    <a:gd name="T45" fmla="*/ 4949 h 684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30"/>
                    <a:gd name="T70" fmla="*/ 0 h 684"/>
                    <a:gd name="T71" fmla="*/ 130 w 130"/>
                    <a:gd name="T72" fmla="*/ 684 h 684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30" h="684">
                      <a:moveTo>
                        <a:pt x="24" y="0"/>
                      </a:moveTo>
                      <a:lnTo>
                        <a:pt x="19" y="32"/>
                      </a:lnTo>
                      <a:lnTo>
                        <a:pt x="13" y="62"/>
                      </a:lnTo>
                      <a:lnTo>
                        <a:pt x="8" y="91"/>
                      </a:lnTo>
                      <a:lnTo>
                        <a:pt x="5" y="118"/>
                      </a:lnTo>
                      <a:lnTo>
                        <a:pt x="2" y="146"/>
                      </a:lnTo>
                      <a:lnTo>
                        <a:pt x="1" y="171"/>
                      </a:lnTo>
                      <a:lnTo>
                        <a:pt x="0" y="196"/>
                      </a:lnTo>
                      <a:lnTo>
                        <a:pt x="0" y="220"/>
                      </a:lnTo>
                      <a:lnTo>
                        <a:pt x="1" y="243"/>
                      </a:lnTo>
                      <a:lnTo>
                        <a:pt x="2" y="265"/>
                      </a:lnTo>
                      <a:lnTo>
                        <a:pt x="5" y="285"/>
                      </a:lnTo>
                      <a:lnTo>
                        <a:pt x="7" y="306"/>
                      </a:lnTo>
                      <a:lnTo>
                        <a:pt x="14" y="346"/>
                      </a:lnTo>
                      <a:lnTo>
                        <a:pt x="23" y="384"/>
                      </a:lnTo>
                      <a:lnTo>
                        <a:pt x="35" y="421"/>
                      </a:lnTo>
                      <a:lnTo>
                        <a:pt x="46" y="457"/>
                      </a:lnTo>
                      <a:lnTo>
                        <a:pt x="60" y="493"/>
                      </a:lnTo>
                      <a:lnTo>
                        <a:pt x="74" y="528"/>
                      </a:lnTo>
                      <a:lnTo>
                        <a:pt x="88" y="565"/>
                      </a:lnTo>
                      <a:lnTo>
                        <a:pt x="103" y="602"/>
                      </a:lnTo>
                      <a:lnTo>
                        <a:pt x="117" y="642"/>
                      </a:lnTo>
                      <a:lnTo>
                        <a:pt x="130" y="684"/>
                      </a:lnTo>
                    </a:path>
                  </a:pathLst>
                </a:cu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93000"/>
                    </a:lnSpc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  <a:defRPr/>
                  </a:pPr>
                  <a:endParaRPr lang="cs-CZ" dirty="0">
                    <a:ea typeface="Microsoft YaHei" charset="-122"/>
                    <a:cs typeface="+mn-cs"/>
                  </a:endParaRPr>
                </a:p>
              </p:txBody>
            </p:sp>
            <p:sp>
              <p:nvSpPr>
                <p:cNvPr id="3099" name="Freeform 18"/>
                <p:cNvSpPr>
                  <a:spLocks noChangeArrowheads="1"/>
                </p:cNvSpPr>
                <p:nvPr/>
              </p:nvSpPr>
              <p:spPr bwMode="auto">
                <a:xfrm>
                  <a:off x="5307" y="371"/>
                  <a:ext cx="11" cy="52"/>
                </a:xfrm>
                <a:custGeom>
                  <a:avLst/>
                  <a:gdLst>
                    <a:gd name="T0" fmla="*/ 1326 w 192"/>
                    <a:gd name="T1" fmla="*/ 0 h 699"/>
                    <a:gd name="T2" fmla="*/ 1326 w 192"/>
                    <a:gd name="T3" fmla="*/ 4893 h 699"/>
                    <a:gd name="T4" fmla="*/ 1326 w 192"/>
                    <a:gd name="T5" fmla="*/ 4893 h 699"/>
                    <a:gd name="T6" fmla="*/ 1326 w 192"/>
                    <a:gd name="T7" fmla="*/ 4893 h 699"/>
                    <a:gd name="T8" fmla="*/ 1326 w 192"/>
                    <a:gd name="T9" fmla="*/ 4893 h 699"/>
                    <a:gd name="T10" fmla="*/ 1326 w 192"/>
                    <a:gd name="T11" fmla="*/ 4893 h 699"/>
                    <a:gd name="T12" fmla="*/ 1326 w 192"/>
                    <a:gd name="T13" fmla="*/ 4893 h 699"/>
                    <a:gd name="T14" fmla="*/ 1326 w 192"/>
                    <a:gd name="T15" fmla="*/ 4893 h 699"/>
                    <a:gd name="T16" fmla="*/ 1326 w 192"/>
                    <a:gd name="T17" fmla="*/ 4893 h 699"/>
                    <a:gd name="T18" fmla="*/ 1326 w 192"/>
                    <a:gd name="T19" fmla="*/ 4893 h 699"/>
                    <a:gd name="T20" fmla="*/ 1326 w 192"/>
                    <a:gd name="T21" fmla="*/ 4893 h 699"/>
                    <a:gd name="T22" fmla="*/ 1326 w 192"/>
                    <a:gd name="T23" fmla="*/ 4893 h 699"/>
                    <a:gd name="T24" fmla="*/ 1326 w 192"/>
                    <a:gd name="T25" fmla="*/ 4893 h 699"/>
                    <a:gd name="T26" fmla="*/ 1326 w 192"/>
                    <a:gd name="T27" fmla="*/ 4893 h 699"/>
                    <a:gd name="T28" fmla="*/ 1326 w 192"/>
                    <a:gd name="T29" fmla="*/ 4893 h 699"/>
                    <a:gd name="T30" fmla="*/ 1326 w 192"/>
                    <a:gd name="T31" fmla="*/ 4893 h 699"/>
                    <a:gd name="T32" fmla="*/ 1326 w 192"/>
                    <a:gd name="T33" fmla="*/ 4893 h 699"/>
                    <a:gd name="T34" fmla="*/ 1326 w 192"/>
                    <a:gd name="T35" fmla="*/ 4893 h 699"/>
                    <a:gd name="T36" fmla="*/ 1326 w 192"/>
                    <a:gd name="T37" fmla="*/ 4893 h 699"/>
                    <a:gd name="T38" fmla="*/ 1326 w 192"/>
                    <a:gd name="T39" fmla="*/ 4893 h 699"/>
                    <a:gd name="T40" fmla="*/ 1326 w 192"/>
                    <a:gd name="T41" fmla="*/ 4893 h 699"/>
                    <a:gd name="T42" fmla="*/ 1326 w 192"/>
                    <a:gd name="T43" fmla="*/ 4893 h 699"/>
                    <a:gd name="T44" fmla="*/ 1326 w 192"/>
                    <a:gd name="T45" fmla="*/ 4893 h 699"/>
                    <a:gd name="T46" fmla="*/ 1326 w 192"/>
                    <a:gd name="T47" fmla="*/ 4893 h 699"/>
                    <a:gd name="T48" fmla="*/ 1326 w 192"/>
                    <a:gd name="T49" fmla="*/ 4893 h 699"/>
                    <a:gd name="T50" fmla="*/ 1326 w 192"/>
                    <a:gd name="T51" fmla="*/ 4893 h 699"/>
                    <a:gd name="T52" fmla="*/ 1326 w 192"/>
                    <a:gd name="T53" fmla="*/ 4893 h 699"/>
                    <a:gd name="T54" fmla="*/ 1326 w 192"/>
                    <a:gd name="T55" fmla="*/ 4893 h 699"/>
                    <a:gd name="T56" fmla="*/ 1326 w 192"/>
                    <a:gd name="T57" fmla="*/ 4893 h 699"/>
                    <a:gd name="T58" fmla="*/ 1326 w 192"/>
                    <a:gd name="T59" fmla="*/ 4893 h 699"/>
                    <a:gd name="T60" fmla="*/ 1326 w 192"/>
                    <a:gd name="T61" fmla="*/ 4893 h 699"/>
                    <a:gd name="T62" fmla="*/ 1326 w 192"/>
                    <a:gd name="T63" fmla="*/ 4893 h 699"/>
                    <a:gd name="T64" fmla="*/ 1326 w 192"/>
                    <a:gd name="T65" fmla="*/ 4893 h 699"/>
                    <a:gd name="T66" fmla="*/ 1326 w 192"/>
                    <a:gd name="T67" fmla="*/ 4893 h 699"/>
                    <a:gd name="T68" fmla="*/ 1326 w 192"/>
                    <a:gd name="T69" fmla="*/ 4893 h 699"/>
                    <a:gd name="T70" fmla="*/ 1326 w 192"/>
                    <a:gd name="T71" fmla="*/ 4893 h 699"/>
                    <a:gd name="T72" fmla="*/ 1326 w 192"/>
                    <a:gd name="T73" fmla="*/ 4893 h 699"/>
                    <a:gd name="T74" fmla="*/ 1326 w 192"/>
                    <a:gd name="T75" fmla="*/ 4893 h 699"/>
                    <a:gd name="T76" fmla="*/ 1326 w 192"/>
                    <a:gd name="T77" fmla="*/ 4893 h 699"/>
                    <a:gd name="T78" fmla="*/ 0 w 192"/>
                    <a:gd name="T79" fmla="*/ 4893 h 699"/>
                    <a:gd name="T80" fmla="*/ 0 w 192"/>
                    <a:gd name="T81" fmla="*/ 4893 h 699"/>
                    <a:gd name="T82" fmla="*/ 1326 w 192"/>
                    <a:gd name="T83" fmla="*/ 4893 h 699"/>
                    <a:gd name="T84" fmla="*/ 1326 w 192"/>
                    <a:gd name="T85" fmla="*/ 4893 h 699"/>
                    <a:gd name="T86" fmla="*/ 1326 w 192"/>
                    <a:gd name="T87" fmla="*/ 4893 h 699"/>
                    <a:gd name="T88" fmla="*/ 1326 w 192"/>
                    <a:gd name="T89" fmla="*/ 4893 h 699"/>
                    <a:gd name="T90" fmla="*/ 1326 w 192"/>
                    <a:gd name="T91" fmla="*/ 4893 h 699"/>
                    <a:gd name="T92" fmla="*/ 1326 w 192"/>
                    <a:gd name="T93" fmla="*/ 4893 h 699"/>
                    <a:gd name="T94" fmla="*/ 1326 w 192"/>
                    <a:gd name="T95" fmla="*/ 4893 h 699"/>
                    <a:gd name="T96" fmla="*/ 1326 w 192"/>
                    <a:gd name="T97" fmla="*/ 0 h 699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92"/>
                    <a:gd name="T148" fmla="*/ 0 h 699"/>
                    <a:gd name="T149" fmla="*/ 192 w 192"/>
                    <a:gd name="T150" fmla="*/ 699 h 699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92" h="699">
                      <a:moveTo>
                        <a:pt x="25" y="0"/>
                      </a:moveTo>
                      <a:lnTo>
                        <a:pt x="87" y="14"/>
                      </a:lnTo>
                      <a:lnTo>
                        <a:pt x="82" y="45"/>
                      </a:lnTo>
                      <a:lnTo>
                        <a:pt x="77" y="75"/>
                      </a:lnTo>
                      <a:lnTo>
                        <a:pt x="72" y="102"/>
                      </a:lnTo>
                      <a:lnTo>
                        <a:pt x="69" y="129"/>
                      </a:lnTo>
                      <a:lnTo>
                        <a:pt x="67" y="154"/>
                      </a:lnTo>
                      <a:lnTo>
                        <a:pt x="66" y="180"/>
                      </a:lnTo>
                      <a:lnTo>
                        <a:pt x="64" y="204"/>
                      </a:lnTo>
                      <a:lnTo>
                        <a:pt x="64" y="226"/>
                      </a:lnTo>
                      <a:lnTo>
                        <a:pt x="66" y="247"/>
                      </a:lnTo>
                      <a:lnTo>
                        <a:pt x="67" y="269"/>
                      </a:lnTo>
                      <a:lnTo>
                        <a:pt x="69" y="289"/>
                      </a:lnTo>
                      <a:lnTo>
                        <a:pt x="71" y="310"/>
                      </a:lnTo>
                      <a:lnTo>
                        <a:pt x="78" y="346"/>
                      </a:lnTo>
                      <a:lnTo>
                        <a:pt x="86" y="383"/>
                      </a:lnTo>
                      <a:lnTo>
                        <a:pt x="97" y="419"/>
                      </a:lnTo>
                      <a:lnTo>
                        <a:pt x="109" y="455"/>
                      </a:lnTo>
                      <a:lnTo>
                        <a:pt x="122" y="489"/>
                      </a:lnTo>
                      <a:lnTo>
                        <a:pt x="136" y="525"/>
                      </a:lnTo>
                      <a:lnTo>
                        <a:pt x="151" y="562"/>
                      </a:lnTo>
                      <a:lnTo>
                        <a:pt x="165" y="599"/>
                      </a:lnTo>
                      <a:lnTo>
                        <a:pt x="178" y="639"/>
                      </a:lnTo>
                      <a:lnTo>
                        <a:pt x="187" y="660"/>
                      </a:lnTo>
                      <a:lnTo>
                        <a:pt x="192" y="682"/>
                      </a:lnTo>
                      <a:lnTo>
                        <a:pt x="131" y="699"/>
                      </a:lnTo>
                      <a:lnTo>
                        <a:pt x="119" y="658"/>
                      </a:lnTo>
                      <a:lnTo>
                        <a:pt x="104" y="619"/>
                      </a:lnTo>
                      <a:lnTo>
                        <a:pt x="90" y="581"/>
                      </a:lnTo>
                      <a:lnTo>
                        <a:pt x="75" y="543"/>
                      </a:lnTo>
                      <a:lnTo>
                        <a:pt x="61" y="508"/>
                      </a:lnTo>
                      <a:lnTo>
                        <a:pt x="47" y="471"/>
                      </a:lnTo>
                      <a:lnTo>
                        <a:pt x="36" y="434"/>
                      </a:lnTo>
                      <a:lnTo>
                        <a:pt x="24" y="397"/>
                      </a:lnTo>
                      <a:lnTo>
                        <a:pt x="15" y="358"/>
                      </a:lnTo>
                      <a:lnTo>
                        <a:pt x="8" y="317"/>
                      </a:lnTo>
                      <a:lnTo>
                        <a:pt x="5" y="295"/>
                      </a:lnTo>
                      <a:lnTo>
                        <a:pt x="2" y="273"/>
                      </a:lnTo>
                      <a:lnTo>
                        <a:pt x="1" y="250"/>
                      </a:lnTo>
                      <a:lnTo>
                        <a:pt x="0" y="227"/>
                      </a:lnTo>
                      <a:lnTo>
                        <a:pt x="0" y="203"/>
                      </a:lnTo>
                      <a:lnTo>
                        <a:pt x="1" y="177"/>
                      </a:lnTo>
                      <a:lnTo>
                        <a:pt x="3" y="151"/>
                      </a:lnTo>
                      <a:lnTo>
                        <a:pt x="6" y="123"/>
                      </a:lnTo>
                      <a:lnTo>
                        <a:pt x="9" y="94"/>
                      </a:lnTo>
                      <a:lnTo>
                        <a:pt x="14" y="64"/>
                      </a:lnTo>
                      <a:lnTo>
                        <a:pt x="18" y="33"/>
                      </a:lnTo>
                      <a:lnTo>
                        <a:pt x="25" y="1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FF004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93000"/>
                    </a:lnSpc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  <a:defRPr/>
                  </a:pPr>
                  <a:endParaRPr lang="cs-CZ" dirty="0">
                    <a:ea typeface="Microsoft YaHei" charset="-122"/>
                    <a:cs typeface="+mn-cs"/>
                  </a:endParaRPr>
                </a:p>
              </p:txBody>
            </p:sp>
            <p:sp>
              <p:nvSpPr>
                <p:cNvPr id="3100" name="Freeform 19"/>
                <p:cNvSpPr>
                  <a:spLocks noChangeArrowheads="1"/>
                </p:cNvSpPr>
                <p:nvPr/>
              </p:nvSpPr>
              <p:spPr bwMode="auto">
                <a:xfrm>
                  <a:off x="5356" y="358"/>
                  <a:ext cx="50" cy="22"/>
                </a:xfrm>
                <a:custGeom>
                  <a:avLst/>
                  <a:gdLst>
                    <a:gd name="T0" fmla="*/ 2074 w 798"/>
                    <a:gd name="T1" fmla="*/ 0 h 303"/>
                    <a:gd name="T2" fmla="*/ 2074 w 798"/>
                    <a:gd name="T3" fmla="*/ 4333 h 303"/>
                    <a:gd name="T4" fmla="*/ 2074 w 798"/>
                    <a:gd name="T5" fmla="*/ 4333 h 303"/>
                    <a:gd name="T6" fmla="*/ 2074 w 798"/>
                    <a:gd name="T7" fmla="*/ 4333 h 303"/>
                    <a:gd name="T8" fmla="*/ 2074 w 798"/>
                    <a:gd name="T9" fmla="*/ 4333 h 303"/>
                    <a:gd name="T10" fmla="*/ 2074 w 798"/>
                    <a:gd name="T11" fmla="*/ 4333 h 303"/>
                    <a:gd name="T12" fmla="*/ 2074 w 798"/>
                    <a:gd name="T13" fmla="*/ 4333 h 303"/>
                    <a:gd name="T14" fmla="*/ 2074 w 798"/>
                    <a:gd name="T15" fmla="*/ 4333 h 303"/>
                    <a:gd name="T16" fmla="*/ 2074 w 798"/>
                    <a:gd name="T17" fmla="*/ 4333 h 303"/>
                    <a:gd name="T18" fmla="*/ 2074 w 798"/>
                    <a:gd name="T19" fmla="*/ 4333 h 303"/>
                    <a:gd name="T20" fmla="*/ 2074 w 798"/>
                    <a:gd name="T21" fmla="*/ 4333 h 303"/>
                    <a:gd name="T22" fmla="*/ 2074 w 798"/>
                    <a:gd name="T23" fmla="*/ 4333 h 303"/>
                    <a:gd name="T24" fmla="*/ 2074 w 798"/>
                    <a:gd name="T25" fmla="*/ 4333 h 303"/>
                    <a:gd name="T26" fmla="*/ 2074 w 798"/>
                    <a:gd name="T27" fmla="*/ 4333 h 303"/>
                    <a:gd name="T28" fmla="*/ 2074 w 798"/>
                    <a:gd name="T29" fmla="*/ 4333 h 303"/>
                    <a:gd name="T30" fmla="*/ 2074 w 798"/>
                    <a:gd name="T31" fmla="*/ 4333 h 303"/>
                    <a:gd name="T32" fmla="*/ 2074 w 798"/>
                    <a:gd name="T33" fmla="*/ 4333 h 303"/>
                    <a:gd name="T34" fmla="*/ 2074 w 798"/>
                    <a:gd name="T35" fmla="*/ 4333 h 303"/>
                    <a:gd name="T36" fmla="*/ 0 w 798"/>
                    <a:gd name="T37" fmla="*/ 4333 h 303"/>
                    <a:gd name="T38" fmla="*/ 2074 w 798"/>
                    <a:gd name="T39" fmla="*/ 4333 h 303"/>
                    <a:gd name="T40" fmla="*/ 2074 w 798"/>
                    <a:gd name="T41" fmla="*/ 4333 h 303"/>
                    <a:gd name="T42" fmla="*/ 2074 w 798"/>
                    <a:gd name="T43" fmla="*/ 4333 h 303"/>
                    <a:gd name="T44" fmla="*/ 2074 w 798"/>
                    <a:gd name="T45" fmla="*/ 4333 h 303"/>
                    <a:gd name="T46" fmla="*/ 2074 w 798"/>
                    <a:gd name="T47" fmla="*/ 4333 h 303"/>
                    <a:gd name="T48" fmla="*/ 2074 w 798"/>
                    <a:gd name="T49" fmla="*/ 4333 h 303"/>
                    <a:gd name="T50" fmla="*/ 2074 w 798"/>
                    <a:gd name="T51" fmla="*/ 4333 h 303"/>
                    <a:gd name="T52" fmla="*/ 2074 w 798"/>
                    <a:gd name="T53" fmla="*/ 4333 h 303"/>
                    <a:gd name="T54" fmla="*/ 2074 w 798"/>
                    <a:gd name="T55" fmla="*/ 4333 h 303"/>
                    <a:gd name="T56" fmla="*/ 2074 w 798"/>
                    <a:gd name="T57" fmla="*/ 4333 h 303"/>
                    <a:gd name="T58" fmla="*/ 2074 w 798"/>
                    <a:gd name="T59" fmla="*/ 4333 h 303"/>
                    <a:gd name="T60" fmla="*/ 2074 w 798"/>
                    <a:gd name="T61" fmla="*/ 4333 h 303"/>
                    <a:gd name="T62" fmla="*/ 2074 w 798"/>
                    <a:gd name="T63" fmla="*/ 4333 h 303"/>
                    <a:gd name="T64" fmla="*/ 2074 w 798"/>
                    <a:gd name="T65" fmla="*/ 4333 h 303"/>
                    <a:gd name="T66" fmla="*/ 2074 w 798"/>
                    <a:gd name="T67" fmla="*/ 4333 h 303"/>
                    <a:gd name="T68" fmla="*/ 2074 w 798"/>
                    <a:gd name="T69" fmla="*/ 4333 h 303"/>
                    <a:gd name="T70" fmla="*/ 2074 w 798"/>
                    <a:gd name="T71" fmla="*/ 4333 h 303"/>
                    <a:gd name="T72" fmla="*/ 2074 w 798"/>
                    <a:gd name="T73" fmla="*/ 4333 h 303"/>
                    <a:gd name="T74" fmla="*/ 2074 w 798"/>
                    <a:gd name="T75" fmla="*/ 4333 h 303"/>
                    <a:gd name="T76" fmla="*/ 2074 w 798"/>
                    <a:gd name="T77" fmla="*/ 4333 h 303"/>
                    <a:gd name="T78" fmla="*/ 2074 w 798"/>
                    <a:gd name="T79" fmla="*/ 4333 h 303"/>
                    <a:gd name="T80" fmla="*/ 2074 w 798"/>
                    <a:gd name="T81" fmla="*/ 4333 h 303"/>
                    <a:gd name="T82" fmla="*/ 2074 w 798"/>
                    <a:gd name="T83" fmla="*/ 4333 h 303"/>
                    <a:gd name="T84" fmla="*/ 2074 w 798"/>
                    <a:gd name="T85" fmla="*/ 4333 h 303"/>
                    <a:gd name="T86" fmla="*/ 2074 w 798"/>
                    <a:gd name="T87" fmla="*/ 4333 h 303"/>
                    <a:gd name="T88" fmla="*/ 2074 w 798"/>
                    <a:gd name="T89" fmla="*/ 4333 h 303"/>
                    <a:gd name="T90" fmla="*/ 2074 w 798"/>
                    <a:gd name="T91" fmla="*/ 4333 h 303"/>
                    <a:gd name="T92" fmla="*/ 2074 w 798"/>
                    <a:gd name="T93" fmla="*/ 4333 h 303"/>
                    <a:gd name="T94" fmla="*/ 2074 w 798"/>
                    <a:gd name="T95" fmla="*/ 4333 h 303"/>
                    <a:gd name="T96" fmla="*/ 2074 w 798"/>
                    <a:gd name="T97" fmla="*/ 4333 h 303"/>
                    <a:gd name="T98" fmla="*/ 2074 w 798"/>
                    <a:gd name="T99" fmla="*/ 4333 h 303"/>
                    <a:gd name="T100" fmla="*/ 2074 w 798"/>
                    <a:gd name="T101" fmla="*/ 4333 h 303"/>
                    <a:gd name="T102" fmla="*/ 2074 w 798"/>
                    <a:gd name="T103" fmla="*/ 4333 h 303"/>
                    <a:gd name="T104" fmla="*/ 2074 w 798"/>
                    <a:gd name="T105" fmla="*/ 4333 h 303"/>
                    <a:gd name="T106" fmla="*/ 2074 w 798"/>
                    <a:gd name="T107" fmla="*/ 4333 h 303"/>
                    <a:gd name="T108" fmla="*/ 2074 w 798"/>
                    <a:gd name="T109" fmla="*/ 4333 h 303"/>
                    <a:gd name="T110" fmla="*/ 2074 w 798"/>
                    <a:gd name="T111" fmla="*/ 4333 h 303"/>
                    <a:gd name="T112" fmla="*/ 2074 w 798"/>
                    <a:gd name="T113" fmla="*/ 4333 h 303"/>
                    <a:gd name="T114" fmla="*/ 2074 w 798"/>
                    <a:gd name="T115" fmla="*/ 4333 h 303"/>
                    <a:gd name="T116" fmla="*/ 2074 w 798"/>
                    <a:gd name="T117" fmla="*/ 4333 h 303"/>
                    <a:gd name="T118" fmla="*/ 2074 w 798"/>
                    <a:gd name="T119" fmla="*/ 4333 h 303"/>
                    <a:gd name="T120" fmla="*/ 2074 w 798"/>
                    <a:gd name="T121" fmla="*/ 4333 h 303"/>
                    <a:gd name="T122" fmla="*/ 2074 w 798"/>
                    <a:gd name="T123" fmla="*/ 4333 h 303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w 798"/>
                    <a:gd name="T187" fmla="*/ 0 h 303"/>
                    <a:gd name="T188" fmla="*/ 798 w 798"/>
                    <a:gd name="T189" fmla="*/ 303 h 303"/>
                  </a:gdLst>
                  <a:ahLst/>
                  <a:cxnLst>
                    <a:cxn ang="T124">
                      <a:pos x="T0" y="T1"/>
                    </a:cxn>
                    <a:cxn ang="T125">
                      <a:pos x="T2" y="T3"/>
                    </a:cxn>
                    <a:cxn ang="T126">
                      <a:pos x="T4" y="T5"/>
                    </a:cxn>
                    <a:cxn ang="T127">
                      <a:pos x="T6" y="T7"/>
                    </a:cxn>
                    <a:cxn ang="T128">
                      <a:pos x="T8" y="T9"/>
                    </a:cxn>
                    <a:cxn ang="T129">
                      <a:pos x="T10" y="T11"/>
                    </a:cxn>
                    <a:cxn ang="T130">
                      <a:pos x="T12" y="T13"/>
                    </a:cxn>
                    <a:cxn ang="T131">
                      <a:pos x="T14" y="T15"/>
                    </a:cxn>
                    <a:cxn ang="T132">
                      <a:pos x="T16" y="T17"/>
                    </a:cxn>
                    <a:cxn ang="T133">
                      <a:pos x="T18" y="T19"/>
                    </a:cxn>
                    <a:cxn ang="T134">
                      <a:pos x="T20" y="T21"/>
                    </a:cxn>
                    <a:cxn ang="T135">
                      <a:pos x="T22" y="T23"/>
                    </a:cxn>
                    <a:cxn ang="T136">
                      <a:pos x="T24" y="T25"/>
                    </a:cxn>
                    <a:cxn ang="T137">
                      <a:pos x="T26" y="T27"/>
                    </a:cxn>
                    <a:cxn ang="T138">
                      <a:pos x="T28" y="T29"/>
                    </a:cxn>
                    <a:cxn ang="T139">
                      <a:pos x="T30" y="T31"/>
                    </a:cxn>
                    <a:cxn ang="T140">
                      <a:pos x="T32" y="T33"/>
                    </a:cxn>
                    <a:cxn ang="T141">
                      <a:pos x="T34" y="T35"/>
                    </a:cxn>
                    <a:cxn ang="T142">
                      <a:pos x="T36" y="T37"/>
                    </a:cxn>
                    <a:cxn ang="T143">
                      <a:pos x="T38" y="T39"/>
                    </a:cxn>
                    <a:cxn ang="T144">
                      <a:pos x="T40" y="T41"/>
                    </a:cxn>
                    <a:cxn ang="T145">
                      <a:pos x="T42" y="T43"/>
                    </a:cxn>
                    <a:cxn ang="T146">
                      <a:pos x="T44" y="T45"/>
                    </a:cxn>
                    <a:cxn ang="T147">
                      <a:pos x="T46" y="T47"/>
                    </a:cxn>
                    <a:cxn ang="T148">
                      <a:pos x="T48" y="T49"/>
                    </a:cxn>
                    <a:cxn ang="T149">
                      <a:pos x="T50" y="T51"/>
                    </a:cxn>
                    <a:cxn ang="T150">
                      <a:pos x="T52" y="T53"/>
                    </a:cxn>
                    <a:cxn ang="T151">
                      <a:pos x="T54" y="T55"/>
                    </a:cxn>
                    <a:cxn ang="T152">
                      <a:pos x="T56" y="T57"/>
                    </a:cxn>
                    <a:cxn ang="T153">
                      <a:pos x="T58" y="T59"/>
                    </a:cxn>
                    <a:cxn ang="T154">
                      <a:pos x="T60" y="T61"/>
                    </a:cxn>
                    <a:cxn ang="T155">
                      <a:pos x="T62" y="T63"/>
                    </a:cxn>
                    <a:cxn ang="T156">
                      <a:pos x="T64" y="T65"/>
                    </a:cxn>
                    <a:cxn ang="T157">
                      <a:pos x="T66" y="T67"/>
                    </a:cxn>
                    <a:cxn ang="T158">
                      <a:pos x="T68" y="T69"/>
                    </a:cxn>
                    <a:cxn ang="T159">
                      <a:pos x="T70" y="T71"/>
                    </a:cxn>
                    <a:cxn ang="T160">
                      <a:pos x="T72" y="T73"/>
                    </a:cxn>
                    <a:cxn ang="T161">
                      <a:pos x="T74" y="T75"/>
                    </a:cxn>
                    <a:cxn ang="T162">
                      <a:pos x="T76" y="T77"/>
                    </a:cxn>
                    <a:cxn ang="T163">
                      <a:pos x="T78" y="T79"/>
                    </a:cxn>
                    <a:cxn ang="T164">
                      <a:pos x="T80" y="T81"/>
                    </a:cxn>
                    <a:cxn ang="T165">
                      <a:pos x="T82" y="T83"/>
                    </a:cxn>
                    <a:cxn ang="T166">
                      <a:pos x="T84" y="T85"/>
                    </a:cxn>
                    <a:cxn ang="T167">
                      <a:pos x="T86" y="T87"/>
                    </a:cxn>
                    <a:cxn ang="T168">
                      <a:pos x="T88" y="T89"/>
                    </a:cxn>
                    <a:cxn ang="T169">
                      <a:pos x="T90" y="T91"/>
                    </a:cxn>
                    <a:cxn ang="T170">
                      <a:pos x="T92" y="T93"/>
                    </a:cxn>
                    <a:cxn ang="T171">
                      <a:pos x="T94" y="T95"/>
                    </a:cxn>
                    <a:cxn ang="T172">
                      <a:pos x="T96" y="T97"/>
                    </a:cxn>
                    <a:cxn ang="T173">
                      <a:pos x="T98" y="T99"/>
                    </a:cxn>
                    <a:cxn ang="T174">
                      <a:pos x="T100" y="T101"/>
                    </a:cxn>
                    <a:cxn ang="T175">
                      <a:pos x="T102" y="T103"/>
                    </a:cxn>
                    <a:cxn ang="T176">
                      <a:pos x="T104" y="T105"/>
                    </a:cxn>
                    <a:cxn ang="T177">
                      <a:pos x="T106" y="T107"/>
                    </a:cxn>
                    <a:cxn ang="T178">
                      <a:pos x="T108" y="T109"/>
                    </a:cxn>
                    <a:cxn ang="T179">
                      <a:pos x="T110" y="T111"/>
                    </a:cxn>
                    <a:cxn ang="T180">
                      <a:pos x="T112" y="T113"/>
                    </a:cxn>
                    <a:cxn ang="T181">
                      <a:pos x="T114" y="T115"/>
                    </a:cxn>
                    <a:cxn ang="T182">
                      <a:pos x="T116" y="T117"/>
                    </a:cxn>
                    <a:cxn ang="T183">
                      <a:pos x="T118" y="T119"/>
                    </a:cxn>
                    <a:cxn ang="T184">
                      <a:pos x="T120" y="T121"/>
                    </a:cxn>
                    <a:cxn ang="T185">
                      <a:pos x="T122" y="T123"/>
                    </a:cxn>
                  </a:cxnLst>
                  <a:rect l="T186" t="T187" r="T188" b="T189"/>
                  <a:pathLst>
                    <a:path w="798" h="303">
                      <a:moveTo>
                        <a:pt x="323" y="0"/>
                      </a:moveTo>
                      <a:lnTo>
                        <a:pt x="300" y="8"/>
                      </a:lnTo>
                      <a:lnTo>
                        <a:pt x="280" y="16"/>
                      </a:lnTo>
                      <a:lnTo>
                        <a:pt x="260" y="26"/>
                      </a:lnTo>
                      <a:lnTo>
                        <a:pt x="243" y="36"/>
                      </a:lnTo>
                      <a:lnTo>
                        <a:pt x="227" y="46"/>
                      </a:lnTo>
                      <a:lnTo>
                        <a:pt x="210" y="58"/>
                      </a:lnTo>
                      <a:lnTo>
                        <a:pt x="179" y="80"/>
                      </a:lnTo>
                      <a:lnTo>
                        <a:pt x="162" y="90"/>
                      </a:lnTo>
                      <a:lnTo>
                        <a:pt x="145" y="100"/>
                      </a:lnTo>
                      <a:lnTo>
                        <a:pt x="126" y="110"/>
                      </a:lnTo>
                      <a:lnTo>
                        <a:pt x="107" y="118"/>
                      </a:lnTo>
                      <a:lnTo>
                        <a:pt x="84" y="125"/>
                      </a:lnTo>
                      <a:lnTo>
                        <a:pt x="72" y="127"/>
                      </a:lnTo>
                      <a:lnTo>
                        <a:pt x="58" y="129"/>
                      </a:lnTo>
                      <a:lnTo>
                        <a:pt x="46" y="132"/>
                      </a:lnTo>
                      <a:lnTo>
                        <a:pt x="31" y="133"/>
                      </a:lnTo>
                      <a:lnTo>
                        <a:pt x="16" y="134"/>
                      </a:lnTo>
                      <a:lnTo>
                        <a:pt x="0" y="134"/>
                      </a:lnTo>
                      <a:lnTo>
                        <a:pt x="5" y="137"/>
                      </a:lnTo>
                      <a:lnTo>
                        <a:pt x="11" y="142"/>
                      </a:lnTo>
                      <a:lnTo>
                        <a:pt x="18" y="145"/>
                      </a:lnTo>
                      <a:lnTo>
                        <a:pt x="26" y="150"/>
                      </a:lnTo>
                      <a:lnTo>
                        <a:pt x="35" y="155"/>
                      </a:lnTo>
                      <a:lnTo>
                        <a:pt x="45" y="159"/>
                      </a:lnTo>
                      <a:lnTo>
                        <a:pt x="65" y="168"/>
                      </a:lnTo>
                      <a:lnTo>
                        <a:pt x="88" y="179"/>
                      </a:lnTo>
                      <a:lnTo>
                        <a:pt x="114" y="190"/>
                      </a:lnTo>
                      <a:lnTo>
                        <a:pt x="140" y="201"/>
                      </a:lnTo>
                      <a:lnTo>
                        <a:pt x="170" y="212"/>
                      </a:lnTo>
                      <a:lnTo>
                        <a:pt x="200" y="224"/>
                      </a:lnTo>
                      <a:lnTo>
                        <a:pt x="232" y="234"/>
                      </a:lnTo>
                      <a:lnTo>
                        <a:pt x="266" y="246"/>
                      </a:lnTo>
                      <a:lnTo>
                        <a:pt x="299" y="256"/>
                      </a:lnTo>
                      <a:lnTo>
                        <a:pt x="334" y="265"/>
                      </a:lnTo>
                      <a:lnTo>
                        <a:pt x="369" y="274"/>
                      </a:lnTo>
                      <a:lnTo>
                        <a:pt x="404" y="282"/>
                      </a:lnTo>
                      <a:lnTo>
                        <a:pt x="439" y="289"/>
                      </a:lnTo>
                      <a:lnTo>
                        <a:pt x="474" y="295"/>
                      </a:lnTo>
                      <a:lnTo>
                        <a:pt x="508" y="298"/>
                      </a:lnTo>
                      <a:lnTo>
                        <a:pt x="541" y="302"/>
                      </a:lnTo>
                      <a:lnTo>
                        <a:pt x="573" y="303"/>
                      </a:lnTo>
                      <a:lnTo>
                        <a:pt x="605" y="302"/>
                      </a:lnTo>
                      <a:lnTo>
                        <a:pt x="635" y="300"/>
                      </a:lnTo>
                      <a:lnTo>
                        <a:pt x="662" y="295"/>
                      </a:lnTo>
                      <a:lnTo>
                        <a:pt x="689" y="288"/>
                      </a:lnTo>
                      <a:lnTo>
                        <a:pt x="700" y="283"/>
                      </a:lnTo>
                      <a:lnTo>
                        <a:pt x="712" y="279"/>
                      </a:lnTo>
                      <a:lnTo>
                        <a:pt x="723" y="273"/>
                      </a:lnTo>
                      <a:lnTo>
                        <a:pt x="734" y="267"/>
                      </a:lnTo>
                      <a:lnTo>
                        <a:pt x="743" y="260"/>
                      </a:lnTo>
                      <a:lnTo>
                        <a:pt x="752" y="252"/>
                      </a:lnTo>
                      <a:lnTo>
                        <a:pt x="760" y="244"/>
                      </a:lnTo>
                      <a:lnTo>
                        <a:pt x="768" y="235"/>
                      </a:lnTo>
                      <a:lnTo>
                        <a:pt x="775" y="225"/>
                      </a:lnTo>
                      <a:lnTo>
                        <a:pt x="781" y="214"/>
                      </a:lnTo>
                      <a:lnTo>
                        <a:pt x="785" y="203"/>
                      </a:lnTo>
                      <a:lnTo>
                        <a:pt x="790" y="191"/>
                      </a:lnTo>
                      <a:lnTo>
                        <a:pt x="794" y="178"/>
                      </a:lnTo>
                      <a:lnTo>
                        <a:pt x="796" y="164"/>
                      </a:lnTo>
                      <a:lnTo>
                        <a:pt x="797" y="150"/>
                      </a:lnTo>
                      <a:lnTo>
                        <a:pt x="798" y="134"/>
                      </a:lnTo>
                    </a:path>
                  </a:pathLst>
                </a:cu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93000"/>
                    </a:lnSpc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  <a:defRPr/>
                  </a:pPr>
                  <a:endParaRPr lang="cs-CZ" dirty="0">
                    <a:ea typeface="Microsoft YaHei" charset="-122"/>
                    <a:cs typeface="+mn-cs"/>
                  </a:endParaRPr>
                </a:p>
              </p:txBody>
            </p:sp>
            <p:sp>
              <p:nvSpPr>
                <p:cNvPr id="3101" name="Freeform 20"/>
                <p:cNvSpPr>
                  <a:spLocks noChangeArrowheads="1"/>
                </p:cNvSpPr>
                <p:nvPr/>
              </p:nvSpPr>
              <p:spPr bwMode="auto">
                <a:xfrm>
                  <a:off x="5355" y="366"/>
                  <a:ext cx="53" cy="17"/>
                </a:xfrm>
                <a:custGeom>
                  <a:avLst/>
                  <a:gdLst>
                    <a:gd name="T0" fmla="*/ 2048 w 848"/>
                    <a:gd name="T1" fmla="*/ 4842 h 229"/>
                    <a:gd name="T2" fmla="*/ 2048 w 848"/>
                    <a:gd name="T3" fmla="*/ 4842 h 229"/>
                    <a:gd name="T4" fmla="*/ 2048 w 848"/>
                    <a:gd name="T5" fmla="*/ 4842 h 229"/>
                    <a:gd name="T6" fmla="*/ 2048 w 848"/>
                    <a:gd name="T7" fmla="*/ 4842 h 229"/>
                    <a:gd name="T8" fmla="*/ 2048 w 848"/>
                    <a:gd name="T9" fmla="*/ 4842 h 229"/>
                    <a:gd name="T10" fmla="*/ 2048 w 848"/>
                    <a:gd name="T11" fmla="*/ 4842 h 229"/>
                    <a:gd name="T12" fmla="*/ 2048 w 848"/>
                    <a:gd name="T13" fmla="*/ 4842 h 229"/>
                    <a:gd name="T14" fmla="*/ 2048 w 848"/>
                    <a:gd name="T15" fmla="*/ 4842 h 229"/>
                    <a:gd name="T16" fmla="*/ 2048 w 848"/>
                    <a:gd name="T17" fmla="*/ 4842 h 229"/>
                    <a:gd name="T18" fmla="*/ 2048 w 848"/>
                    <a:gd name="T19" fmla="*/ 4842 h 229"/>
                    <a:gd name="T20" fmla="*/ 2048 w 848"/>
                    <a:gd name="T21" fmla="*/ 4842 h 229"/>
                    <a:gd name="T22" fmla="*/ 2048 w 848"/>
                    <a:gd name="T23" fmla="*/ 4842 h 229"/>
                    <a:gd name="T24" fmla="*/ 2048 w 848"/>
                    <a:gd name="T25" fmla="*/ 4842 h 229"/>
                    <a:gd name="T26" fmla="*/ 2048 w 848"/>
                    <a:gd name="T27" fmla="*/ 4842 h 229"/>
                    <a:gd name="T28" fmla="*/ 2048 w 848"/>
                    <a:gd name="T29" fmla="*/ 4842 h 229"/>
                    <a:gd name="T30" fmla="*/ 2048 w 848"/>
                    <a:gd name="T31" fmla="*/ 4842 h 229"/>
                    <a:gd name="T32" fmla="*/ 2048 w 848"/>
                    <a:gd name="T33" fmla="*/ 4842 h 229"/>
                    <a:gd name="T34" fmla="*/ 2048 w 848"/>
                    <a:gd name="T35" fmla="*/ 4842 h 229"/>
                    <a:gd name="T36" fmla="*/ 2048 w 848"/>
                    <a:gd name="T37" fmla="*/ 4842 h 229"/>
                    <a:gd name="T38" fmla="*/ 2048 w 848"/>
                    <a:gd name="T39" fmla="*/ 4842 h 229"/>
                    <a:gd name="T40" fmla="*/ 2048 w 848"/>
                    <a:gd name="T41" fmla="*/ 4842 h 229"/>
                    <a:gd name="T42" fmla="*/ 2048 w 848"/>
                    <a:gd name="T43" fmla="*/ 4842 h 229"/>
                    <a:gd name="T44" fmla="*/ 2048 w 848"/>
                    <a:gd name="T45" fmla="*/ 4842 h 229"/>
                    <a:gd name="T46" fmla="*/ 2048 w 848"/>
                    <a:gd name="T47" fmla="*/ 4842 h 229"/>
                    <a:gd name="T48" fmla="*/ 2048 w 848"/>
                    <a:gd name="T49" fmla="*/ 4842 h 229"/>
                    <a:gd name="T50" fmla="*/ 2048 w 848"/>
                    <a:gd name="T51" fmla="*/ 4842 h 229"/>
                    <a:gd name="T52" fmla="*/ 2048 w 848"/>
                    <a:gd name="T53" fmla="*/ 4842 h 229"/>
                    <a:gd name="T54" fmla="*/ 2048 w 848"/>
                    <a:gd name="T55" fmla="*/ 4842 h 229"/>
                    <a:gd name="T56" fmla="*/ 2048 w 848"/>
                    <a:gd name="T57" fmla="*/ 4842 h 229"/>
                    <a:gd name="T58" fmla="*/ 2048 w 848"/>
                    <a:gd name="T59" fmla="*/ 4842 h 229"/>
                    <a:gd name="T60" fmla="*/ 2048 w 848"/>
                    <a:gd name="T61" fmla="*/ 4842 h 229"/>
                    <a:gd name="T62" fmla="*/ 2048 w 848"/>
                    <a:gd name="T63" fmla="*/ 4842 h 229"/>
                    <a:gd name="T64" fmla="*/ 2048 w 848"/>
                    <a:gd name="T65" fmla="*/ 4842 h 229"/>
                    <a:gd name="T66" fmla="*/ 2048 w 848"/>
                    <a:gd name="T67" fmla="*/ 4842 h 229"/>
                    <a:gd name="T68" fmla="*/ 2048 w 848"/>
                    <a:gd name="T69" fmla="*/ 4842 h 229"/>
                    <a:gd name="T70" fmla="*/ 2048 w 848"/>
                    <a:gd name="T71" fmla="*/ 4842 h 229"/>
                    <a:gd name="T72" fmla="*/ 2048 w 848"/>
                    <a:gd name="T73" fmla="*/ 4842 h 229"/>
                    <a:gd name="T74" fmla="*/ 2048 w 848"/>
                    <a:gd name="T75" fmla="*/ 4842 h 229"/>
                    <a:gd name="T76" fmla="*/ 2048 w 848"/>
                    <a:gd name="T77" fmla="*/ 4842 h 229"/>
                    <a:gd name="T78" fmla="*/ 2048 w 848"/>
                    <a:gd name="T79" fmla="*/ 4842 h 229"/>
                    <a:gd name="T80" fmla="*/ 2048 w 848"/>
                    <a:gd name="T81" fmla="*/ 4842 h 229"/>
                    <a:gd name="T82" fmla="*/ 2048 w 848"/>
                    <a:gd name="T83" fmla="*/ 4842 h 229"/>
                    <a:gd name="T84" fmla="*/ 2048 w 848"/>
                    <a:gd name="T85" fmla="*/ 4842 h 229"/>
                    <a:gd name="T86" fmla="*/ 0 w 848"/>
                    <a:gd name="T87" fmla="*/ 4842 h 22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848"/>
                    <a:gd name="T133" fmla="*/ 0 h 229"/>
                    <a:gd name="T134" fmla="*/ 848 w 848"/>
                    <a:gd name="T135" fmla="*/ 229 h 229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848" h="229">
                      <a:moveTo>
                        <a:pt x="0" y="53"/>
                      </a:moveTo>
                      <a:lnTo>
                        <a:pt x="18" y="27"/>
                      </a:lnTo>
                      <a:lnTo>
                        <a:pt x="36" y="0"/>
                      </a:lnTo>
                      <a:lnTo>
                        <a:pt x="41" y="5"/>
                      </a:lnTo>
                      <a:lnTo>
                        <a:pt x="46" y="8"/>
                      </a:lnTo>
                      <a:lnTo>
                        <a:pt x="53" y="12"/>
                      </a:lnTo>
                      <a:lnTo>
                        <a:pt x="60" y="16"/>
                      </a:lnTo>
                      <a:lnTo>
                        <a:pt x="68" y="20"/>
                      </a:lnTo>
                      <a:lnTo>
                        <a:pt x="78" y="24"/>
                      </a:lnTo>
                      <a:lnTo>
                        <a:pt x="97" y="34"/>
                      </a:lnTo>
                      <a:lnTo>
                        <a:pt x="119" y="44"/>
                      </a:lnTo>
                      <a:lnTo>
                        <a:pt x="144" y="54"/>
                      </a:lnTo>
                      <a:lnTo>
                        <a:pt x="171" y="66"/>
                      </a:lnTo>
                      <a:lnTo>
                        <a:pt x="199" y="76"/>
                      </a:lnTo>
                      <a:lnTo>
                        <a:pt x="228" y="88"/>
                      </a:lnTo>
                      <a:lnTo>
                        <a:pt x="261" y="98"/>
                      </a:lnTo>
                      <a:lnTo>
                        <a:pt x="293" y="108"/>
                      </a:lnTo>
                      <a:lnTo>
                        <a:pt x="325" y="119"/>
                      </a:lnTo>
                      <a:lnTo>
                        <a:pt x="360" y="128"/>
                      </a:lnTo>
                      <a:lnTo>
                        <a:pt x="394" y="137"/>
                      </a:lnTo>
                      <a:lnTo>
                        <a:pt x="429" y="144"/>
                      </a:lnTo>
                      <a:lnTo>
                        <a:pt x="462" y="151"/>
                      </a:lnTo>
                      <a:lnTo>
                        <a:pt x="497" y="157"/>
                      </a:lnTo>
                      <a:lnTo>
                        <a:pt x="529" y="161"/>
                      </a:lnTo>
                      <a:lnTo>
                        <a:pt x="561" y="164"/>
                      </a:lnTo>
                      <a:lnTo>
                        <a:pt x="593" y="165"/>
                      </a:lnTo>
                      <a:lnTo>
                        <a:pt x="621" y="165"/>
                      </a:lnTo>
                      <a:lnTo>
                        <a:pt x="648" y="161"/>
                      </a:lnTo>
                      <a:lnTo>
                        <a:pt x="673" y="158"/>
                      </a:lnTo>
                      <a:lnTo>
                        <a:pt x="696" y="151"/>
                      </a:lnTo>
                      <a:lnTo>
                        <a:pt x="716" y="144"/>
                      </a:lnTo>
                      <a:lnTo>
                        <a:pt x="733" y="135"/>
                      </a:lnTo>
                      <a:lnTo>
                        <a:pt x="748" y="123"/>
                      </a:lnTo>
                      <a:lnTo>
                        <a:pt x="755" y="116"/>
                      </a:lnTo>
                      <a:lnTo>
                        <a:pt x="761" y="110"/>
                      </a:lnTo>
                      <a:lnTo>
                        <a:pt x="765" y="102"/>
                      </a:lnTo>
                      <a:lnTo>
                        <a:pt x="770" y="93"/>
                      </a:lnTo>
                      <a:lnTo>
                        <a:pt x="775" y="84"/>
                      </a:lnTo>
                      <a:lnTo>
                        <a:pt x="778" y="75"/>
                      </a:lnTo>
                      <a:lnTo>
                        <a:pt x="780" y="65"/>
                      </a:lnTo>
                      <a:lnTo>
                        <a:pt x="783" y="53"/>
                      </a:lnTo>
                      <a:lnTo>
                        <a:pt x="784" y="40"/>
                      </a:lnTo>
                      <a:lnTo>
                        <a:pt x="784" y="28"/>
                      </a:lnTo>
                      <a:lnTo>
                        <a:pt x="848" y="27"/>
                      </a:lnTo>
                      <a:lnTo>
                        <a:pt x="847" y="46"/>
                      </a:lnTo>
                      <a:lnTo>
                        <a:pt x="846" y="64"/>
                      </a:lnTo>
                      <a:lnTo>
                        <a:pt x="843" y="80"/>
                      </a:lnTo>
                      <a:lnTo>
                        <a:pt x="838" y="96"/>
                      </a:lnTo>
                      <a:lnTo>
                        <a:pt x="833" y="110"/>
                      </a:lnTo>
                      <a:lnTo>
                        <a:pt x="826" y="123"/>
                      </a:lnTo>
                      <a:lnTo>
                        <a:pt x="820" y="136"/>
                      </a:lnTo>
                      <a:lnTo>
                        <a:pt x="812" y="149"/>
                      </a:lnTo>
                      <a:lnTo>
                        <a:pt x="802" y="159"/>
                      </a:lnTo>
                      <a:lnTo>
                        <a:pt x="793" y="169"/>
                      </a:lnTo>
                      <a:lnTo>
                        <a:pt x="782" y="179"/>
                      </a:lnTo>
                      <a:lnTo>
                        <a:pt x="770" y="187"/>
                      </a:lnTo>
                      <a:lnTo>
                        <a:pt x="757" y="195"/>
                      </a:lnTo>
                      <a:lnTo>
                        <a:pt x="745" y="202"/>
                      </a:lnTo>
                      <a:lnTo>
                        <a:pt x="731" y="207"/>
                      </a:lnTo>
                      <a:lnTo>
                        <a:pt x="716" y="212"/>
                      </a:lnTo>
                      <a:lnTo>
                        <a:pt x="702" y="217"/>
                      </a:lnTo>
                      <a:lnTo>
                        <a:pt x="687" y="220"/>
                      </a:lnTo>
                      <a:lnTo>
                        <a:pt x="657" y="226"/>
                      </a:lnTo>
                      <a:lnTo>
                        <a:pt x="625" y="228"/>
                      </a:lnTo>
                      <a:lnTo>
                        <a:pt x="591" y="229"/>
                      </a:lnTo>
                      <a:lnTo>
                        <a:pt x="557" y="227"/>
                      </a:lnTo>
                      <a:lnTo>
                        <a:pt x="522" y="225"/>
                      </a:lnTo>
                      <a:lnTo>
                        <a:pt x="487" y="220"/>
                      </a:lnTo>
                      <a:lnTo>
                        <a:pt x="451" y="214"/>
                      </a:lnTo>
                      <a:lnTo>
                        <a:pt x="416" y="207"/>
                      </a:lnTo>
                      <a:lnTo>
                        <a:pt x="381" y="199"/>
                      </a:lnTo>
                      <a:lnTo>
                        <a:pt x="345" y="190"/>
                      </a:lnTo>
                      <a:lnTo>
                        <a:pt x="309" y="180"/>
                      </a:lnTo>
                      <a:lnTo>
                        <a:pt x="275" y="169"/>
                      </a:lnTo>
                      <a:lnTo>
                        <a:pt x="241" y="159"/>
                      </a:lnTo>
                      <a:lnTo>
                        <a:pt x="208" y="148"/>
                      </a:lnTo>
                      <a:lnTo>
                        <a:pt x="177" y="136"/>
                      </a:lnTo>
                      <a:lnTo>
                        <a:pt x="147" y="125"/>
                      </a:lnTo>
                      <a:lnTo>
                        <a:pt x="119" y="113"/>
                      </a:lnTo>
                      <a:lnTo>
                        <a:pt x="93" y="102"/>
                      </a:lnTo>
                      <a:lnTo>
                        <a:pt x="68" y="91"/>
                      </a:lnTo>
                      <a:lnTo>
                        <a:pt x="48" y="81"/>
                      </a:lnTo>
                      <a:lnTo>
                        <a:pt x="37" y="76"/>
                      </a:lnTo>
                      <a:lnTo>
                        <a:pt x="28" y="72"/>
                      </a:lnTo>
                      <a:lnTo>
                        <a:pt x="20" y="67"/>
                      </a:lnTo>
                      <a:lnTo>
                        <a:pt x="13" y="62"/>
                      </a:lnTo>
                      <a:lnTo>
                        <a:pt x="6" y="59"/>
                      </a:lnTo>
                      <a:lnTo>
                        <a:pt x="0" y="54"/>
                      </a:lnTo>
                      <a:lnTo>
                        <a:pt x="0" y="53"/>
                      </a:lnTo>
                      <a:close/>
                    </a:path>
                  </a:pathLst>
                </a:custGeom>
                <a:solidFill>
                  <a:srgbClr val="FF004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93000"/>
                    </a:lnSpc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  <a:defRPr/>
                  </a:pPr>
                  <a:endParaRPr lang="cs-CZ" dirty="0">
                    <a:ea typeface="Microsoft YaHei" charset="-122"/>
                    <a:cs typeface="+mn-cs"/>
                  </a:endParaRPr>
                </a:p>
              </p:txBody>
            </p:sp>
            <p:sp>
              <p:nvSpPr>
                <p:cNvPr id="3102" name="Freeform 21"/>
                <p:cNvSpPr>
                  <a:spLocks noChangeArrowheads="1"/>
                </p:cNvSpPr>
                <p:nvPr/>
              </p:nvSpPr>
              <p:spPr bwMode="auto">
                <a:xfrm>
                  <a:off x="5355" y="356"/>
                  <a:ext cx="21" cy="14"/>
                </a:xfrm>
                <a:custGeom>
                  <a:avLst/>
                  <a:gdLst>
                    <a:gd name="T0" fmla="*/ 1718 w 348"/>
                    <a:gd name="T1" fmla="*/ 0 h 197"/>
                    <a:gd name="T2" fmla="*/ 1718 w 348"/>
                    <a:gd name="T3" fmla="*/ 3893 h 197"/>
                    <a:gd name="T4" fmla="*/ 1718 w 348"/>
                    <a:gd name="T5" fmla="*/ 3893 h 197"/>
                    <a:gd name="T6" fmla="*/ 1718 w 348"/>
                    <a:gd name="T7" fmla="*/ 3893 h 197"/>
                    <a:gd name="T8" fmla="*/ 1718 w 348"/>
                    <a:gd name="T9" fmla="*/ 3893 h 197"/>
                    <a:gd name="T10" fmla="*/ 1718 w 348"/>
                    <a:gd name="T11" fmla="*/ 3893 h 197"/>
                    <a:gd name="T12" fmla="*/ 1718 w 348"/>
                    <a:gd name="T13" fmla="*/ 3893 h 197"/>
                    <a:gd name="T14" fmla="*/ 1718 w 348"/>
                    <a:gd name="T15" fmla="*/ 3893 h 197"/>
                    <a:gd name="T16" fmla="*/ 1718 w 348"/>
                    <a:gd name="T17" fmla="*/ 3893 h 197"/>
                    <a:gd name="T18" fmla="*/ 1718 w 348"/>
                    <a:gd name="T19" fmla="*/ 3893 h 197"/>
                    <a:gd name="T20" fmla="*/ 1718 w 348"/>
                    <a:gd name="T21" fmla="*/ 3893 h 197"/>
                    <a:gd name="T22" fmla="*/ 1718 w 348"/>
                    <a:gd name="T23" fmla="*/ 3893 h 197"/>
                    <a:gd name="T24" fmla="*/ 1718 w 348"/>
                    <a:gd name="T25" fmla="*/ 3893 h 197"/>
                    <a:gd name="T26" fmla="*/ 1718 w 348"/>
                    <a:gd name="T27" fmla="*/ 3893 h 197"/>
                    <a:gd name="T28" fmla="*/ 1718 w 348"/>
                    <a:gd name="T29" fmla="*/ 3893 h 197"/>
                    <a:gd name="T30" fmla="*/ 1718 w 348"/>
                    <a:gd name="T31" fmla="*/ 3893 h 197"/>
                    <a:gd name="T32" fmla="*/ 1718 w 348"/>
                    <a:gd name="T33" fmla="*/ 3893 h 197"/>
                    <a:gd name="T34" fmla="*/ 1718 w 348"/>
                    <a:gd name="T35" fmla="*/ 3893 h 197"/>
                    <a:gd name="T36" fmla="*/ 1718 w 348"/>
                    <a:gd name="T37" fmla="*/ 3893 h 197"/>
                    <a:gd name="T38" fmla="*/ 1718 w 348"/>
                    <a:gd name="T39" fmla="*/ 3893 h 197"/>
                    <a:gd name="T40" fmla="*/ 1718 w 348"/>
                    <a:gd name="T41" fmla="*/ 3893 h 197"/>
                    <a:gd name="T42" fmla="*/ 1718 w 348"/>
                    <a:gd name="T43" fmla="*/ 3893 h 197"/>
                    <a:gd name="T44" fmla="*/ 1718 w 348"/>
                    <a:gd name="T45" fmla="*/ 3893 h 197"/>
                    <a:gd name="T46" fmla="*/ 0 w 348"/>
                    <a:gd name="T47" fmla="*/ 3893 h 197"/>
                    <a:gd name="T48" fmla="*/ 1718 w 348"/>
                    <a:gd name="T49" fmla="*/ 3893 h 197"/>
                    <a:gd name="T50" fmla="*/ 1718 w 348"/>
                    <a:gd name="T51" fmla="*/ 3893 h 197"/>
                    <a:gd name="T52" fmla="*/ 1718 w 348"/>
                    <a:gd name="T53" fmla="*/ 3893 h 197"/>
                    <a:gd name="T54" fmla="*/ 1718 w 348"/>
                    <a:gd name="T55" fmla="*/ 3893 h 197"/>
                    <a:gd name="T56" fmla="*/ 1718 w 348"/>
                    <a:gd name="T57" fmla="*/ 3893 h 197"/>
                    <a:gd name="T58" fmla="*/ 1718 w 348"/>
                    <a:gd name="T59" fmla="*/ 3893 h 197"/>
                    <a:gd name="T60" fmla="*/ 1718 w 348"/>
                    <a:gd name="T61" fmla="*/ 3893 h 197"/>
                    <a:gd name="T62" fmla="*/ 1718 w 348"/>
                    <a:gd name="T63" fmla="*/ 3893 h 197"/>
                    <a:gd name="T64" fmla="*/ 1718 w 348"/>
                    <a:gd name="T65" fmla="*/ 3893 h 197"/>
                    <a:gd name="T66" fmla="*/ 1718 w 348"/>
                    <a:gd name="T67" fmla="*/ 3893 h 197"/>
                    <a:gd name="T68" fmla="*/ 1718 w 348"/>
                    <a:gd name="T69" fmla="*/ 3893 h 197"/>
                    <a:gd name="T70" fmla="*/ 1718 w 348"/>
                    <a:gd name="T71" fmla="*/ 3893 h 197"/>
                    <a:gd name="T72" fmla="*/ 1718 w 348"/>
                    <a:gd name="T73" fmla="*/ 3893 h 197"/>
                    <a:gd name="T74" fmla="*/ 1718 w 348"/>
                    <a:gd name="T75" fmla="*/ 3893 h 197"/>
                    <a:gd name="T76" fmla="*/ 1718 w 348"/>
                    <a:gd name="T77" fmla="*/ 3893 h 197"/>
                    <a:gd name="T78" fmla="*/ 1718 w 348"/>
                    <a:gd name="T79" fmla="*/ 3893 h 197"/>
                    <a:gd name="T80" fmla="*/ 1718 w 348"/>
                    <a:gd name="T81" fmla="*/ 3893 h 197"/>
                    <a:gd name="T82" fmla="*/ 1718 w 348"/>
                    <a:gd name="T83" fmla="*/ 3893 h 197"/>
                    <a:gd name="T84" fmla="*/ 1718 w 348"/>
                    <a:gd name="T85" fmla="*/ 3893 h 197"/>
                    <a:gd name="T86" fmla="*/ 1718 w 348"/>
                    <a:gd name="T87" fmla="*/ 3893 h 197"/>
                    <a:gd name="T88" fmla="*/ 1718 w 348"/>
                    <a:gd name="T89" fmla="*/ 3893 h 197"/>
                    <a:gd name="T90" fmla="*/ 1718 w 348"/>
                    <a:gd name="T91" fmla="*/ 0 h 197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w 348"/>
                    <a:gd name="T139" fmla="*/ 0 h 197"/>
                    <a:gd name="T140" fmla="*/ 348 w 348"/>
                    <a:gd name="T141" fmla="*/ 197 h 197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T138" t="T139" r="T140" b="T141"/>
                  <a:pathLst>
                    <a:path w="348" h="197">
                      <a:moveTo>
                        <a:pt x="333" y="0"/>
                      </a:moveTo>
                      <a:lnTo>
                        <a:pt x="348" y="62"/>
                      </a:lnTo>
                      <a:lnTo>
                        <a:pt x="329" y="69"/>
                      </a:lnTo>
                      <a:lnTo>
                        <a:pt x="310" y="76"/>
                      </a:lnTo>
                      <a:lnTo>
                        <a:pt x="293" y="84"/>
                      </a:lnTo>
                      <a:lnTo>
                        <a:pt x="278" y="93"/>
                      </a:lnTo>
                      <a:lnTo>
                        <a:pt x="262" y="104"/>
                      </a:lnTo>
                      <a:lnTo>
                        <a:pt x="247" y="114"/>
                      </a:lnTo>
                      <a:lnTo>
                        <a:pt x="232" y="126"/>
                      </a:lnTo>
                      <a:lnTo>
                        <a:pt x="215" y="137"/>
                      </a:lnTo>
                      <a:lnTo>
                        <a:pt x="197" y="149"/>
                      </a:lnTo>
                      <a:lnTo>
                        <a:pt x="178" y="160"/>
                      </a:lnTo>
                      <a:lnTo>
                        <a:pt x="157" y="171"/>
                      </a:lnTo>
                      <a:lnTo>
                        <a:pt x="135" y="179"/>
                      </a:lnTo>
                      <a:lnTo>
                        <a:pt x="122" y="183"/>
                      </a:lnTo>
                      <a:lnTo>
                        <a:pt x="110" y="187"/>
                      </a:lnTo>
                      <a:lnTo>
                        <a:pt x="97" y="190"/>
                      </a:lnTo>
                      <a:lnTo>
                        <a:pt x="82" y="192"/>
                      </a:lnTo>
                      <a:lnTo>
                        <a:pt x="67" y="195"/>
                      </a:lnTo>
                      <a:lnTo>
                        <a:pt x="52" y="196"/>
                      </a:lnTo>
                      <a:lnTo>
                        <a:pt x="35" y="197"/>
                      </a:lnTo>
                      <a:lnTo>
                        <a:pt x="18" y="197"/>
                      </a:lnTo>
                      <a:lnTo>
                        <a:pt x="18" y="164"/>
                      </a:lnTo>
                      <a:lnTo>
                        <a:pt x="0" y="190"/>
                      </a:lnTo>
                      <a:lnTo>
                        <a:pt x="18" y="131"/>
                      </a:lnTo>
                      <a:lnTo>
                        <a:pt x="33" y="133"/>
                      </a:lnTo>
                      <a:lnTo>
                        <a:pt x="46" y="133"/>
                      </a:lnTo>
                      <a:lnTo>
                        <a:pt x="59" y="131"/>
                      </a:lnTo>
                      <a:lnTo>
                        <a:pt x="72" y="129"/>
                      </a:lnTo>
                      <a:lnTo>
                        <a:pt x="83" y="127"/>
                      </a:lnTo>
                      <a:lnTo>
                        <a:pt x="94" y="125"/>
                      </a:lnTo>
                      <a:lnTo>
                        <a:pt x="114" y="119"/>
                      </a:lnTo>
                      <a:lnTo>
                        <a:pt x="132" y="112"/>
                      </a:lnTo>
                      <a:lnTo>
                        <a:pt x="149" y="103"/>
                      </a:lnTo>
                      <a:lnTo>
                        <a:pt x="164" y="95"/>
                      </a:lnTo>
                      <a:lnTo>
                        <a:pt x="179" y="84"/>
                      </a:lnTo>
                      <a:lnTo>
                        <a:pt x="194" y="74"/>
                      </a:lnTo>
                      <a:lnTo>
                        <a:pt x="209" y="62"/>
                      </a:lnTo>
                      <a:lnTo>
                        <a:pt x="226" y="51"/>
                      </a:lnTo>
                      <a:lnTo>
                        <a:pt x="243" y="39"/>
                      </a:lnTo>
                      <a:lnTo>
                        <a:pt x="263" y="28"/>
                      </a:lnTo>
                      <a:lnTo>
                        <a:pt x="284" y="17"/>
                      </a:lnTo>
                      <a:lnTo>
                        <a:pt x="308" y="8"/>
                      </a:lnTo>
                      <a:lnTo>
                        <a:pt x="320" y="5"/>
                      </a:lnTo>
                      <a:lnTo>
                        <a:pt x="333" y="1"/>
                      </a:lnTo>
                      <a:lnTo>
                        <a:pt x="333" y="0"/>
                      </a:lnTo>
                      <a:close/>
                    </a:path>
                  </a:pathLst>
                </a:custGeom>
                <a:solidFill>
                  <a:srgbClr val="FF004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93000"/>
                    </a:lnSpc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  <a:defRPr/>
                  </a:pPr>
                  <a:endParaRPr lang="cs-CZ" dirty="0">
                    <a:ea typeface="Microsoft YaHei" charset="-122"/>
                    <a:cs typeface="+mn-cs"/>
                  </a:endParaRPr>
                </a:p>
              </p:txBody>
            </p:sp>
          </p:grpSp>
          <p:grpSp>
            <p:nvGrpSpPr>
              <p:cNvPr id="25613" name="Group 22"/>
              <p:cNvGrpSpPr>
                <a:grpSpLocks/>
              </p:cNvGrpSpPr>
              <p:nvPr/>
            </p:nvGrpSpPr>
            <p:grpSpPr bwMode="auto">
              <a:xfrm>
                <a:off x="5119" y="270"/>
                <a:ext cx="404" cy="104"/>
                <a:chOff x="5119" y="270"/>
                <a:chExt cx="404" cy="104"/>
              </a:xfrm>
            </p:grpSpPr>
            <p:sp>
              <p:nvSpPr>
                <p:cNvPr id="3086" name="Freeform 23"/>
                <p:cNvSpPr>
                  <a:spLocks noChangeArrowheads="1"/>
                </p:cNvSpPr>
                <p:nvPr/>
              </p:nvSpPr>
              <p:spPr bwMode="auto">
                <a:xfrm>
                  <a:off x="5125" y="275"/>
                  <a:ext cx="390" cy="97"/>
                </a:xfrm>
                <a:custGeom>
                  <a:avLst/>
                  <a:gdLst>
                    <a:gd name="T0" fmla="*/ 2300 w 6097"/>
                    <a:gd name="T1" fmla="*/ 4654 h 1317"/>
                    <a:gd name="T2" fmla="*/ 2300 w 6097"/>
                    <a:gd name="T3" fmla="*/ 4654 h 1317"/>
                    <a:gd name="T4" fmla="*/ 2300 w 6097"/>
                    <a:gd name="T5" fmla="*/ 4654 h 1317"/>
                    <a:gd name="T6" fmla="*/ 2300 w 6097"/>
                    <a:gd name="T7" fmla="*/ 4654 h 1317"/>
                    <a:gd name="T8" fmla="*/ 2300 w 6097"/>
                    <a:gd name="T9" fmla="*/ 4654 h 1317"/>
                    <a:gd name="T10" fmla="*/ 2300 w 6097"/>
                    <a:gd name="T11" fmla="*/ 4654 h 1317"/>
                    <a:gd name="T12" fmla="*/ 2300 w 6097"/>
                    <a:gd name="T13" fmla="*/ 4654 h 1317"/>
                    <a:gd name="T14" fmla="*/ 2300 w 6097"/>
                    <a:gd name="T15" fmla="*/ 4654 h 1317"/>
                    <a:gd name="T16" fmla="*/ 2300 w 6097"/>
                    <a:gd name="T17" fmla="*/ 4654 h 1317"/>
                    <a:gd name="T18" fmla="*/ 2300 w 6097"/>
                    <a:gd name="T19" fmla="*/ 4654 h 1317"/>
                    <a:gd name="T20" fmla="*/ 2300 w 6097"/>
                    <a:gd name="T21" fmla="*/ 4654 h 1317"/>
                    <a:gd name="T22" fmla="*/ 2300 w 6097"/>
                    <a:gd name="T23" fmla="*/ 4654 h 1317"/>
                    <a:gd name="T24" fmla="*/ 2300 w 6097"/>
                    <a:gd name="T25" fmla="*/ 4654 h 1317"/>
                    <a:gd name="T26" fmla="*/ 2300 w 6097"/>
                    <a:gd name="T27" fmla="*/ 4654 h 1317"/>
                    <a:gd name="T28" fmla="*/ 2300 w 6097"/>
                    <a:gd name="T29" fmla="*/ 4654 h 1317"/>
                    <a:gd name="T30" fmla="*/ 2300 w 6097"/>
                    <a:gd name="T31" fmla="*/ 4654 h 1317"/>
                    <a:gd name="T32" fmla="*/ 2300 w 6097"/>
                    <a:gd name="T33" fmla="*/ 4654 h 1317"/>
                    <a:gd name="T34" fmla="*/ 2300 w 6097"/>
                    <a:gd name="T35" fmla="*/ 4654 h 1317"/>
                    <a:gd name="T36" fmla="*/ 2300 w 6097"/>
                    <a:gd name="T37" fmla="*/ 4654 h 1317"/>
                    <a:gd name="T38" fmla="*/ 2300 w 6097"/>
                    <a:gd name="T39" fmla="*/ 4654 h 1317"/>
                    <a:gd name="T40" fmla="*/ 2300 w 6097"/>
                    <a:gd name="T41" fmla="*/ 4654 h 1317"/>
                    <a:gd name="T42" fmla="*/ 2300 w 6097"/>
                    <a:gd name="T43" fmla="*/ 4654 h 1317"/>
                    <a:gd name="T44" fmla="*/ 2300 w 6097"/>
                    <a:gd name="T45" fmla="*/ 4654 h 1317"/>
                    <a:gd name="T46" fmla="*/ 2300 w 6097"/>
                    <a:gd name="T47" fmla="*/ 4654 h 1317"/>
                    <a:gd name="T48" fmla="*/ 2300 w 6097"/>
                    <a:gd name="T49" fmla="*/ 4654 h 1317"/>
                    <a:gd name="T50" fmla="*/ 2300 w 6097"/>
                    <a:gd name="T51" fmla="*/ 4654 h 1317"/>
                    <a:gd name="T52" fmla="*/ 2300 w 6097"/>
                    <a:gd name="T53" fmla="*/ 4654 h 1317"/>
                    <a:gd name="T54" fmla="*/ 2300 w 6097"/>
                    <a:gd name="T55" fmla="*/ 4654 h 1317"/>
                    <a:gd name="T56" fmla="*/ 2300 w 6097"/>
                    <a:gd name="T57" fmla="*/ 4654 h 1317"/>
                    <a:gd name="T58" fmla="*/ 2300 w 6097"/>
                    <a:gd name="T59" fmla="*/ 4654 h 1317"/>
                    <a:gd name="T60" fmla="*/ 2300 w 6097"/>
                    <a:gd name="T61" fmla="*/ 4654 h 1317"/>
                    <a:gd name="T62" fmla="*/ 2300 w 6097"/>
                    <a:gd name="T63" fmla="*/ 4654 h 1317"/>
                    <a:gd name="T64" fmla="*/ 2300 w 6097"/>
                    <a:gd name="T65" fmla="*/ 4654 h 1317"/>
                    <a:gd name="T66" fmla="*/ 2300 w 6097"/>
                    <a:gd name="T67" fmla="*/ 4654 h 1317"/>
                    <a:gd name="T68" fmla="*/ 2300 w 6097"/>
                    <a:gd name="T69" fmla="*/ 4654 h 1317"/>
                    <a:gd name="T70" fmla="*/ 2300 w 6097"/>
                    <a:gd name="T71" fmla="*/ 4654 h 1317"/>
                    <a:gd name="T72" fmla="*/ 2300 w 6097"/>
                    <a:gd name="T73" fmla="*/ 4654 h 1317"/>
                    <a:gd name="T74" fmla="*/ 2300 w 6097"/>
                    <a:gd name="T75" fmla="*/ 4654 h 1317"/>
                    <a:gd name="T76" fmla="*/ 2300 w 6097"/>
                    <a:gd name="T77" fmla="*/ 4654 h 1317"/>
                    <a:gd name="T78" fmla="*/ 2300 w 6097"/>
                    <a:gd name="T79" fmla="*/ 4654 h 1317"/>
                    <a:gd name="T80" fmla="*/ 2300 w 6097"/>
                    <a:gd name="T81" fmla="*/ 4654 h 1317"/>
                    <a:gd name="T82" fmla="*/ 2300 w 6097"/>
                    <a:gd name="T83" fmla="*/ 4654 h 1317"/>
                    <a:gd name="T84" fmla="*/ 2300 w 6097"/>
                    <a:gd name="T85" fmla="*/ 4654 h 1317"/>
                    <a:gd name="T86" fmla="*/ 2300 w 6097"/>
                    <a:gd name="T87" fmla="*/ 4654 h 1317"/>
                    <a:gd name="T88" fmla="*/ 2300 w 6097"/>
                    <a:gd name="T89" fmla="*/ 4654 h 1317"/>
                    <a:gd name="T90" fmla="*/ 2300 w 6097"/>
                    <a:gd name="T91" fmla="*/ 4654 h 1317"/>
                    <a:gd name="T92" fmla="*/ 2300 w 6097"/>
                    <a:gd name="T93" fmla="*/ 4654 h 1317"/>
                    <a:gd name="T94" fmla="*/ 2300 w 6097"/>
                    <a:gd name="T95" fmla="*/ 4654 h 1317"/>
                    <a:gd name="T96" fmla="*/ 2300 w 6097"/>
                    <a:gd name="T97" fmla="*/ 4654 h 1317"/>
                    <a:gd name="T98" fmla="*/ 2300 w 6097"/>
                    <a:gd name="T99" fmla="*/ 4654 h 1317"/>
                    <a:gd name="T100" fmla="*/ 2300 w 6097"/>
                    <a:gd name="T101" fmla="*/ 4654 h 1317"/>
                    <a:gd name="T102" fmla="*/ 2300 w 6097"/>
                    <a:gd name="T103" fmla="*/ 4654 h 1317"/>
                    <a:gd name="T104" fmla="*/ 2300 w 6097"/>
                    <a:gd name="T105" fmla="*/ 4654 h 1317"/>
                    <a:gd name="T106" fmla="*/ 2300 w 6097"/>
                    <a:gd name="T107" fmla="*/ 4654 h 1317"/>
                    <a:gd name="T108" fmla="*/ 2300 w 6097"/>
                    <a:gd name="T109" fmla="*/ 4654 h 1317"/>
                    <a:gd name="T110" fmla="*/ 2300 w 6097"/>
                    <a:gd name="T111" fmla="*/ 4654 h 1317"/>
                    <a:gd name="T112" fmla="*/ 2300 w 6097"/>
                    <a:gd name="T113" fmla="*/ 4654 h 1317"/>
                    <a:gd name="T114" fmla="*/ 2300 w 6097"/>
                    <a:gd name="T115" fmla="*/ 4654 h 1317"/>
                    <a:gd name="T116" fmla="*/ 2300 w 6097"/>
                    <a:gd name="T117" fmla="*/ 4654 h 1317"/>
                    <a:gd name="T118" fmla="*/ 2300 w 6097"/>
                    <a:gd name="T119" fmla="*/ 4654 h 1317"/>
                    <a:gd name="T120" fmla="*/ 2300 w 6097"/>
                    <a:gd name="T121" fmla="*/ 4654 h 1317"/>
                    <a:gd name="T122" fmla="*/ 2300 w 6097"/>
                    <a:gd name="T123" fmla="*/ 0 h 1317"/>
                    <a:gd name="T124" fmla="*/ 2300 w 6097"/>
                    <a:gd name="T125" fmla="*/ 4654 h 1317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6097"/>
                    <a:gd name="T190" fmla="*/ 0 h 1317"/>
                    <a:gd name="T191" fmla="*/ 6097 w 6097"/>
                    <a:gd name="T192" fmla="*/ 1317 h 1317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6097" h="1317">
                      <a:moveTo>
                        <a:pt x="3090" y="6"/>
                      </a:moveTo>
                      <a:lnTo>
                        <a:pt x="3054" y="13"/>
                      </a:lnTo>
                      <a:lnTo>
                        <a:pt x="3019" y="20"/>
                      </a:lnTo>
                      <a:lnTo>
                        <a:pt x="2951" y="36"/>
                      </a:lnTo>
                      <a:lnTo>
                        <a:pt x="2883" y="54"/>
                      </a:lnTo>
                      <a:lnTo>
                        <a:pt x="2817" y="74"/>
                      </a:lnTo>
                      <a:lnTo>
                        <a:pt x="2753" y="96"/>
                      </a:lnTo>
                      <a:lnTo>
                        <a:pt x="2688" y="120"/>
                      </a:lnTo>
                      <a:lnTo>
                        <a:pt x="2625" y="144"/>
                      </a:lnTo>
                      <a:lnTo>
                        <a:pt x="2561" y="171"/>
                      </a:lnTo>
                      <a:lnTo>
                        <a:pt x="2435" y="225"/>
                      </a:lnTo>
                      <a:lnTo>
                        <a:pt x="2308" y="281"/>
                      </a:lnTo>
                      <a:lnTo>
                        <a:pt x="2242" y="310"/>
                      </a:lnTo>
                      <a:lnTo>
                        <a:pt x="2177" y="338"/>
                      </a:lnTo>
                      <a:lnTo>
                        <a:pt x="2111" y="365"/>
                      </a:lnTo>
                      <a:lnTo>
                        <a:pt x="2042" y="392"/>
                      </a:lnTo>
                      <a:lnTo>
                        <a:pt x="1981" y="416"/>
                      </a:lnTo>
                      <a:lnTo>
                        <a:pt x="1920" y="439"/>
                      </a:lnTo>
                      <a:lnTo>
                        <a:pt x="1861" y="461"/>
                      </a:lnTo>
                      <a:lnTo>
                        <a:pt x="1802" y="484"/>
                      </a:lnTo>
                      <a:lnTo>
                        <a:pt x="1746" y="506"/>
                      </a:lnTo>
                      <a:lnTo>
                        <a:pt x="1690" y="526"/>
                      </a:lnTo>
                      <a:lnTo>
                        <a:pt x="1636" y="547"/>
                      </a:lnTo>
                      <a:lnTo>
                        <a:pt x="1583" y="567"/>
                      </a:lnTo>
                      <a:lnTo>
                        <a:pt x="1532" y="586"/>
                      </a:lnTo>
                      <a:lnTo>
                        <a:pt x="1483" y="605"/>
                      </a:lnTo>
                      <a:lnTo>
                        <a:pt x="1436" y="622"/>
                      </a:lnTo>
                      <a:lnTo>
                        <a:pt x="1390" y="639"/>
                      </a:lnTo>
                      <a:lnTo>
                        <a:pt x="1346" y="655"/>
                      </a:lnTo>
                      <a:lnTo>
                        <a:pt x="1304" y="670"/>
                      </a:lnTo>
                      <a:lnTo>
                        <a:pt x="1265" y="685"/>
                      </a:lnTo>
                      <a:lnTo>
                        <a:pt x="1227" y="699"/>
                      </a:lnTo>
                      <a:lnTo>
                        <a:pt x="1194" y="711"/>
                      </a:lnTo>
                      <a:lnTo>
                        <a:pt x="1160" y="722"/>
                      </a:lnTo>
                      <a:lnTo>
                        <a:pt x="1127" y="734"/>
                      </a:lnTo>
                      <a:lnTo>
                        <a:pt x="1096" y="745"/>
                      </a:lnTo>
                      <a:lnTo>
                        <a:pt x="1066" y="755"/>
                      </a:lnTo>
                      <a:lnTo>
                        <a:pt x="1036" y="766"/>
                      </a:lnTo>
                      <a:lnTo>
                        <a:pt x="1007" y="776"/>
                      </a:lnTo>
                      <a:lnTo>
                        <a:pt x="978" y="785"/>
                      </a:lnTo>
                      <a:lnTo>
                        <a:pt x="946" y="797"/>
                      </a:lnTo>
                      <a:lnTo>
                        <a:pt x="914" y="807"/>
                      </a:lnTo>
                      <a:lnTo>
                        <a:pt x="883" y="818"/>
                      </a:lnTo>
                      <a:lnTo>
                        <a:pt x="853" y="828"/>
                      </a:lnTo>
                      <a:lnTo>
                        <a:pt x="794" y="848"/>
                      </a:lnTo>
                      <a:lnTo>
                        <a:pt x="737" y="866"/>
                      </a:lnTo>
                      <a:lnTo>
                        <a:pt x="683" y="883"/>
                      </a:lnTo>
                      <a:lnTo>
                        <a:pt x="629" y="899"/>
                      </a:lnTo>
                      <a:lnTo>
                        <a:pt x="522" y="933"/>
                      </a:lnTo>
                      <a:lnTo>
                        <a:pt x="467" y="950"/>
                      </a:lnTo>
                      <a:lnTo>
                        <a:pt x="410" y="966"/>
                      </a:lnTo>
                      <a:lnTo>
                        <a:pt x="351" y="983"/>
                      </a:lnTo>
                      <a:lnTo>
                        <a:pt x="320" y="993"/>
                      </a:lnTo>
                      <a:lnTo>
                        <a:pt x="289" y="1002"/>
                      </a:lnTo>
                      <a:lnTo>
                        <a:pt x="257" y="1012"/>
                      </a:lnTo>
                      <a:lnTo>
                        <a:pt x="224" y="1021"/>
                      </a:lnTo>
                      <a:lnTo>
                        <a:pt x="189" y="1032"/>
                      </a:lnTo>
                      <a:lnTo>
                        <a:pt x="154" y="1042"/>
                      </a:lnTo>
                      <a:lnTo>
                        <a:pt x="118" y="1053"/>
                      </a:lnTo>
                      <a:lnTo>
                        <a:pt x="80" y="1064"/>
                      </a:lnTo>
                      <a:lnTo>
                        <a:pt x="40" y="1076"/>
                      </a:lnTo>
                      <a:lnTo>
                        <a:pt x="0" y="1088"/>
                      </a:lnTo>
                      <a:lnTo>
                        <a:pt x="28" y="1078"/>
                      </a:lnTo>
                      <a:lnTo>
                        <a:pt x="55" y="1069"/>
                      </a:lnTo>
                      <a:lnTo>
                        <a:pt x="85" y="1061"/>
                      </a:lnTo>
                      <a:lnTo>
                        <a:pt x="116" y="1053"/>
                      </a:lnTo>
                      <a:lnTo>
                        <a:pt x="148" y="1046"/>
                      </a:lnTo>
                      <a:lnTo>
                        <a:pt x="181" y="1040"/>
                      </a:lnTo>
                      <a:lnTo>
                        <a:pt x="214" y="1033"/>
                      </a:lnTo>
                      <a:lnTo>
                        <a:pt x="249" y="1028"/>
                      </a:lnTo>
                      <a:lnTo>
                        <a:pt x="285" y="1024"/>
                      </a:lnTo>
                      <a:lnTo>
                        <a:pt x="322" y="1019"/>
                      </a:lnTo>
                      <a:lnTo>
                        <a:pt x="358" y="1016"/>
                      </a:lnTo>
                      <a:lnTo>
                        <a:pt x="396" y="1012"/>
                      </a:lnTo>
                      <a:lnTo>
                        <a:pt x="437" y="1010"/>
                      </a:lnTo>
                      <a:lnTo>
                        <a:pt x="476" y="1008"/>
                      </a:lnTo>
                      <a:lnTo>
                        <a:pt x="517" y="1006"/>
                      </a:lnTo>
                      <a:lnTo>
                        <a:pt x="559" y="1005"/>
                      </a:lnTo>
                      <a:lnTo>
                        <a:pt x="601" y="1004"/>
                      </a:lnTo>
                      <a:lnTo>
                        <a:pt x="645" y="1004"/>
                      </a:lnTo>
                      <a:lnTo>
                        <a:pt x="690" y="1004"/>
                      </a:lnTo>
                      <a:lnTo>
                        <a:pt x="735" y="1005"/>
                      </a:lnTo>
                      <a:lnTo>
                        <a:pt x="781" y="1006"/>
                      </a:lnTo>
                      <a:lnTo>
                        <a:pt x="827" y="1009"/>
                      </a:lnTo>
                      <a:lnTo>
                        <a:pt x="875" y="1010"/>
                      </a:lnTo>
                      <a:lnTo>
                        <a:pt x="923" y="1013"/>
                      </a:lnTo>
                      <a:lnTo>
                        <a:pt x="971" y="1016"/>
                      </a:lnTo>
                      <a:lnTo>
                        <a:pt x="1021" y="1019"/>
                      </a:lnTo>
                      <a:lnTo>
                        <a:pt x="1070" y="1023"/>
                      </a:lnTo>
                      <a:lnTo>
                        <a:pt x="1121" y="1026"/>
                      </a:lnTo>
                      <a:lnTo>
                        <a:pt x="1225" y="1035"/>
                      </a:lnTo>
                      <a:lnTo>
                        <a:pt x="1331" y="1046"/>
                      </a:lnTo>
                      <a:lnTo>
                        <a:pt x="1439" y="1057"/>
                      </a:lnTo>
                      <a:lnTo>
                        <a:pt x="1549" y="1070"/>
                      </a:lnTo>
                      <a:lnTo>
                        <a:pt x="1661" y="1084"/>
                      </a:lnTo>
                      <a:lnTo>
                        <a:pt x="1776" y="1099"/>
                      </a:lnTo>
                      <a:lnTo>
                        <a:pt x="1891" y="1114"/>
                      </a:lnTo>
                      <a:lnTo>
                        <a:pt x="2008" y="1131"/>
                      </a:lnTo>
                      <a:lnTo>
                        <a:pt x="2127" y="1147"/>
                      </a:lnTo>
                      <a:lnTo>
                        <a:pt x="2247" y="1165"/>
                      </a:lnTo>
                      <a:lnTo>
                        <a:pt x="2369" y="1183"/>
                      </a:lnTo>
                      <a:lnTo>
                        <a:pt x="2491" y="1202"/>
                      </a:lnTo>
                      <a:lnTo>
                        <a:pt x="2614" y="1221"/>
                      </a:lnTo>
                      <a:lnTo>
                        <a:pt x="2739" y="1240"/>
                      </a:lnTo>
                      <a:lnTo>
                        <a:pt x="2990" y="1278"/>
                      </a:lnTo>
                      <a:lnTo>
                        <a:pt x="3241" y="1317"/>
                      </a:lnTo>
                      <a:lnTo>
                        <a:pt x="3301" y="1287"/>
                      </a:lnTo>
                      <a:lnTo>
                        <a:pt x="3359" y="1259"/>
                      </a:lnTo>
                      <a:lnTo>
                        <a:pt x="3414" y="1230"/>
                      </a:lnTo>
                      <a:lnTo>
                        <a:pt x="3467" y="1202"/>
                      </a:lnTo>
                      <a:lnTo>
                        <a:pt x="3518" y="1176"/>
                      </a:lnTo>
                      <a:lnTo>
                        <a:pt x="3566" y="1149"/>
                      </a:lnTo>
                      <a:lnTo>
                        <a:pt x="3613" y="1123"/>
                      </a:lnTo>
                      <a:lnTo>
                        <a:pt x="3658" y="1097"/>
                      </a:lnTo>
                      <a:lnTo>
                        <a:pt x="3701" y="1072"/>
                      </a:lnTo>
                      <a:lnTo>
                        <a:pt x="3742" y="1048"/>
                      </a:lnTo>
                      <a:lnTo>
                        <a:pt x="3783" y="1024"/>
                      </a:lnTo>
                      <a:lnTo>
                        <a:pt x="3821" y="1001"/>
                      </a:lnTo>
                      <a:lnTo>
                        <a:pt x="3859" y="978"/>
                      </a:lnTo>
                      <a:lnTo>
                        <a:pt x="3894" y="956"/>
                      </a:lnTo>
                      <a:lnTo>
                        <a:pt x="3929" y="934"/>
                      </a:lnTo>
                      <a:lnTo>
                        <a:pt x="3964" y="912"/>
                      </a:lnTo>
                      <a:lnTo>
                        <a:pt x="3997" y="891"/>
                      </a:lnTo>
                      <a:lnTo>
                        <a:pt x="4029" y="871"/>
                      </a:lnTo>
                      <a:lnTo>
                        <a:pt x="4091" y="831"/>
                      </a:lnTo>
                      <a:lnTo>
                        <a:pt x="4153" y="795"/>
                      </a:lnTo>
                      <a:lnTo>
                        <a:pt x="4212" y="759"/>
                      </a:lnTo>
                      <a:lnTo>
                        <a:pt x="4272" y="724"/>
                      </a:lnTo>
                      <a:lnTo>
                        <a:pt x="4332" y="692"/>
                      </a:lnTo>
                      <a:lnTo>
                        <a:pt x="4393" y="662"/>
                      </a:lnTo>
                      <a:lnTo>
                        <a:pt x="4426" y="647"/>
                      </a:lnTo>
                      <a:lnTo>
                        <a:pt x="4458" y="633"/>
                      </a:lnTo>
                      <a:lnTo>
                        <a:pt x="4496" y="617"/>
                      </a:lnTo>
                      <a:lnTo>
                        <a:pt x="4534" y="602"/>
                      </a:lnTo>
                      <a:lnTo>
                        <a:pt x="4573" y="587"/>
                      </a:lnTo>
                      <a:lnTo>
                        <a:pt x="4613" y="572"/>
                      </a:lnTo>
                      <a:lnTo>
                        <a:pt x="4655" y="559"/>
                      </a:lnTo>
                      <a:lnTo>
                        <a:pt x="4698" y="544"/>
                      </a:lnTo>
                      <a:lnTo>
                        <a:pt x="4740" y="530"/>
                      </a:lnTo>
                      <a:lnTo>
                        <a:pt x="4784" y="515"/>
                      </a:lnTo>
                      <a:lnTo>
                        <a:pt x="4829" y="501"/>
                      </a:lnTo>
                      <a:lnTo>
                        <a:pt x="4875" y="487"/>
                      </a:lnTo>
                      <a:lnTo>
                        <a:pt x="4921" y="473"/>
                      </a:lnTo>
                      <a:lnTo>
                        <a:pt x="4968" y="458"/>
                      </a:lnTo>
                      <a:lnTo>
                        <a:pt x="5017" y="444"/>
                      </a:lnTo>
                      <a:lnTo>
                        <a:pt x="5066" y="429"/>
                      </a:lnTo>
                      <a:lnTo>
                        <a:pt x="5116" y="414"/>
                      </a:lnTo>
                      <a:lnTo>
                        <a:pt x="5166" y="399"/>
                      </a:lnTo>
                      <a:lnTo>
                        <a:pt x="5218" y="382"/>
                      </a:lnTo>
                      <a:lnTo>
                        <a:pt x="5271" y="366"/>
                      </a:lnTo>
                      <a:lnTo>
                        <a:pt x="5324" y="349"/>
                      </a:lnTo>
                      <a:lnTo>
                        <a:pt x="5378" y="332"/>
                      </a:lnTo>
                      <a:lnTo>
                        <a:pt x="5434" y="315"/>
                      </a:lnTo>
                      <a:lnTo>
                        <a:pt x="5490" y="296"/>
                      </a:lnTo>
                      <a:lnTo>
                        <a:pt x="5547" y="277"/>
                      </a:lnTo>
                      <a:lnTo>
                        <a:pt x="5604" y="256"/>
                      </a:lnTo>
                      <a:lnTo>
                        <a:pt x="5663" y="235"/>
                      </a:lnTo>
                      <a:lnTo>
                        <a:pt x="5723" y="213"/>
                      </a:lnTo>
                      <a:lnTo>
                        <a:pt x="5783" y="190"/>
                      </a:lnTo>
                      <a:lnTo>
                        <a:pt x="5844" y="167"/>
                      </a:lnTo>
                      <a:lnTo>
                        <a:pt x="5906" y="142"/>
                      </a:lnTo>
                      <a:lnTo>
                        <a:pt x="5970" y="117"/>
                      </a:lnTo>
                      <a:lnTo>
                        <a:pt x="6033" y="90"/>
                      </a:lnTo>
                      <a:lnTo>
                        <a:pt x="6097" y="61"/>
                      </a:lnTo>
                      <a:lnTo>
                        <a:pt x="5888" y="64"/>
                      </a:lnTo>
                      <a:lnTo>
                        <a:pt x="5680" y="62"/>
                      </a:lnTo>
                      <a:lnTo>
                        <a:pt x="5473" y="59"/>
                      </a:lnTo>
                      <a:lnTo>
                        <a:pt x="5268" y="54"/>
                      </a:lnTo>
                      <a:lnTo>
                        <a:pt x="5065" y="49"/>
                      </a:lnTo>
                      <a:lnTo>
                        <a:pt x="4865" y="42"/>
                      </a:lnTo>
                      <a:lnTo>
                        <a:pt x="4765" y="38"/>
                      </a:lnTo>
                      <a:lnTo>
                        <a:pt x="4668" y="35"/>
                      </a:lnTo>
                      <a:lnTo>
                        <a:pt x="4570" y="31"/>
                      </a:lnTo>
                      <a:lnTo>
                        <a:pt x="4474" y="27"/>
                      </a:lnTo>
                      <a:lnTo>
                        <a:pt x="4378" y="23"/>
                      </a:lnTo>
                      <a:lnTo>
                        <a:pt x="4283" y="20"/>
                      </a:lnTo>
                      <a:lnTo>
                        <a:pt x="4189" y="16"/>
                      </a:lnTo>
                      <a:lnTo>
                        <a:pt x="4097" y="13"/>
                      </a:lnTo>
                      <a:lnTo>
                        <a:pt x="4006" y="11"/>
                      </a:lnTo>
                      <a:lnTo>
                        <a:pt x="3915" y="7"/>
                      </a:lnTo>
                      <a:lnTo>
                        <a:pt x="3826" y="5"/>
                      </a:lnTo>
                      <a:lnTo>
                        <a:pt x="3739" y="4"/>
                      </a:lnTo>
                      <a:lnTo>
                        <a:pt x="3652" y="1"/>
                      </a:lnTo>
                      <a:lnTo>
                        <a:pt x="3567" y="0"/>
                      </a:lnTo>
                      <a:lnTo>
                        <a:pt x="3484" y="0"/>
                      </a:lnTo>
                      <a:lnTo>
                        <a:pt x="3402" y="0"/>
                      </a:lnTo>
                      <a:lnTo>
                        <a:pt x="3322" y="0"/>
                      </a:lnTo>
                      <a:lnTo>
                        <a:pt x="3242" y="3"/>
                      </a:lnTo>
                      <a:lnTo>
                        <a:pt x="3165" y="4"/>
                      </a:lnTo>
                      <a:lnTo>
                        <a:pt x="3090" y="7"/>
                      </a:lnTo>
                      <a:lnTo>
                        <a:pt x="3090" y="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93000"/>
                    </a:lnSpc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  <a:defRPr/>
                  </a:pPr>
                  <a:endParaRPr lang="cs-CZ" dirty="0">
                    <a:ea typeface="Microsoft YaHei" charset="-122"/>
                    <a:cs typeface="+mn-cs"/>
                  </a:endParaRPr>
                </a:p>
              </p:txBody>
            </p:sp>
            <p:sp>
              <p:nvSpPr>
                <p:cNvPr id="3087" name="Freeform 24"/>
                <p:cNvSpPr>
                  <a:spLocks noChangeArrowheads="1"/>
                </p:cNvSpPr>
                <p:nvPr/>
              </p:nvSpPr>
              <p:spPr bwMode="auto">
                <a:xfrm>
                  <a:off x="5119" y="279"/>
                  <a:ext cx="396" cy="95"/>
                </a:xfrm>
                <a:custGeom>
                  <a:avLst/>
                  <a:gdLst>
                    <a:gd name="T0" fmla="*/ 2285 w 6199"/>
                    <a:gd name="T1" fmla="*/ 4893 h 1277"/>
                    <a:gd name="T2" fmla="*/ 2285 w 6199"/>
                    <a:gd name="T3" fmla="*/ 4893 h 1277"/>
                    <a:gd name="T4" fmla="*/ 2285 w 6199"/>
                    <a:gd name="T5" fmla="*/ 4893 h 1277"/>
                    <a:gd name="T6" fmla="*/ 2285 w 6199"/>
                    <a:gd name="T7" fmla="*/ 4893 h 1277"/>
                    <a:gd name="T8" fmla="*/ 2285 w 6199"/>
                    <a:gd name="T9" fmla="*/ 4893 h 1277"/>
                    <a:gd name="T10" fmla="*/ 2285 w 6199"/>
                    <a:gd name="T11" fmla="*/ 4893 h 1277"/>
                    <a:gd name="T12" fmla="*/ 2285 w 6199"/>
                    <a:gd name="T13" fmla="*/ 4893 h 1277"/>
                    <a:gd name="T14" fmla="*/ 2285 w 6199"/>
                    <a:gd name="T15" fmla="*/ 4893 h 1277"/>
                    <a:gd name="T16" fmla="*/ 2285 w 6199"/>
                    <a:gd name="T17" fmla="*/ 4893 h 1277"/>
                    <a:gd name="T18" fmla="*/ 2285 w 6199"/>
                    <a:gd name="T19" fmla="*/ 4893 h 1277"/>
                    <a:gd name="T20" fmla="*/ 2285 w 6199"/>
                    <a:gd name="T21" fmla="*/ 4893 h 1277"/>
                    <a:gd name="T22" fmla="*/ 2285 w 6199"/>
                    <a:gd name="T23" fmla="*/ 4893 h 1277"/>
                    <a:gd name="T24" fmla="*/ 2285 w 6199"/>
                    <a:gd name="T25" fmla="*/ 4893 h 1277"/>
                    <a:gd name="T26" fmla="*/ 2285 w 6199"/>
                    <a:gd name="T27" fmla="*/ 4893 h 1277"/>
                    <a:gd name="T28" fmla="*/ 2285 w 6199"/>
                    <a:gd name="T29" fmla="*/ 4893 h 1277"/>
                    <a:gd name="T30" fmla="*/ 2285 w 6199"/>
                    <a:gd name="T31" fmla="*/ 4893 h 1277"/>
                    <a:gd name="T32" fmla="*/ 2285 w 6199"/>
                    <a:gd name="T33" fmla="*/ 4893 h 1277"/>
                    <a:gd name="T34" fmla="*/ 2285 w 6199"/>
                    <a:gd name="T35" fmla="*/ 4893 h 1277"/>
                    <a:gd name="T36" fmla="*/ 2285 w 6199"/>
                    <a:gd name="T37" fmla="*/ 4893 h 1277"/>
                    <a:gd name="T38" fmla="*/ 2285 w 6199"/>
                    <a:gd name="T39" fmla="*/ 4893 h 1277"/>
                    <a:gd name="T40" fmla="*/ 2285 w 6199"/>
                    <a:gd name="T41" fmla="*/ 4893 h 1277"/>
                    <a:gd name="T42" fmla="*/ 2285 w 6199"/>
                    <a:gd name="T43" fmla="*/ 4893 h 1277"/>
                    <a:gd name="T44" fmla="*/ 2285 w 6199"/>
                    <a:gd name="T45" fmla="*/ 4893 h 1277"/>
                    <a:gd name="T46" fmla="*/ 2285 w 6199"/>
                    <a:gd name="T47" fmla="*/ 4893 h 1277"/>
                    <a:gd name="T48" fmla="*/ 2285 w 6199"/>
                    <a:gd name="T49" fmla="*/ 4893 h 1277"/>
                    <a:gd name="T50" fmla="*/ 2285 w 6199"/>
                    <a:gd name="T51" fmla="*/ 4893 h 1277"/>
                    <a:gd name="T52" fmla="*/ 2285 w 6199"/>
                    <a:gd name="T53" fmla="*/ 4893 h 1277"/>
                    <a:gd name="T54" fmla="*/ 2285 w 6199"/>
                    <a:gd name="T55" fmla="*/ 4893 h 1277"/>
                    <a:gd name="T56" fmla="*/ 2285 w 6199"/>
                    <a:gd name="T57" fmla="*/ 4893 h 1277"/>
                    <a:gd name="T58" fmla="*/ 2285 w 6199"/>
                    <a:gd name="T59" fmla="*/ 4893 h 1277"/>
                    <a:gd name="T60" fmla="*/ 2285 w 6199"/>
                    <a:gd name="T61" fmla="*/ 4893 h 1277"/>
                    <a:gd name="T62" fmla="*/ 2285 w 6199"/>
                    <a:gd name="T63" fmla="*/ 4893 h 1277"/>
                    <a:gd name="T64" fmla="*/ 2285 w 6199"/>
                    <a:gd name="T65" fmla="*/ 4893 h 1277"/>
                    <a:gd name="T66" fmla="*/ 2285 w 6199"/>
                    <a:gd name="T67" fmla="*/ 4893 h 1277"/>
                    <a:gd name="T68" fmla="*/ 2285 w 6199"/>
                    <a:gd name="T69" fmla="*/ 4893 h 1277"/>
                    <a:gd name="T70" fmla="*/ 2285 w 6199"/>
                    <a:gd name="T71" fmla="*/ 4893 h 1277"/>
                    <a:gd name="T72" fmla="*/ 2285 w 6199"/>
                    <a:gd name="T73" fmla="*/ 4893 h 1277"/>
                    <a:gd name="T74" fmla="*/ 2285 w 6199"/>
                    <a:gd name="T75" fmla="*/ 4893 h 1277"/>
                    <a:gd name="T76" fmla="*/ 2285 w 6199"/>
                    <a:gd name="T77" fmla="*/ 4893 h 1277"/>
                    <a:gd name="T78" fmla="*/ 2285 w 6199"/>
                    <a:gd name="T79" fmla="*/ 4893 h 1277"/>
                    <a:gd name="T80" fmla="*/ 2285 w 6199"/>
                    <a:gd name="T81" fmla="*/ 4893 h 1277"/>
                    <a:gd name="T82" fmla="*/ 2285 w 6199"/>
                    <a:gd name="T83" fmla="*/ 4893 h 1277"/>
                    <a:gd name="T84" fmla="*/ 2285 w 6199"/>
                    <a:gd name="T85" fmla="*/ 4893 h 1277"/>
                    <a:gd name="T86" fmla="*/ 2285 w 6199"/>
                    <a:gd name="T87" fmla="*/ 4893 h 1277"/>
                    <a:gd name="T88" fmla="*/ 2285 w 6199"/>
                    <a:gd name="T89" fmla="*/ 4893 h 1277"/>
                    <a:gd name="T90" fmla="*/ 2285 w 6199"/>
                    <a:gd name="T91" fmla="*/ 4893 h 1277"/>
                    <a:gd name="T92" fmla="*/ 2285 w 6199"/>
                    <a:gd name="T93" fmla="*/ 4893 h 1277"/>
                    <a:gd name="T94" fmla="*/ 2285 w 6199"/>
                    <a:gd name="T95" fmla="*/ 4893 h 1277"/>
                    <a:gd name="T96" fmla="*/ 2285 w 6199"/>
                    <a:gd name="T97" fmla="*/ 4893 h 1277"/>
                    <a:gd name="T98" fmla="*/ 2285 w 6199"/>
                    <a:gd name="T99" fmla="*/ 4893 h 1277"/>
                    <a:gd name="T100" fmla="*/ 2285 w 6199"/>
                    <a:gd name="T101" fmla="*/ 4893 h 1277"/>
                    <a:gd name="T102" fmla="*/ 2285 w 6199"/>
                    <a:gd name="T103" fmla="*/ 4893 h 1277"/>
                    <a:gd name="T104" fmla="*/ 2285 w 6199"/>
                    <a:gd name="T105" fmla="*/ 4893 h 1277"/>
                    <a:gd name="T106" fmla="*/ 2285 w 6199"/>
                    <a:gd name="T107" fmla="*/ 4893 h 1277"/>
                    <a:gd name="T108" fmla="*/ 2285 w 6199"/>
                    <a:gd name="T109" fmla="*/ 4893 h 1277"/>
                    <a:gd name="T110" fmla="*/ 2285 w 6199"/>
                    <a:gd name="T111" fmla="*/ 4893 h 1277"/>
                    <a:gd name="T112" fmla="*/ 2285 w 6199"/>
                    <a:gd name="T113" fmla="*/ 4893 h 1277"/>
                    <a:gd name="T114" fmla="*/ 2285 w 6199"/>
                    <a:gd name="T115" fmla="*/ 4893 h 1277"/>
                    <a:gd name="T116" fmla="*/ 2285 w 6199"/>
                    <a:gd name="T117" fmla="*/ 4893 h 1277"/>
                    <a:gd name="T118" fmla="*/ 2285 w 6199"/>
                    <a:gd name="T119" fmla="*/ 4893 h 1277"/>
                    <a:gd name="T120" fmla="*/ 2285 w 6199"/>
                    <a:gd name="T121" fmla="*/ 4893 h 1277"/>
                    <a:gd name="T122" fmla="*/ 2285 w 6199"/>
                    <a:gd name="T123" fmla="*/ 4893 h 1277"/>
                    <a:gd name="T124" fmla="*/ 2285 w 6199"/>
                    <a:gd name="T125" fmla="*/ 4893 h 1277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6199"/>
                    <a:gd name="T190" fmla="*/ 0 h 1277"/>
                    <a:gd name="T191" fmla="*/ 6199 w 6199"/>
                    <a:gd name="T192" fmla="*/ 1277 h 1277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6199" h="1277">
                      <a:moveTo>
                        <a:pt x="0" y="1076"/>
                      </a:moveTo>
                      <a:lnTo>
                        <a:pt x="4" y="1067"/>
                      </a:lnTo>
                      <a:lnTo>
                        <a:pt x="9" y="1063"/>
                      </a:lnTo>
                      <a:lnTo>
                        <a:pt x="13" y="1059"/>
                      </a:lnTo>
                      <a:lnTo>
                        <a:pt x="19" y="1056"/>
                      </a:lnTo>
                      <a:lnTo>
                        <a:pt x="24" y="1053"/>
                      </a:lnTo>
                      <a:lnTo>
                        <a:pt x="30" y="1049"/>
                      </a:lnTo>
                      <a:lnTo>
                        <a:pt x="35" y="1047"/>
                      </a:lnTo>
                      <a:lnTo>
                        <a:pt x="40" y="1043"/>
                      </a:lnTo>
                      <a:lnTo>
                        <a:pt x="46" y="1041"/>
                      </a:lnTo>
                      <a:lnTo>
                        <a:pt x="51" y="1038"/>
                      </a:lnTo>
                      <a:lnTo>
                        <a:pt x="57" y="1035"/>
                      </a:lnTo>
                      <a:lnTo>
                        <a:pt x="62" y="1033"/>
                      </a:lnTo>
                      <a:lnTo>
                        <a:pt x="68" y="1029"/>
                      </a:lnTo>
                      <a:lnTo>
                        <a:pt x="73" y="1027"/>
                      </a:lnTo>
                      <a:lnTo>
                        <a:pt x="79" y="1025"/>
                      </a:lnTo>
                      <a:lnTo>
                        <a:pt x="85" y="1023"/>
                      </a:lnTo>
                      <a:lnTo>
                        <a:pt x="91" y="1020"/>
                      </a:lnTo>
                      <a:lnTo>
                        <a:pt x="96" y="1018"/>
                      </a:lnTo>
                      <a:lnTo>
                        <a:pt x="102" y="1015"/>
                      </a:lnTo>
                      <a:lnTo>
                        <a:pt x="108" y="1012"/>
                      </a:lnTo>
                      <a:lnTo>
                        <a:pt x="114" y="1010"/>
                      </a:lnTo>
                      <a:lnTo>
                        <a:pt x="119" y="1009"/>
                      </a:lnTo>
                      <a:lnTo>
                        <a:pt x="125" y="1006"/>
                      </a:lnTo>
                      <a:lnTo>
                        <a:pt x="131" y="1004"/>
                      </a:lnTo>
                      <a:lnTo>
                        <a:pt x="137" y="1002"/>
                      </a:lnTo>
                      <a:lnTo>
                        <a:pt x="142" y="1000"/>
                      </a:lnTo>
                      <a:lnTo>
                        <a:pt x="148" y="997"/>
                      </a:lnTo>
                      <a:lnTo>
                        <a:pt x="154" y="995"/>
                      </a:lnTo>
                      <a:lnTo>
                        <a:pt x="160" y="994"/>
                      </a:lnTo>
                      <a:lnTo>
                        <a:pt x="167" y="992"/>
                      </a:lnTo>
                      <a:lnTo>
                        <a:pt x="172" y="989"/>
                      </a:lnTo>
                      <a:lnTo>
                        <a:pt x="178" y="987"/>
                      </a:lnTo>
                      <a:lnTo>
                        <a:pt x="184" y="986"/>
                      </a:lnTo>
                      <a:lnTo>
                        <a:pt x="190" y="983"/>
                      </a:lnTo>
                      <a:lnTo>
                        <a:pt x="195" y="981"/>
                      </a:lnTo>
                      <a:lnTo>
                        <a:pt x="202" y="980"/>
                      </a:lnTo>
                      <a:lnTo>
                        <a:pt x="208" y="978"/>
                      </a:lnTo>
                      <a:lnTo>
                        <a:pt x="214" y="977"/>
                      </a:lnTo>
                      <a:lnTo>
                        <a:pt x="220" y="974"/>
                      </a:lnTo>
                      <a:lnTo>
                        <a:pt x="225" y="972"/>
                      </a:lnTo>
                      <a:lnTo>
                        <a:pt x="232" y="971"/>
                      </a:lnTo>
                      <a:lnTo>
                        <a:pt x="238" y="970"/>
                      </a:lnTo>
                      <a:lnTo>
                        <a:pt x="244" y="967"/>
                      </a:lnTo>
                      <a:lnTo>
                        <a:pt x="251" y="966"/>
                      </a:lnTo>
                      <a:lnTo>
                        <a:pt x="257" y="964"/>
                      </a:lnTo>
                      <a:lnTo>
                        <a:pt x="262" y="963"/>
                      </a:lnTo>
                      <a:lnTo>
                        <a:pt x="268" y="960"/>
                      </a:lnTo>
                      <a:lnTo>
                        <a:pt x="275" y="959"/>
                      </a:lnTo>
                      <a:lnTo>
                        <a:pt x="281" y="958"/>
                      </a:lnTo>
                      <a:lnTo>
                        <a:pt x="286" y="956"/>
                      </a:lnTo>
                      <a:lnTo>
                        <a:pt x="293" y="955"/>
                      </a:lnTo>
                      <a:lnTo>
                        <a:pt x="299" y="954"/>
                      </a:lnTo>
                      <a:lnTo>
                        <a:pt x="305" y="951"/>
                      </a:lnTo>
                      <a:lnTo>
                        <a:pt x="312" y="950"/>
                      </a:lnTo>
                      <a:lnTo>
                        <a:pt x="318" y="949"/>
                      </a:lnTo>
                      <a:lnTo>
                        <a:pt x="325" y="948"/>
                      </a:lnTo>
                      <a:lnTo>
                        <a:pt x="330" y="947"/>
                      </a:lnTo>
                      <a:lnTo>
                        <a:pt x="336" y="944"/>
                      </a:lnTo>
                      <a:lnTo>
                        <a:pt x="343" y="943"/>
                      </a:lnTo>
                      <a:lnTo>
                        <a:pt x="349" y="942"/>
                      </a:lnTo>
                      <a:lnTo>
                        <a:pt x="356" y="941"/>
                      </a:lnTo>
                      <a:lnTo>
                        <a:pt x="361" y="940"/>
                      </a:lnTo>
                      <a:lnTo>
                        <a:pt x="367" y="939"/>
                      </a:lnTo>
                      <a:lnTo>
                        <a:pt x="374" y="937"/>
                      </a:lnTo>
                      <a:lnTo>
                        <a:pt x="380" y="935"/>
                      </a:lnTo>
                      <a:lnTo>
                        <a:pt x="387" y="934"/>
                      </a:lnTo>
                      <a:lnTo>
                        <a:pt x="392" y="933"/>
                      </a:lnTo>
                      <a:lnTo>
                        <a:pt x="399" y="932"/>
                      </a:lnTo>
                      <a:lnTo>
                        <a:pt x="405" y="930"/>
                      </a:lnTo>
                      <a:lnTo>
                        <a:pt x="412" y="929"/>
                      </a:lnTo>
                      <a:lnTo>
                        <a:pt x="418" y="928"/>
                      </a:lnTo>
                      <a:lnTo>
                        <a:pt x="425" y="927"/>
                      </a:lnTo>
                      <a:lnTo>
                        <a:pt x="431" y="927"/>
                      </a:lnTo>
                      <a:lnTo>
                        <a:pt x="437" y="926"/>
                      </a:lnTo>
                      <a:lnTo>
                        <a:pt x="443" y="925"/>
                      </a:lnTo>
                      <a:lnTo>
                        <a:pt x="450" y="924"/>
                      </a:lnTo>
                      <a:lnTo>
                        <a:pt x="456" y="922"/>
                      </a:lnTo>
                      <a:lnTo>
                        <a:pt x="463" y="921"/>
                      </a:lnTo>
                      <a:lnTo>
                        <a:pt x="470" y="920"/>
                      </a:lnTo>
                      <a:lnTo>
                        <a:pt x="475" y="919"/>
                      </a:lnTo>
                      <a:lnTo>
                        <a:pt x="482" y="919"/>
                      </a:lnTo>
                      <a:lnTo>
                        <a:pt x="488" y="918"/>
                      </a:lnTo>
                      <a:lnTo>
                        <a:pt x="495" y="917"/>
                      </a:lnTo>
                      <a:lnTo>
                        <a:pt x="501" y="916"/>
                      </a:lnTo>
                      <a:lnTo>
                        <a:pt x="508" y="916"/>
                      </a:lnTo>
                      <a:lnTo>
                        <a:pt x="515" y="914"/>
                      </a:lnTo>
                      <a:lnTo>
                        <a:pt x="520" y="913"/>
                      </a:lnTo>
                      <a:lnTo>
                        <a:pt x="527" y="912"/>
                      </a:lnTo>
                      <a:lnTo>
                        <a:pt x="533" y="912"/>
                      </a:lnTo>
                      <a:lnTo>
                        <a:pt x="540" y="911"/>
                      </a:lnTo>
                      <a:lnTo>
                        <a:pt x="547" y="910"/>
                      </a:lnTo>
                      <a:lnTo>
                        <a:pt x="553" y="910"/>
                      </a:lnTo>
                      <a:lnTo>
                        <a:pt x="560" y="909"/>
                      </a:lnTo>
                      <a:lnTo>
                        <a:pt x="566" y="909"/>
                      </a:lnTo>
                      <a:lnTo>
                        <a:pt x="572" y="907"/>
                      </a:lnTo>
                      <a:lnTo>
                        <a:pt x="579" y="906"/>
                      </a:lnTo>
                      <a:lnTo>
                        <a:pt x="586" y="906"/>
                      </a:lnTo>
                      <a:lnTo>
                        <a:pt x="592" y="905"/>
                      </a:lnTo>
                      <a:lnTo>
                        <a:pt x="599" y="905"/>
                      </a:lnTo>
                      <a:lnTo>
                        <a:pt x="606" y="904"/>
                      </a:lnTo>
                      <a:lnTo>
                        <a:pt x="611" y="904"/>
                      </a:lnTo>
                      <a:lnTo>
                        <a:pt x="618" y="903"/>
                      </a:lnTo>
                      <a:lnTo>
                        <a:pt x="625" y="903"/>
                      </a:lnTo>
                      <a:lnTo>
                        <a:pt x="632" y="902"/>
                      </a:lnTo>
                      <a:lnTo>
                        <a:pt x="638" y="902"/>
                      </a:lnTo>
                      <a:lnTo>
                        <a:pt x="645" y="901"/>
                      </a:lnTo>
                      <a:lnTo>
                        <a:pt x="652" y="901"/>
                      </a:lnTo>
                      <a:lnTo>
                        <a:pt x="657" y="899"/>
                      </a:lnTo>
                      <a:lnTo>
                        <a:pt x="664" y="899"/>
                      </a:lnTo>
                      <a:lnTo>
                        <a:pt x="671" y="899"/>
                      </a:lnTo>
                      <a:lnTo>
                        <a:pt x="678" y="898"/>
                      </a:lnTo>
                      <a:lnTo>
                        <a:pt x="684" y="898"/>
                      </a:lnTo>
                      <a:lnTo>
                        <a:pt x="691" y="898"/>
                      </a:lnTo>
                      <a:lnTo>
                        <a:pt x="698" y="897"/>
                      </a:lnTo>
                      <a:lnTo>
                        <a:pt x="705" y="897"/>
                      </a:lnTo>
                      <a:lnTo>
                        <a:pt x="710" y="896"/>
                      </a:lnTo>
                      <a:lnTo>
                        <a:pt x="717" y="896"/>
                      </a:lnTo>
                      <a:lnTo>
                        <a:pt x="724" y="896"/>
                      </a:lnTo>
                      <a:lnTo>
                        <a:pt x="731" y="896"/>
                      </a:lnTo>
                      <a:lnTo>
                        <a:pt x="737" y="895"/>
                      </a:lnTo>
                      <a:lnTo>
                        <a:pt x="744" y="895"/>
                      </a:lnTo>
                      <a:lnTo>
                        <a:pt x="751" y="895"/>
                      </a:lnTo>
                      <a:lnTo>
                        <a:pt x="758" y="895"/>
                      </a:lnTo>
                      <a:lnTo>
                        <a:pt x="765" y="894"/>
                      </a:lnTo>
                      <a:lnTo>
                        <a:pt x="770" y="894"/>
                      </a:lnTo>
                      <a:lnTo>
                        <a:pt x="777" y="894"/>
                      </a:lnTo>
                      <a:lnTo>
                        <a:pt x="784" y="894"/>
                      </a:lnTo>
                      <a:lnTo>
                        <a:pt x="791" y="894"/>
                      </a:lnTo>
                      <a:lnTo>
                        <a:pt x="798" y="894"/>
                      </a:lnTo>
                      <a:lnTo>
                        <a:pt x="804" y="893"/>
                      </a:lnTo>
                      <a:lnTo>
                        <a:pt x="811" y="893"/>
                      </a:lnTo>
                      <a:lnTo>
                        <a:pt x="818" y="893"/>
                      </a:lnTo>
                      <a:lnTo>
                        <a:pt x="825" y="893"/>
                      </a:lnTo>
                      <a:lnTo>
                        <a:pt x="831" y="893"/>
                      </a:lnTo>
                      <a:lnTo>
                        <a:pt x="838" y="893"/>
                      </a:lnTo>
                      <a:lnTo>
                        <a:pt x="844" y="893"/>
                      </a:lnTo>
                      <a:lnTo>
                        <a:pt x="851" y="893"/>
                      </a:lnTo>
                      <a:lnTo>
                        <a:pt x="858" y="893"/>
                      </a:lnTo>
                      <a:lnTo>
                        <a:pt x="865" y="893"/>
                      </a:lnTo>
                      <a:lnTo>
                        <a:pt x="872" y="893"/>
                      </a:lnTo>
                      <a:lnTo>
                        <a:pt x="879" y="893"/>
                      </a:lnTo>
                      <a:lnTo>
                        <a:pt x="886" y="893"/>
                      </a:lnTo>
                      <a:lnTo>
                        <a:pt x="891" y="893"/>
                      </a:lnTo>
                      <a:lnTo>
                        <a:pt x="898" y="893"/>
                      </a:lnTo>
                      <a:lnTo>
                        <a:pt x="905" y="893"/>
                      </a:lnTo>
                      <a:lnTo>
                        <a:pt x="912" y="893"/>
                      </a:lnTo>
                      <a:lnTo>
                        <a:pt x="919" y="893"/>
                      </a:lnTo>
                      <a:lnTo>
                        <a:pt x="926" y="893"/>
                      </a:lnTo>
                      <a:lnTo>
                        <a:pt x="933" y="893"/>
                      </a:lnTo>
                      <a:lnTo>
                        <a:pt x="940" y="893"/>
                      </a:lnTo>
                      <a:lnTo>
                        <a:pt x="947" y="893"/>
                      </a:lnTo>
                      <a:lnTo>
                        <a:pt x="952" y="893"/>
                      </a:lnTo>
                      <a:lnTo>
                        <a:pt x="959" y="893"/>
                      </a:lnTo>
                      <a:lnTo>
                        <a:pt x="966" y="893"/>
                      </a:lnTo>
                      <a:lnTo>
                        <a:pt x="973" y="894"/>
                      </a:lnTo>
                      <a:lnTo>
                        <a:pt x="980" y="894"/>
                      </a:lnTo>
                      <a:lnTo>
                        <a:pt x="987" y="894"/>
                      </a:lnTo>
                      <a:lnTo>
                        <a:pt x="994" y="894"/>
                      </a:lnTo>
                      <a:lnTo>
                        <a:pt x="1001" y="894"/>
                      </a:lnTo>
                      <a:lnTo>
                        <a:pt x="1008" y="894"/>
                      </a:lnTo>
                      <a:lnTo>
                        <a:pt x="1015" y="895"/>
                      </a:lnTo>
                      <a:lnTo>
                        <a:pt x="1022" y="895"/>
                      </a:lnTo>
                      <a:lnTo>
                        <a:pt x="1027" y="895"/>
                      </a:lnTo>
                      <a:lnTo>
                        <a:pt x="1034" y="895"/>
                      </a:lnTo>
                      <a:lnTo>
                        <a:pt x="1041" y="896"/>
                      </a:lnTo>
                      <a:lnTo>
                        <a:pt x="1048" y="896"/>
                      </a:lnTo>
                      <a:lnTo>
                        <a:pt x="1055" y="896"/>
                      </a:lnTo>
                      <a:lnTo>
                        <a:pt x="1062" y="896"/>
                      </a:lnTo>
                      <a:lnTo>
                        <a:pt x="1069" y="897"/>
                      </a:lnTo>
                      <a:lnTo>
                        <a:pt x="1076" y="897"/>
                      </a:lnTo>
                      <a:lnTo>
                        <a:pt x="1083" y="897"/>
                      </a:lnTo>
                      <a:lnTo>
                        <a:pt x="1090" y="897"/>
                      </a:lnTo>
                      <a:lnTo>
                        <a:pt x="1096" y="898"/>
                      </a:lnTo>
                      <a:lnTo>
                        <a:pt x="1103" y="898"/>
                      </a:lnTo>
                      <a:lnTo>
                        <a:pt x="1110" y="898"/>
                      </a:lnTo>
                      <a:lnTo>
                        <a:pt x="1117" y="899"/>
                      </a:lnTo>
                      <a:lnTo>
                        <a:pt x="1131" y="901"/>
                      </a:lnTo>
                      <a:lnTo>
                        <a:pt x="1145" y="901"/>
                      </a:lnTo>
                      <a:lnTo>
                        <a:pt x="1159" y="902"/>
                      </a:lnTo>
                      <a:lnTo>
                        <a:pt x="1171" y="903"/>
                      </a:lnTo>
                      <a:lnTo>
                        <a:pt x="1185" y="904"/>
                      </a:lnTo>
                      <a:lnTo>
                        <a:pt x="1199" y="905"/>
                      </a:lnTo>
                      <a:lnTo>
                        <a:pt x="1213" y="906"/>
                      </a:lnTo>
                      <a:lnTo>
                        <a:pt x="1227" y="907"/>
                      </a:lnTo>
                      <a:lnTo>
                        <a:pt x="1240" y="909"/>
                      </a:lnTo>
                      <a:lnTo>
                        <a:pt x="1254" y="910"/>
                      </a:lnTo>
                      <a:lnTo>
                        <a:pt x="1268" y="911"/>
                      </a:lnTo>
                      <a:lnTo>
                        <a:pt x="1282" y="912"/>
                      </a:lnTo>
                      <a:lnTo>
                        <a:pt x="1296" y="913"/>
                      </a:lnTo>
                      <a:lnTo>
                        <a:pt x="1310" y="914"/>
                      </a:lnTo>
                      <a:lnTo>
                        <a:pt x="1323" y="916"/>
                      </a:lnTo>
                      <a:lnTo>
                        <a:pt x="1337" y="918"/>
                      </a:lnTo>
                      <a:lnTo>
                        <a:pt x="1351" y="919"/>
                      </a:lnTo>
                      <a:lnTo>
                        <a:pt x="1365" y="920"/>
                      </a:lnTo>
                      <a:lnTo>
                        <a:pt x="1379" y="922"/>
                      </a:lnTo>
                      <a:lnTo>
                        <a:pt x="1393" y="924"/>
                      </a:lnTo>
                      <a:lnTo>
                        <a:pt x="1406" y="925"/>
                      </a:lnTo>
                      <a:lnTo>
                        <a:pt x="1420" y="927"/>
                      </a:lnTo>
                      <a:lnTo>
                        <a:pt x="1434" y="928"/>
                      </a:lnTo>
                      <a:lnTo>
                        <a:pt x="1448" y="930"/>
                      </a:lnTo>
                      <a:lnTo>
                        <a:pt x="1462" y="932"/>
                      </a:lnTo>
                      <a:lnTo>
                        <a:pt x="1476" y="934"/>
                      </a:lnTo>
                      <a:lnTo>
                        <a:pt x="1489" y="935"/>
                      </a:lnTo>
                      <a:lnTo>
                        <a:pt x="1503" y="937"/>
                      </a:lnTo>
                      <a:lnTo>
                        <a:pt x="1517" y="939"/>
                      </a:lnTo>
                      <a:lnTo>
                        <a:pt x="1531" y="941"/>
                      </a:lnTo>
                      <a:lnTo>
                        <a:pt x="1545" y="942"/>
                      </a:lnTo>
                      <a:lnTo>
                        <a:pt x="1558" y="944"/>
                      </a:lnTo>
                      <a:lnTo>
                        <a:pt x="1572" y="947"/>
                      </a:lnTo>
                      <a:lnTo>
                        <a:pt x="1586" y="948"/>
                      </a:lnTo>
                      <a:lnTo>
                        <a:pt x="1600" y="950"/>
                      </a:lnTo>
                      <a:lnTo>
                        <a:pt x="1614" y="952"/>
                      </a:lnTo>
                      <a:lnTo>
                        <a:pt x="1628" y="954"/>
                      </a:lnTo>
                      <a:lnTo>
                        <a:pt x="1641" y="956"/>
                      </a:lnTo>
                      <a:lnTo>
                        <a:pt x="1655" y="958"/>
                      </a:lnTo>
                      <a:lnTo>
                        <a:pt x="1669" y="960"/>
                      </a:lnTo>
                      <a:lnTo>
                        <a:pt x="1683" y="962"/>
                      </a:lnTo>
                      <a:lnTo>
                        <a:pt x="1697" y="964"/>
                      </a:lnTo>
                      <a:lnTo>
                        <a:pt x="1711" y="966"/>
                      </a:lnTo>
                      <a:lnTo>
                        <a:pt x="1724" y="968"/>
                      </a:lnTo>
                      <a:lnTo>
                        <a:pt x="1738" y="970"/>
                      </a:lnTo>
                      <a:lnTo>
                        <a:pt x="1752" y="972"/>
                      </a:lnTo>
                      <a:lnTo>
                        <a:pt x="1766" y="974"/>
                      </a:lnTo>
                      <a:lnTo>
                        <a:pt x="1780" y="977"/>
                      </a:lnTo>
                      <a:lnTo>
                        <a:pt x="1794" y="979"/>
                      </a:lnTo>
                      <a:lnTo>
                        <a:pt x="1807" y="981"/>
                      </a:lnTo>
                      <a:lnTo>
                        <a:pt x="1821" y="982"/>
                      </a:lnTo>
                      <a:lnTo>
                        <a:pt x="1835" y="985"/>
                      </a:lnTo>
                      <a:lnTo>
                        <a:pt x="1849" y="987"/>
                      </a:lnTo>
                      <a:lnTo>
                        <a:pt x="1863" y="989"/>
                      </a:lnTo>
                      <a:lnTo>
                        <a:pt x="1876" y="992"/>
                      </a:lnTo>
                      <a:lnTo>
                        <a:pt x="1890" y="994"/>
                      </a:lnTo>
                      <a:lnTo>
                        <a:pt x="1918" y="998"/>
                      </a:lnTo>
                      <a:lnTo>
                        <a:pt x="1946" y="1003"/>
                      </a:lnTo>
                      <a:lnTo>
                        <a:pt x="1972" y="1006"/>
                      </a:lnTo>
                      <a:lnTo>
                        <a:pt x="2000" y="1011"/>
                      </a:lnTo>
                      <a:lnTo>
                        <a:pt x="2027" y="1016"/>
                      </a:lnTo>
                      <a:lnTo>
                        <a:pt x="2055" y="1020"/>
                      </a:lnTo>
                      <a:lnTo>
                        <a:pt x="2082" y="1025"/>
                      </a:lnTo>
                      <a:lnTo>
                        <a:pt x="2109" y="1029"/>
                      </a:lnTo>
                      <a:lnTo>
                        <a:pt x="2123" y="1032"/>
                      </a:lnTo>
                      <a:lnTo>
                        <a:pt x="2136" y="1034"/>
                      </a:lnTo>
                      <a:lnTo>
                        <a:pt x="2150" y="1036"/>
                      </a:lnTo>
                      <a:lnTo>
                        <a:pt x="2163" y="1039"/>
                      </a:lnTo>
                      <a:lnTo>
                        <a:pt x="2177" y="1041"/>
                      </a:lnTo>
                      <a:lnTo>
                        <a:pt x="2190" y="1043"/>
                      </a:lnTo>
                      <a:lnTo>
                        <a:pt x="2204" y="1046"/>
                      </a:lnTo>
                      <a:lnTo>
                        <a:pt x="2218" y="1048"/>
                      </a:lnTo>
                      <a:lnTo>
                        <a:pt x="2230" y="1050"/>
                      </a:lnTo>
                      <a:lnTo>
                        <a:pt x="2244" y="1053"/>
                      </a:lnTo>
                      <a:lnTo>
                        <a:pt x="2258" y="1055"/>
                      </a:lnTo>
                      <a:lnTo>
                        <a:pt x="2271" y="1057"/>
                      </a:lnTo>
                      <a:lnTo>
                        <a:pt x="2284" y="1058"/>
                      </a:lnTo>
                      <a:lnTo>
                        <a:pt x="2298" y="1061"/>
                      </a:lnTo>
                      <a:lnTo>
                        <a:pt x="2311" y="1063"/>
                      </a:lnTo>
                      <a:lnTo>
                        <a:pt x="2325" y="1065"/>
                      </a:lnTo>
                      <a:lnTo>
                        <a:pt x="2337" y="1067"/>
                      </a:lnTo>
                      <a:lnTo>
                        <a:pt x="2351" y="1070"/>
                      </a:lnTo>
                      <a:lnTo>
                        <a:pt x="2364" y="1072"/>
                      </a:lnTo>
                      <a:lnTo>
                        <a:pt x="2378" y="1074"/>
                      </a:lnTo>
                      <a:lnTo>
                        <a:pt x="2390" y="1077"/>
                      </a:lnTo>
                      <a:lnTo>
                        <a:pt x="2404" y="1079"/>
                      </a:lnTo>
                      <a:lnTo>
                        <a:pt x="2417" y="1080"/>
                      </a:lnTo>
                      <a:lnTo>
                        <a:pt x="2431" y="1082"/>
                      </a:lnTo>
                      <a:lnTo>
                        <a:pt x="2443" y="1085"/>
                      </a:lnTo>
                      <a:lnTo>
                        <a:pt x="2457" y="1087"/>
                      </a:lnTo>
                      <a:lnTo>
                        <a:pt x="2470" y="1089"/>
                      </a:lnTo>
                      <a:lnTo>
                        <a:pt x="2483" y="1092"/>
                      </a:lnTo>
                      <a:lnTo>
                        <a:pt x="2496" y="1093"/>
                      </a:lnTo>
                      <a:lnTo>
                        <a:pt x="2509" y="1095"/>
                      </a:lnTo>
                      <a:lnTo>
                        <a:pt x="2522" y="1097"/>
                      </a:lnTo>
                      <a:lnTo>
                        <a:pt x="2536" y="1100"/>
                      </a:lnTo>
                      <a:lnTo>
                        <a:pt x="2548" y="1102"/>
                      </a:lnTo>
                      <a:lnTo>
                        <a:pt x="2561" y="1103"/>
                      </a:lnTo>
                      <a:lnTo>
                        <a:pt x="2574" y="1105"/>
                      </a:lnTo>
                      <a:lnTo>
                        <a:pt x="2587" y="1108"/>
                      </a:lnTo>
                      <a:lnTo>
                        <a:pt x="2600" y="1109"/>
                      </a:lnTo>
                      <a:lnTo>
                        <a:pt x="2613" y="1111"/>
                      </a:lnTo>
                      <a:lnTo>
                        <a:pt x="2625" y="1114"/>
                      </a:lnTo>
                      <a:lnTo>
                        <a:pt x="2638" y="1115"/>
                      </a:lnTo>
                      <a:lnTo>
                        <a:pt x="2651" y="1117"/>
                      </a:lnTo>
                      <a:lnTo>
                        <a:pt x="2663" y="1119"/>
                      </a:lnTo>
                      <a:lnTo>
                        <a:pt x="2677" y="1120"/>
                      </a:lnTo>
                      <a:lnTo>
                        <a:pt x="2690" y="1123"/>
                      </a:lnTo>
                      <a:lnTo>
                        <a:pt x="2703" y="1124"/>
                      </a:lnTo>
                      <a:lnTo>
                        <a:pt x="2715" y="1126"/>
                      </a:lnTo>
                      <a:lnTo>
                        <a:pt x="2728" y="1129"/>
                      </a:lnTo>
                      <a:lnTo>
                        <a:pt x="2741" y="1130"/>
                      </a:lnTo>
                      <a:lnTo>
                        <a:pt x="2752" y="1131"/>
                      </a:lnTo>
                      <a:lnTo>
                        <a:pt x="2765" y="1133"/>
                      </a:lnTo>
                      <a:lnTo>
                        <a:pt x="2778" y="1134"/>
                      </a:lnTo>
                      <a:lnTo>
                        <a:pt x="2790" y="1137"/>
                      </a:lnTo>
                      <a:lnTo>
                        <a:pt x="2803" y="1138"/>
                      </a:lnTo>
                      <a:lnTo>
                        <a:pt x="2816" y="1140"/>
                      </a:lnTo>
                      <a:lnTo>
                        <a:pt x="2827" y="1141"/>
                      </a:lnTo>
                      <a:lnTo>
                        <a:pt x="2840" y="1142"/>
                      </a:lnTo>
                      <a:lnTo>
                        <a:pt x="2852" y="1145"/>
                      </a:lnTo>
                      <a:lnTo>
                        <a:pt x="2865" y="1146"/>
                      </a:lnTo>
                      <a:lnTo>
                        <a:pt x="2877" y="1147"/>
                      </a:lnTo>
                      <a:lnTo>
                        <a:pt x="2889" y="1148"/>
                      </a:lnTo>
                      <a:lnTo>
                        <a:pt x="2901" y="1150"/>
                      </a:lnTo>
                      <a:lnTo>
                        <a:pt x="2913" y="1152"/>
                      </a:lnTo>
                      <a:lnTo>
                        <a:pt x="2926" y="1153"/>
                      </a:lnTo>
                      <a:lnTo>
                        <a:pt x="2938" y="1154"/>
                      </a:lnTo>
                      <a:lnTo>
                        <a:pt x="2950" y="1155"/>
                      </a:lnTo>
                      <a:lnTo>
                        <a:pt x="2962" y="1156"/>
                      </a:lnTo>
                      <a:lnTo>
                        <a:pt x="2975" y="1157"/>
                      </a:lnTo>
                      <a:lnTo>
                        <a:pt x="2986" y="1158"/>
                      </a:lnTo>
                      <a:lnTo>
                        <a:pt x="2992" y="1160"/>
                      </a:lnTo>
                      <a:lnTo>
                        <a:pt x="2998" y="1160"/>
                      </a:lnTo>
                      <a:lnTo>
                        <a:pt x="3004" y="1161"/>
                      </a:lnTo>
                      <a:lnTo>
                        <a:pt x="3010" y="1161"/>
                      </a:lnTo>
                      <a:lnTo>
                        <a:pt x="3016" y="1162"/>
                      </a:lnTo>
                      <a:lnTo>
                        <a:pt x="3022" y="1162"/>
                      </a:lnTo>
                      <a:lnTo>
                        <a:pt x="3028" y="1163"/>
                      </a:lnTo>
                      <a:lnTo>
                        <a:pt x="3033" y="1163"/>
                      </a:lnTo>
                      <a:lnTo>
                        <a:pt x="3039" y="1164"/>
                      </a:lnTo>
                      <a:lnTo>
                        <a:pt x="3046" y="1164"/>
                      </a:lnTo>
                      <a:lnTo>
                        <a:pt x="3052" y="1165"/>
                      </a:lnTo>
                      <a:lnTo>
                        <a:pt x="3057" y="1165"/>
                      </a:lnTo>
                      <a:lnTo>
                        <a:pt x="3063" y="1165"/>
                      </a:lnTo>
                      <a:lnTo>
                        <a:pt x="3069" y="1166"/>
                      </a:lnTo>
                      <a:lnTo>
                        <a:pt x="3075" y="1166"/>
                      </a:lnTo>
                      <a:lnTo>
                        <a:pt x="3081" y="1168"/>
                      </a:lnTo>
                      <a:lnTo>
                        <a:pt x="3086" y="1168"/>
                      </a:lnTo>
                      <a:lnTo>
                        <a:pt x="3092" y="1168"/>
                      </a:lnTo>
                      <a:lnTo>
                        <a:pt x="3098" y="1169"/>
                      </a:lnTo>
                      <a:lnTo>
                        <a:pt x="3104" y="1169"/>
                      </a:lnTo>
                      <a:lnTo>
                        <a:pt x="3109" y="1170"/>
                      </a:lnTo>
                      <a:lnTo>
                        <a:pt x="3115" y="1170"/>
                      </a:lnTo>
                      <a:lnTo>
                        <a:pt x="3121" y="1170"/>
                      </a:lnTo>
                      <a:lnTo>
                        <a:pt x="3127" y="1171"/>
                      </a:lnTo>
                      <a:lnTo>
                        <a:pt x="3132" y="1171"/>
                      </a:lnTo>
                      <a:lnTo>
                        <a:pt x="3138" y="1171"/>
                      </a:lnTo>
                      <a:lnTo>
                        <a:pt x="3144" y="1171"/>
                      </a:lnTo>
                      <a:lnTo>
                        <a:pt x="3150" y="1172"/>
                      </a:lnTo>
                      <a:lnTo>
                        <a:pt x="3155" y="1172"/>
                      </a:lnTo>
                      <a:lnTo>
                        <a:pt x="3161" y="1172"/>
                      </a:lnTo>
                      <a:lnTo>
                        <a:pt x="3167" y="1173"/>
                      </a:lnTo>
                      <a:lnTo>
                        <a:pt x="3173" y="1173"/>
                      </a:lnTo>
                      <a:lnTo>
                        <a:pt x="3178" y="1173"/>
                      </a:lnTo>
                      <a:lnTo>
                        <a:pt x="3184" y="1173"/>
                      </a:lnTo>
                      <a:lnTo>
                        <a:pt x="3190" y="1175"/>
                      </a:lnTo>
                      <a:lnTo>
                        <a:pt x="3196" y="1175"/>
                      </a:lnTo>
                      <a:lnTo>
                        <a:pt x="3202" y="1175"/>
                      </a:lnTo>
                      <a:lnTo>
                        <a:pt x="3207" y="1175"/>
                      </a:lnTo>
                      <a:lnTo>
                        <a:pt x="3212" y="1175"/>
                      </a:lnTo>
                      <a:lnTo>
                        <a:pt x="3218" y="1176"/>
                      </a:lnTo>
                      <a:lnTo>
                        <a:pt x="3223" y="1176"/>
                      </a:lnTo>
                      <a:lnTo>
                        <a:pt x="3229" y="1176"/>
                      </a:lnTo>
                      <a:lnTo>
                        <a:pt x="3235" y="1176"/>
                      </a:lnTo>
                      <a:lnTo>
                        <a:pt x="3241" y="1176"/>
                      </a:lnTo>
                      <a:lnTo>
                        <a:pt x="3246" y="1176"/>
                      </a:lnTo>
                      <a:lnTo>
                        <a:pt x="3251" y="1177"/>
                      </a:lnTo>
                      <a:lnTo>
                        <a:pt x="3257" y="1177"/>
                      </a:lnTo>
                      <a:lnTo>
                        <a:pt x="3263" y="1177"/>
                      </a:lnTo>
                      <a:lnTo>
                        <a:pt x="3268" y="1177"/>
                      </a:lnTo>
                      <a:lnTo>
                        <a:pt x="3273" y="1177"/>
                      </a:lnTo>
                      <a:lnTo>
                        <a:pt x="3279" y="1177"/>
                      </a:lnTo>
                      <a:lnTo>
                        <a:pt x="3284" y="1177"/>
                      </a:lnTo>
                      <a:lnTo>
                        <a:pt x="3290" y="1177"/>
                      </a:lnTo>
                      <a:lnTo>
                        <a:pt x="3296" y="1177"/>
                      </a:lnTo>
                      <a:lnTo>
                        <a:pt x="3301" y="1177"/>
                      </a:lnTo>
                      <a:lnTo>
                        <a:pt x="3306" y="1177"/>
                      </a:lnTo>
                      <a:lnTo>
                        <a:pt x="3308" y="1177"/>
                      </a:lnTo>
                      <a:lnTo>
                        <a:pt x="3310" y="1177"/>
                      </a:lnTo>
                      <a:lnTo>
                        <a:pt x="3311" y="1177"/>
                      </a:lnTo>
                      <a:lnTo>
                        <a:pt x="3313" y="1177"/>
                      </a:lnTo>
                      <a:lnTo>
                        <a:pt x="3316" y="1177"/>
                      </a:lnTo>
                      <a:lnTo>
                        <a:pt x="3317" y="1177"/>
                      </a:lnTo>
                      <a:lnTo>
                        <a:pt x="3319" y="1177"/>
                      </a:lnTo>
                      <a:lnTo>
                        <a:pt x="3320" y="1177"/>
                      </a:lnTo>
                      <a:lnTo>
                        <a:pt x="3322" y="1177"/>
                      </a:lnTo>
                      <a:lnTo>
                        <a:pt x="3324" y="1177"/>
                      </a:lnTo>
                      <a:lnTo>
                        <a:pt x="3326" y="1177"/>
                      </a:lnTo>
                      <a:lnTo>
                        <a:pt x="3327" y="1177"/>
                      </a:lnTo>
                      <a:lnTo>
                        <a:pt x="3329" y="1177"/>
                      </a:lnTo>
                      <a:lnTo>
                        <a:pt x="3331" y="1177"/>
                      </a:lnTo>
                      <a:lnTo>
                        <a:pt x="3333" y="1177"/>
                      </a:lnTo>
                      <a:lnTo>
                        <a:pt x="3335" y="1177"/>
                      </a:lnTo>
                      <a:lnTo>
                        <a:pt x="3336" y="1177"/>
                      </a:lnTo>
                      <a:lnTo>
                        <a:pt x="3339" y="1176"/>
                      </a:lnTo>
                      <a:lnTo>
                        <a:pt x="3340" y="1176"/>
                      </a:lnTo>
                      <a:lnTo>
                        <a:pt x="3342" y="1176"/>
                      </a:lnTo>
                      <a:lnTo>
                        <a:pt x="3343" y="1176"/>
                      </a:lnTo>
                      <a:lnTo>
                        <a:pt x="3346" y="1176"/>
                      </a:lnTo>
                      <a:lnTo>
                        <a:pt x="3347" y="1176"/>
                      </a:lnTo>
                      <a:lnTo>
                        <a:pt x="3349" y="1176"/>
                      </a:lnTo>
                      <a:lnTo>
                        <a:pt x="3352" y="1175"/>
                      </a:lnTo>
                      <a:lnTo>
                        <a:pt x="3357" y="1175"/>
                      </a:lnTo>
                      <a:lnTo>
                        <a:pt x="3361" y="1175"/>
                      </a:lnTo>
                      <a:lnTo>
                        <a:pt x="3364" y="1173"/>
                      </a:lnTo>
                      <a:lnTo>
                        <a:pt x="3369" y="1173"/>
                      </a:lnTo>
                      <a:lnTo>
                        <a:pt x="3372" y="1172"/>
                      </a:lnTo>
                      <a:lnTo>
                        <a:pt x="3375" y="1172"/>
                      </a:lnTo>
                      <a:lnTo>
                        <a:pt x="3380" y="1171"/>
                      </a:lnTo>
                      <a:lnTo>
                        <a:pt x="3384" y="1170"/>
                      </a:lnTo>
                      <a:lnTo>
                        <a:pt x="3387" y="1170"/>
                      </a:lnTo>
                      <a:lnTo>
                        <a:pt x="3392" y="1169"/>
                      </a:lnTo>
                      <a:lnTo>
                        <a:pt x="3395" y="1169"/>
                      </a:lnTo>
                      <a:lnTo>
                        <a:pt x="3400" y="1168"/>
                      </a:lnTo>
                      <a:lnTo>
                        <a:pt x="3403" y="1166"/>
                      </a:lnTo>
                      <a:lnTo>
                        <a:pt x="3408" y="1165"/>
                      </a:lnTo>
                      <a:lnTo>
                        <a:pt x="3411" y="1165"/>
                      </a:lnTo>
                      <a:lnTo>
                        <a:pt x="3416" y="1164"/>
                      </a:lnTo>
                      <a:lnTo>
                        <a:pt x="3419" y="1163"/>
                      </a:lnTo>
                      <a:lnTo>
                        <a:pt x="3424" y="1162"/>
                      </a:lnTo>
                      <a:lnTo>
                        <a:pt x="3427" y="1161"/>
                      </a:lnTo>
                      <a:lnTo>
                        <a:pt x="3432" y="1160"/>
                      </a:lnTo>
                      <a:lnTo>
                        <a:pt x="3437" y="1158"/>
                      </a:lnTo>
                      <a:lnTo>
                        <a:pt x="3440" y="1158"/>
                      </a:lnTo>
                      <a:lnTo>
                        <a:pt x="3445" y="1157"/>
                      </a:lnTo>
                      <a:lnTo>
                        <a:pt x="3449" y="1155"/>
                      </a:lnTo>
                      <a:lnTo>
                        <a:pt x="3453" y="1154"/>
                      </a:lnTo>
                      <a:lnTo>
                        <a:pt x="3457" y="1153"/>
                      </a:lnTo>
                      <a:lnTo>
                        <a:pt x="3462" y="1152"/>
                      </a:lnTo>
                      <a:lnTo>
                        <a:pt x="3465" y="1150"/>
                      </a:lnTo>
                      <a:lnTo>
                        <a:pt x="3470" y="1149"/>
                      </a:lnTo>
                      <a:lnTo>
                        <a:pt x="3475" y="1148"/>
                      </a:lnTo>
                      <a:lnTo>
                        <a:pt x="3478" y="1147"/>
                      </a:lnTo>
                      <a:lnTo>
                        <a:pt x="3483" y="1146"/>
                      </a:lnTo>
                      <a:lnTo>
                        <a:pt x="3487" y="1143"/>
                      </a:lnTo>
                      <a:lnTo>
                        <a:pt x="3492" y="1142"/>
                      </a:lnTo>
                      <a:lnTo>
                        <a:pt x="3495" y="1141"/>
                      </a:lnTo>
                      <a:lnTo>
                        <a:pt x="3500" y="1139"/>
                      </a:lnTo>
                      <a:lnTo>
                        <a:pt x="3505" y="1138"/>
                      </a:lnTo>
                      <a:lnTo>
                        <a:pt x="3509" y="1137"/>
                      </a:lnTo>
                      <a:lnTo>
                        <a:pt x="3514" y="1134"/>
                      </a:lnTo>
                      <a:lnTo>
                        <a:pt x="3518" y="1133"/>
                      </a:lnTo>
                      <a:lnTo>
                        <a:pt x="3522" y="1131"/>
                      </a:lnTo>
                      <a:lnTo>
                        <a:pt x="3526" y="1130"/>
                      </a:lnTo>
                      <a:lnTo>
                        <a:pt x="3531" y="1129"/>
                      </a:lnTo>
                      <a:lnTo>
                        <a:pt x="3536" y="1126"/>
                      </a:lnTo>
                      <a:lnTo>
                        <a:pt x="3540" y="1125"/>
                      </a:lnTo>
                      <a:lnTo>
                        <a:pt x="3545" y="1123"/>
                      </a:lnTo>
                      <a:lnTo>
                        <a:pt x="3549" y="1122"/>
                      </a:lnTo>
                      <a:lnTo>
                        <a:pt x="3554" y="1119"/>
                      </a:lnTo>
                      <a:lnTo>
                        <a:pt x="3559" y="1117"/>
                      </a:lnTo>
                      <a:lnTo>
                        <a:pt x="3563" y="1116"/>
                      </a:lnTo>
                      <a:lnTo>
                        <a:pt x="3568" y="1114"/>
                      </a:lnTo>
                      <a:lnTo>
                        <a:pt x="3573" y="1111"/>
                      </a:lnTo>
                      <a:lnTo>
                        <a:pt x="3576" y="1110"/>
                      </a:lnTo>
                      <a:lnTo>
                        <a:pt x="3581" y="1108"/>
                      </a:lnTo>
                      <a:lnTo>
                        <a:pt x="3585" y="1105"/>
                      </a:lnTo>
                      <a:lnTo>
                        <a:pt x="3590" y="1104"/>
                      </a:lnTo>
                      <a:lnTo>
                        <a:pt x="3594" y="1102"/>
                      </a:lnTo>
                      <a:lnTo>
                        <a:pt x="3599" y="1100"/>
                      </a:lnTo>
                      <a:lnTo>
                        <a:pt x="3604" y="1097"/>
                      </a:lnTo>
                      <a:lnTo>
                        <a:pt x="3608" y="1095"/>
                      </a:lnTo>
                      <a:lnTo>
                        <a:pt x="3613" y="1094"/>
                      </a:lnTo>
                      <a:lnTo>
                        <a:pt x="3617" y="1092"/>
                      </a:lnTo>
                      <a:lnTo>
                        <a:pt x="3622" y="1089"/>
                      </a:lnTo>
                      <a:lnTo>
                        <a:pt x="3628" y="1087"/>
                      </a:lnTo>
                      <a:lnTo>
                        <a:pt x="3632" y="1085"/>
                      </a:lnTo>
                      <a:lnTo>
                        <a:pt x="3637" y="1082"/>
                      </a:lnTo>
                      <a:lnTo>
                        <a:pt x="3642" y="1080"/>
                      </a:lnTo>
                      <a:lnTo>
                        <a:pt x="3646" y="1078"/>
                      </a:lnTo>
                      <a:lnTo>
                        <a:pt x="3651" y="1076"/>
                      </a:lnTo>
                      <a:lnTo>
                        <a:pt x="3655" y="1073"/>
                      </a:lnTo>
                      <a:lnTo>
                        <a:pt x="3660" y="1071"/>
                      </a:lnTo>
                      <a:lnTo>
                        <a:pt x="3665" y="1069"/>
                      </a:lnTo>
                      <a:lnTo>
                        <a:pt x="3669" y="1066"/>
                      </a:lnTo>
                      <a:lnTo>
                        <a:pt x="3674" y="1064"/>
                      </a:lnTo>
                      <a:lnTo>
                        <a:pt x="3679" y="1062"/>
                      </a:lnTo>
                      <a:lnTo>
                        <a:pt x="3683" y="1059"/>
                      </a:lnTo>
                      <a:lnTo>
                        <a:pt x="3689" y="1057"/>
                      </a:lnTo>
                      <a:lnTo>
                        <a:pt x="3693" y="1055"/>
                      </a:lnTo>
                      <a:lnTo>
                        <a:pt x="3698" y="1053"/>
                      </a:lnTo>
                      <a:lnTo>
                        <a:pt x="3703" y="1050"/>
                      </a:lnTo>
                      <a:lnTo>
                        <a:pt x="3707" y="1047"/>
                      </a:lnTo>
                      <a:lnTo>
                        <a:pt x="3712" y="1044"/>
                      </a:lnTo>
                      <a:lnTo>
                        <a:pt x="3717" y="1042"/>
                      </a:lnTo>
                      <a:lnTo>
                        <a:pt x="3721" y="1040"/>
                      </a:lnTo>
                      <a:lnTo>
                        <a:pt x="3726" y="1038"/>
                      </a:lnTo>
                      <a:lnTo>
                        <a:pt x="3732" y="1035"/>
                      </a:lnTo>
                      <a:lnTo>
                        <a:pt x="3736" y="1032"/>
                      </a:lnTo>
                      <a:lnTo>
                        <a:pt x="3741" y="1029"/>
                      </a:lnTo>
                      <a:lnTo>
                        <a:pt x="3745" y="1027"/>
                      </a:lnTo>
                      <a:lnTo>
                        <a:pt x="3750" y="1025"/>
                      </a:lnTo>
                      <a:lnTo>
                        <a:pt x="3755" y="1021"/>
                      </a:lnTo>
                      <a:lnTo>
                        <a:pt x="3759" y="1019"/>
                      </a:lnTo>
                      <a:lnTo>
                        <a:pt x="3764" y="1017"/>
                      </a:lnTo>
                      <a:lnTo>
                        <a:pt x="3770" y="1013"/>
                      </a:lnTo>
                      <a:lnTo>
                        <a:pt x="3774" y="1011"/>
                      </a:lnTo>
                      <a:lnTo>
                        <a:pt x="3779" y="1009"/>
                      </a:lnTo>
                      <a:lnTo>
                        <a:pt x="3783" y="1005"/>
                      </a:lnTo>
                      <a:lnTo>
                        <a:pt x="3788" y="1003"/>
                      </a:lnTo>
                      <a:lnTo>
                        <a:pt x="3793" y="1001"/>
                      </a:lnTo>
                      <a:lnTo>
                        <a:pt x="3803" y="995"/>
                      </a:lnTo>
                      <a:lnTo>
                        <a:pt x="3812" y="989"/>
                      </a:lnTo>
                      <a:lnTo>
                        <a:pt x="3821" y="983"/>
                      </a:lnTo>
                      <a:lnTo>
                        <a:pt x="3831" y="979"/>
                      </a:lnTo>
                      <a:lnTo>
                        <a:pt x="3841" y="973"/>
                      </a:lnTo>
                      <a:lnTo>
                        <a:pt x="3850" y="967"/>
                      </a:lnTo>
                      <a:lnTo>
                        <a:pt x="3859" y="962"/>
                      </a:lnTo>
                      <a:lnTo>
                        <a:pt x="3869" y="956"/>
                      </a:lnTo>
                      <a:lnTo>
                        <a:pt x="3879" y="950"/>
                      </a:lnTo>
                      <a:lnTo>
                        <a:pt x="3888" y="944"/>
                      </a:lnTo>
                      <a:lnTo>
                        <a:pt x="3897" y="939"/>
                      </a:lnTo>
                      <a:lnTo>
                        <a:pt x="3907" y="933"/>
                      </a:lnTo>
                      <a:lnTo>
                        <a:pt x="3916" y="927"/>
                      </a:lnTo>
                      <a:lnTo>
                        <a:pt x="3926" y="921"/>
                      </a:lnTo>
                      <a:lnTo>
                        <a:pt x="3935" y="916"/>
                      </a:lnTo>
                      <a:lnTo>
                        <a:pt x="3945" y="910"/>
                      </a:lnTo>
                      <a:lnTo>
                        <a:pt x="3954" y="903"/>
                      </a:lnTo>
                      <a:lnTo>
                        <a:pt x="3963" y="897"/>
                      </a:lnTo>
                      <a:lnTo>
                        <a:pt x="3972" y="891"/>
                      </a:lnTo>
                      <a:lnTo>
                        <a:pt x="3982" y="886"/>
                      </a:lnTo>
                      <a:lnTo>
                        <a:pt x="3991" y="880"/>
                      </a:lnTo>
                      <a:lnTo>
                        <a:pt x="4000" y="874"/>
                      </a:lnTo>
                      <a:lnTo>
                        <a:pt x="4009" y="868"/>
                      </a:lnTo>
                      <a:lnTo>
                        <a:pt x="4018" y="863"/>
                      </a:lnTo>
                      <a:lnTo>
                        <a:pt x="4023" y="859"/>
                      </a:lnTo>
                      <a:lnTo>
                        <a:pt x="4028" y="857"/>
                      </a:lnTo>
                      <a:lnTo>
                        <a:pt x="4032" y="853"/>
                      </a:lnTo>
                      <a:lnTo>
                        <a:pt x="4037" y="851"/>
                      </a:lnTo>
                      <a:lnTo>
                        <a:pt x="4040" y="848"/>
                      </a:lnTo>
                      <a:lnTo>
                        <a:pt x="4045" y="845"/>
                      </a:lnTo>
                      <a:lnTo>
                        <a:pt x="4050" y="842"/>
                      </a:lnTo>
                      <a:lnTo>
                        <a:pt x="4054" y="840"/>
                      </a:lnTo>
                      <a:lnTo>
                        <a:pt x="4059" y="836"/>
                      </a:lnTo>
                      <a:lnTo>
                        <a:pt x="4063" y="833"/>
                      </a:lnTo>
                      <a:lnTo>
                        <a:pt x="4068" y="830"/>
                      </a:lnTo>
                      <a:lnTo>
                        <a:pt x="4073" y="827"/>
                      </a:lnTo>
                      <a:lnTo>
                        <a:pt x="4076" y="825"/>
                      </a:lnTo>
                      <a:lnTo>
                        <a:pt x="4081" y="821"/>
                      </a:lnTo>
                      <a:lnTo>
                        <a:pt x="4085" y="819"/>
                      </a:lnTo>
                      <a:lnTo>
                        <a:pt x="4090" y="815"/>
                      </a:lnTo>
                      <a:lnTo>
                        <a:pt x="4094" y="813"/>
                      </a:lnTo>
                      <a:lnTo>
                        <a:pt x="4098" y="810"/>
                      </a:lnTo>
                      <a:lnTo>
                        <a:pt x="4103" y="807"/>
                      </a:lnTo>
                      <a:lnTo>
                        <a:pt x="4107" y="805"/>
                      </a:lnTo>
                      <a:lnTo>
                        <a:pt x="4112" y="802"/>
                      </a:lnTo>
                      <a:lnTo>
                        <a:pt x="4116" y="799"/>
                      </a:lnTo>
                      <a:lnTo>
                        <a:pt x="4120" y="796"/>
                      </a:lnTo>
                      <a:lnTo>
                        <a:pt x="4124" y="793"/>
                      </a:lnTo>
                      <a:lnTo>
                        <a:pt x="4129" y="790"/>
                      </a:lnTo>
                      <a:lnTo>
                        <a:pt x="4132" y="788"/>
                      </a:lnTo>
                      <a:lnTo>
                        <a:pt x="4137" y="784"/>
                      </a:lnTo>
                      <a:lnTo>
                        <a:pt x="4142" y="782"/>
                      </a:lnTo>
                      <a:lnTo>
                        <a:pt x="4145" y="780"/>
                      </a:lnTo>
                      <a:lnTo>
                        <a:pt x="4150" y="776"/>
                      </a:lnTo>
                      <a:lnTo>
                        <a:pt x="4154" y="774"/>
                      </a:lnTo>
                      <a:lnTo>
                        <a:pt x="4158" y="770"/>
                      </a:lnTo>
                      <a:lnTo>
                        <a:pt x="4162" y="768"/>
                      </a:lnTo>
                      <a:lnTo>
                        <a:pt x="4167" y="766"/>
                      </a:lnTo>
                      <a:lnTo>
                        <a:pt x="4170" y="762"/>
                      </a:lnTo>
                      <a:lnTo>
                        <a:pt x="4175" y="760"/>
                      </a:lnTo>
                      <a:lnTo>
                        <a:pt x="4179" y="758"/>
                      </a:lnTo>
                      <a:lnTo>
                        <a:pt x="4183" y="754"/>
                      </a:lnTo>
                      <a:lnTo>
                        <a:pt x="4187" y="752"/>
                      </a:lnTo>
                      <a:lnTo>
                        <a:pt x="4191" y="750"/>
                      </a:lnTo>
                      <a:lnTo>
                        <a:pt x="4196" y="746"/>
                      </a:lnTo>
                      <a:lnTo>
                        <a:pt x="4199" y="744"/>
                      </a:lnTo>
                      <a:lnTo>
                        <a:pt x="4204" y="742"/>
                      </a:lnTo>
                      <a:lnTo>
                        <a:pt x="4207" y="739"/>
                      </a:lnTo>
                      <a:lnTo>
                        <a:pt x="4211" y="736"/>
                      </a:lnTo>
                      <a:lnTo>
                        <a:pt x="4215" y="734"/>
                      </a:lnTo>
                      <a:lnTo>
                        <a:pt x="4219" y="731"/>
                      </a:lnTo>
                      <a:lnTo>
                        <a:pt x="4224" y="729"/>
                      </a:lnTo>
                      <a:lnTo>
                        <a:pt x="4227" y="727"/>
                      </a:lnTo>
                      <a:lnTo>
                        <a:pt x="4232" y="723"/>
                      </a:lnTo>
                      <a:lnTo>
                        <a:pt x="4235" y="721"/>
                      </a:lnTo>
                      <a:lnTo>
                        <a:pt x="4238" y="719"/>
                      </a:lnTo>
                      <a:lnTo>
                        <a:pt x="4243" y="716"/>
                      </a:lnTo>
                      <a:lnTo>
                        <a:pt x="4247" y="714"/>
                      </a:lnTo>
                      <a:lnTo>
                        <a:pt x="4250" y="712"/>
                      </a:lnTo>
                      <a:lnTo>
                        <a:pt x="4255" y="708"/>
                      </a:lnTo>
                      <a:lnTo>
                        <a:pt x="4258" y="706"/>
                      </a:lnTo>
                      <a:lnTo>
                        <a:pt x="4262" y="704"/>
                      </a:lnTo>
                      <a:lnTo>
                        <a:pt x="4265" y="701"/>
                      </a:lnTo>
                      <a:lnTo>
                        <a:pt x="4270" y="699"/>
                      </a:lnTo>
                      <a:lnTo>
                        <a:pt x="4273" y="697"/>
                      </a:lnTo>
                      <a:lnTo>
                        <a:pt x="4277" y="694"/>
                      </a:lnTo>
                      <a:lnTo>
                        <a:pt x="4280" y="692"/>
                      </a:lnTo>
                      <a:lnTo>
                        <a:pt x="4283" y="690"/>
                      </a:lnTo>
                      <a:lnTo>
                        <a:pt x="4288" y="688"/>
                      </a:lnTo>
                      <a:lnTo>
                        <a:pt x="4291" y="685"/>
                      </a:lnTo>
                      <a:lnTo>
                        <a:pt x="4295" y="683"/>
                      </a:lnTo>
                      <a:lnTo>
                        <a:pt x="4298" y="681"/>
                      </a:lnTo>
                      <a:lnTo>
                        <a:pt x="4302" y="678"/>
                      </a:lnTo>
                      <a:lnTo>
                        <a:pt x="4305" y="677"/>
                      </a:lnTo>
                      <a:lnTo>
                        <a:pt x="4309" y="675"/>
                      </a:lnTo>
                      <a:lnTo>
                        <a:pt x="4312" y="673"/>
                      </a:lnTo>
                      <a:lnTo>
                        <a:pt x="4316" y="670"/>
                      </a:lnTo>
                      <a:lnTo>
                        <a:pt x="4319" y="668"/>
                      </a:lnTo>
                      <a:lnTo>
                        <a:pt x="4323" y="666"/>
                      </a:lnTo>
                      <a:lnTo>
                        <a:pt x="4326" y="665"/>
                      </a:lnTo>
                      <a:lnTo>
                        <a:pt x="4330" y="662"/>
                      </a:lnTo>
                      <a:lnTo>
                        <a:pt x="4333" y="660"/>
                      </a:lnTo>
                      <a:lnTo>
                        <a:pt x="4336" y="658"/>
                      </a:lnTo>
                      <a:lnTo>
                        <a:pt x="4340" y="657"/>
                      </a:lnTo>
                      <a:lnTo>
                        <a:pt x="4343" y="654"/>
                      </a:lnTo>
                      <a:lnTo>
                        <a:pt x="4346" y="652"/>
                      </a:lnTo>
                      <a:lnTo>
                        <a:pt x="4349" y="651"/>
                      </a:lnTo>
                      <a:lnTo>
                        <a:pt x="4353" y="648"/>
                      </a:lnTo>
                      <a:lnTo>
                        <a:pt x="4356" y="646"/>
                      </a:lnTo>
                      <a:lnTo>
                        <a:pt x="4359" y="645"/>
                      </a:lnTo>
                      <a:lnTo>
                        <a:pt x="4362" y="643"/>
                      </a:lnTo>
                      <a:lnTo>
                        <a:pt x="4365" y="642"/>
                      </a:lnTo>
                      <a:lnTo>
                        <a:pt x="4369" y="639"/>
                      </a:lnTo>
                      <a:lnTo>
                        <a:pt x="4372" y="638"/>
                      </a:lnTo>
                      <a:lnTo>
                        <a:pt x="4374" y="636"/>
                      </a:lnTo>
                      <a:lnTo>
                        <a:pt x="4378" y="635"/>
                      </a:lnTo>
                      <a:lnTo>
                        <a:pt x="4381" y="632"/>
                      </a:lnTo>
                      <a:lnTo>
                        <a:pt x="4384" y="631"/>
                      </a:lnTo>
                      <a:lnTo>
                        <a:pt x="4387" y="630"/>
                      </a:lnTo>
                      <a:lnTo>
                        <a:pt x="4389" y="628"/>
                      </a:lnTo>
                      <a:lnTo>
                        <a:pt x="4391" y="628"/>
                      </a:lnTo>
                      <a:lnTo>
                        <a:pt x="4396" y="624"/>
                      </a:lnTo>
                      <a:lnTo>
                        <a:pt x="4403" y="621"/>
                      </a:lnTo>
                      <a:lnTo>
                        <a:pt x="4409" y="617"/>
                      </a:lnTo>
                      <a:lnTo>
                        <a:pt x="4416" y="614"/>
                      </a:lnTo>
                      <a:lnTo>
                        <a:pt x="4422" y="612"/>
                      </a:lnTo>
                      <a:lnTo>
                        <a:pt x="4429" y="608"/>
                      </a:lnTo>
                      <a:lnTo>
                        <a:pt x="4436" y="605"/>
                      </a:lnTo>
                      <a:lnTo>
                        <a:pt x="4441" y="601"/>
                      </a:lnTo>
                      <a:lnTo>
                        <a:pt x="4448" y="598"/>
                      </a:lnTo>
                      <a:lnTo>
                        <a:pt x="4455" y="595"/>
                      </a:lnTo>
                      <a:lnTo>
                        <a:pt x="4462" y="592"/>
                      </a:lnTo>
                      <a:lnTo>
                        <a:pt x="4468" y="589"/>
                      </a:lnTo>
                      <a:lnTo>
                        <a:pt x="4475" y="585"/>
                      </a:lnTo>
                      <a:lnTo>
                        <a:pt x="4482" y="583"/>
                      </a:lnTo>
                      <a:lnTo>
                        <a:pt x="4489" y="579"/>
                      </a:lnTo>
                      <a:lnTo>
                        <a:pt x="4494" y="576"/>
                      </a:lnTo>
                      <a:lnTo>
                        <a:pt x="4501" y="574"/>
                      </a:lnTo>
                      <a:lnTo>
                        <a:pt x="4508" y="570"/>
                      </a:lnTo>
                      <a:lnTo>
                        <a:pt x="4515" y="567"/>
                      </a:lnTo>
                      <a:lnTo>
                        <a:pt x="4522" y="564"/>
                      </a:lnTo>
                      <a:lnTo>
                        <a:pt x="4529" y="561"/>
                      </a:lnTo>
                      <a:lnTo>
                        <a:pt x="4536" y="559"/>
                      </a:lnTo>
                      <a:lnTo>
                        <a:pt x="4543" y="555"/>
                      </a:lnTo>
                      <a:lnTo>
                        <a:pt x="4550" y="552"/>
                      </a:lnTo>
                      <a:lnTo>
                        <a:pt x="4556" y="549"/>
                      </a:lnTo>
                      <a:lnTo>
                        <a:pt x="4563" y="546"/>
                      </a:lnTo>
                      <a:lnTo>
                        <a:pt x="4570" y="544"/>
                      </a:lnTo>
                      <a:lnTo>
                        <a:pt x="4577" y="540"/>
                      </a:lnTo>
                      <a:lnTo>
                        <a:pt x="4584" y="538"/>
                      </a:lnTo>
                      <a:lnTo>
                        <a:pt x="4591" y="534"/>
                      </a:lnTo>
                      <a:lnTo>
                        <a:pt x="4598" y="532"/>
                      </a:lnTo>
                      <a:lnTo>
                        <a:pt x="4605" y="529"/>
                      </a:lnTo>
                      <a:lnTo>
                        <a:pt x="4612" y="526"/>
                      </a:lnTo>
                      <a:lnTo>
                        <a:pt x="4619" y="523"/>
                      </a:lnTo>
                      <a:lnTo>
                        <a:pt x="4626" y="521"/>
                      </a:lnTo>
                      <a:lnTo>
                        <a:pt x="4633" y="518"/>
                      </a:lnTo>
                      <a:lnTo>
                        <a:pt x="4639" y="515"/>
                      </a:lnTo>
                      <a:lnTo>
                        <a:pt x="4646" y="513"/>
                      </a:lnTo>
                      <a:lnTo>
                        <a:pt x="4654" y="509"/>
                      </a:lnTo>
                      <a:lnTo>
                        <a:pt x="4661" y="507"/>
                      </a:lnTo>
                      <a:lnTo>
                        <a:pt x="4668" y="505"/>
                      </a:lnTo>
                      <a:lnTo>
                        <a:pt x="4675" y="501"/>
                      </a:lnTo>
                      <a:lnTo>
                        <a:pt x="4682" y="499"/>
                      </a:lnTo>
                      <a:lnTo>
                        <a:pt x="4690" y="496"/>
                      </a:lnTo>
                      <a:lnTo>
                        <a:pt x="4697" y="493"/>
                      </a:lnTo>
                      <a:lnTo>
                        <a:pt x="4704" y="491"/>
                      </a:lnTo>
                      <a:lnTo>
                        <a:pt x="4711" y="488"/>
                      </a:lnTo>
                      <a:lnTo>
                        <a:pt x="4719" y="485"/>
                      </a:lnTo>
                      <a:lnTo>
                        <a:pt x="4726" y="483"/>
                      </a:lnTo>
                      <a:lnTo>
                        <a:pt x="4733" y="480"/>
                      </a:lnTo>
                      <a:lnTo>
                        <a:pt x="4740" y="478"/>
                      </a:lnTo>
                      <a:lnTo>
                        <a:pt x="4748" y="475"/>
                      </a:lnTo>
                      <a:lnTo>
                        <a:pt x="4755" y="472"/>
                      </a:lnTo>
                      <a:lnTo>
                        <a:pt x="4762" y="470"/>
                      </a:lnTo>
                      <a:lnTo>
                        <a:pt x="4770" y="468"/>
                      </a:lnTo>
                      <a:lnTo>
                        <a:pt x="4777" y="465"/>
                      </a:lnTo>
                      <a:lnTo>
                        <a:pt x="4783" y="462"/>
                      </a:lnTo>
                      <a:lnTo>
                        <a:pt x="4792" y="460"/>
                      </a:lnTo>
                      <a:lnTo>
                        <a:pt x="4798" y="457"/>
                      </a:lnTo>
                      <a:lnTo>
                        <a:pt x="4807" y="455"/>
                      </a:lnTo>
                      <a:lnTo>
                        <a:pt x="4813" y="453"/>
                      </a:lnTo>
                      <a:lnTo>
                        <a:pt x="4820" y="450"/>
                      </a:lnTo>
                      <a:lnTo>
                        <a:pt x="4828" y="447"/>
                      </a:lnTo>
                      <a:lnTo>
                        <a:pt x="4835" y="445"/>
                      </a:lnTo>
                      <a:lnTo>
                        <a:pt x="4843" y="442"/>
                      </a:lnTo>
                      <a:lnTo>
                        <a:pt x="4850" y="440"/>
                      </a:lnTo>
                      <a:lnTo>
                        <a:pt x="4858" y="438"/>
                      </a:lnTo>
                      <a:lnTo>
                        <a:pt x="4865" y="435"/>
                      </a:lnTo>
                      <a:lnTo>
                        <a:pt x="4873" y="433"/>
                      </a:lnTo>
                      <a:lnTo>
                        <a:pt x="4880" y="431"/>
                      </a:lnTo>
                      <a:lnTo>
                        <a:pt x="4888" y="429"/>
                      </a:lnTo>
                      <a:lnTo>
                        <a:pt x="4895" y="426"/>
                      </a:lnTo>
                      <a:lnTo>
                        <a:pt x="4903" y="423"/>
                      </a:lnTo>
                      <a:lnTo>
                        <a:pt x="4910" y="420"/>
                      </a:lnTo>
                      <a:lnTo>
                        <a:pt x="4918" y="418"/>
                      </a:lnTo>
                      <a:lnTo>
                        <a:pt x="4925" y="416"/>
                      </a:lnTo>
                      <a:lnTo>
                        <a:pt x="4933" y="414"/>
                      </a:lnTo>
                      <a:lnTo>
                        <a:pt x="4940" y="411"/>
                      </a:lnTo>
                      <a:lnTo>
                        <a:pt x="4948" y="409"/>
                      </a:lnTo>
                      <a:lnTo>
                        <a:pt x="4955" y="407"/>
                      </a:lnTo>
                      <a:lnTo>
                        <a:pt x="4970" y="402"/>
                      </a:lnTo>
                      <a:lnTo>
                        <a:pt x="4985" y="397"/>
                      </a:lnTo>
                      <a:lnTo>
                        <a:pt x="5001" y="393"/>
                      </a:lnTo>
                      <a:lnTo>
                        <a:pt x="5016" y="388"/>
                      </a:lnTo>
                      <a:lnTo>
                        <a:pt x="5031" y="384"/>
                      </a:lnTo>
                      <a:lnTo>
                        <a:pt x="5046" y="380"/>
                      </a:lnTo>
                      <a:lnTo>
                        <a:pt x="5061" y="376"/>
                      </a:lnTo>
                      <a:lnTo>
                        <a:pt x="5077" y="371"/>
                      </a:lnTo>
                      <a:lnTo>
                        <a:pt x="5092" y="366"/>
                      </a:lnTo>
                      <a:lnTo>
                        <a:pt x="5107" y="362"/>
                      </a:lnTo>
                      <a:lnTo>
                        <a:pt x="5122" y="357"/>
                      </a:lnTo>
                      <a:lnTo>
                        <a:pt x="5138" y="354"/>
                      </a:lnTo>
                      <a:lnTo>
                        <a:pt x="5153" y="349"/>
                      </a:lnTo>
                      <a:lnTo>
                        <a:pt x="5168" y="345"/>
                      </a:lnTo>
                      <a:lnTo>
                        <a:pt x="5183" y="340"/>
                      </a:lnTo>
                      <a:lnTo>
                        <a:pt x="5199" y="336"/>
                      </a:lnTo>
                      <a:lnTo>
                        <a:pt x="5229" y="327"/>
                      </a:lnTo>
                      <a:lnTo>
                        <a:pt x="5260" y="319"/>
                      </a:lnTo>
                      <a:lnTo>
                        <a:pt x="5290" y="310"/>
                      </a:lnTo>
                      <a:lnTo>
                        <a:pt x="5322" y="302"/>
                      </a:lnTo>
                      <a:lnTo>
                        <a:pt x="5337" y="297"/>
                      </a:lnTo>
                      <a:lnTo>
                        <a:pt x="5351" y="294"/>
                      </a:lnTo>
                      <a:lnTo>
                        <a:pt x="5366" y="289"/>
                      </a:lnTo>
                      <a:lnTo>
                        <a:pt x="5381" y="285"/>
                      </a:lnTo>
                      <a:lnTo>
                        <a:pt x="5396" y="281"/>
                      </a:lnTo>
                      <a:lnTo>
                        <a:pt x="5411" y="277"/>
                      </a:lnTo>
                      <a:lnTo>
                        <a:pt x="5428" y="272"/>
                      </a:lnTo>
                      <a:lnTo>
                        <a:pt x="5443" y="269"/>
                      </a:lnTo>
                      <a:lnTo>
                        <a:pt x="5457" y="264"/>
                      </a:lnTo>
                      <a:lnTo>
                        <a:pt x="5472" y="259"/>
                      </a:lnTo>
                      <a:lnTo>
                        <a:pt x="5487" y="256"/>
                      </a:lnTo>
                      <a:lnTo>
                        <a:pt x="5502" y="251"/>
                      </a:lnTo>
                      <a:lnTo>
                        <a:pt x="5517" y="247"/>
                      </a:lnTo>
                      <a:lnTo>
                        <a:pt x="5532" y="243"/>
                      </a:lnTo>
                      <a:lnTo>
                        <a:pt x="5547" y="239"/>
                      </a:lnTo>
                      <a:lnTo>
                        <a:pt x="5561" y="234"/>
                      </a:lnTo>
                      <a:lnTo>
                        <a:pt x="5569" y="232"/>
                      </a:lnTo>
                      <a:lnTo>
                        <a:pt x="5576" y="229"/>
                      </a:lnTo>
                      <a:lnTo>
                        <a:pt x="5584" y="228"/>
                      </a:lnTo>
                      <a:lnTo>
                        <a:pt x="5591" y="226"/>
                      </a:lnTo>
                      <a:lnTo>
                        <a:pt x="5598" y="224"/>
                      </a:lnTo>
                      <a:lnTo>
                        <a:pt x="5606" y="221"/>
                      </a:lnTo>
                      <a:lnTo>
                        <a:pt x="5613" y="219"/>
                      </a:lnTo>
                      <a:lnTo>
                        <a:pt x="5620" y="217"/>
                      </a:lnTo>
                      <a:lnTo>
                        <a:pt x="5628" y="214"/>
                      </a:lnTo>
                      <a:lnTo>
                        <a:pt x="5635" y="212"/>
                      </a:lnTo>
                      <a:lnTo>
                        <a:pt x="5642" y="210"/>
                      </a:lnTo>
                      <a:lnTo>
                        <a:pt x="5650" y="209"/>
                      </a:lnTo>
                      <a:lnTo>
                        <a:pt x="5657" y="206"/>
                      </a:lnTo>
                      <a:lnTo>
                        <a:pt x="5664" y="204"/>
                      </a:lnTo>
                      <a:lnTo>
                        <a:pt x="5672" y="202"/>
                      </a:lnTo>
                      <a:lnTo>
                        <a:pt x="5679" y="199"/>
                      </a:lnTo>
                      <a:lnTo>
                        <a:pt x="5686" y="197"/>
                      </a:lnTo>
                      <a:lnTo>
                        <a:pt x="5693" y="195"/>
                      </a:lnTo>
                      <a:lnTo>
                        <a:pt x="5701" y="193"/>
                      </a:lnTo>
                      <a:lnTo>
                        <a:pt x="5708" y="190"/>
                      </a:lnTo>
                      <a:lnTo>
                        <a:pt x="5714" y="188"/>
                      </a:lnTo>
                      <a:lnTo>
                        <a:pt x="5721" y="186"/>
                      </a:lnTo>
                      <a:lnTo>
                        <a:pt x="5728" y="183"/>
                      </a:lnTo>
                      <a:lnTo>
                        <a:pt x="5736" y="181"/>
                      </a:lnTo>
                      <a:lnTo>
                        <a:pt x="5743" y="179"/>
                      </a:lnTo>
                      <a:lnTo>
                        <a:pt x="5750" y="176"/>
                      </a:lnTo>
                      <a:lnTo>
                        <a:pt x="5757" y="174"/>
                      </a:lnTo>
                      <a:lnTo>
                        <a:pt x="5764" y="172"/>
                      </a:lnTo>
                      <a:lnTo>
                        <a:pt x="5771" y="170"/>
                      </a:lnTo>
                      <a:lnTo>
                        <a:pt x="5778" y="167"/>
                      </a:lnTo>
                      <a:lnTo>
                        <a:pt x="5785" y="165"/>
                      </a:lnTo>
                      <a:lnTo>
                        <a:pt x="5792" y="163"/>
                      </a:lnTo>
                      <a:lnTo>
                        <a:pt x="5799" y="160"/>
                      </a:lnTo>
                      <a:lnTo>
                        <a:pt x="5805" y="158"/>
                      </a:lnTo>
                      <a:lnTo>
                        <a:pt x="5812" y="156"/>
                      </a:lnTo>
                      <a:lnTo>
                        <a:pt x="5819" y="153"/>
                      </a:lnTo>
                      <a:lnTo>
                        <a:pt x="5826" y="151"/>
                      </a:lnTo>
                      <a:lnTo>
                        <a:pt x="5833" y="149"/>
                      </a:lnTo>
                      <a:lnTo>
                        <a:pt x="5840" y="147"/>
                      </a:lnTo>
                      <a:lnTo>
                        <a:pt x="5847" y="144"/>
                      </a:lnTo>
                      <a:lnTo>
                        <a:pt x="5854" y="142"/>
                      </a:lnTo>
                      <a:lnTo>
                        <a:pt x="5861" y="140"/>
                      </a:lnTo>
                      <a:lnTo>
                        <a:pt x="5868" y="137"/>
                      </a:lnTo>
                      <a:lnTo>
                        <a:pt x="5875" y="135"/>
                      </a:lnTo>
                      <a:lnTo>
                        <a:pt x="5881" y="133"/>
                      </a:lnTo>
                      <a:lnTo>
                        <a:pt x="5888" y="130"/>
                      </a:lnTo>
                      <a:lnTo>
                        <a:pt x="5894" y="128"/>
                      </a:lnTo>
                      <a:lnTo>
                        <a:pt x="5901" y="125"/>
                      </a:lnTo>
                      <a:lnTo>
                        <a:pt x="5908" y="122"/>
                      </a:lnTo>
                      <a:lnTo>
                        <a:pt x="5915" y="120"/>
                      </a:lnTo>
                      <a:lnTo>
                        <a:pt x="5922" y="118"/>
                      </a:lnTo>
                      <a:lnTo>
                        <a:pt x="5928" y="115"/>
                      </a:lnTo>
                      <a:lnTo>
                        <a:pt x="5934" y="113"/>
                      </a:lnTo>
                      <a:lnTo>
                        <a:pt x="5941" y="111"/>
                      </a:lnTo>
                      <a:lnTo>
                        <a:pt x="5947" y="107"/>
                      </a:lnTo>
                      <a:lnTo>
                        <a:pt x="5954" y="105"/>
                      </a:lnTo>
                      <a:lnTo>
                        <a:pt x="5961" y="103"/>
                      </a:lnTo>
                      <a:lnTo>
                        <a:pt x="5967" y="100"/>
                      </a:lnTo>
                      <a:lnTo>
                        <a:pt x="5974" y="98"/>
                      </a:lnTo>
                      <a:lnTo>
                        <a:pt x="5981" y="95"/>
                      </a:lnTo>
                      <a:lnTo>
                        <a:pt x="5986" y="92"/>
                      </a:lnTo>
                      <a:lnTo>
                        <a:pt x="5993" y="90"/>
                      </a:lnTo>
                      <a:lnTo>
                        <a:pt x="5999" y="88"/>
                      </a:lnTo>
                      <a:lnTo>
                        <a:pt x="6006" y="84"/>
                      </a:lnTo>
                      <a:lnTo>
                        <a:pt x="6012" y="82"/>
                      </a:lnTo>
                      <a:lnTo>
                        <a:pt x="6019" y="80"/>
                      </a:lnTo>
                      <a:lnTo>
                        <a:pt x="6024" y="77"/>
                      </a:lnTo>
                      <a:lnTo>
                        <a:pt x="6031" y="74"/>
                      </a:lnTo>
                      <a:lnTo>
                        <a:pt x="6037" y="72"/>
                      </a:lnTo>
                      <a:lnTo>
                        <a:pt x="6043" y="69"/>
                      </a:lnTo>
                      <a:lnTo>
                        <a:pt x="6050" y="66"/>
                      </a:lnTo>
                      <a:lnTo>
                        <a:pt x="6055" y="64"/>
                      </a:lnTo>
                      <a:lnTo>
                        <a:pt x="6062" y="61"/>
                      </a:lnTo>
                      <a:lnTo>
                        <a:pt x="6068" y="58"/>
                      </a:lnTo>
                      <a:lnTo>
                        <a:pt x="6074" y="56"/>
                      </a:lnTo>
                      <a:lnTo>
                        <a:pt x="6081" y="53"/>
                      </a:lnTo>
                      <a:lnTo>
                        <a:pt x="6087" y="50"/>
                      </a:lnTo>
                      <a:lnTo>
                        <a:pt x="6092" y="47"/>
                      </a:lnTo>
                      <a:lnTo>
                        <a:pt x="6098" y="45"/>
                      </a:lnTo>
                      <a:lnTo>
                        <a:pt x="6105" y="42"/>
                      </a:lnTo>
                      <a:lnTo>
                        <a:pt x="6111" y="39"/>
                      </a:lnTo>
                      <a:lnTo>
                        <a:pt x="6117" y="36"/>
                      </a:lnTo>
                      <a:lnTo>
                        <a:pt x="6122" y="34"/>
                      </a:lnTo>
                      <a:lnTo>
                        <a:pt x="6128" y="31"/>
                      </a:lnTo>
                      <a:lnTo>
                        <a:pt x="6134" y="28"/>
                      </a:lnTo>
                      <a:lnTo>
                        <a:pt x="6140" y="26"/>
                      </a:lnTo>
                      <a:lnTo>
                        <a:pt x="6146" y="22"/>
                      </a:lnTo>
                      <a:lnTo>
                        <a:pt x="6152" y="20"/>
                      </a:lnTo>
                      <a:lnTo>
                        <a:pt x="6158" y="18"/>
                      </a:lnTo>
                      <a:lnTo>
                        <a:pt x="6164" y="14"/>
                      </a:lnTo>
                      <a:lnTo>
                        <a:pt x="6170" y="12"/>
                      </a:lnTo>
                      <a:lnTo>
                        <a:pt x="6175" y="8"/>
                      </a:lnTo>
                      <a:lnTo>
                        <a:pt x="6181" y="6"/>
                      </a:lnTo>
                      <a:lnTo>
                        <a:pt x="6187" y="4"/>
                      </a:lnTo>
                      <a:lnTo>
                        <a:pt x="6193" y="1"/>
                      </a:lnTo>
                      <a:lnTo>
                        <a:pt x="6199" y="0"/>
                      </a:lnTo>
                      <a:lnTo>
                        <a:pt x="6195" y="5"/>
                      </a:lnTo>
                      <a:lnTo>
                        <a:pt x="6190" y="10"/>
                      </a:lnTo>
                      <a:lnTo>
                        <a:pt x="6185" y="13"/>
                      </a:lnTo>
                      <a:lnTo>
                        <a:pt x="6180" y="16"/>
                      </a:lnTo>
                      <a:lnTo>
                        <a:pt x="6174" y="20"/>
                      </a:lnTo>
                      <a:lnTo>
                        <a:pt x="6168" y="24"/>
                      </a:lnTo>
                      <a:lnTo>
                        <a:pt x="6164" y="28"/>
                      </a:lnTo>
                      <a:lnTo>
                        <a:pt x="6158" y="31"/>
                      </a:lnTo>
                      <a:lnTo>
                        <a:pt x="6152" y="35"/>
                      </a:lnTo>
                      <a:lnTo>
                        <a:pt x="6146" y="38"/>
                      </a:lnTo>
                      <a:lnTo>
                        <a:pt x="6141" y="42"/>
                      </a:lnTo>
                      <a:lnTo>
                        <a:pt x="6136" y="45"/>
                      </a:lnTo>
                      <a:lnTo>
                        <a:pt x="6130" y="49"/>
                      </a:lnTo>
                      <a:lnTo>
                        <a:pt x="6125" y="51"/>
                      </a:lnTo>
                      <a:lnTo>
                        <a:pt x="6119" y="54"/>
                      </a:lnTo>
                      <a:lnTo>
                        <a:pt x="6113" y="58"/>
                      </a:lnTo>
                      <a:lnTo>
                        <a:pt x="6107" y="61"/>
                      </a:lnTo>
                      <a:lnTo>
                        <a:pt x="6102" y="65"/>
                      </a:lnTo>
                      <a:lnTo>
                        <a:pt x="6095" y="68"/>
                      </a:lnTo>
                      <a:lnTo>
                        <a:pt x="6089" y="72"/>
                      </a:lnTo>
                      <a:lnTo>
                        <a:pt x="6083" y="74"/>
                      </a:lnTo>
                      <a:lnTo>
                        <a:pt x="6077" y="77"/>
                      </a:lnTo>
                      <a:lnTo>
                        <a:pt x="6072" y="81"/>
                      </a:lnTo>
                      <a:lnTo>
                        <a:pt x="6066" y="84"/>
                      </a:lnTo>
                      <a:lnTo>
                        <a:pt x="6059" y="87"/>
                      </a:lnTo>
                      <a:lnTo>
                        <a:pt x="6053" y="90"/>
                      </a:lnTo>
                      <a:lnTo>
                        <a:pt x="6047" y="94"/>
                      </a:lnTo>
                      <a:lnTo>
                        <a:pt x="6040" y="96"/>
                      </a:lnTo>
                      <a:lnTo>
                        <a:pt x="6035" y="99"/>
                      </a:lnTo>
                      <a:lnTo>
                        <a:pt x="6029" y="103"/>
                      </a:lnTo>
                      <a:lnTo>
                        <a:pt x="6022" y="105"/>
                      </a:lnTo>
                      <a:lnTo>
                        <a:pt x="6016" y="109"/>
                      </a:lnTo>
                      <a:lnTo>
                        <a:pt x="6009" y="111"/>
                      </a:lnTo>
                      <a:lnTo>
                        <a:pt x="6004" y="114"/>
                      </a:lnTo>
                      <a:lnTo>
                        <a:pt x="5997" y="118"/>
                      </a:lnTo>
                      <a:lnTo>
                        <a:pt x="5991" y="120"/>
                      </a:lnTo>
                      <a:lnTo>
                        <a:pt x="5984" y="123"/>
                      </a:lnTo>
                      <a:lnTo>
                        <a:pt x="5978" y="126"/>
                      </a:lnTo>
                      <a:lnTo>
                        <a:pt x="5971" y="129"/>
                      </a:lnTo>
                      <a:lnTo>
                        <a:pt x="5966" y="132"/>
                      </a:lnTo>
                      <a:lnTo>
                        <a:pt x="5959" y="135"/>
                      </a:lnTo>
                      <a:lnTo>
                        <a:pt x="5953" y="137"/>
                      </a:lnTo>
                      <a:lnTo>
                        <a:pt x="5946" y="141"/>
                      </a:lnTo>
                      <a:lnTo>
                        <a:pt x="5939" y="143"/>
                      </a:lnTo>
                      <a:lnTo>
                        <a:pt x="5933" y="147"/>
                      </a:lnTo>
                      <a:lnTo>
                        <a:pt x="5926" y="149"/>
                      </a:lnTo>
                      <a:lnTo>
                        <a:pt x="5920" y="152"/>
                      </a:lnTo>
                      <a:lnTo>
                        <a:pt x="5913" y="155"/>
                      </a:lnTo>
                      <a:lnTo>
                        <a:pt x="5907" y="158"/>
                      </a:lnTo>
                      <a:lnTo>
                        <a:pt x="5900" y="160"/>
                      </a:lnTo>
                      <a:lnTo>
                        <a:pt x="5893" y="163"/>
                      </a:lnTo>
                      <a:lnTo>
                        <a:pt x="5886" y="166"/>
                      </a:lnTo>
                      <a:lnTo>
                        <a:pt x="5879" y="168"/>
                      </a:lnTo>
                      <a:lnTo>
                        <a:pt x="5873" y="172"/>
                      </a:lnTo>
                      <a:lnTo>
                        <a:pt x="5867" y="174"/>
                      </a:lnTo>
                      <a:lnTo>
                        <a:pt x="5860" y="176"/>
                      </a:lnTo>
                      <a:lnTo>
                        <a:pt x="5853" y="180"/>
                      </a:lnTo>
                      <a:lnTo>
                        <a:pt x="5846" y="182"/>
                      </a:lnTo>
                      <a:lnTo>
                        <a:pt x="5839" y="184"/>
                      </a:lnTo>
                      <a:lnTo>
                        <a:pt x="5832" y="188"/>
                      </a:lnTo>
                      <a:lnTo>
                        <a:pt x="5825" y="190"/>
                      </a:lnTo>
                      <a:lnTo>
                        <a:pt x="5818" y="193"/>
                      </a:lnTo>
                      <a:lnTo>
                        <a:pt x="5811" y="196"/>
                      </a:lnTo>
                      <a:lnTo>
                        <a:pt x="5804" y="198"/>
                      </a:lnTo>
                      <a:lnTo>
                        <a:pt x="5797" y="201"/>
                      </a:lnTo>
                      <a:lnTo>
                        <a:pt x="5790" y="203"/>
                      </a:lnTo>
                      <a:lnTo>
                        <a:pt x="5784" y="206"/>
                      </a:lnTo>
                      <a:lnTo>
                        <a:pt x="5777" y="209"/>
                      </a:lnTo>
                      <a:lnTo>
                        <a:pt x="5770" y="211"/>
                      </a:lnTo>
                      <a:lnTo>
                        <a:pt x="5763" y="213"/>
                      </a:lnTo>
                      <a:lnTo>
                        <a:pt x="5756" y="217"/>
                      </a:lnTo>
                      <a:lnTo>
                        <a:pt x="5749" y="219"/>
                      </a:lnTo>
                      <a:lnTo>
                        <a:pt x="5741" y="221"/>
                      </a:lnTo>
                      <a:lnTo>
                        <a:pt x="5734" y="224"/>
                      </a:lnTo>
                      <a:lnTo>
                        <a:pt x="5727" y="227"/>
                      </a:lnTo>
                      <a:lnTo>
                        <a:pt x="5720" y="229"/>
                      </a:lnTo>
                      <a:lnTo>
                        <a:pt x="5713" y="232"/>
                      </a:lnTo>
                      <a:lnTo>
                        <a:pt x="5706" y="234"/>
                      </a:lnTo>
                      <a:lnTo>
                        <a:pt x="5698" y="236"/>
                      </a:lnTo>
                      <a:lnTo>
                        <a:pt x="5691" y="239"/>
                      </a:lnTo>
                      <a:lnTo>
                        <a:pt x="5684" y="242"/>
                      </a:lnTo>
                      <a:lnTo>
                        <a:pt x="5678" y="244"/>
                      </a:lnTo>
                      <a:lnTo>
                        <a:pt x="5669" y="247"/>
                      </a:lnTo>
                      <a:lnTo>
                        <a:pt x="5663" y="249"/>
                      </a:lnTo>
                      <a:lnTo>
                        <a:pt x="5656" y="251"/>
                      </a:lnTo>
                      <a:lnTo>
                        <a:pt x="5649" y="254"/>
                      </a:lnTo>
                      <a:lnTo>
                        <a:pt x="5641" y="257"/>
                      </a:lnTo>
                      <a:lnTo>
                        <a:pt x="5634" y="259"/>
                      </a:lnTo>
                      <a:lnTo>
                        <a:pt x="5627" y="262"/>
                      </a:lnTo>
                      <a:lnTo>
                        <a:pt x="5619" y="264"/>
                      </a:lnTo>
                      <a:lnTo>
                        <a:pt x="5612" y="266"/>
                      </a:lnTo>
                      <a:lnTo>
                        <a:pt x="5605" y="269"/>
                      </a:lnTo>
                      <a:lnTo>
                        <a:pt x="5597" y="271"/>
                      </a:lnTo>
                      <a:lnTo>
                        <a:pt x="5590" y="273"/>
                      </a:lnTo>
                      <a:lnTo>
                        <a:pt x="5583" y="275"/>
                      </a:lnTo>
                      <a:lnTo>
                        <a:pt x="5575" y="279"/>
                      </a:lnTo>
                      <a:lnTo>
                        <a:pt x="5560" y="284"/>
                      </a:lnTo>
                      <a:lnTo>
                        <a:pt x="5546" y="288"/>
                      </a:lnTo>
                      <a:lnTo>
                        <a:pt x="5531" y="293"/>
                      </a:lnTo>
                      <a:lnTo>
                        <a:pt x="5516" y="297"/>
                      </a:lnTo>
                      <a:lnTo>
                        <a:pt x="5501" y="302"/>
                      </a:lnTo>
                      <a:lnTo>
                        <a:pt x="5486" y="307"/>
                      </a:lnTo>
                      <a:lnTo>
                        <a:pt x="5471" y="312"/>
                      </a:lnTo>
                      <a:lnTo>
                        <a:pt x="5456" y="317"/>
                      </a:lnTo>
                      <a:lnTo>
                        <a:pt x="5441" y="321"/>
                      </a:lnTo>
                      <a:lnTo>
                        <a:pt x="5426" y="326"/>
                      </a:lnTo>
                      <a:lnTo>
                        <a:pt x="5411" y="331"/>
                      </a:lnTo>
                      <a:lnTo>
                        <a:pt x="5396" y="335"/>
                      </a:lnTo>
                      <a:lnTo>
                        <a:pt x="5381" y="340"/>
                      </a:lnTo>
                      <a:lnTo>
                        <a:pt x="5366" y="345"/>
                      </a:lnTo>
                      <a:lnTo>
                        <a:pt x="5351" y="349"/>
                      </a:lnTo>
                      <a:lnTo>
                        <a:pt x="5337" y="354"/>
                      </a:lnTo>
                      <a:lnTo>
                        <a:pt x="5307" y="363"/>
                      </a:lnTo>
                      <a:lnTo>
                        <a:pt x="5275" y="372"/>
                      </a:lnTo>
                      <a:lnTo>
                        <a:pt x="5245" y="383"/>
                      </a:lnTo>
                      <a:lnTo>
                        <a:pt x="5216" y="392"/>
                      </a:lnTo>
                      <a:lnTo>
                        <a:pt x="5201" y="396"/>
                      </a:lnTo>
                      <a:lnTo>
                        <a:pt x="5186" y="401"/>
                      </a:lnTo>
                      <a:lnTo>
                        <a:pt x="5169" y="406"/>
                      </a:lnTo>
                      <a:lnTo>
                        <a:pt x="5154" y="410"/>
                      </a:lnTo>
                      <a:lnTo>
                        <a:pt x="5139" y="415"/>
                      </a:lnTo>
                      <a:lnTo>
                        <a:pt x="5125" y="419"/>
                      </a:lnTo>
                      <a:lnTo>
                        <a:pt x="5110" y="424"/>
                      </a:lnTo>
                      <a:lnTo>
                        <a:pt x="5095" y="430"/>
                      </a:lnTo>
                      <a:lnTo>
                        <a:pt x="5080" y="434"/>
                      </a:lnTo>
                      <a:lnTo>
                        <a:pt x="5065" y="439"/>
                      </a:lnTo>
                      <a:lnTo>
                        <a:pt x="5050" y="444"/>
                      </a:lnTo>
                      <a:lnTo>
                        <a:pt x="5035" y="448"/>
                      </a:lnTo>
                      <a:lnTo>
                        <a:pt x="5020" y="454"/>
                      </a:lnTo>
                      <a:lnTo>
                        <a:pt x="5005" y="458"/>
                      </a:lnTo>
                      <a:lnTo>
                        <a:pt x="4990" y="463"/>
                      </a:lnTo>
                      <a:lnTo>
                        <a:pt x="4975" y="468"/>
                      </a:lnTo>
                      <a:lnTo>
                        <a:pt x="4968" y="471"/>
                      </a:lnTo>
                      <a:lnTo>
                        <a:pt x="4960" y="473"/>
                      </a:lnTo>
                      <a:lnTo>
                        <a:pt x="4953" y="476"/>
                      </a:lnTo>
                      <a:lnTo>
                        <a:pt x="4946" y="478"/>
                      </a:lnTo>
                      <a:lnTo>
                        <a:pt x="4938" y="480"/>
                      </a:lnTo>
                      <a:lnTo>
                        <a:pt x="4931" y="483"/>
                      </a:lnTo>
                      <a:lnTo>
                        <a:pt x="4923" y="486"/>
                      </a:lnTo>
                      <a:lnTo>
                        <a:pt x="4916" y="488"/>
                      </a:lnTo>
                      <a:lnTo>
                        <a:pt x="4909" y="491"/>
                      </a:lnTo>
                      <a:lnTo>
                        <a:pt x="4901" y="493"/>
                      </a:lnTo>
                      <a:lnTo>
                        <a:pt x="4894" y="495"/>
                      </a:lnTo>
                      <a:lnTo>
                        <a:pt x="4887" y="499"/>
                      </a:lnTo>
                      <a:lnTo>
                        <a:pt x="4879" y="501"/>
                      </a:lnTo>
                      <a:lnTo>
                        <a:pt x="4872" y="503"/>
                      </a:lnTo>
                      <a:lnTo>
                        <a:pt x="4865" y="506"/>
                      </a:lnTo>
                      <a:lnTo>
                        <a:pt x="4857" y="508"/>
                      </a:lnTo>
                      <a:lnTo>
                        <a:pt x="4850" y="511"/>
                      </a:lnTo>
                      <a:lnTo>
                        <a:pt x="4843" y="514"/>
                      </a:lnTo>
                      <a:lnTo>
                        <a:pt x="4835" y="516"/>
                      </a:lnTo>
                      <a:lnTo>
                        <a:pt x="4828" y="520"/>
                      </a:lnTo>
                      <a:lnTo>
                        <a:pt x="4821" y="522"/>
                      </a:lnTo>
                      <a:lnTo>
                        <a:pt x="4815" y="524"/>
                      </a:lnTo>
                      <a:lnTo>
                        <a:pt x="4807" y="526"/>
                      </a:lnTo>
                      <a:lnTo>
                        <a:pt x="4800" y="530"/>
                      </a:lnTo>
                      <a:lnTo>
                        <a:pt x="4793" y="532"/>
                      </a:lnTo>
                      <a:lnTo>
                        <a:pt x="4786" y="534"/>
                      </a:lnTo>
                      <a:lnTo>
                        <a:pt x="4779" y="538"/>
                      </a:lnTo>
                      <a:lnTo>
                        <a:pt x="4771" y="540"/>
                      </a:lnTo>
                      <a:lnTo>
                        <a:pt x="4764" y="543"/>
                      </a:lnTo>
                      <a:lnTo>
                        <a:pt x="4757" y="546"/>
                      </a:lnTo>
                      <a:lnTo>
                        <a:pt x="4750" y="548"/>
                      </a:lnTo>
                      <a:lnTo>
                        <a:pt x="4743" y="551"/>
                      </a:lnTo>
                      <a:lnTo>
                        <a:pt x="4736" y="554"/>
                      </a:lnTo>
                      <a:lnTo>
                        <a:pt x="4729" y="556"/>
                      </a:lnTo>
                      <a:lnTo>
                        <a:pt x="4722" y="560"/>
                      </a:lnTo>
                      <a:lnTo>
                        <a:pt x="4715" y="562"/>
                      </a:lnTo>
                      <a:lnTo>
                        <a:pt x="4709" y="564"/>
                      </a:lnTo>
                      <a:lnTo>
                        <a:pt x="4702" y="568"/>
                      </a:lnTo>
                      <a:lnTo>
                        <a:pt x="4695" y="570"/>
                      </a:lnTo>
                      <a:lnTo>
                        <a:pt x="4688" y="574"/>
                      </a:lnTo>
                      <a:lnTo>
                        <a:pt x="4681" y="576"/>
                      </a:lnTo>
                      <a:lnTo>
                        <a:pt x="4674" y="579"/>
                      </a:lnTo>
                      <a:lnTo>
                        <a:pt x="4667" y="582"/>
                      </a:lnTo>
                      <a:lnTo>
                        <a:pt x="4660" y="585"/>
                      </a:lnTo>
                      <a:lnTo>
                        <a:pt x="4653" y="587"/>
                      </a:lnTo>
                      <a:lnTo>
                        <a:pt x="4646" y="591"/>
                      </a:lnTo>
                      <a:lnTo>
                        <a:pt x="4639" y="593"/>
                      </a:lnTo>
                      <a:lnTo>
                        <a:pt x="4633" y="597"/>
                      </a:lnTo>
                      <a:lnTo>
                        <a:pt x="4626" y="599"/>
                      </a:lnTo>
                      <a:lnTo>
                        <a:pt x="4619" y="602"/>
                      </a:lnTo>
                      <a:lnTo>
                        <a:pt x="4613" y="605"/>
                      </a:lnTo>
                      <a:lnTo>
                        <a:pt x="4606" y="608"/>
                      </a:lnTo>
                      <a:lnTo>
                        <a:pt x="4599" y="610"/>
                      </a:lnTo>
                      <a:lnTo>
                        <a:pt x="4592" y="614"/>
                      </a:lnTo>
                      <a:lnTo>
                        <a:pt x="4585" y="617"/>
                      </a:lnTo>
                      <a:lnTo>
                        <a:pt x="4580" y="620"/>
                      </a:lnTo>
                      <a:lnTo>
                        <a:pt x="4573" y="623"/>
                      </a:lnTo>
                      <a:lnTo>
                        <a:pt x="4566" y="625"/>
                      </a:lnTo>
                      <a:lnTo>
                        <a:pt x="4559" y="629"/>
                      </a:lnTo>
                      <a:lnTo>
                        <a:pt x="4553" y="632"/>
                      </a:lnTo>
                      <a:lnTo>
                        <a:pt x="4546" y="635"/>
                      </a:lnTo>
                      <a:lnTo>
                        <a:pt x="4540" y="638"/>
                      </a:lnTo>
                      <a:lnTo>
                        <a:pt x="4533" y="642"/>
                      </a:lnTo>
                      <a:lnTo>
                        <a:pt x="4527" y="644"/>
                      </a:lnTo>
                      <a:lnTo>
                        <a:pt x="4521" y="647"/>
                      </a:lnTo>
                      <a:lnTo>
                        <a:pt x="4514" y="651"/>
                      </a:lnTo>
                      <a:lnTo>
                        <a:pt x="4508" y="654"/>
                      </a:lnTo>
                      <a:lnTo>
                        <a:pt x="4501" y="657"/>
                      </a:lnTo>
                      <a:lnTo>
                        <a:pt x="4495" y="660"/>
                      </a:lnTo>
                      <a:lnTo>
                        <a:pt x="4489" y="663"/>
                      </a:lnTo>
                      <a:lnTo>
                        <a:pt x="4483" y="667"/>
                      </a:lnTo>
                      <a:lnTo>
                        <a:pt x="4476" y="669"/>
                      </a:lnTo>
                      <a:lnTo>
                        <a:pt x="4470" y="673"/>
                      </a:lnTo>
                      <a:lnTo>
                        <a:pt x="4463" y="676"/>
                      </a:lnTo>
                      <a:lnTo>
                        <a:pt x="4457" y="680"/>
                      </a:lnTo>
                      <a:lnTo>
                        <a:pt x="4452" y="683"/>
                      </a:lnTo>
                      <a:lnTo>
                        <a:pt x="4445" y="686"/>
                      </a:lnTo>
                      <a:lnTo>
                        <a:pt x="4439" y="690"/>
                      </a:lnTo>
                      <a:lnTo>
                        <a:pt x="4433" y="692"/>
                      </a:lnTo>
                      <a:lnTo>
                        <a:pt x="4426" y="696"/>
                      </a:lnTo>
                      <a:lnTo>
                        <a:pt x="4427" y="696"/>
                      </a:lnTo>
                      <a:lnTo>
                        <a:pt x="4424" y="698"/>
                      </a:lnTo>
                      <a:lnTo>
                        <a:pt x="4422" y="699"/>
                      </a:lnTo>
                      <a:lnTo>
                        <a:pt x="4418" y="700"/>
                      </a:lnTo>
                      <a:lnTo>
                        <a:pt x="4416" y="703"/>
                      </a:lnTo>
                      <a:lnTo>
                        <a:pt x="4414" y="704"/>
                      </a:lnTo>
                      <a:lnTo>
                        <a:pt x="4410" y="706"/>
                      </a:lnTo>
                      <a:lnTo>
                        <a:pt x="4408" y="707"/>
                      </a:lnTo>
                      <a:lnTo>
                        <a:pt x="4404" y="708"/>
                      </a:lnTo>
                      <a:lnTo>
                        <a:pt x="4401" y="711"/>
                      </a:lnTo>
                      <a:lnTo>
                        <a:pt x="4399" y="713"/>
                      </a:lnTo>
                      <a:lnTo>
                        <a:pt x="4395" y="714"/>
                      </a:lnTo>
                      <a:lnTo>
                        <a:pt x="4393" y="716"/>
                      </a:lnTo>
                      <a:lnTo>
                        <a:pt x="4389" y="718"/>
                      </a:lnTo>
                      <a:lnTo>
                        <a:pt x="4386" y="720"/>
                      </a:lnTo>
                      <a:lnTo>
                        <a:pt x="4384" y="722"/>
                      </a:lnTo>
                      <a:lnTo>
                        <a:pt x="4380" y="723"/>
                      </a:lnTo>
                      <a:lnTo>
                        <a:pt x="4377" y="726"/>
                      </a:lnTo>
                      <a:lnTo>
                        <a:pt x="4374" y="728"/>
                      </a:lnTo>
                      <a:lnTo>
                        <a:pt x="4371" y="729"/>
                      </a:lnTo>
                      <a:lnTo>
                        <a:pt x="4368" y="731"/>
                      </a:lnTo>
                      <a:lnTo>
                        <a:pt x="4364" y="734"/>
                      </a:lnTo>
                      <a:lnTo>
                        <a:pt x="4361" y="736"/>
                      </a:lnTo>
                      <a:lnTo>
                        <a:pt x="4357" y="737"/>
                      </a:lnTo>
                      <a:lnTo>
                        <a:pt x="4355" y="739"/>
                      </a:lnTo>
                      <a:lnTo>
                        <a:pt x="4351" y="742"/>
                      </a:lnTo>
                      <a:lnTo>
                        <a:pt x="4348" y="744"/>
                      </a:lnTo>
                      <a:lnTo>
                        <a:pt x="4344" y="746"/>
                      </a:lnTo>
                      <a:lnTo>
                        <a:pt x="4341" y="749"/>
                      </a:lnTo>
                      <a:lnTo>
                        <a:pt x="4338" y="751"/>
                      </a:lnTo>
                      <a:lnTo>
                        <a:pt x="4334" y="753"/>
                      </a:lnTo>
                      <a:lnTo>
                        <a:pt x="4331" y="756"/>
                      </a:lnTo>
                      <a:lnTo>
                        <a:pt x="4327" y="758"/>
                      </a:lnTo>
                      <a:lnTo>
                        <a:pt x="4324" y="760"/>
                      </a:lnTo>
                      <a:lnTo>
                        <a:pt x="4320" y="762"/>
                      </a:lnTo>
                      <a:lnTo>
                        <a:pt x="4317" y="765"/>
                      </a:lnTo>
                      <a:lnTo>
                        <a:pt x="4312" y="767"/>
                      </a:lnTo>
                      <a:lnTo>
                        <a:pt x="4309" y="769"/>
                      </a:lnTo>
                      <a:lnTo>
                        <a:pt x="4305" y="772"/>
                      </a:lnTo>
                      <a:lnTo>
                        <a:pt x="4302" y="774"/>
                      </a:lnTo>
                      <a:lnTo>
                        <a:pt x="4298" y="776"/>
                      </a:lnTo>
                      <a:lnTo>
                        <a:pt x="4295" y="779"/>
                      </a:lnTo>
                      <a:lnTo>
                        <a:pt x="4290" y="781"/>
                      </a:lnTo>
                      <a:lnTo>
                        <a:pt x="4287" y="784"/>
                      </a:lnTo>
                      <a:lnTo>
                        <a:pt x="4283" y="787"/>
                      </a:lnTo>
                      <a:lnTo>
                        <a:pt x="4280" y="789"/>
                      </a:lnTo>
                      <a:lnTo>
                        <a:pt x="4275" y="791"/>
                      </a:lnTo>
                      <a:lnTo>
                        <a:pt x="4272" y="793"/>
                      </a:lnTo>
                      <a:lnTo>
                        <a:pt x="4268" y="797"/>
                      </a:lnTo>
                      <a:lnTo>
                        <a:pt x="4264" y="799"/>
                      </a:lnTo>
                      <a:lnTo>
                        <a:pt x="4260" y="802"/>
                      </a:lnTo>
                      <a:lnTo>
                        <a:pt x="4257" y="804"/>
                      </a:lnTo>
                      <a:lnTo>
                        <a:pt x="4252" y="807"/>
                      </a:lnTo>
                      <a:lnTo>
                        <a:pt x="4249" y="810"/>
                      </a:lnTo>
                      <a:lnTo>
                        <a:pt x="4244" y="812"/>
                      </a:lnTo>
                      <a:lnTo>
                        <a:pt x="4241" y="815"/>
                      </a:lnTo>
                      <a:lnTo>
                        <a:pt x="4237" y="818"/>
                      </a:lnTo>
                      <a:lnTo>
                        <a:pt x="4233" y="820"/>
                      </a:lnTo>
                      <a:lnTo>
                        <a:pt x="4229" y="823"/>
                      </a:lnTo>
                      <a:lnTo>
                        <a:pt x="4225" y="826"/>
                      </a:lnTo>
                      <a:lnTo>
                        <a:pt x="4221" y="829"/>
                      </a:lnTo>
                      <a:lnTo>
                        <a:pt x="4217" y="831"/>
                      </a:lnTo>
                      <a:lnTo>
                        <a:pt x="4213" y="834"/>
                      </a:lnTo>
                      <a:lnTo>
                        <a:pt x="4209" y="837"/>
                      </a:lnTo>
                      <a:lnTo>
                        <a:pt x="4204" y="840"/>
                      </a:lnTo>
                      <a:lnTo>
                        <a:pt x="4200" y="843"/>
                      </a:lnTo>
                      <a:lnTo>
                        <a:pt x="4196" y="845"/>
                      </a:lnTo>
                      <a:lnTo>
                        <a:pt x="4192" y="849"/>
                      </a:lnTo>
                      <a:lnTo>
                        <a:pt x="4188" y="851"/>
                      </a:lnTo>
                      <a:lnTo>
                        <a:pt x="4183" y="855"/>
                      </a:lnTo>
                      <a:lnTo>
                        <a:pt x="4180" y="857"/>
                      </a:lnTo>
                      <a:lnTo>
                        <a:pt x="4175" y="860"/>
                      </a:lnTo>
                      <a:lnTo>
                        <a:pt x="4170" y="863"/>
                      </a:lnTo>
                      <a:lnTo>
                        <a:pt x="4167" y="866"/>
                      </a:lnTo>
                      <a:lnTo>
                        <a:pt x="4162" y="868"/>
                      </a:lnTo>
                      <a:lnTo>
                        <a:pt x="4158" y="872"/>
                      </a:lnTo>
                      <a:lnTo>
                        <a:pt x="4154" y="874"/>
                      </a:lnTo>
                      <a:lnTo>
                        <a:pt x="4150" y="878"/>
                      </a:lnTo>
                      <a:lnTo>
                        <a:pt x="4145" y="880"/>
                      </a:lnTo>
                      <a:lnTo>
                        <a:pt x="4141" y="883"/>
                      </a:lnTo>
                      <a:lnTo>
                        <a:pt x="4137" y="886"/>
                      </a:lnTo>
                      <a:lnTo>
                        <a:pt x="4132" y="889"/>
                      </a:lnTo>
                      <a:lnTo>
                        <a:pt x="4128" y="893"/>
                      </a:lnTo>
                      <a:lnTo>
                        <a:pt x="4123" y="895"/>
                      </a:lnTo>
                      <a:lnTo>
                        <a:pt x="4119" y="898"/>
                      </a:lnTo>
                      <a:lnTo>
                        <a:pt x="4115" y="901"/>
                      </a:lnTo>
                      <a:lnTo>
                        <a:pt x="4111" y="904"/>
                      </a:lnTo>
                      <a:lnTo>
                        <a:pt x="4106" y="907"/>
                      </a:lnTo>
                      <a:lnTo>
                        <a:pt x="4101" y="910"/>
                      </a:lnTo>
                      <a:lnTo>
                        <a:pt x="4097" y="913"/>
                      </a:lnTo>
                      <a:lnTo>
                        <a:pt x="4092" y="916"/>
                      </a:lnTo>
                      <a:lnTo>
                        <a:pt x="4088" y="919"/>
                      </a:lnTo>
                      <a:lnTo>
                        <a:pt x="4084" y="922"/>
                      </a:lnTo>
                      <a:lnTo>
                        <a:pt x="4079" y="925"/>
                      </a:lnTo>
                      <a:lnTo>
                        <a:pt x="4075" y="928"/>
                      </a:lnTo>
                      <a:lnTo>
                        <a:pt x="4070" y="932"/>
                      </a:lnTo>
                      <a:lnTo>
                        <a:pt x="4066" y="934"/>
                      </a:lnTo>
                      <a:lnTo>
                        <a:pt x="4056" y="940"/>
                      </a:lnTo>
                      <a:lnTo>
                        <a:pt x="4047" y="947"/>
                      </a:lnTo>
                      <a:lnTo>
                        <a:pt x="4038" y="952"/>
                      </a:lnTo>
                      <a:lnTo>
                        <a:pt x="4029" y="958"/>
                      </a:lnTo>
                      <a:lnTo>
                        <a:pt x="4020" y="965"/>
                      </a:lnTo>
                      <a:lnTo>
                        <a:pt x="4010" y="971"/>
                      </a:lnTo>
                      <a:lnTo>
                        <a:pt x="4001" y="977"/>
                      </a:lnTo>
                      <a:lnTo>
                        <a:pt x="3992" y="983"/>
                      </a:lnTo>
                      <a:lnTo>
                        <a:pt x="3983" y="989"/>
                      </a:lnTo>
                      <a:lnTo>
                        <a:pt x="3972" y="995"/>
                      </a:lnTo>
                      <a:lnTo>
                        <a:pt x="3963" y="1002"/>
                      </a:lnTo>
                      <a:lnTo>
                        <a:pt x="3954" y="1008"/>
                      </a:lnTo>
                      <a:lnTo>
                        <a:pt x="3945" y="1013"/>
                      </a:lnTo>
                      <a:lnTo>
                        <a:pt x="3935" y="1019"/>
                      </a:lnTo>
                      <a:lnTo>
                        <a:pt x="3925" y="1026"/>
                      </a:lnTo>
                      <a:lnTo>
                        <a:pt x="3916" y="1032"/>
                      </a:lnTo>
                      <a:lnTo>
                        <a:pt x="3907" y="1038"/>
                      </a:lnTo>
                      <a:lnTo>
                        <a:pt x="3896" y="1043"/>
                      </a:lnTo>
                      <a:lnTo>
                        <a:pt x="3887" y="1049"/>
                      </a:lnTo>
                      <a:lnTo>
                        <a:pt x="3878" y="1055"/>
                      </a:lnTo>
                      <a:lnTo>
                        <a:pt x="3867" y="1062"/>
                      </a:lnTo>
                      <a:lnTo>
                        <a:pt x="3858" y="1067"/>
                      </a:lnTo>
                      <a:lnTo>
                        <a:pt x="3848" y="1073"/>
                      </a:lnTo>
                      <a:lnTo>
                        <a:pt x="3839" y="1079"/>
                      </a:lnTo>
                      <a:lnTo>
                        <a:pt x="3834" y="1081"/>
                      </a:lnTo>
                      <a:lnTo>
                        <a:pt x="3829" y="1085"/>
                      </a:lnTo>
                      <a:lnTo>
                        <a:pt x="3824" y="1087"/>
                      </a:lnTo>
                      <a:lnTo>
                        <a:pt x="3819" y="1091"/>
                      </a:lnTo>
                      <a:lnTo>
                        <a:pt x="3814" y="1093"/>
                      </a:lnTo>
                      <a:lnTo>
                        <a:pt x="3810" y="1096"/>
                      </a:lnTo>
                      <a:lnTo>
                        <a:pt x="3804" y="1099"/>
                      </a:lnTo>
                      <a:lnTo>
                        <a:pt x="3799" y="1102"/>
                      </a:lnTo>
                      <a:lnTo>
                        <a:pt x="3795" y="1104"/>
                      </a:lnTo>
                      <a:lnTo>
                        <a:pt x="3790" y="1107"/>
                      </a:lnTo>
                      <a:lnTo>
                        <a:pt x="3785" y="1110"/>
                      </a:lnTo>
                      <a:lnTo>
                        <a:pt x="3780" y="1112"/>
                      </a:lnTo>
                      <a:lnTo>
                        <a:pt x="3775" y="1116"/>
                      </a:lnTo>
                      <a:lnTo>
                        <a:pt x="3771" y="1118"/>
                      </a:lnTo>
                      <a:lnTo>
                        <a:pt x="3766" y="1120"/>
                      </a:lnTo>
                      <a:lnTo>
                        <a:pt x="3760" y="1124"/>
                      </a:lnTo>
                      <a:lnTo>
                        <a:pt x="3756" y="1126"/>
                      </a:lnTo>
                      <a:lnTo>
                        <a:pt x="3751" y="1129"/>
                      </a:lnTo>
                      <a:lnTo>
                        <a:pt x="3746" y="1132"/>
                      </a:lnTo>
                      <a:lnTo>
                        <a:pt x="3741" y="1134"/>
                      </a:lnTo>
                      <a:lnTo>
                        <a:pt x="3736" y="1137"/>
                      </a:lnTo>
                      <a:lnTo>
                        <a:pt x="3732" y="1139"/>
                      </a:lnTo>
                      <a:lnTo>
                        <a:pt x="3727" y="1142"/>
                      </a:lnTo>
                      <a:lnTo>
                        <a:pt x="3721" y="1145"/>
                      </a:lnTo>
                      <a:lnTo>
                        <a:pt x="3717" y="1147"/>
                      </a:lnTo>
                      <a:lnTo>
                        <a:pt x="3712" y="1149"/>
                      </a:lnTo>
                      <a:lnTo>
                        <a:pt x="3707" y="1153"/>
                      </a:lnTo>
                      <a:lnTo>
                        <a:pt x="3702" y="1155"/>
                      </a:lnTo>
                      <a:lnTo>
                        <a:pt x="3697" y="1157"/>
                      </a:lnTo>
                      <a:lnTo>
                        <a:pt x="3692" y="1160"/>
                      </a:lnTo>
                      <a:lnTo>
                        <a:pt x="3688" y="1162"/>
                      </a:lnTo>
                      <a:lnTo>
                        <a:pt x="3682" y="1164"/>
                      </a:lnTo>
                      <a:lnTo>
                        <a:pt x="3677" y="1166"/>
                      </a:lnTo>
                      <a:lnTo>
                        <a:pt x="3673" y="1170"/>
                      </a:lnTo>
                      <a:lnTo>
                        <a:pt x="3668" y="1172"/>
                      </a:lnTo>
                      <a:lnTo>
                        <a:pt x="3664" y="1175"/>
                      </a:lnTo>
                      <a:lnTo>
                        <a:pt x="3658" y="1177"/>
                      </a:lnTo>
                      <a:lnTo>
                        <a:pt x="3653" y="1179"/>
                      </a:lnTo>
                      <a:lnTo>
                        <a:pt x="3649" y="1181"/>
                      </a:lnTo>
                      <a:lnTo>
                        <a:pt x="3644" y="1184"/>
                      </a:lnTo>
                      <a:lnTo>
                        <a:pt x="3638" y="1186"/>
                      </a:lnTo>
                      <a:lnTo>
                        <a:pt x="3634" y="1188"/>
                      </a:lnTo>
                      <a:lnTo>
                        <a:pt x="3629" y="1191"/>
                      </a:lnTo>
                      <a:lnTo>
                        <a:pt x="3624" y="1193"/>
                      </a:lnTo>
                      <a:lnTo>
                        <a:pt x="3620" y="1194"/>
                      </a:lnTo>
                      <a:lnTo>
                        <a:pt x="3614" y="1196"/>
                      </a:lnTo>
                      <a:lnTo>
                        <a:pt x="3609" y="1199"/>
                      </a:lnTo>
                      <a:lnTo>
                        <a:pt x="3605" y="1201"/>
                      </a:lnTo>
                      <a:lnTo>
                        <a:pt x="3600" y="1203"/>
                      </a:lnTo>
                      <a:lnTo>
                        <a:pt x="3596" y="1206"/>
                      </a:lnTo>
                      <a:lnTo>
                        <a:pt x="3590" y="1207"/>
                      </a:lnTo>
                      <a:lnTo>
                        <a:pt x="3585" y="1209"/>
                      </a:lnTo>
                      <a:lnTo>
                        <a:pt x="3581" y="1211"/>
                      </a:lnTo>
                      <a:lnTo>
                        <a:pt x="3576" y="1214"/>
                      </a:lnTo>
                      <a:lnTo>
                        <a:pt x="3571" y="1215"/>
                      </a:lnTo>
                      <a:lnTo>
                        <a:pt x="3566" y="1217"/>
                      </a:lnTo>
                      <a:lnTo>
                        <a:pt x="3561" y="1219"/>
                      </a:lnTo>
                      <a:lnTo>
                        <a:pt x="3556" y="1221"/>
                      </a:lnTo>
                      <a:lnTo>
                        <a:pt x="3552" y="1223"/>
                      </a:lnTo>
                      <a:lnTo>
                        <a:pt x="3547" y="1225"/>
                      </a:lnTo>
                      <a:lnTo>
                        <a:pt x="3543" y="1226"/>
                      </a:lnTo>
                      <a:lnTo>
                        <a:pt x="3538" y="1229"/>
                      </a:lnTo>
                      <a:lnTo>
                        <a:pt x="3532" y="1230"/>
                      </a:lnTo>
                      <a:lnTo>
                        <a:pt x="3528" y="1232"/>
                      </a:lnTo>
                      <a:lnTo>
                        <a:pt x="3523" y="1233"/>
                      </a:lnTo>
                      <a:lnTo>
                        <a:pt x="3518" y="1236"/>
                      </a:lnTo>
                      <a:lnTo>
                        <a:pt x="3514" y="1237"/>
                      </a:lnTo>
                      <a:lnTo>
                        <a:pt x="3509" y="1238"/>
                      </a:lnTo>
                      <a:lnTo>
                        <a:pt x="3505" y="1240"/>
                      </a:lnTo>
                      <a:lnTo>
                        <a:pt x="3500" y="1241"/>
                      </a:lnTo>
                      <a:lnTo>
                        <a:pt x="3494" y="1244"/>
                      </a:lnTo>
                      <a:lnTo>
                        <a:pt x="3490" y="1245"/>
                      </a:lnTo>
                      <a:lnTo>
                        <a:pt x="3485" y="1246"/>
                      </a:lnTo>
                      <a:lnTo>
                        <a:pt x="3480" y="1247"/>
                      </a:lnTo>
                      <a:lnTo>
                        <a:pt x="3476" y="1249"/>
                      </a:lnTo>
                      <a:lnTo>
                        <a:pt x="3471" y="1251"/>
                      </a:lnTo>
                      <a:lnTo>
                        <a:pt x="3467" y="1252"/>
                      </a:lnTo>
                      <a:lnTo>
                        <a:pt x="3462" y="1253"/>
                      </a:lnTo>
                      <a:lnTo>
                        <a:pt x="3457" y="1254"/>
                      </a:lnTo>
                      <a:lnTo>
                        <a:pt x="3453" y="1255"/>
                      </a:lnTo>
                      <a:lnTo>
                        <a:pt x="3448" y="1256"/>
                      </a:lnTo>
                      <a:lnTo>
                        <a:pt x="3443" y="1257"/>
                      </a:lnTo>
                      <a:lnTo>
                        <a:pt x="3439" y="1259"/>
                      </a:lnTo>
                      <a:lnTo>
                        <a:pt x="3433" y="1261"/>
                      </a:lnTo>
                      <a:lnTo>
                        <a:pt x="3428" y="1261"/>
                      </a:lnTo>
                      <a:lnTo>
                        <a:pt x="3424" y="1262"/>
                      </a:lnTo>
                      <a:lnTo>
                        <a:pt x="3419" y="1263"/>
                      </a:lnTo>
                      <a:lnTo>
                        <a:pt x="3415" y="1264"/>
                      </a:lnTo>
                      <a:lnTo>
                        <a:pt x="3410" y="1266"/>
                      </a:lnTo>
                      <a:lnTo>
                        <a:pt x="3405" y="1267"/>
                      </a:lnTo>
                      <a:lnTo>
                        <a:pt x="3401" y="1268"/>
                      </a:lnTo>
                      <a:lnTo>
                        <a:pt x="3396" y="1268"/>
                      </a:lnTo>
                      <a:lnTo>
                        <a:pt x="3392" y="1269"/>
                      </a:lnTo>
                      <a:lnTo>
                        <a:pt x="3387" y="1270"/>
                      </a:lnTo>
                      <a:lnTo>
                        <a:pt x="3382" y="1270"/>
                      </a:lnTo>
                      <a:lnTo>
                        <a:pt x="3379" y="1271"/>
                      </a:lnTo>
                      <a:lnTo>
                        <a:pt x="3374" y="1272"/>
                      </a:lnTo>
                      <a:lnTo>
                        <a:pt x="3370" y="1272"/>
                      </a:lnTo>
                      <a:lnTo>
                        <a:pt x="3365" y="1274"/>
                      </a:lnTo>
                      <a:lnTo>
                        <a:pt x="3361" y="1274"/>
                      </a:lnTo>
                      <a:lnTo>
                        <a:pt x="3358" y="1274"/>
                      </a:lnTo>
                      <a:lnTo>
                        <a:pt x="3356" y="1275"/>
                      </a:lnTo>
                      <a:lnTo>
                        <a:pt x="3354" y="1275"/>
                      </a:lnTo>
                      <a:lnTo>
                        <a:pt x="3351" y="1275"/>
                      </a:lnTo>
                      <a:lnTo>
                        <a:pt x="3349" y="1275"/>
                      </a:lnTo>
                      <a:lnTo>
                        <a:pt x="3347" y="1275"/>
                      </a:lnTo>
                      <a:lnTo>
                        <a:pt x="3344" y="1276"/>
                      </a:lnTo>
                      <a:lnTo>
                        <a:pt x="3342" y="1276"/>
                      </a:lnTo>
                      <a:lnTo>
                        <a:pt x="3340" y="1276"/>
                      </a:lnTo>
                      <a:lnTo>
                        <a:pt x="3337" y="1276"/>
                      </a:lnTo>
                      <a:lnTo>
                        <a:pt x="3335" y="1276"/>
                      </a:lnTo>
                      <a:lnTo>
                        <a:pt x="3333" y="1276"/>
                      </a:lnTo>
                      <a:lnTo>
                        <a:pt x="3331" y="1276"/>
                      </a:lnTo>
                      <a:lnTo>
                        <a:pt x="3328" y="1277"/>
                      </a:lnTo>
                      <a:lnTo>
                        <a:pt x="3326" y="1277"/>
                      </a:lnTo>
                      <a:lnTo>
                        <a:pt x="3324" y="1277"/>
                      </a:lnTo>
                      <a:lnTo>
                        <a:pt x="3321" y="1277"/>
                      </a:lnTo>
                      <a:lnTo>
                        <a:pt x="3320" y="1277"/>
                      </a:lnTo>
                      <a:lnTo>
                        <a:pt x="3318" y="1277"/>
                      </a:lnTo>
                      <a:lnTo>
                        <a:pt x="3316" y="1277"/>
                      </a:lnTo>
                      <a:lnTo>
                        <a:pt x="3313" y="1277"/>
                      </a:lnTo>
                      <a:lnTo>
                        <a:pt x="3311" y="1277"/>
                      </a:lnTo>
                      <a:lnTo>
                        <a:pt x="3309" y="1277"/>
                      </a:lnTo>
                      <a:lnTo>
                        <a:pt x="3306" y="1277"/>
                      </a:lnTo>
                      <a:lnTo>
                        <a:pt x="3301" y="1277"/>
                      </a:lnTo>
                      <a:lnTo>
                        <a:pt x="3295" y="1277"/>
                      </a:lnTo>
                      <a:lnTo>
                        <a:pt x="3289" y="1277"/>
                      </a:lnTo>
                      <a:lnTo>
                        <a:pt x="3283" y="1277"/>
                      </a:lnTo>
                      <a:lnTo>
                        <a:pt x="3278" y="1277"/>
                      </a:lnTo>
                      <a:lnTo>
                        <a:pt x="3272" y="1277"/>
                      </a:lnTo>
                      <a:lnTo>
                        <a:pt x="3267" y="1277"/>
                      </a:lnTo>
                      <a:lnTo>
                        <a:pt x="3261" y="1277"/>
                      </a:lnTo>
                      <a:lnTo>
                        <a:pt x="3256" y="1277"/>
                      </a:lnTo>
                      <a:lnTo>
                        <a:pt x="3250" y="1277"/>
                      </a:lnTo>
                      <a:lnTo>
                        <a:pt x="3244" y="1277"/>
                      </a:lnTo>
                      <a:lnTo>
                        <a:pt x="3238" y="1277"/>
                      </a:lnTo>
                      <a:lnTo>
                        <a:pt x="3233" y="1277"/>
                      </a:lnTo>
                      <a:lnTo>
                        <a:pt x="3227" y="1277"/>
                      </a:lnTo>
                      <a:lnTo>
                        <a:pt x="3221" y="1277"/>
                      </a:lnTo>
                      <a:lnTo>
                        <a:pt x="3215" y="1276"/>
                      </a:lnTo>
                      <a:lnTo>
                        <a:pt x="3210" y="1276"/>
                      </a:lnTo>
                      <a:lnTo>
                        <a:pt x="3204" y="1276"/>
                      </a:lnTo>
                      <a:lnTo>
                        <a:pt x="3198" y="1276"/>
                      </a:lnTo>
                      <a:lnTo>
                        <a:pt x="3191" y="1276"/>
                      </a:lnTo>
                      <a:lnTo>
                        <a:pt x="3185" y="1276"/>
                      </a:lnTo>
                      <a:lnTo>
                        <a:pt x="3180" y="1276"/>
                      </a:lnTo>
                      <a:lnTo>
                        <a:pt x="3174" y="1275"/>
                      </a:lnTo>
                      <a:lnTo>
                        <a:pt x="3168" y="1275"/>
                      </a:lnTo>
                      <a:lnTo>
                        <a:pt x="3162" y="1275"/>
                      </a:lnTo>
                      <a:lnTo>
                        <a:pt x="3157" y="1275"/>
                      </a:lnTo>
                      <a:lnTo>
                        <a:pt x="3151" y="1275"/>
                      </a:lnTo>
                      <a:lnTo>
                        <a:pt x="3145" y="1274"/>
                      </a:lnTo>
                      <a:lnTo>
                        <a:pt x="3139" y="1274"/>
                      </a:lnTo>
                      <a:lnTo>
                        <a:pt x="3134" y="1274"/>
                      </a:lnTo>
                      <a:lnTo>
                        <a:pt x="3127" y="1274"/>
                      </a:lnTo>
                      <a:lnTo>
                        <a:pt x="3121" y="1272"/>
                      </a:lnTo>
                      <a:lnTo>
                        <a:pt x="3115" y="1272"/>
                      </a:lnTo>
                      <a:lnTo>
                        <a:pt x="3109" y="1272"/>
                      </a:lnTo>
                      <a:lnTo>
                        <a:pt x="3104" y="1272"/>
                      </a:lnTo>
                      <a:lnTo>
                        <a:pt x="3098" y="1271"/>
                      </a:lnTo>
                      <a:lnTo>
                        <a:pt x="3091" y="1271"/>
                      </a:lnTo>
                      <a:lnTo>
                        <a:pt x="3085" y="1271"/>
                      </a:lnTo>
                      <a:lnTo>
                        <a:pt x="3079" y="1271"/>
                      </a:lnTo>
                      <a:lnTo>
                        <a:pt x="3074" y="1270"/>
                      </a:lnTo>
                      <a:lnTo>
                        <a:pt x="3068" y="1270"/>
                      </a:lnTo>
                      <a:lnTo>
                        <a:pt x="3061" y="1270"/>
                      </a:lnTo>
                      <a:lnTo>
                        <a:pt x="3055" y="1269"/>
                      </a:lnTo>
                      <a:lnTo>
                        <a:pt x="3049" y="1269"/>
                      </a:lnTo>
                      <a:lnTo>
                        <a:pt x="3044" y="1268"/>
                      </a:lnTo>
                      <a:lnTo>
                        <a:pt x="3038" y="1268"/>
                      </a:lnTo>
                      <a:lnTo>
                        <a:pt x="3031" y="1268"/>
                      </a:lnTo>
                      <a:lnTo>
                        <a:pt x="3025" y="1267"/>
                      </a:lnTo>
                      <a:lnTo>
                        <a:pt x="3019" y="1267"/>
                      </a:lnTo>
                      <a:lnTo>
                        <a:pt x="3014" y="1267"/>
                      </a:lnTo>
                      <a:lnTo>
                        <a:pt x="3007" y="1266"/>
                      </a:lnTo>
                      <a:lnTo>
                        <a:pt x="3001" y="1266"/>
                      </a:lnTo>
                      <a:lnTo>
                        <a:pt x="2995" y="1264"/>
                      </a:lnTo>
                      <a:lnTo>
                        <a:pt x="2988" y="1264"/>
                      </a:lnTo>
                      <a:lnTo>
                        <a:pt x="2983" y="1264"/>
                      </a:lnTo>
                      <a:lnTo>
                        <a:pt x="2977" y="1263"/>
                      </a:lnTo>
                      <a:lnTo>
                        <a:pt x="2964" y="1262"/>
                      </a:lnTo>
                      <a:lnTo>
                        <a:pt x="2951" y="1261"/>
                      </a:lnTo>
                      <a:lnTo>
                        <a:pt x="2940" y="1260"/>
                      </a:lnTo>
                      <a:lnTo>
                        <a:pt x="2927" y="1259"/>
                      </a:lnTo>
                      <a:lnTo>
                        <a:pt x="2915" y="1257"/>
                      </a:lnTo>
                      <a:lnTo>
                        <a:pt x="2903" y="1256"/>
                      </a:lnTo>
                      <a:lnTo>
                        <a:pt x="2890" y="1255"/>
                      </a:lnTo>
                      <a:lnTo>
                        <a:pt x="2878" y="1254"/>
                      </a:lnTo>
                      <a:lnTo>
                        <a:pt x="2865" y="1253"/>
                      </a:lnTo>
                      <a:lnTo>
                        <a:pt x="2852" y="1252"/>
                      </a:lnTo>
                      <a:lnTo>
                        <a:pt x="2840" y="1251"/>
                      </a:lnTo>
                      <a:lnTo>
                        <a:pt x="2828" y="1249"/>
                      </a:lnTo>
                      <a:lnTo>
                        <a:pt x="2816" y="1247"/>
                      </a:lnTo>
                      <a:lnTo>
                        <a:pt x="2803" y="1246"/>
                      </a:lnTo>
                      <a:lnTo>
                        <a:pt x="2790" y="1245"/>
                      </a:lnTo>
                      <a:lnTo>
                        <a:pt x="2778" y="1244"/>
                      </a:lnTo>
                      <a:lnTo>
                        <a:pt x="2765" y="1241"/>
                      </a:lnTo>
                      <a:lnTo>
                        <a:pt x="2752" y="1240"/>
                      </a:lnTo>
                      <a:lnTo>
                        <a:pt x="2739" y="1239"/>
                      </a:lnTo>
                      <a:lnTo>
                        <a:pt x="2726" y="1237"/>
                      </a:lnTo>
                      <a:lnTo>
                        <a:pt x="2713" y="1236"/>
                      </a:lnTo>
                      <a:lnTo>
                        <a:pt x="2700" y="1234"/>
                      </a:lnTo>
                      <a:lnTo>
                        <a:pt x="2688" y="1232"/>
                      </a:lnTo>
                      <a:lnTo>
                        <a:pt x="2675" y="1231"/>
                      </a:lnTo>
                      <a:lnTo>
                        <a:pt x="2662" y="1229"/>
                      </a:lnTo>
                      <a:lnTo>
                        <a:pt x="2650" y="1228"/>
                      </a:lnTo>
                      <a:lnTo>
                        <a:pt x="2636" y="1225"/>
                      </a:lnTo>
                      <a:lnTo>
                        <a:pt x="2623" y="1224"/>
                      </a:lnTo>
                      <a:lnTo>
                        <a:pt x="2610" y="1223"/>
                      </a:lnTo>
                      <a:lnTo>
                        <a:pt x="2598" y="1221"/>
                      </a:lnTo>
                      <a:lnTo>
                        <a:pt x="2584" y="1218"/>
                      </a:lnTo>
                      <a:lnTo>
                        <a:pt x="2571" y="1217"/>
                      </a:lnTo>
                      <a:lnTo>
                        <a:pt x="2559" y="1215"/>
                      </a:lnTo>
                      <a:lnTo>
                        <a:pt x="2545" y="1214"/>
                      </a:lnTo>
                      <a:lnTo>
                        <a:pt x="2532" y="1211"/>
                      </a:lnTo>
                      <a:lnTo>
                        <a:pt x="2519" y="1210"/>
                      </a:lnTo>
                      <a:lnTo>
                        <a:pt x="2506" y="1208"/>
                      </a:lnTo>
                      <a:lnTo>
                        <a:pt x="2493" y="1206"/>
                      </a:lnTo>
                      <a:lnTo>
                        <a:pt x="2479" y="1204"/>
                      </a:lnTo>
                      <a:lnTo>
                        <a:pt x="2466" y="1202"/>
                      </a:lnTo>
                      <a:lnTo>
                        <a:pt x="2453" y="1200"/>
                      </a:lnTo>
                      <a:lnTo>
                        <a:pt x="2440" y="1199"/>
                      </a:lnTo>
                      <a:lnTo>
                        <a:pt x="2426" y="1196"/>
                      </a:lnTo>
                      <a:lnTo>
                        <a:pt x="2413" y="1194"/>
                      </a:lnTo>
                      <a:lnTo>
                        <a:pt x="2400" y="1193"/>
                      </a:lnTo>
                      <a:lnTo>
                        <a:pt x="2387" y="1191"/>
                      </a:lnTo>
                      <a:lnTo>
                        <a:pt x="2373" y="1188"/>
                      </a:lnTo>
                      <a:lnTo>
                        <a:pt x="2360" y="1186"/>
                      </a:lnTo>
                      <a:lnTo>
                        <a:pt x="2347" y="1185"/>
                      </a:lnTo>
                      <a:lnTo>
                        <a:pt x="2333" y="1183"/>
                      </a:lnTo>
                      <a:lnTo>
                        <a:pt x="2320" y="1180"/>
                      </a:lnTo>
                      <a:lnTo>
                        <a:pt x="2306" y="1178"/>
                      </a:lnTo>
                      <a:lnTo>
                        <a:pt x="2294" y="1177"/>
                      </a:lnTo>
                      <a:lnTo>
                        <a:pt x="2280" y="1175"/>
                      </a:lnTo>
                      <a:lnTo>
                        <a:pt x="2266" y="1172"/>
                      </a:lnTo>
                      <a:lnTo>
                        <a:pt x="2253" y="1170"/>
                      </a:lnTo>
                      <a:lnTo>
                        <a:pt x="2239" y="1169"/>
                      </a:lnTo>
                      <a:lnTo>
                        <a:pt x="2226" y="1166"/>
                      </a:lnTo>
                      <a:lnTo>
                        <a:pt x="2212" y="1164"/>
                      </a:lnTo>
                      <a:lnTo>
                        <a:pt x="2199" y="1162"/>
                      </a:lnTo>
                      <a:lnTo>
                        <a:pt x="2185" y="1160"/>
                      </a:lnTo>
                      <a:lnTo>
                        <a:pt x="2171" y="1158"/>
                      </a:lnTo>
                      <a:lnTo>
                        <a:pt x="2159" y="1156"/>
                      </a:lnTo>
                      <a:lnTo>
                        <a:pt x="2145" y="1154"/>
                      </a:lnTo>
                      <a:lnTo>
                        <a:pt x="2131" y="1152"/>
                      </a:lnTo>
                      <a:lnTo>
                        <a:pt x="2117" y="1149"/>
                      </a:lnTo>
                      <a:lnTo>
                        <a:pt x="2105" y="1148"/>
                      </a:lnTo>
                      <a:lnTo>
                        <a:pt x="2091" y="1146"/>
                      </a:lnTo>
                      <a:lnTo>
                        <a:pt x="2063" y="1141"/>
                      </a:lnTo>
                      <a:lnTo>
                        <a:pt x="2035" y="1138"/>
                      </a:lnTo>
                      <a:lnTo>
                        <a:pt x="2009" y="1133"/>
                      </a:lnTo>
                      <a:lnTo>
                        <a:pt x="1981" y="1129"/>
                      </a:lnTo>
                      <a:lnTo>
                        <a:pt x="1954" y="1125"/>
                      </a:lnTo>
                      <a:lnTo>
                        <a:pt x="1927" y="1120"/>
                      </a:lnTo>
                      <a:lnTo>
                        <a:pt x="1900" y="1117"/>
                      </a:lnTo>
                      <a:lnTo>
                        <a:pt x="1872" y="1112"/>
                      </a:lnTo>
                      <a:lnTo>
                        <a:pt x="1858" y="1110"/>
                      </a:lnTo>
                      <a:lnTo>
                        <a:pt x="1844" y="1109"/>
                      </a:lnTo>
                      <a:lnTo>
                        <a:pt x="1832" y="1107"/>
                      </a:lnTo>
                      <a:lnTo>
                        <a:pt x="1818" y="1104"/>
                      </a:lnTo>
                      <a:lnTo>
                        <a:pt x="1804" y="1103"/>
                      </a:lnTo>
                      <a:lnTo>
                        <a:pt x="1790" y="1101"/>
                      </a:lnTo>
                      <a:lnTo>
                        <a:pt x="1776" y="1099"/>
                      </a:lnTo>
                      <a:lnTo>
                        <a:pt x="1762" y="1096"/>
                      </a:lnTo>
                      <a:lnTo>
                        <a:pt x="1749" y="1095"/>
                      </a:lnTo>
                      <a:lnTo>
                        <a:pt x="1735" y="1093"/>
                      </a:lnTo>
                      <a:lnTo>
                        <a:pt x="1721" y="1092"/>
                      </a:lnTo>
                      <a:lnTo>
                        <a:pt x="1707" y="1089"/>
                      </a:lnTo>
                      <a:lnTo>
                        <a:pt x="1694" y="1087"/>
                      </a:lnTo>
                      <a:lnTo>
                        <a:pt x="1681" y="1086"/>
                      </a:lnTo>
                      <a:lnTo>
                        <a:pt x="1667" y="1084"/>
                      </a:lnTo>
                      <a:lnTo>
                        <a:pt x="1653" y="1081"/>
                      </a:lnTo>
                      <a:lnTo>
                        <a:pt x="1639" y="1080"/>
                      </a:lnTo>
                      <a:lnTo>
                        <a:pt x="1625" y="1078"/>
                      </a:lnTo>
                      <a:lnTo>
                        <a:pt x="1611" y="1077"/>
                      </a:lnTo>
                      <a:lnTo>
                        <a:pt x="1598" y="1074"/>
                      </a:lnTo>
                      <a:lnTo>
                        <a:pt x="1584" y="1073"/>
                      </a:lnTo>
                      <a:lnTo>
                        <a:pt x="1570" y="1071"/>
                      </a:lnTo>
                      <a:lnTo>
                        <a:pt x="1557" y="1070"/>
                      </a:lnTo>
                      <a:lnTo>
                        <a:pt x="1544" y="1067"/>
                      </a:lnTo>
                      <a:lnTo>
                        <a:pt x="1530" y="1066"/>
                      </a:lnTo>
                      <a:lnTo>
                        <a:pt x="1516" y="1065"/>
                      </a:lnTo>
                      <a:lnTo>
                        <a:pt x="1502" y="1063"/>
                      </a:lnTo>
                      <a:lnTo>
                        <a:pt x="1488" y="1062"/>
                      </a:lnTo>
                      <a:lnTo>
                        <a:pt x="1474" y="1059"/>
                      </a:lnTo>
                      <a:lnTo>
                        <a:pt x="1461" y="1058"/>
                      </a:lnTo>
                      <a:lnTo>
                        <a:pt x="1447" y="1057"/>
                      </a:lnTo>
                      <a:lnTo>
                        <a:pt x="1434" y="1055"/>
                      </a:lnTo>
                      <a:lnTo>
                        <a:pt x="1420" y="1054"/>
                      </a:lnTo>
                      <a:lnTo>
                        <a:pt x="1406" y="1053"/>
                      </a:lnTo>
                      <a:lnTo>
                        <a:pt x="1393" y="1051"/>
                      </a:lnTo>
                      <a:lnTo>
                        <a:pt x="1379" y="1049"/>
                      </a:lnTo>
                      <a:lnTo>
                        <a:pt x="1365" y="1048"/>
                      </a:lnTo>
                      <a:lnTo>
                        <a:pt x="1352" y="1047"/>
                      </a:lnTo>
                      <a:lnTo>
                        <a:pt x="1338" y="1046"/>
                      </a:lnTo>
                      <a:lnTo>
                        <a:pt x="1325" y="1044"/>
                      </a:lnTo>
                      <a:lnTo>
                        <a:pt x="1311" y="1043"/>
                      </a:lnTo>
                      <a:lnTo>
                        <a:pt x="1297" y="1042"/>
                      </a:lnTo>
                      <a:lnTo>
                        <a:pt x="1284" y="1040"/>
                      </a:lnTo>
                      <a:lnTo>
                        <a:pt x="1270" y="1039"/>
                      </a:lnTo>
                      <a:lnTo>
                        <a:pt x="1257" y="1038"/>
                      </a:lnTo>
                      <a:lnTo>
                        <a:pt x="1243" y="1036"/>
                      </a:lnTo>
                      <a:lnTo>
                        <a:pt x="1230" y="1035"/>
                      </a:lnTo>
                      <a:lnTo>
                        <a:pt x="1216" y="1034"/>
                      </a:lnTo>
                      <a:lnTo>
                        <a:pt x="1202" y="1033"/>
                      </a:lnTo>
                      <a:lnTo>
                        <a:pt x="1190" y="1032"/>
                      </a:lnTo>
                      <a:lnTo>
                        <a:pt x="1176" y="1031"/>
                      </a:lnTo>
                      <a:lnTo>
                        <a:pt x="1162" y="1029"/>
                      </a:lnTo>
                      <a:lnTo>
                        <a:pt x="1149" y="1028"/>
                      </a:lnTo>
                      <a:lnTo>
                        <a:pt x="1136" y="1027"/>
                      </a:lnTo>
                      <a:lnTo>
                        <a:pt x="1122" y="1027"/>
                      </a:lnTo>
                      <a:lnTo>
                        <a:pt x="1109" y="1026"/>
                      </a:lnTo>
                      <a:lnTo>
                        <a:pt x="1102" y="1025"/>
                      </a:lnTo>
                      <a:lnTo>
                        <a:pt x="1095" y="1025"/>
                      </a:lnTo>
                      <a:lnTo>
                        <a:pt x="1088" y="1024"/>
                      </a:lnTo>
                      <a:lnTo>
                        <a:pt x="1081" y="1024"/>
                      </a:lnTo>
                      <a:lnTo>
                        <a:pt x="1076" y="1024"/>
                      </a:lnTo>
                      <a:lnTo>
                        <a:pt x="1069" y="1023"/>
                      </a:lnTo>
                      <a:lnTo>
                        <a:pt x="1062" y="1023"/>
                      </a:lnTo>
                      <a:lnTo>
                        <a:pt x="1055" y="1023"/>
                      </a:lnTo>
                      <a:lnTo>
                        <a:pt x="1048" y="1021"/>
                      </a:lnTo>
                      <a:lnTo>
                        <a:pt x="1042" y="1021"/>
                      </a:lnTo>
                      <a:lnTo>
                        <a:pt x="1035" y="1020"/>
                      </a:lnTo>
                      <a:lnTo>
                        <a:pt x="1028" y="1020"/>
                      </a:lnTo>
                      <a:lnTo>
                        <a:pt x="1022" y="1020"/>
                      </a:lnTo>
                      <a:lnTo>
                        <a:pt x="1015" y="1019"/>
                      </a:lnTo>
                      <a:lnTo>
                        <a:pt x="1009" y="1019"/>
                      </a:lnTo>
                      <a:lnTo>
                        <a:pt x="1002" y="1019"/>
                      </a:lnTo>
                      <a:lnTo>
                        <a:pt x="995" y="1018"/>
                      </a:lnTo>
                      <a:lnTo>
                        <a:pt x="988" y="1018"/>
                      </a:lnTo>
                      <a:lnTo>
                        <a:pt x="982" y="1018"/>
                      </a:lnTo>
                      <a:lnTo>
                        <a:pt x="975" y="1018"/>
                      </a:lnTo>
                      <a:lnTo>
                        <a:pt x="969" y="1017"/>
                      </a:lnTo>
                      <a:lnTo>
                        <a:pt x="962" y="1017"/>
                      </a:lnTo>
                      <a:lnTo>
                        <a:pt x="956" y="1017"/>
                      </a:lnTo>
                      <a:lnTo>
                        <a:pt x="949" y="1016"/>
                      </a:lnTo>
                      <a:lnTo>
                        <a:pt x="942" y="1016"/>
                      </a:lnTo>
                      <a:lnTo>
                        <a:pt x="936" y="1016"/>
                      </a:lnTo>
                      <a:lnTo>
                        <a:pt x="929" y="1016"/>
                      </a:lnTo>
                      <a:lnTo>
                        <a:pt x="922" y="1015"/>
                      </a:lnTo>
                      <a:lnTo>
                        <a:pt x="916" y="1015"/>
                      </a:lnTo>
                      <a:lnTo>
                        <a:pt x="910" y="1015"/>
                      </a:lnTo>
                      <a:lnTo>
                        <a:pt x="903" y="1015"/>
                      </a:lnTo>
                      <a:lnTo>
                        <a:pt x="896" y="1015"/>
                      </a:lnTo>
                      <a:lnTo>
                        <a:pt x="890" y="1013"/>
                      </a:lnTo>
                      <a:lnTo>
                        <a:pt x="883" y="1013"/>
                      </a:lnTo>
                      <a:lnTo>
                        <a:pt x="876" y="1013"/>
                      </a:lnTo>
                      <a:lnTo>
                        <a:pt x="869" y="1013"/>
                      </a:lnTo>
                      <a:lnTo>
                        <a:pt x="864" y="1013"/>
                      </a:lnTo>
                      <a:lnTo>
                        <a:pt x="857" y="1013"/>
                      </a:lnTo>
                      <a:lnTo>
                        <a:pt x="850" y="1012"/>
                      </a:lnTo>
                      <a:lnTo>
                        <a:pt x="844" y="1012"/>
                      </a:lnTo>
                      <a:lnTo>
                        <a:pt x="837" y="1012"/>
                      </a:lnTo>
                      <a:lnTo>
                        <a:pt x="830" y="1012"/>
                      </a:lnTo>
                      <a:lnTo>
                        <a:pt x="825" y="1012"/>
                      </a:lnTo>
                      <a:lnTo>
                        <a:pt x="818" y="1012"/>
                      </a:lnTo>
                      <a:lnTo>
                        <a:pt x="811" y="1012"/>
                      </a:lnTo>
                      <a:lnTo>
                        <a:pt x="805" y="1012"/>
                      </a:lnTo>
                      <a:lnTo>
                        <a:pt x="798" y="1011"/>
                      </a:lnTo>
                      <a:lnTo>
                        <a:pt x="792" y="1011"/>
                      </a:lnTo>
                      <a:lnTo>
                        <a:pt x="785" y="1011"/>
                      </a:lnTo>
                      <a:lnTo>
                        <a:pt x="778" y="1011"/>
                      </a:lnTo>
                      <a:lnTo>
                        <a:pt x="773" y="1011"/>
                      </a:lnTo>
                      <a:lnTo>
                        <a:pt x="766" y="1011"/>
                      </a:lnTo>
                      <a:lnTo>
                        <a:pt x="759" y="1011"/>
                      </a:lnTo>
                      <a:lnTo>
                        <a:pt x="753" y="1011"/>
                      </a:lnTo>
                      <a:lnTo>
                        <a:pt x="746" y="1011"/>
                      </a:lnTo>
                      <a:lnTo>
                        <a:pt x="740" y="1011"/>
                      </a:lnTo>
                      <a:lnTo>
                        <a:pt x="734" y="1011"/>
                      </a:lnTo>
                      <a:lnTo>
                        <a:pt x="727" y="1011"/>
                      </a:lnTo>
                      <a:lnTo>
                        <a:pt x="721" y="1011"/>
                      </a:lnTo>
                      <a:lnTo>
                        <a:pt x="714" y="1011"/>
                      </a:lnTo>
                      <a:lnTo>
                        <a:pt x="708" y="1011"/>
                      </a:lnTo>
                      <a:lnTo>
                        <a:pt x="701" y="1011"/>
                      </a:lnTo>
                      <a:lnTo>
                        <a:pt x="696" y="1011"/>
                      </a:lnTo>
                      <a:lnTo>
                        <a:pt x="689" y="1011"/>
                      </a:lnTo>
                      <a:lnTo>
                        <a:pt x="682" y="1011"/>
                      </a:lnTo>
                      <a:lnTo>
                        <a:pt x="676" y="1011"/>
                      </a:lnTo>
                      <a:lnTo>
                        <a:pt x="669" y="1012"/>
                      </a:lnTo>
                      <a:lnTo>
                        <a:pt x="663" y="1012"/>
                      </a:lnTo>
                      <a:lnTo>
                        <a:pt x="656" y="1012"/>
                      </a:lnTo>
                      <a:lnTo>
                        <a:pt x="651" y="1012"/>
                      </a:lnTo>
                      <a:lnTo>
                        <a:pt x="644" y="1012"/>
                      </a:lnTo>
                      <a:lnTo>
                        <a:pt x="638" y="1012"/>
                      </a:lnTo>
                      <a:lnTo>
                        <a:pt x="631" y="1012"/>
                      </a:lnTo>
                      <a:lnTo>
                        <a:pt x="625" y="1012"/>
                      </a:lnTo>
                      <a:lnTo>
                        <a:pt x="618" y="1013"/>
                      </a:lnTo>
                      <a:lnTo>
                        <a:pt x="613" y="1013"/>
                      </a:lnTo>
                      <a:lnTo>
                        <a:pt x="606" y="1013"/>
                      </a:lnTo>
                      <a:lnTo>
                        <a:pt x="600" y="1013"/>
                      </a:lnTo>
                      <a:lnTo>
                        <a:pt x="593" y="1013"/>
                      </a:lnTo>
                      <a:lnTo>
                        <a:pt x="587" y="1013"/>
                      </a:lnTo>
                      <a:lnTo>
                        <a:pt x="580" y="1015"/>
                      </a:lnTo>
                      <a:lnTo>
                        <a:pt x="575" y="1015"/>
                      </a:lnTo>
                      <a:lnTo>
                        <a:pt x="568" y="1015"/>
                      </a:lnTo>
                      <a:lnTo>
                        <a:pt x="562" y="1015"/>
                      </a:lnTo>
                      <a:lnTo>
                        <a:pt x="555" y="1016"/>
                      </a:lnTo>
                      <a:lnTo>
                        <a:pt x="549" y="1016"/>
                      </a:lnTo>
                      <a:lnTo>
                        <a:pt x="542" y="1016"/>
                      </a:lnTo>
                      <a:lnTo>
                        <a:pt x="537" y="1016"/>
                      </a:lnTo>
                      <a:lnTo>
                        <a:pt x="530" y="1017"/>
                      </a:lnTo>
                      <a:lnTo>
                        <a:pt x="524" y="1017"/>
                      </a:lnTo>
                      <a:lnTo>
                        <a:pt x="518" y="1017"/>
                      </a:lnTo>
                      <a:lnTo>
                        <a:pt x="511" y="1018"/>
                      </a:lnTo>
                      <a:lnTo>
                        <a:pt x="505" y="1018"/>
                      </a:lnTo>
                      <a:lnTo>
                        <a:pt x="498" y="1018"/>
                      </a:lnTo>
                      <a:lnTo>
                        <a:pt x="493" y="1019"/>
                      </a:lnTo>
                      <a:lnTo>
                        <a:pt x="486" y="1019"/>
                      </a:lnTo>
                      <a:lnTo>
                        <a:pt x="480" y="1019"/>
                      </a:lnTo>
                      <a:lnTo>
                        <a:pt x="474" y="1020"/>
                      </a:lnTo>
                      <a:lnTo>
                        <a:pt x="467" y="1020"/>
                      </a:lnTo>
                      <a:lnTo>
                        <a:pt x="462" y="1021"/>
                      </a:lnTo>
                      <a:lnTo>
                        <a:pt x="455" y="1021"/>
                      </a:lnTo>
                      <a:lnTo>
                        <a:pt x="449" y="1021"/>
                      </a:lnTo>
                      <a:lnTo>
                        <a:pt x="443" y="1023"/>
                      </a:lnTo>
                      <a:lnTo>
                        <a:pt x="436" y="1023"/>
                      </a:lnTo>
                      <a:lnTo>
                        <a:pt x="431" y="1024"/>
                      </a:lnTo>
                      <a:lnTo>
                        <a:pt x="425" y="1024"/>
                      </a:lnTo>
                      <a:lnTo>
                        <a:pt x="418" y="1025"/>
                      </a:lnTo>
                      <a:lnTo>
                        <a:pt x="412" y="1025"/>
                      </a:lnTo>
                      <a:lnTo>
                        <a:pt x="406" y="1026"/>
                      </a:lnTo>
                      <a:lnTo>
                        <a:pt x="399" y="1026"/>
                      </a:lnTo>
                      <a:lnTo>
                        <a:pt x="394" y="1027"/>
                      </a:lnTo>
                      <a:lnTo>
                        <a:pt x="388" y="1027"/>
                      </a:lnTo>
                      <a:lnTo>
                        <a:pt x="381" y="1028"/>
                      </a:lnTo>
                      <a:lnTo>
                        <a:pt x="375" y="1028"/>
                      </a:lnTo>
                      <a:lnTo>
                        <a:pt x="369" y="1029"/>
                      </a:lnTo>
                      <a:lnTo>
                        <a:pt x="363" y="1029"/>
                      </a:lnTo>
                      <a:lnTo>
                        <a:pt x="357" y="1031"/>
                      </a:lnTo>
                      <a:lnTo>
                        <a:pt x="351" y="1032"/>
                      </a:lnTo>
                      <a:lnTo>
                        <a:pt x="344" y="1032"/>
                      </a:lnTo>
                      <a:lnTo>
                        <a:pt x="338" y="1033"/>
                      </a:lnTo>
                      <a:lnTo>
                        <a:pt x="333" y="1033"/>
                      </a:lnTo>
                      <a:lnTo>
                        <a:pt x="327" y="1034"/>
                      </a:lnTo>
                      <a:lnTo>
                        <a:pt x="320" y="1035"/>
                      </a:lnTo>
                      <a:lnTo>
                        <a:pt x="314" y="1035"/>
                      </a:lnTo>
                      <a:lnTo>
                        <a:pt x="308" y="1036"/>
                      </a:lnTo>
                      <a:lnTo>
                        <a:pt x="303" y="1038"/>
                      </a:lnTo>
                      <a:lnTo>
                        <a:pt x="296" y="1038"/>
                      </a:lnTo>
                      <a:lnTo>
                        <a:pt x="290" y="1039"/>
                      </a:lnTo>
                      <a:lnTo>
                        <a:pt x="284" y="1040"/>
                      </a:lnTo>
                      <a:lnTo>
                        <a:pt x="278" y="1040"/>
                      </a:lnTo>
                      <a:lnTo>
                        <a:pt x="272" y="1041"/>
                      </a:lnTo>
                      <a:lnTo>
                        <a:pt x="266" y="1042"/>
                      </a:lnTo>
                      <a:lnTo>
                        <a:pt x="260" y="1042"/>
                      </a:lnTo>
                      <a:lnTo>
                        <a:pt x="254" y="1043"/>
                      </a:lnTo>
                      <a:lnTo>
                        <a:pt x="247" y="1044"/>
                      </a:lnTo>
                      <a:lnTo>
                        <a:pt x="242" y="1046"/>
                      </a:lnTo>
                      <a:lnTo>
                        <a:pt x="236" y="1046"/>
                      </a:lnTo>
                      <a:lnTo>
                        <a:pt x="230" y="1047"/>
                      </a:lnTo>
                      <a:lnTo>
                        <a:pt x="224" y="1048"/>
                      </a:lnTo>
                      <a:lnTo>
                        <a:pt x="217" y="1049"/>
                      </a:lnTo>
                      <a:lnTo>
                        <a:pt x="212" y="1050"/>
                      </a:lnTo>
                      <a:lnTo>
                        <a:pt x="206" y="1050"/>
                      </a:lnTo>
                      <a:lnTo>
                        <a:pt x="200" y="1051"/>
                      </a:lnTo>
                      <a:lnTo>
                        <a:pt x="194" y="1053"/>
                      </a:lnTo>
                      <a:lnTo>
                        <a:pt x="187" y="1054"/>
                      </a:lnTo>
                      <a:lnTo>
                        <a:pt x="182" y="1055"/>
                      </a:lnTo>
                      <a:lnTo>
                        <a:pt x="176" y="1056"/>
                      </a:lnTo>
                      <a:lnTo>
                        <a:pt x="170" y="1056"/>
                      </a:lnTo>
                      <a:lnTo>
                        <a:pt x="164" y="1057"/>
                      </a:lnTo>
                      <a:lnTo>
                        <a:pt x="159" y="1058"/>
                      </a:lnTo>
                      <a:lnTo>
                        <a:pt x="152" y="1059"/>
                      </a:lnTo>
                      <a:lnTo>
                        <a:pt x="146" y="1061"/>
                      </a:lnTo>
                      <a:lnTo>
                        <a:pt x="140" y="1062"/>
                      </a:lnTo>
                      <a:lnTo>
                        <a:pt x="134" y="1063"/>
                      </a:lnTo>
                      <a:lnTo>
                        <a:pt x="129" y="1064"/>
                      </a:lnTo>
                      <a:lnTo>
                        <a:pt x="123" y="1064"/>
                      </a:lnTo>
                      <a:lnTo>
                        <a:pt x="116" y="1065"/>
                      </a:lnTo>
                      <a:lnTo>
                        <a:pt x="110" y="1066"/>
                      </a:lnTo>
                      <a:lnTo>
                        <a:pt x="104" y="1067"/>
                      </a:lnTo>
                      <a:lnTo>
                        <a:pt x="99" y="1069"/>
                      </a:lnTo>
                      <a:lnTo>
                        <a:pt x="93" y="1070"/>
                      </a:lnTo>
                      <a:lnTo>
                        <a:pt x="87" y="1071"/>
                      </a:lnTo>
                      <a:lnTo>
                        <a:pt x="81" y="1072"/>
                      </a:lnTo>
                      <a:lnTo>
                        <a:pt x="74" y="1072"/>
                      </a:lnTo>
                      <a:lnTo>
                        <a:pt x="69" y="1073"/>
                      </a:lnTo>
                      <a:lnTo>
                        <a:pt x="63" y="1074"/>
                      </a:lnTo>
                      <a:lnTo>
                        <a:pt x="57" y="1076"/>
                      </a:lnTo>
                      <a:lnTo>
                        <a:pt x="51" y="1077"/>
                      </a:lnTo>
                      <a:lnTo>
                        <a:pt x="45" y="1077"/>
                      </a:lnTo>
                      <a:lnTo>
                        <a:pt x="39" y="1078"/>
                      </a:lnTo>
                      <a:lnTo>
                        <a:pt x="33" y="1079"/>
                      </a:lnTo>
                      <a:lnTo>
                        <a:pt x="27" y="1079"/>
                      </a:lnTo>
                      <a:lnTo>
                        <a:pt x="20" y="1080"/>
                      </a:lnTo>
                      <a:lnTo>
                        <a:pt x="15" y="1080"/>
                      </a:lnTo>
                      <a:lnTo>
                        <a:pt x="8" y="1079"/>
                      </a:lnTo>
                      <a:lnTo>
                        <a:pt x="0" y="107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93000"/>
                    </a:lnSpc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  <a:defRPr/>
                  </a:pPr>
                  <a:endParaRPr lang="cs-CZ" dirty="0">
                    <a:ea typeface="Microsoft YaHei" charset="-122"/>
                    <a:cs typeface="+mn-cs"/>
                  </a:endParaRPr>
                </a:p>
              </p:txBody>
            </p:sp>
            <p:sp>
              <p:nvSpPr>
                <p:cNvPr id="3088" name="Freeform 25"/>
                <p:cNvSpPr>
                  <a:spLocks noChangeArrowheads="1"/>
                </p:cNvSpPr>
                <p:nvPr/>
              </p:nvSpPr>
              <p:spPr bwMode="auto">
                <a:xfrm>
                  <a:off x="5133" y="270"/>
                  <a:ext cx="390" cy="82"/>
                </a:xfrm>
                <a:custGeom>
                  <a:avLst/>
                  <a:gdLst>
                    <a:gd name="T0" fmla="*/ 2288 w 6103"/>
                    <a:gd name="T1" fmla="*/ 4641 h 1114"/>
                    <a:gd name="T2" fmla="*/ 2288 w 6103"/>
                    <a:gd name="T3" fmla="*/ 4641 h 1114"/>
                    <a:gd name="T4" fmla="*/ 2288 w 6103"/>
                    <a:gd name="T5" fmla="*/ 4641 h 1114"/>
                    <a:gd name="T6" fmla="*/ 2288 w 6103"/>
                    <a:gd name="T7" fmla="*/ 4641 h 1114"/>
                    <a:gd name="T8" fmla="*/ 2288 w 6103"/>
                    <a:gd name="T9" fmla="*/ 4641 h 1114"/>
                    <a:gd name="T10" fmla="*/ 2288 w 6103"/>
                    <a:gd name="T11" fmla="*/ 4641 h 1114"/>
                    <a:gd name="T12" fmla="*/ 2288 w 6103"/>
                    <a:gd name="T13" fmla="*/ 4641 h 1114"/>
                    <a:gd name="T14" fmla="*/ 2288 w 6103"/>
                    <a:gd name="T15" fmla="*/ 4641 h 1114"/>
                    <a:gd name="T16" fmla="*/ 2288 w 6103"/>
                    <a:gd name="T17" fmla="*/ 4641 h 1114"/>
                    <a:gd name="T18" fmla="*/ 2288 w 6103"/>
                    <a:gd name="T19" fmla="*/ 4641 h 1114"/>
                    <a:gd name="T20" fmla="*/ 2288 w 6103"/>
                    <a:gd name="T21" fmla="*/ 4641 h 1114"/>
                    <a:gd name="T22" fmla="*/ 2288 w 6103"/>
                    <a:gd name="T23" fmla="*/ 4641 h 1114"/>
                    <a:gd name="T24" fmla="*/ 2288 w 6103"/>
                    <a:gd name="T25" fmla="*/ 4641 h 1114"/>
                    <a:gd name="T26" fmla="*/ 2288 w 6103"/>
                    <a:gd name="T27" fmla="*/ 4641 h 1114"/>
                    <a:gd name="T28" fmla="*/ 2288 w 6103"/>
                    <a:gd name="T29" fmla="*/ 4641 h 1114"/>
                    <a:gd name="T30" fmla="*/ 2288 w 6103"/>
                    <a:gd name="T31" fmla="*/ 4641 h 1114"/>
                    <a:gd name="T32" fmla="*/ 2288 w 6103"/>
                    <a:gd name="T33" fmla="*/ 4641 h 1114"/>
                    <a:gd name="T34" fmla="*/ 2288 w 6103"/>
                    <a:gd name="T35" fmla="*/ 4641 h 1114"/>
                    <a:gd name="T36" fmla="*/ 2288 w 6103"/>
                    <a:gd name="T37" fmla="*/ 4641 h 1114"/>
                    <a:gd name="T38" fmla="*/ 2288 w 6103"/>
                    <a:gd name="T39" fmla="*/ 4641 h 1114"/>
                    <a:gd name="T40" fmla="*/ 2288 w 6103"/>
                    <a:gd name="T41" fmla="*/ 4641 h 1114"/>
                    <a:gd name="T42" fmla="*/ 2288 w 6103"/>
                    <a:gd name="T43" fmla="*/ 4641 h 1114"/>
                    <a:gd name="T44" fmla="*/ 2288 w 6103"/>
                    <a:gd name="T45" fmla="*/ 4641 h 1114"/>
                    <a:gd name="T46" fmla="*/ 2288 w 6103"/>
                    <a:gd name="T47" fmla="*/ 4641 h 1114"/>
                    <a:gd name="T48" fmla="*/ 2288 w 6103"/>
                    <a:gd name="T49" fmla="*/ 4641 h 1114"/>
                    <a:gd name="T50" fmla="*/ 2288 w 6103"/>
                    <a:gd name="T51" fmla="*/ 4641 h 1114"/>
                    <a:gd name="T52" fmla="*/ 2288 w 6103"/>
                    <a:gd name="T53" fmla="*/ 4641 h 1114"/>
                    <a:gd name="T54" fmla="*/ 2288 w 6103"/>
                    <a:gd name="T55" fmla="*/ 4641 h 1114"/>
                    <a:gd name="T56" fmla="*/ 2288 w 6103"/>
                    <a:gd name="T57" fmla="*/ 4641 h 1114"/>
                    <a:gd name="T58" fmla="*/ 2288 w 6103"/>
                    <a:gd name="T59" fmla="*/ 4641 h 1114"/>
                    <a:gd name="T60" fmla="*/ 2288 w 6103"/>
                    <a:gd name="T61" fmla="*/ 4641 h 1114"/>
                    <a:gd name="T62" fmla="*/ 2288 w 6103"/>
                    <a:gd name="T63" fmla="*/ 4641 h 1114"/>
                    <a:gd name="T64" fmla="*/ 2288 w 6103"/>
                    <a:gd name="T65" fmla="*/ 4641 h 1114"/>
                    <a:gd name="T66" fmla="*/ 2288 w 6103"/>
                    <a:gd name="T67" fmla="*/ 4641 h 1114"/>
                    <a:gd name="T68" fmla="*/ 2288 w 6103"/>
                    <a:gd name="T69" fmla="*/ 4641 h 1114"/>
                    <a:gd name="T70" fmla="*/ 2288 w 6103"/>
                    <a:gd name="T71" fmla="*/ 4641 h 1114"/>
                    <a:gd name="T72" fmla="*/ 2288 w 6103"/>
                    <a:gd name="T73" fmla="*/ 4641 h 1114"/>
                    <a:gd name="T74" fmla="*/ 2288 w 6103"/>
                    <a:gd name="T75" fmla="*/ 4641 h 1114"/>
                    <a:gd name="T76" fmla="*/ 2288 w 6103"/>
                    <a:gd name="T77" fmla="*/ 4641 h 1114"/>
                    <a:gd name="T78" fmla="*/ 2288 w 6103"/>
                    <a:gd name="T79" fmla="*/ 4641 h 1114"/>
                    <a:gd name="T80" fmla="*/ 2288 w 6103"/>
                    <a:gd name="T81" fmla="*/ 4641 h 1114"/>
                    <a:gd name="T82" fmla="*/ 2288 w 6103"/>
                    <a:gd name="T83" fmla="*/ 4641 h 1114"/>
                    <a:gd name="T84" fmla="*/ 2288 w 6103"/>
                    <a:gd name="T85" fmla="*/ 4641 h 1114"/>
                    <a:gd name="T86" fmla="*/ 2288 w 6103"/>
                    <a:gd name="T87" fmla="*/ 4641 h 1114"/>
                    <a:gd name="T88" fmla="*/ 2288 w 6103"/>
                    <a:gd name="T89" fmla="*/ 4641 h 1114"/>
                    <a:gd name="T90" fmla="*/ 2288 w 6103"/>
                    <a:gd name="T91" fmla="*/ 4641 h 1114"/>
                    <a:gd name="T92" fmla="*/ 2288 w 6103"/>
                    <a:gd name="T93" fmla="*/ 4641 h 1114"/>
                    <a:gd name="T94" fmla="*/ 2288 w 6103"/>
                    <a:gd name="T95" fmla="*/ 4641 h 1114"/>
                    <a:gd name="T96" fmla="*/ 2288 w 6103"/>
                    <a:gd name="T97" fmla="*/ 4641 h 1114"/>
                    <a:gd name="T98" fmla="*/ 2288 w 6103"/>
                    <a:gd name="T99" fmla="*/ 4641 h 1114"/>
                    <a:gd name="T100" fmla="*/ 2288 w 6103"/>
                    <a:gd name="T101" fmla="*/ 4641 h 1114"/>
                    <a:gd name="T102" fmla="*/ 2288 w 6103"/>
                    <a:gd name="T103" fmla="*/ 4641 h 1114"/>
                    <a:gd name="T104" fmla="*/ 2288 w 6103"/>
                    <a:gd name="T105" fmla="*/ 4641 h 1114"/>
                    <a:gd name="T106" fmla="*/ 2288 w 6103"/>
                    <a:gd name="T107" fmla="*/ 0 h 1114"/>
                    <a:gd name="T108" fmla="*/ 2288 w 6103"/>
                    <a:gd name="T109" fmla="*/ 4641 h 1114"/>
                    <a:gd name="T110" fmla="*/ 2288 w 6103"/>
                    <a:gd name="T111" fmla="*/ 4641 h 1114"/>
                    <a:gd name="T112" fmla="*/ 2288 w 6103"/>
                    <a:gd name="T113" fmla="*/ 4641 h 1114"/>
                    <a:gd name="T114" fmla="*/ 2288 w 6103"/>
                    <a:gd name="T115" fmla="*/ 4641 h 1114"/>
                    <a:gd name="T116" fmla="*/ 2288 w 6103"/>
                    <a:gd name="T117" fmla="*/ 4641 h 1114"/>
                    <a:gd name="T118" fmla="*/ 2288 w 6103"/>
                    <a:gd name="T119" fmla="*/ 4641 h 1114"/>
                    <a:gd name="T120" fmla="*/ 2288 w 6103"/>
                    <a:gd name="T121" fmla="*/ 4641 h 1114"/>
                    <a:gd name="T122" fmla="*/ 2288 w 6103"/>
                    <a:gd name="T123" fmla="*/ 4641 h 1114"/>
                    <a:gd name="T124" fmla="*/ 2288 w 6103"/>
                    <a:gd name="T125" fmla="*/ 4641 h 1114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6103"/>
                    <a:gd name="T190" fmla="*/ 0 h 1114"/>
                    <a:gd name="T191" fmla="*/ 6103 w 6103"/>
                    <a:gd name="T192" fmla="*/ 1114 h 1114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6103" h="1114">
                      <a:moveTo>
                        <a:pt x="6103" y="104"/>
                      </a:moveTo>
                      <a:lnTo>
                        <a:pt x="6100" y="105"/>
                      </a:lnTo>
                      <a:lnTo>
                        <a:pt x="6096" y="105"/>
                      </a:lnTo>
                      <a:lnTo>
                        <a:pt x="6092" y="106"/>
                      </a:lnTo>
                      <a:lnTo>
                        <a:pt x="6088" y="107"/>
                      </a:lnTo>
                      <a:lnTo>
                        <a:pt x="6085" y="109"/>
                      </a:lnTo>
                      <a:lnTo>
                        <a:pt x="6080" y="110"/>
                      </a:lnTo>
                      <a:lnTo>
                        <a:pt x="6077" y="111"/>
                      </a:lnTo>
                      <a:lnTo>
                        <a:pt x="6073" y="112"/>
                      </a:lnTo>
                      <a:lnTo>
                        <a:pt x="6069" y="113"/>
                      </a:lnTo>
                      <a:lnTo>
                        <a:pt x="6064" y="113"/>
                      </a:lnTo>
                      <a:lnTo>
                        <a:pt x="6061" y="114"/>
                      </a:lnTo>
                      <a:lnTo>
                        <a:pt x="6056" y="116"/>
                      </a:lnTo>
                      <a:lnTo>
                        <a:pt x="6053" y="117"/>
                      </a:lnTo>
                      <a:lnTo>
                        <a:pt x="6048" y="118"/>
                      </a:lnTo>
                      <a:lnTo>
                        <a:pt x="6045" y="118"/>
                      </a:lnTo>
                      <a:lnTo>
                        <a:pt x="6040" y="119"/>
                      </a:lnTo>
                      <a:lnTo>
                        <a:pt x="6035" y="120"/>
                      </a:lnTo>
                      <a:lnTo>
                        <a:pt x="6031" y="121"/>
                      </a:lnTo>
                      <a:lnTo>
                        <a:pt x="6027" y="122"/>
                      </a:lnTo>
                      <a:lnTo>
                        <a:pt x="6023" y="122"/>
                      </a:lnTo>
                      <a:lnTo>
                        <a:pt x="6018" y="124"/>
                      </a:lnTo>
                      <a:lnTo>
                        <a:pt x="6013" y="125"/>
                      </a:lnTo>
                      <a:lnTo>
                        <a:pt x="6009" y="125"/>
                      </a:lnTo>
                      <a:lnTo>
                        <a:pt x="6005" y="126"/>
                      </a:lnTo>
                      <a:lnTo>
                        <a:pt x="6001" y="127"/>
                      </a:lnTo>
                      <a:lnTo>
                        <a:pt x="5996" y="128"/>
                      </a:lnTo>
                      <a:lnTo>
                        <a:pt x="5992" y="128"/>
                      </a:lnTo>
                      <a:lnTo>
                        <a:pt x="5987" y="129"/>
                      </a:lnTo>
                      <a:lnTo>
                        <a:pt x="5982" y="131"/>
                      </a:lnTo>
                      <a:lnTo>
                        <a:pt x="5978" y="131"/>
                      </a:lnTo>
                      <a:lnTo>
                        <a:pt x="5973" y="132"/>
                      </a:lnTo>
                      <a:lnTo>
                        <a:pt x="5967" y="133"/>
                      </a:lnTo>
                      <a:lnTo>
                        <a:pt x="5963" y="133"/>
                      </a:lnTo>
                      <a:lnTo>
                        <a:pt x="5958" y="134"/>
                      </a:lnTo>
                      <a:lnTo>
                        <a:pt x="5954" y="134"/>
                      </a:lnTo>
                      <a:lnTo>
                        <a:pt x="5949" y="135"/>
                      </a:lnTo>
                      <a:lnTo>
                        <a:pt x="5944" y="136"/>
                      </a:lnTo>
                      <a:lnTo>
                        <a:pt x="5939" y="136"/>
                      </a:lnTo>
                      <a:lnTo>
                        <a:pt x="5934" y="137"/>
                      </a:lnTo>
                      <a:lnTo>
                        <a:pt x="5929" y="139"/>
                      </a:lnTo>
                      <a:lnTo>
                        <a:pt x="5924" y="139"/>
                      </a:lnTo>
                      <a:lnTo>
                        <a:pt x="5919" y="140"/>
                      </a:lnTo>
                      <a:lnTo>
                        <a:pt x="5914" y="140"/>
                      </a:lnTo>
                      <a:lnTo>
                        <a:pt x="5909" y="141"/>
                      </a:lnTo>
                      <a:lnTo>
                        <a:pt x="5904" y="141"/>
                      </a:lnTo>
                      <a:lnTo>
                        <a:pt x="5899" y="142"/>
                      </a:lnTo>
                      <a:lnTo>
                        <a:pt x="5894" y="142"/>
                      </a:lnTo>
                      <a:lnTo>
                        <a:pt x="5889" y="143"/>
                      </a:lnTo>
                      <a:lnTo>
                        <a:pt x="5883" y="143"/>
                      </a:lnTo>
                      <a:lnTo>
                        <a:pt x="5879" y="144"/>
                      </a:lnTo>
                      <a:lnTo>
                        <a:pt x="5873" y="144"/>
                      </a:lnTo>
                      <a:lnTo>
                        <a:pt x="5867" y="145"/>
                      </a:lnTo>
                      <a:lnTo>
                        <a:pt x="5863" y="145"/>
                      </a:lnTo>
                      <a:lnTo>
                        <a:pt x="5857" y="147"/>
                      </a:lnTo>
                      <a:lnTo>
                        <a:pt x="5852" y="147"/>
                      </a:lnTo>
                      <a:lnTo>
                        <a:pt x="5846" y="148"/>
                      </a:lnTo>
                      <a:lnTo>
                        <a:pt x="5841" y="148"/>
                      </a:lnTo>
                      <a:lnTo>
                        <a:pt x="5836" y="149"/>
                      </a:lnTo>
                      <a:lnTo>
                        <a:pt x="5830" y="149"/>
                      </a:lnTo>
                      <a:lnTo>
                        <a:pt x="5824" y="150"/>
                      </a:lnTo>
                      <a:lnTo>
                        <a:pt x="5819" y="150"/>
                      </a:lnTo>
                      <a:lnTo>
                        <a:pt x="5814" y="150"/>
                      </a:lnTo>
                      <a:lnTo>
                        <a:pt x="5808" y="151"/>
                      </a:lnTo>
                      <a:lnTo>
                        <a:pt x="5803" y="151"/>
                      </a:lnTo>
                      <a:lnTo>
                        <a:pt x="5797" y="152"/>
                      </a:lnTo>
                      <a:lnTo>
                        <a:pt x="5791" y="152"/>
                      </a:lnTo>
                      <a:lnTo>
                        <a:pt x="5785" y="152"/>
                      </a:lnTo>
                      <a:lnTo>
                        <a:pt x="5780" y="154"/>
                      </a:lnTo>
                      <a:lnTo>
                        <a:pt x="5774" y="154"/>
                      </a:lnTo>
                      <a:lnTo>
                        <a:pt x="5768" y="154"/>
                      </a:lnTo>
                      <a:lnTo>
                        <a:pt x="5762" y="155"/>
                      </a:lnTo>
                      <a:lnTo>
                        <a:pt x="5757" y="155"/>
                      </a:lnTo>
                      <a:lnTo>
                        <a:pt x="5751" y="155"/>
                      </a:lnTo>
                      <a:lnTo>
                        <a:pt x="5745" y="156"/>
                      </a:lnTo>
                      <a:lnTo>
                        <a:pt x="5739" y="156"/>
                      </a:lnTo>
                      <a:lnTo>
                        <a:pt x="5733" y="156"/>
                      </a:lnTo>
                      <a:lnTo>
                        <a:pt x="5728" y="157"/>
                      </a:lnTo>
                      <a:lnTo>
                        <a:pt x="5722" y="157"/>
                      </a:lnTo>
                      <a:lnTo>
                        <a:pt x="5716" y="157"/>
                      </a:lnTo>
                      <a:lnTo>
                        <a:pt x="5710" y="157"/>
                      </a:lnTo>
                      <a:lnTo>
                        <a:pt x="5704" y="158"/>
                      </a:lnTo>
                      <a:lnTo>
                        <a:pt x="5698" y="158"/>
                      </a:lnTo>
                      <a:lnTo>
                        <a:pt x="5692" y="158"/>
                      </a:lnTo>
                      <a:lnTo>
                        <a:pt x="5686" y="158"/>
                      </a:lnTo>
                      <a:lnTo>
                        <a:pt x="5680" y="159"/>
                      </a:lnTo>
                      <a:lnTo>
                        <a:pt x="5674" y="159"/>
                      </a:lnTo>
                      <a:lnTo>
                        <a:pt x="5668" y="159"/>
                      </a:lnTo>
                      <a:lnTo>
                        <a:pt x="5662" y="159"/>
                      </a:lnTo>
                      <a:lnTo>
                        <a:pt x="5655" y="160"/>
                      </a:lnTo>
                      <a:lnTo>
                        <a:pt x="5649" y="160"/>
                      </a:lnTo>
                      <a:lnTo>
                        <a:pt x="5644" y="160"/>
                      </a:lnTo>
                      <a:lnTo>
                        <a:pt x="5637" y="160"/>
                      </a:lnTo>
                      <a:lnTo>
                        <a:pt x="5631" y="160"/>
                      </a:lnTo>
                      <a:lnTo>
                        <a:pt x="5624" y="160"/>
                      </a:lnTo>
                      <a:lnTo>
                        <a:pt x="5618" y="162"/>
                      </a:lnTo>
                      <a:lnTo>
                        <a:pt x="5611" y="162"/>
                      </a:lnTo>
                      <a:lnTo>
                        <a:pt x="5606" y="162"/>
                      </a:lnTo>
                      <a:lnTo>
                        <a:pt x="5599" y="162"/>
                      </a:lnTo>
                      <a:lnTo>
                        <a:pt x="5593" y="162"/>
                      </a:lnTo>
                      <a:lnTo>
                        <a:pt x="5586" y="162"/>
                      </a:lnTo>
                      <a:lnTo>
                        <a:pt x="5580" y="163"/>
                      </a:lnTo>
                      <a:lnTo>
                        <a:pt x="5573" y="163"/>
                      </a:lnTo>
                      <a:lnTo>
                        <a:pt x="5568" y="163"/>
                      </a:lnTo>
                      <a:lnTo>
                        <a:pt x="5561" y="163"/>
                      </a:lnTo>
                      <a:lnTo>
                        <a:pt x="5555" y="163"/>
                      </a:lnTo>
                      <a:lnTo>
                        <a:pt x="5548" y="163"/>
                      </a:lnTo>
                      <a:lnTo>
                        <a:pt x="5541" y="163"/>
                      </a:lnTo>
                      <a:lnTo>
                        <a:pt x="5535" y="163"/>
                      </a:lnTo>
                      <a:lnTo>
                        <a:pt x="5528" y="163"/>
                      </a:lnTo>
                      <a:lnTo>
                        <a:pt x="5521" y="163"/>
                      </a:lnTo>
                      <a:lnTo>
                        <a:pt x="5515" y="163"/>
                      </a:lnTo>
                      <a:lnTo>
                        <a:pt x="5509" y="163"/>
                      </a:lnTo>
                      <a:lnTo>
                        <a:pt x="5502" y="164"/>
                      </a:lnTo>
                      <a:lnTo>
                        <a:pt x="5495" y="164"/>
                      </a:lnTo>
                      <a:lnTo>
                        <a:pt x="5488" y="164"/>
                      </a:lnTo>
                      <a:lnTo>
                        <a:pt x="5482" y="164"/>
                      </a:lnTo>
                      <a:lnTo>
                        <a:pt x="5475" y="164"/>
                      </a:lnTo>
                      <a:lnTo>
                        <a:pt x="5468" y="164"/>
                      </a:lnTo>
                      <a:lnTo>
                        <a:pt x="5462" y="164"/>
                      </a:lnTo>
                      <a:lnTo>
                        <a:pt x="5455" y="164"/>
                      </a:lnTo>
                      <a:lnTo>
                        <a:pt x="5448" y="164"/>
                      </a:lnTo>
                      <a:lnTo>
                        <a:pt x="5442" y="164"/>
                      </a:lnTo>
                      <a:lnTo>
                        <a:pt x="5435" y="164"/>
                      </a:lnTo>
                      <a:lnTo>
                        <a:pt x="5428" y="164"/>
                      </a:lnTo>
                      <a:lnTo>
                        <a:pt x="5421" y="164"/>
                      </a:lnTo>
                      <a:lnTo>
                        <a:pt x="5414" y="164"/>
                      </a:lnTo>
                      <a:lnTo>
                        <a:pt x="5407" y="164"/>
                      </a:lnTo>
                      <a:lnTo>
                        <a:pt x="5400" y="164"/>
                      </a:lnTo>
                      <a:lnTo>
                        <a:pt x="5394" y="163"/>
                      </a:lnTo>
                      <a:lnTo>
                        <a:pt x="5387" y="163"/>
                      </a:lnTo>
                      <a:lnTo>
                        <a:pt x="5380" y="163"/>
                      </a:lnTo>
                      <a:lnTo>
                        <a:pt x="5373" y="163"/>
                      </a:lnTo>
                      <a:lnTo>
                        <a:pt x="5366" y="163"/>
                      </a:lnTo>
                      <a:lnTo>
                        <a:pt x="5359" y="163"/>
                      </a:lnTo>
                      <a:lnTo>
                        <a:pt x="5352" y="163"/>
                      </a:lnTo>
                      <a:lnTo>
                        <a:pt x="5345" y="163"/>
                      </a:lnTo>
                      <a:lnTo>
                        <a:pt x="5338" y="163"/>
                      </a:lnTo>
                      <a:lnTo>
                        <a:pt x="5331" y="163"/>
                      </a:lnTo>
                      <a:lnTo>
                        <a:pt x="5323" y="163"/>
                      </a:lnTo>
                      <a:lnTo>
                        <a:pt x="5316" y="163"/>
                      </a:lnTo>
                      <a:lnTo>
                        <a:pt x="5309" y="163"/>
                      </a:lnTo>
                      <a:lnTo>
                        <a:pt x="5303" y="162"/>
                      </a:lnTo>
                      <a:lnTo>
                        <a:pt x="5296" y="162"/>
                      </a:lnTo>
                      <a:lnTo>
                        <a:pt x="5289" y="162"/>
                      </a:lnTo>
                      <a:lnTo>
                        <a:pt x="5281" y="162"/>
                      </a:lnTo>
                      <a:lnTo>
                        <a:pt x="5274" y="162"/>
                      </a:lnTo>
                      <a:lnTo>
                        <a:pt x="5267" y="162"/>
                      </a:lnTo>
                      <a:lnTo>
                        <a:pt x="5260" y="162"/>
                      </a:lnTo>
                      <a:lnTo>
                        <a:pt x="5253" y="160"/>
                      </a:lnTo>
                      <a:lnTo>
                        <a:pt x="5245" y="160"/>
                      </a:lnTo>
                      <a:lnTo>
                        <a:pt x="5238" y="160"/>
                      </a:lnTo>
                      <a:lnTo>
                        <a:pt x="5231" y="160"/>
                      </a:lnTo>
                      <a:lnTo>
                        <a:pt x="5223" y="160"/>
                      </a:lnTo>
                      <a:lnTo>
                        <a:pt x="5216" y="160"/>
                      </a:lnTo>
                      <a:lnTo>
                        <a:pt x="5209" y="159"/>
                      </a:lnTo>
                      <a:lnTo>
                        <a:pt x="5202" y="159"/>
                      </a:lnTo>
                      <a:lnTo>
                        <a:pt x="5194" y="159"/>
                      </a:lnTo>
                      <a:lnTo>
                        <a:pt x="5187" y="159"/>
                      </a:lnTo>
                      <a:lnTo>
                        <a:pt x="5179" y="159"/>
                      </a:lnTo>
                      <a:lnTo>
                        <a:pt x="5172" y="158"/>
                      </a:lnTo>
                      <a:lnTo>
                        <a:pt x="5165" y="158"/>
                      </a:lnTo>
                      <a:lnTo>
                        <a:pt x="5157" y="158"/>
                      </a:lnTo>
                      <a:lnTo>
                        <a:pt x="5150" y="158"/>
                      </a:lnTo>
                      <a:lnTo>
                        <a:pt x="5144" y="158"/>
                      </a:lnTo>
                      <a:lnTo>
                        <a:pt x="5135" y="157"/>
                      </a:lnTo>
                      <a:lnTo>
                        <a:pt x="5129" y="157"/>
                      </a:lnTo>
                      <a:lnTo>
                        <a:pt x="5121" y="157"/>
                      </a:lnTo>
                      <a:lnTo>
                        <a:pt x="5114" y="157"/>
                      </a:lnTo>
                      <a:lnTo>
                        <a:pt x="5106" y="156"/>
                      </a:lnTo>
                      <a:lnTo>
                        <a:pt x="5099" y="156"/>
                      </a:lnTo>
                      <a:lnTo>
                        <a:pt x="5091" y="156"/>
                      </a:lnTo>
                      <a:lnTo>
                        <a:pt x="5084" y="156"/>
                      </a:lnTo>
                      <a:lnTo>
                        <a:pt x="5076" y="155"/>
                      </a:lnTo>
                      <a:lnTo>
                        <a:pt x="5069" y="155"/>
                      </a:lnTo>
                      <a:lnTo>
                        <a:pt x="5061" y="155"/>
                      </a:lnTo>
                      <a:lnTo>
                        <a:pt x="5054" y="155"/>
                      </a:lnTo>
                      <a:lnTo>
                        <a:pt x="5039" y="154"/>
                      </a:lnTo>
                      <a:lnTo>
                        <a:pt x="5024" y="154"/>
                      </a:lnTo>
                      <a:lnTo>
                        <a:pt x="5008" y="152"/>
                      </a:lnTo>
                      <a:lnTo>
                        <a:pt x="4993" y="151"/>
                      </a:lnTo>
                      <a:lnTo>
                        <a:pt x="4978" y="151"/>
                      </a:lnTo>
                      <a:lnTo>
                        <a:pt x="4963" y="150"/>
                      </a:lnTo>
                      <a:lnTo>
                        <a:pt x="4948" y="150"/>
                      </a:lnTo>
                      <a:lnTo>
                        <a:pt x="4932" y="149"/>
                      </a:lnTo>
                      <a:lnTo>
                        <a:pt x="4917" y="148"/>
                      </a:lnTo>
                      <a:lnTo>
                        <a:pt x="4902" y="148"/>
                      </a:lnTo>
                      <a:lnTo>
                        <a:pt x="4885" y="147"/>
                      </a:lnTo>
                      <a:lnTo>
                        <a:pt x="4870" y="145"/>
                      </a:lnTo>
                      <a:lnTo>
                        <a:pt x="4854" y="145"/>
                      </a:lnTo>
                      <a:lnTo>
                        <a:pt x="4839" y="144"/>
                      </a:lnTo>
                      <a:lnTo>
                        <a:pt x="4823" y="143"/>
                      </a:lnTo>
                      <a:lnTo>
                        <a:pt x="4808" y="143"/>
                      </a:lnTo>
                      <a:lnTo>
                        <a:pt x="4792" y="142"/>
                      </a:lnTo>
                      <a:lnTo>
                        <a:pt x="4777" y="141"/>
                      </a:lnTo>
                      <a:lnTo>
                        <a:pt x="4761" y="140"/>
                      </a:lnTo>
                      <a:lnTo>
                        <a:pt x="4746" y="140"/>
                      </a:lnTo>
                      <a:lnTo>
                        <a:pt x="4730" y="139"/>
                      </a:lnTo>
                      <a:lnTo>
                        <a:pt x="4714" y="137"/>
                      </a:lnTo>
                      <a:lnTo>
                        <a:pt x="4699" y="137"/>
                      </a:lnTo>
                      <a:lnTo>
                        <a:pt x="4683" y="136"/>
                      </a:lnTo>
                      <a:lnTo>
                        <a:pt x="4668" y="135"/>
                      </a:lnTo>
                      <a:lnTo>
                        <a:pt x="4652" y="134"/>
                      </a:lnTo>
                      <a:lnTo>
                        <a:pt x="4635" y="134"/>
                      </a:lnTo>
                      <a:lnTo>
                        <a:pt x="4619" y="133"/>
                      </a:lnTo>
                      <a:lnTo>
                        <a:pt x="4604" y="132"/>
                      </a:lnTo>
                      <a:lnTo>
                        <a:pt x="4588" y="131"/>
                      </a:lnTo>
                      <a:lnTo>
                        <a:pt x="4572" y="129"/>
                      </a:lnTo>
                      <a:lnTo>
                        <a:pt x="4556" y="129"/>
                      </a:lnTo>
                      <a:lnTo>
                        <a:pt x="4525" y="127"/>
                      </a:lnTo>
                      <a:lnTo>
                        <a:pt x="4493" y="126"/>
                      </a:lnTo>
                      <a:lnTo>
                        <a:pt x="4461" y="124"/>
                      </a:lnTo>
                      <a:lnTo>
                        <a:pt x="4429" y="122"/>
                      </a:lnTo>
                      <a:lnTo>
                        <a:pt x="4397" y="120"/>
                      </a:lnTo>
                      <a:lnTo>
                        <a:pt x="4366" y="119"/>
                      </a:lnTo>
                      <a:lnTo>
                        <a:pt x="4334" y="117"/>
                      </a:lnTo>
                      <a:lnTo>
                        <a:pt x="4301" y="116"/>
                      </a:lnTo>
                      <a:lnTo>
                        <a:pt x="4286" y="114"/>
                      </a:lnTo>
                      <a:lnTo>
                        <a:pt x="4270" y="113"/>
                      </a:lnTo>
                      <a:lnTo>
                        <a:pt x="4254" y="112"/>
                      </a:lnTo>
                      <a:lnTo>
                        <a:pt x="4238" y="112"/>
                      </a:lnTo>
                      <a:lnTo>
                        <a:pt x="4223" y="111"/>
                      </a:lnTo>
                      <a:lnTo>
                        <a:pt x="4207" y="110"/>
                      </a:lnTo>
                      <a:lnTo>
                        <a:pt x="4191" y="110"/>
                      </a:lnTo>
                      <a:lnTo>
                        <a:pt x="4175" y="109"/>
                      </a:lnTo>
                      <a:lnTo>
                        <a:pt x="4160" y="107"/>
                      </a:lnTo>
                      <a:lnTo>
                        <a:pt x="4143" y="107"/>
                      </a:lnTo>
                      <a:lnTo>
                        <a:pt x="4127" y="106"/>
                      </a:lnTo>
                      <a:lnTo>
                        <a:pt x="4111" y="106"/>
                      </a:lnTo>
                      <a:lnTo>
                        <a:pt x="4096" y="105"/>
                      </a:lnTo>
                      <a:lnTo>
                        <a:pt x="4080" y="104"/>
                      </a:lnTo>
                      <a:lnTo>
                        <a:pt x="4064" y="104"/>
                      </a:lnTo>
                      <a:lnTo>
                        <a:pt x="4049" y="103"/>
                      </a:lnTo>
                      <a:lnTo>
                        <a:pt x="4033" y="103"/>
                      </a:lnTo>
                      <a:lnTo>
                        <a:pt x="4017" y="102"/>
                      </a:lnTo>
                      <a:lnTo>
                        <a:pt x="4002" y="101"/>
                      </a:lnTo>
                      <a:lnTo>
                        <a:pt x="3986" y="101"/>
                      </a:lnTo>
                      <a:lnTo>
                        <a:pt x="3971" y="99"/>
                      </a:lnTo>
                      <a:lnTo>
                        <a:pt x="3954" y="99"/>
                      </a:lnTo>
                      <a:lnTo>
                        <a:pt x="3940" y="98"/>
                      </a:lnTo>
                      <a:lnTo>
                        <a:pt x="3923" y="98"/>
                      </a:lnTo>
                      <a:lnTo>
                        <a:pt x="3908" y="98"/>
                      </a:lnTo>
                      <a:lnTo>
                        <a:pt x="3892" y="97"/>
                      </a:lnTo>
                      <a:lnTo>
                        <a:pt x="3877" y="97"/>
                      </a:lnTo>
                      <a:lnTo>
                        <a:pt x="3862" y="96"/>
                      </a:lnTo>
                      <a:lnTo>
                        <a:pt x="3846" y="96"/>
                      </a:lnTo>
                      <a:lnTo>
                        <a:pt x="3831" y="96"/>
                      </a:lnTo>
                      <a:lnTo>
                        <a:pt x="3816" y="95"/>
                      </a:lnTo>
                      <a:lnTo>
                        <a:pt x="3800" y="95"/>
                      </a:lnTo>
                      <a:lnTo>
                        <a:pt x="3793" y="95"/>
                      </a:lnTo>
                      <a:lnTo>
                        <a:pt x="3785" y="95"/>
                      </a:lnTo>
                      <a:lnTo>
                        <a:pt x="3778" y="94"/>
                      </a:lnTo>
                      <a:lnTo>
                        <a:pt x="3770" y="94"/>
                      </a:lnTo>
                      <a:lnTo>
                        <a:pt x="3762" y="94"/>
                      </a:lnTo>
                      <a:lnTo>
                        <a:pt x="3755" y="94"/>
                      </a:lnTo>
                      <a:lnTo>
                        <a:pt x="3747" y="94"/>
                      </a:lnTo>
                      <a:lnTo>
                        <a:pt x="3740" y="94"/>
                      </a:lnTo>
                      <a:lnTo>
                        <a:pt x="3732" y="94"/>
                      </a:lnTo>
                      <a:lnTo>
                        <a:pt x="3725" y="93"/>
                      </a:lnTo>
                      <a:lnTo>
                        <a:pt x="3717" y="93"/>
                      </a:lnTo>
                      <a:lnTo>
                        <a:pt x="3710" y="93"/>
                      </a:lnTo>
                      <a:lnTo>
                        <a:pt x="3702" y="93"/>
                      </a:lnTo>
                      <a:lnTo>
                        <a:pt x="3695" y="93"/>
                      </a:lnTo>
                      <a:lnTo>
                        <a:pt x="3687" y="93"/>
                      </a:lnTo>
                      <a:lnTo>
                        <a:pt x="3680" y="93"/>
                      </a:lnTo>
                      <a:lnTo>
                        <a:pt x="3672" y="93"/>
                      </a:lnTo>
                      <a:lnTo>
                        <a:pt x="3665" y="93"/>
                      </a:lnTo>
                      <a:lnTo>
                        <a:pt x="3657" y="93"/>
                      </a:lnTo>
                      <a:lnTo>
                        <a:pt x="3650" y="93"/>
                      </a:lnTo>
                      <a:lnTo>
                        <a:pt x="3642" y="93"/>
                      </a:lnTo>
                      <a:lnTo>
                        <a:pt x="3635" y="93"/>
                      </a:lnTo>
                      <a:lnTo>
                        <a:pt x="3627" y="93"/>
                      </a:lnTo>
                      <a:lnTo>
                        <a:pt x="3620" y="91"/>
                      </a:lnTo>
                      <a:lnTo>
                        <a:pt x="3613" y="91"/>
                      </a:lnTo>
                      <a:lnTo>
                        <a:pt x="3605" y="91"/>
                      </a:lnTo>
                      <a:lnTo>
                        <a:pt x="3598" y="91"/>
                      </a:lnTo>
                      <a:lnTo>
                        <a:pt x="3590" y="91"/>
                      </a:lnTo>
                      <a:lnTo>
                        <a:pt x="3583" y="91"/>
                      </a:lnTo>
                      <a:lnTo>
                        <a:pt x="3577" y="91"/>
                      </a:lnTo>
                      <a:lnTo>
                        <a:pt x="3569" y="91"/>
                      </a:lnTo>
                      <a:lnTo>
                        <a:pt x="3562" y="91"/>
                      </a:lnTo>
                      <a:lnTo>
                        <a:pt x="3555" y="91"/>
                      </a:lnTo>
                      <a:lnTo>
                        <a:pt x="3547" y="91"/>
                      </a:lnTo>
                      <a:lnTo>
                        <a:pt x="3540" y="93"/>
                      </a:lnTo>
                      <a:lnTo>
                        <a:pt x="3533" y="93"/>
                      </a:lnTo>
                      <a:lnTo>
                        <a:pt x="3526" y="93"/>
                      </a:lnTo>
                      <a:lnTo>
                        <a:pt x="3518" y="93"/>
                      </a:lnTo>
                      <a:lnTo>
                        <a:pt x="3511" y="93"/>
                      </a:lnTo>
                      <a:lnTo>
                        <a:pt x="3504" y="93"/>
                      </a:lnTo>
                      <a:lnTo>
                        <a:pt x="3497" y="93"/>
                      </a:lnTo>
                      <a:lnTo>
                        <a:pt x="3489" y="93"/>
                      </a:lnTo>
                      <a:lnTo>
                        <a:pt x="3482" y="93"/>
                      </a:lnTo>
                      <a:lnTo>
                        <a:pt x="3475" y="93"/>
                      </a:lnTo>
                      <a:lnTo>
                        <a:pt x="3468" y="93"/>
                      </a:lnTo>
                      <a:lnTo>
                        <a:pt x="3461" y="93"/>
                      </a:lnTo>
                      <a:lnTo>
                        <a:pt x="3454" y="93"/>
                      </a:lnTo>
                      <a:lnTo>
                        <a:pt x="3446" y="94"/>
                      </a:lnTo>
                      <a:lnTo>
                        <a:pt x="3439" y="94"/>
                      </a:lnTo>
                      <a:lnTo>
                        <a:pt x="3433" y="94"/>
                      </a:lnTo>
                      <a:lnTo>
                        <a:pt x="3426" y="94"/>
                      </a:lnTo>
                      <a:lnTo>
                        <a:pt x="3419" y="94"/>
                      </a:lnTo>
                      <a:lnTo>
                        <a:pt x="3412" y="94"/>
                      </a:lnTo>
                      <a:lnTo>
                        <a:pt x="3405" y="94"/>
                      </a:lnTo>
                      <a:lnTo>
                        <a:pt x="3398" y="95"/>
                      </a:lnTo>
                      <a:lnTo>
                        <a:pt x="3391" y="95"/>
                      </a:lnTo>
                      <a:lnTo>
                        <a:pt x="3384" y="95"/>
                      </a:lnTo>
                      <a:lnTo>
                        <a:pt x="3377" y="95"/>
                      </a:lnTo>
                      <a:lnTo>
                        <a:pt x="3370" y="95"/>
                      </a:lnTo>
                      <a:lnTo>
                        <a:pt x="3363" y="96"/>
                      </a:lnTo>
                      <a:lnTo>
                        <a:pt x="3357" y="96"/>
                      </a:lnTo>
                      <a:lnTo>
                        <a:pt x="3350" y="96"/>
                      </a:lnTo>
                      <a:lnTo>
                        <a:pt x="3343" y="96"/>
                      </a:lnTo>
                      <a:lnTo>
                        <a:pt x="3336" y="96"/>
                      </a:lnTo>
                      <a:lnTo>
                        <a:pt x="3329" y="97"/>
                      </a:lnTo>
                      <a:lnTo>
                        <a:pt x="3322" y="97"/>
                      </a:lnTo>
                      <a:lnTo>
                        <a:pt x="3315" y="97"/>
                      </a:lnTo>
                      <a:lnTo>
                        <a:pt x="3309" y="98"/>
                      </a:lnTo>
                      <a:lnTo>
                        <a:pt x="3302" y="98"/>
                      </a:lnTo>
                      <a:lnTo>
                        <a:pt x="3295" y="98"/>
                      </a:lnTo>
                      <a:lnTo>
                        <a:pt x="3289" y="98"/>
                      </a:lnTo>
                      <a:lnTo>
                        <a:pt x="3282" y="99"/>
                      </a:lnTo>
                      <a:lnTo>
                        <a:pt x="3276" y="99"/>
                      </a:lnTo>
                      <a:lnTo>
                        <a:pt x="3269" y="99"/>
                      </a:lnTo>
                      <a:lnTo>
                        <a:pt x="3262" y="101"/>
                      </a:lnTo>
                      <a:lnTo>
                        <a:pt x="3255" y="101"/>
                      </a:lnTo>
                      <a:lnTo>
                        <a:pt x="3249" y="101"/>
                      </a:lnTo>
                      <a:lnTo>
                        <a:pt x="3242" y="102"/>
                      </a:lnTo>
                      <a:lnTo>
                        <a:pt x="3236" y="102"/>
                      </a:lnTo>
                      <a:lnTo>
                        <a:pt x="3229" y="102"/>
                      </a:lnTo>
                      <a:lnTo>
                        <a:pt x="3223" y="103"/>
                      </a:lnTo>
                      <a:lnTo>
                        <a:pt x="3216" y="103"/>
                      </a:lnTo>
                      <a:lnTo>
                        <a:pt x="3210" y="104"/>
                      </a:lnTo>
                      <a:lnTo>
                        <a:pt x="3203" y="104"/>
                      </a:lnTo>
                      <a:lnTo>
                        <a:pt x="3196" y="104"/>
                      </a:lnTo>
                      <a:lnTo>
                        <a:pt x="3191" y="105"/>
                      </a:lnTo>
                      <a:lnTo>
                        <a:pt x="3184" y="105"/>
                      </a:lnTo>
                      <a:lnTo>
                        <a:pt x="3178" y="106"/>
                      </a:lnTo>
                      <a:lnTo>
                        <a:pt x="3171" y="106"/>
                      </a:lnTo>
                      <a:lnTo>
                        <a:pt x="3165" y="107"/>
                      </a:lnTo>
                      <a:lnTo>
                        <a:pt x="3158" y="107"/>
                      </a:lnTo>
                      <a:lnTo>
                        <a:pt x="3153" y="109"/>
                      </a:lnTo>
                      <a:lnTo>
                        <a:pt x="3146" y="109"/>
                      </a:lnTo>
                      <a:lnTo>
                        <a:pt x="3140" y="110"/>
                      </a:lnTo>
                      <a:lnTo>
                        <a:pt x="3133" y="110"/>
                      </a:lnTo>
                      <a:lnTo>
                        <a:pt x="3127" y="111"/>
                      </a:lnTo>
                      <a:lnTo>
                        <a:pt x="3121" y="111"/>
                      </a:lnTo>
                      <a:lnTo>
                        <a:pt x="3115" y="112"/>
                      </a:lnTo>
                      <a:lnTo>
                        <a:pt x="3109" y="112"/>
                      </a:lnTo>
                      <a:lnTo>
                        <a:pt x="3103" y="113"/>
                      </a:lnTo>
                      <a:lnTo>
                        <a:pt x="3096" y="113"/>
                      </a:lnTo>
                      <a:lnTo>
                        <a:pt x="3090" y="114"/>
                      </a:lnTo>
                      <a:lnTo>
                        <a:pt x="3085" y="114"/>
                      </a:lnTo>
                      <a:lnTo>
                        <a:pt x="3079" y="116"/>
                      </a:lnTo>
                      <a:lnTo>
                        <a:pt x="3072" y="117"/>
                      </a:lnTo>
                      <a:lnTo>
                        <a:pt x="3066" y="117"/>
                      </a:lnTo>
                      <a:lnTo>
                        <a:pt x="3060" y="118"/>
                      </a:lnTo>
                      <a:lnTo>
                        <a:pt x="3055" y="118"/>
                      </a:lnTo>
                      <a:lnTo>
                        <a:pt x="3049" y="119"/>
                      </a:lnTo>
                      <a:lnTo>
                        <a:pt x="3042" y="120"/>
                      </a:lnTo>
                      <a:lnTo>
                        <a:pt x="3036" y="120"/>
                      </a:lnTo>
                      <a:lnTo>
                        <a:pt x="3030" y="121"/>
                      </a:lnTo>
                      <a:lnTo>
                        <a:pt x="3025" y="122"/>
                      </a:lnTo>
                      <a:lnTo>
                        <a:pt x="3019" y="122"/>
                      </a:lnTo>
                      <a:lnTo>
                        <a:pt x="3013" y="124"/>
                      </a:lnTo>
                      <a:lnTo>
                        <a:pt x="3007" y="125"/>
                      </a:lnTo>
                      <a:lnTo>
                        <a:pt x="3002" y="126"/>
                      </a:lnTo>
                      <a:lnTo>
                        <a:pt x="2996" y="126"/>
                      </a:lnTo>
                      <a:lnTo>
                        <a:pt x="2990" y="127"/>
                      </a:lnTo>
                      <a:lnTo>
                        <a:pt x="2984" y="128"/>
                      </a:lnTo>
                      <a:lnTo>
                        <a:pt x="2979" y="129"/>
                      </a:lnTo>
                      <a:lnTo>
                        <a:pt x="2973" y="129"/>
                      </a:lnTo>
                      <a:lnTo>
                        <a:pt x="2967" y="131"/>
                      </a:lnTo>
                      <a:lnTo>
                        <a:pt x="2962" y="132"/>
                      </a:lnTo>
                      <a:lnTo>
                        <a:pt x="2957" y="133"/>
                      </a:lnTo>
                      <a:lnTo>
                        <a:pt x="2951" y="134"/>
                      </a:lnTo>
                      <a:lnTo>
                        <a:pt x="2945" y="134"/>
                      </a:lnTo>
                      <a:lnTo>
                        <a:pt x="2939" y="135"/>
                      </a:lnTo>
                      <a:lnTo>
                        <a:pt x="2935" y="136"/>
                      </a:lnTo>
                      <a:lnTo>
                        <a:pt x="2929" y="137"/>
                      </a:lnTo>
                      <a:lnTo>
                        <a:pt x="2923" y="139"/>
                      </a:lnTo>
                      <a:lnTo>
                        <a:pt x="2919" y="140"/>
                      </a:lnTo>
                      <a:lnTo>
                        <a:pt x="2913" y="140"/>
                      </a:lnTo>
                      <a:lnTo>
                        <a:pt x="2907" y="141"/>
                      </a:lnTo>
                      <a:lnTo>
                        <a:pt x="2903" y="142"/>
                      </a:lnTo>
                      <a:lnTo>
                        <a:pt x="2897" y="143"/>
                      </a:lnTo>
                      <a:lnTo>
                        <a:pt x="2892" y="144"/>
                      </a:lnTo>
                      <a:lnTo>
                        <a:pt x="2886" y="145"/>
                      </a:lnTo>
                      <a:lnTo>
                        <a:pt x="2882" y="147"/>
                      </a:lnTo>
                      <a:lnTo>
                        <a:pt x="2876" y="148"/>
                      </a:lnTo>
                      <a:lnTo>
                        <a:pt x="2871" y="149"/>
                      </a:lnTo>
                      <a:lnTo>
                        <a:pt x="2866" y="150"/>
                      </a:lnTo>
                      <a:lnTo>
                        <a:pt x="2861" y="151"/>
                      </a:lnTo>
                      <a:lnTo>
                        <a:pt x="2855" y="152"/>
                      </a:lnTo>
                      <a:lnTo>
                        <a:pt x="2851" y="154"/>
                      </a:lnTo>
                      <a:lnTo>
                        <a:pt x="2846" y="155"/>
                      </a:lnTo>
                      <a:lnTo>
                        <a:pt x="2840" y="156"/>
                      </a:lnTo>
                      <a:lnTo>
                        <a:pt x="2836" y="157"/>
                      </a:lnTo>
                      <a:lnTo>
                        <a:pt x="2831" y="158"/>
                      </a:lnTo>
                      <a:lnTo>
                        <a:pt x="2825" y="159"/>
                      </a:lnTo>
                      <a:lnTo>
                        <a:pt x="2821" y="160"/>
                      </a:lnTo>
                      <a:lnTo>
                        <a:pt x="2816" y="162"/>
                      </a:lnTo>
                      <a:lnTo>
                        <a:pt x="2812" y="164"/>
                      </a:lnTo>
                      <a:lnTo>
                        <a:pt x="2807" y="165"/>
                      </a:lnTo>
                      <a:lnTo>
                        <a:pt x="2801" y="166"/>
                      </a:lnTo>
                      <a:lnTo>
                        <a:pt x="2797" y="167"/>
                      </a:lnTo>
                      <a:lnTo>
                        <a:pt x="2792" y="168"/>
                      </a:lnTo>
                      <a:lnTo>
                        <a:pt x="2787" y="170"/>
                      </a:lnTo>
                      <a:lnTo>
                        <a:pt x="2783" y="171"/>
                      </a:lnTo>
                      <a:lnTo>
                        <a:pt x="2778" y="173"/>
                      </a:lnTo>
                      <a:lnTo>
                        <a:pt x="2774" y="174"/>
                      </a:lnTo>
                      <a:lnTo>
                        <a:pt x="2769" y="175"/>
                      </a:lnTo>
                      <a:lnTo>
                        <a:pt x="2764" y="177"/>
                      </a:lnTo>
                      <a:lnTo>
                        <a:pt x="2760" y="178"/>
                      </a:lnTo>
                      <a:lnTo>
                        <a:pt x="2755" y="180"/>
                      </a:lnTo>
                      <a:lnTo>
                        <a:pt x="2752" y="181"/>
                      </a:lnTo>
                      <a:lnTo>
                        <a:pt x="2747" y="182"/>
                      </a:lnTo>
                      <a:lnTo>
                        <a:pt x="2742" y="183"/>
                      </a:lnTo>
                      <a:lnTo>
                        <a:pt x="2738" y="186"/>
                      </a:lnTo>
                      <a:lnTo>
                        <a:pt x="2733" y="187"/>
                      </a:lnTo>
                      <a:lnTo>
                        <a:pt x="2730" y="188"/>
                      </a:lnTo>
                      <a:lnTo>
                        <a:pt x="2725" y="190"/>
                      </a:lnTo>
                      <a:lnTo>
                        <a:pt x="2721" y="192"/>
                      </a:lnTo>
                      <a:lnTo>
                        <a:pt x="2716" y="193"/>
                      </a:lnTo>
                      <a:lnTo>
                        <a:pt x="2712" y="195"/>
                      </a:lnTo>
                      <a:lnTo>
                        <a:pt x="2708" y="196"/>
                      </a:lnTo>
                      <a:lnTo>
                        <a:pt x="2707" y="197"/>
                      </a:lnTo>
                      <a:lnTo>
                        <a:pt x="2704" y="197"/>
                      </a:lnTo>
                      <a:lnTo>
                        <a:pt x="2702" y="198"/>
                      </a:lnTo>
                      <a:lnTo>
                        <a:pt x="2700" y="200"/>
                      </a:lnTo>
                      <a:lnTo>
                        <a:pt x="2697" y="200"/>
                      </a:lnTo>
                      <a:lnTo>
                        <a:pt x="2696" y="201"/>
                      </a:lnTo>
                      <a:lnTo>
                        <a:pt x="2694" y="202"/>
                      </a:lnTo>
                      <a:lnTo>
                        <a:pt x="2692" y="203"/>
                      </a:lnTo>
                      <a:lnTo>
                        <a:pt x="2689" y="203"/>
                      </a:lnTo>
                      <a:lnTo>
                        <a:pt x="2687" y="204"/>
                      </a:lnTo>
                      <a:lnTo>
                        <a:pt x="2685" y="205"/>
                      </a:lnTo>
                      <a:lnTo>
                        <a:pt x="2682" y="206"/>
                      </a:lnTo>
                      <a:lnTo>
                        <a:pt x="2680" y="208"/>
                      </a:lnTo>
                      <a:lnTo>
                        <a:pt x="2677" y="208"/>
                      </a:lnTo>
                      <a:lnTo>
                        <a:pt x="2674" y="209"/>
                      </a:lnTo>
                      <a:lnTo>
                        <a:pt x="2672" y="210"/>
                      </a:lnTo>
                      <a:lnTo>
                        <a:pt x="2670" y="211"/>
                      </a:lnTo>
                      <a:lnTo>
                        <a:pt x="2668" y="212"/>
                      </a:lnTo>
                      <a:lnTo>
                        <a:pt x="2665" y="212"/>
                      </a:lnTo>
                      <a:lnTo>
                        <a:pt x="2662" y="213"/>
                      </a:lnTo>
                      <a:lnTo>
                        <a:pt x="2659" y="215"/>
                      </a:lnTo>
                      <a:lnTo>
                        <a:pt x="2657" y="216"/>
                      </a:lnTo>
                      <a:lnTo>
                        <a:pt x="2654" y="217"/>
                      </a:lnTo>
                      <a:lnTo>
                        <a:pt x="2651" y="218"/>
                      </a:lnTo>
                      <a:lnTo>
                        <a:pt x="2649" y="219"/>
                      </a:lnTo>
                      <a:lnTo>
                        <a:pt x="2646" y="220"/>
                      </a:lnTo>
                      <a:lnTo>
                        <a:pt x="2643" y="221"/>
                      </a:lnTo>
                      <a:lnTo>
                        <a:pt x="2640" y="223"/>
                      </a:lnTo>
                      <a:lnTo>
                        <a:pt x="2638" y="224"/>
                      </a:lnTo>
                      <a:lnTo>
                        <a:pt x="2634" y="225"/>
                      </a:lnTo>
                      <a:lnTo>
                        <a:pt x="2632" y="225"/>
                      </a:lnTo>
                      <a:lnTo>
                        <a:pt x="2628" y="226"/>
                      </a:lnTo>
                      <a:lnTo>
                        <a:pt x="2625" y="227"/>
                      </a:lnTo>
                      <a:lnTo>
                        <a:pt x="2623" y="228"/>
                      </a:lnTo>
                      <a:lnTo>
                        <a:pt x="2619" y="230"/>
                      </a:lnTo>
                      <a:lnTo>
                        <a:pt x="2616" y="231"/>
                      </a:lnTo>
                      <a:lnTo>
                        <a:pt x="2613" y="232"/>
                      </a:lnTo>
                      <a:lnTo>
                        <a:pt x="2610" y="234"/>
                      </a:lnTo>
                      <a:lnTo>
                        <a:pt x="2606" y="235"/>
                      </a:lnTo>
                      <a:lnTo>
                        <a:pt x="2603" y="236"/>
                      </a:lnTo>
                      <a:lnTo>
                        <a:pt x="2600" y="238"/>
                      </a:lnTo>
                      <a:lnTo>
                        <a:pt x="2597" y="239"/>
                      </a:lnTo>
                      <a:lnTo>
                        <a:pt x="2594" y="240"/>
                      </a:lnTo>
                      <a:lnTo>
                        <a:pt x="2590" y="241"/>
                      </a:lnTo>
                      <a:lnTo>
                        <a:pt x="2587" y="242"/>
                      </a:lnTo>
                      <a:lnTo>
                        <a:pt x="2583" y="243"/>
                      </a:lnTo>
                      <a:lnTo>
                        <a:pt x="2580" y="244"/>
                      </a:lnTo>
                      <a:lnTo>
                        <a:pt x="2576" y="246"/>
                      </a:lnTo>
                      <a:lnTo>
                        <a:pt x="2573" y="248"/>
                      </a:lnTo>
                      <a:lnTo>
                        <a:pt x="2570" y="249"/>
                      </a:lnTo>
                      <a:lnTo>
                        <a:pt x="2566" y="250"/>
                      </a:lnTo>
                      <a:lnTo>
                        <a:pt x="2563" y="251"/>
                      </a:lnTo>
                      <a:lnTo>
                        <a:pt x="2559" y="253"/>
                      </a:lnTo>
                      <a:lnTo>
                        <a:pt x="2555" y="254"/>
                      </a:lnTo>
                      <a:lnTo>
                        <a:pt x="2551" y="256"/>
                      </a:lnTo>
                      <a:lnTo>
                        <a:pt x="2548" y="257"/>
                      </a:lnTo>
                      <a:lnTo>
                        <a:pt x="2544" y="258"/>
                      </a:lnTo>
                      <a:lnTo>
                        <a:pt x="2541" y="259"/>
                      </a:lnTo>
                      <a:lnTo>
                        <a:pt x="2536" y="261"/>
                      </a:lnTo>
                      <a:lnTo>
                        <a:pt x="2533" y="263"/>
                      </a:lnTo>
                      <a:lnTo>
                        <a:pt x="2529" y="264"/>
                      </a:lnTo>
                      <a:lnTo>
                        <a:pt x="2525" y="265"/>
                      </a:lnTo>
                      <a:lnTo>
                        <a:pt x="2521" y="266"/>
                      </a:lnTo>
                      <a:lnTo>
                        <a:pt x="2518" y="269"/>
                      </a:lnTo>
                      <a:lnTo>
                        <a:pt x="2513" y="270"/>
                      </a:lnTo>
                      <a:lnTo>
                        <a:pt x="2510" y="271"/>
                      </a:lnTo>
                      <a:lnTo>
                        <a:pt x="2505" y="272"/>
                      </a:lnTo>
                      <a:lnTo>
                        <a:pt x="2502" y="274"/>
                      </a:lnTo>
                      <a:lnTo>
                        <a:pt x="2497" y="276"/>
                      </a:lnTo>
                      <a:lnTo>
                        <a:pt x="2494" y="277"/>
                      </a:lnTo>
                      <a:lnTo>
                        <a:pt x="2489" y="279"/>
                      </a:lnTo>
                      <a:lnTo>
                        <a:pt x="2485" y="280"/>
                      </a:lnTo>
                      <a:lnTo>
                        <a:pt x="2481" y="281"/>
                      </a:lnTo>
                      <a:lnTo>
                        <a:pt x="2476" y="284"/>
                      </a:lnTo>
                      <a:lnTo>
                        <a:pt x="2473" y="285"/>
                      </a:lnTo>
                      <a:lnTo>
                        <a:pt x="2468" y="286"/>
                      </a:lnTo>
                      <a:lnTo>
                        <a:pt x="2465" y="288"/>
                      </a:lnTo>
                      <a:lnTo>
                        <a:pt x="2460" y="289"/>
                      </a:lnTo>
                      <a:lnTo>
                        <a:pt x="2456" y="291"/>
                      </a:lnTo>
                      <a:lnTo>
                        <a:pt x="2451" y="293"/>
                      </a:lnTo>
                      <a:lnTo>
                        <a:pt x="2447" y="294"/>
                      </a:lnTo>
                      <a:lnTo>
                        <a:pt x="2443" y="296"/>
                      </a:lnTo>
                      <a:lnTo>
                        <a:pt x="2438" y="297"/>
                      </a:lnTo>
                      <a:lnTo>
                        <a:pt x="2434" y="299"/>
                      </a:lnTo>
                      <a:lnTo>
                        <a:pt x="2429" y="301"/>
                      </a:lnTo>
                      <a:lnTo>
                        <a:pt x="2426" y="302"/>
                      </a:lnTo>
                      <a:lnTo>
                        <a:pt x="2421" y="304"/>
                      </a:lnTo>
                      <a:lnTo>
                        <a:pt x="2416" y="305"/>
                      </a:lnTo>
                      <a:lnTo>
                        <a:pt x="2412" y="308"/>
                      </a:lnTo>
                      <a:lnTo>
                        <a:pt x="2407" y="309"/>
                      </a:lnTo>
                      <a:lnTo>
                        <a:pt x="2403" y="311"/>
                      </a:lnTo>
                      <a:lnTo>
                        <a:pt x="2398" y="312"/>
                      </a:lnTo>
                      <a:lnTo>
                        <a:pt x="2393" y="314"/>
                      </a:lnTo>
                      <a:lnTo>
                        <a:pt x="2389" y="316"/>
                      </a:lnTo>
                      <a:lnTo>
                        <a:pt x="2384" y="317"/>
                      </a:lnTo>
                      <a:lnTo>
                        <a:pt x="2379" y="319"/>
                      </a:lnTo>
                      <a:lnTo>
                        <a:pt x="2375" y="320"/>
                      </a:lnTo>
                      <a:lnTo>
                        <a:pt x="2370" y="323"/>
                      </a:lnTo>
                      <a:lnTo>
                        <a:pt x="2364" y="324"/>
                      </a:lnTo>
                      <a:lnTo>
                        <a:pt x="2360" y="326"/>
                      </a:lnTo>
                      <a:lnTo>
                        <a:pt x="2355" y="329"/>
                      </a:lnTo>
                      <a:lnTo>
                        <a:pt x="2351" y="330"/>
                      </a:lnTo>
                      <a:lnTo>
                        <a:pt x="2346" y="332"/>
                      </a:lnTo>
                      <a:lnTo>
                        <a:pt x="2341" y="333"/>
                      </a:lnTo>
                      <a:lnTo>
                        <a:pt x="2336" y="335"/>
                      </a:lnTo>
                      <a:lnTo>
                        <a:pt x="2331" y="337"/>
                      </a:lnTo>
                      <a:lnTo>
                        <a:pt x="2326" y="339"/>
                      </a:lnTo>
                      <a:lnTo>
                        <a:pt x="2322" y="340"/>
                      </a:lnTo>
                      <a:lnTo>
                        <a:pt x="2316" y="342"/>
                      </a:lnTo>
                      <a:lnTo>
                        <a:pt x="2311" y="345"/>
                      </a:lnTo>
                      <a:lnTo>
                        <a:pt x="2307" y="346"/>
                      </a:lnTo>
                      <a:lnTo>
                        <a:pt x="2301" y="348"/>
                      </a:lnTo>
                      <a:lnTo>
                        <a:pt x="2297" y="349"/>
                      </a:lnTo>
                      <a:lnTo>
                        <a:pt x="2291" y="352"/>
                      </a:lnTo>
                      <a:lnTo>
                        <a:pt x="2286" y="354"/>
                      </a:lnTo>
                      <a:lnTo>
                        <a:pt x="2282" y="355"/>
                      </a:lnTo>
                      <a:lnTo>
                        <a:pt x="2276" y="357"/>
                      </a:lnTo>
                      <a:lnTo>
                        <a:pt x="2271" y="360"/>
                      </a:lnTo>
                      <a:lnTo>
                        <a:pt x="2265" y="361"/>
                      </a:lnTo>
                      <a:lnTo>
                        <a:pt x="2261" y="363"/>
                      </a:lnTo>
                      <a:lnTo>
                        <a:pt x="2255" y="364"/>
                      </a:lnTo>
                      <a:lnTo>
                        <a:pt x="2250" y="367"/>
                      </a:lnTo>
                      <a:lnTo>
                        <a:pt x="2245" y="369"/>
                      </a:lnTo>
                      <a:lnTo>
                        <a:pt x="2240" y="370"/>
                      </a:lnTo>
                      <a:lnTo>
                        <a:pt x="2234" y="372"/>
                      </a:lnTo>
                      <a:lnTo>
                        <a:pt x="2229" y="375"/>
                      </a:lnTo>
                      <a:lnTo>
                        <a:pt x="2224" y="376"/>
                      </a:lnTo>
                      <a:lnTo>
                        <a:pt x="2218" y="378"/>
                      </a:lnTo>
                      <a:lnTo>
                        <a:pt x="2212" y="380"/>
                      </a:lnTo>
                      <a:lnTo>
                        <a:pt x="2208" y="383"/>
                      </a:lnTo>
                      <a:lnTo>
                        <a:pt x="2202" y="384"/>
                      </a:lnTo>
                      <a:lnTo>
                        <a:pt x="2196" y="386"/>
                      </a:lnTo>
                      <a:lnTo>
                        <a:pt x="2192" y="388"/>
                      </a:lnTo>
                      <a:lnTo>
                        <a:pt x="2186" y="390"/>
                      </a:lnTo>
                      <a:lnTo>
                        <a:pt x="2180" y="392"/>
                      </a:lnTo>
                      <a:lnTo>
                        <a:pt x="2176" y="394"/>
                      </a:lnTo>
                      <a:lnTo>
                        <a:pt x="2170" y="396"/>
                      </a:lnTo>
                      <a:lnTo>
                        <a:pt x="2164" y="398"/>
                      </a:lnTo>
                      <a:lnTo>
                        <a:pt x="2158" y="400"/>
                      </a:lnTo>
                      <a:lnTo>
                        <a:pt x="2152" y="402"/>
                      </a:lnTo>
                      <a:lnTo>
                        <a:pt x="2147" y="405"/>
                      </a:lnTo>
                      <a:lnTo>
                        <a:pt x="2142" y="406"/>
                      </a:lnTo>
                      <a:lnTo>
                        <a:pt x="2136" y="408"/>
                      </a:lnTo>
                      <a:lnTo>
                        <a:pt x="2131" y="410"/>
                      </a:lnTo>
                      <a:lnTo>
                        <a:pt x="2125" y="413"/>
                      </a:lnTo>
                      <a:lnTo>
                        <a:pt x="2119" y="414"/>
                      </a:lnTo>
                      <a:lnTo>
                        <a:pt x="2113" y="416"/>
                      </a:lnTo>
                      <a:lnTo>
                        <a:pt x="2108" y="418"/>
                      </a:lnTo>
                      <a:lnTo>
                        <a:pt x="2102" y="421"/>
                      </a:lnTo>
                      <a:lnTo>
                        <a:pt x="2096" y="423"/>
                      </a:lnTo>
                      <a:lnTo>
                        <a:pt x="2090" y="424"/>
                      </a:lnTo>
                      <a:lnTo>
                        <a:pt x="2085" y="426"/>
                      </a:lnTo>
                      <a:lnTo>
                        <a:pt x="2079" y="429"/>
                      </a:lnTo>
                      <a:lnTo>
                        <a:pt x="2073" y="431"/>
                      </a:lnTo>
                      <a:lnTo>
                        <a:pt x="2067" y="433"/>
                      </a:lnTo>
                      <a:lnTo>
                        <a:pt x="2061" y="436"/>
                      </a:lnTo>
                      <a:lnTo>
                        <a:pt x="2056" y="437"/>
                      </a:lnTo>
                      <a:lnTo>
                        <a:pt x="2050" y="439"/>
                      </a:lnTo>
                      <a:lnTo>
                        <a:pt x="2044" y="441"/>
                      </a:lnTo>
                      <a:lnTo>
                        <a:pt x="2038" y="444"/>
                      </a:lnTo>
                      <a:lnTo>
                        <a:pt x="2033" y="446"/>
                      </a:lnTo>
                      <a:lnTo>
                        <a:pt x="2027" y="448"/>
                      </a:lnTo>
                      <a:lnTo>
                        <a:pt x="2021" y="449"/>
                      </a:lnTo>
                      <a:lnTo>
                        <a:pt x="2015" y="452"/>
                      </a:lnTo>
                      <a:lnTo>
                        <a:pt x="2008" y="454"/>
                      </a:lnTo>
                      <a:lnTo>
                        <a:pt x="2003" y="456"/>
                      </a:lnTo>
                      <a:lnTo>
                        <a:pt x="1997" y="459"/>
                      </a:lnTo>
                      <a:lnTo>
                        <a:pt x="1991" y="461"/>
                      </a:lnTo>
                      <a:lnTo>
                        <a:pt x="1985" y="463"/>
                      </a:lnTo>
                      <a:lnTo>
                        <a:pt x="1980" y="464"/>
                      </a:lnTo>
                      <a:lnTo>
                        <a:pt x="1973" y="467"/>
                      </a:lnTo>
                      <a:lnTo>
                        <a:pt x="1967" y="469"/>
                      </a:lnTo>
                      <a:lnTo>
                        <a:pt x="1961" y="471"/>
                      </a:lnTo>
                      <a:lnTo>
                        <a:pt x="1955" y="474"/>
                      </a:lnTo>
                      <a:lnTo>
                        <a:pt x="1949" y="476"/>
                      </a:lnTo>
                      <a:lnTo>
                        <a:pt x="1943" y="478"/>
                      </a:lnTo>
                      <a:lnTo>
                        <a:pt x="1937" y="480"/>
                      </a:lnTo>
                      <a:lnTo>
                        <a:pt x="1930" y="483"/>
                      </a:lnTo>
                      <a:lnTo>
                        <a:pt x="1924" y="485"/>
                      </a:lnTo>
                      <a:lnTo>
                        <a:pt x="1919" y="486"/>
                      </a:lnTo>
                      <a:lnTo>
                        <a:pt x="1913" y="489"/>
                      </a:lnTo>
                      <a:lnTo>
                        <a:pt x="1906" y="491"/>
                      </a:lnTo>
                      <a:lnTo>
                        <a:pt x="1900" y="493"/>
                      </a:lnTo>
                      <a:lnTo>
                        <a:pt x="1894" y="495"/>
                      </a:lnTo>
                      <a:lnTo>
                        <a:pt x="1887" y="498"/>
                      </a:lnTo>
                      <a:lnTo>
                        <a:pt x="1882" y="500"/>
                      </a:lnTo>
                      <a:lnTo>
                        <a:pt x="1875" y="502"/>
                      </a:lnTo>
                      <a:lnTo>
                        <a:pt x="1869" y="505"/>
                      </a:lnTo>
                      <a:lnTo>
                        <a:pt x="1863" y="507"/>
                      </a:lnTo>
                      <a:lnTo>
                        <a:pt x="1856" y="509"/>
                      </a:lnTo>
                      <a:lnTo>
                        <a:pt x="1851" y="512"/>
                      </a:lnTo>
                      <a:lnTo>
                        <a:pt x="1844" y="514"/>
                      </a:lnTo>
                      <a:lnTo>
                        <a:pt x="1838" y="516"/>
                      </a:lnTo>
                      <a:lnTo>
                        <a:pt x="1831" y="517"/>
                      </a:lnTo>
                      <a:lnTo>
                        <a:pt x="1825" y="520"/>
                      </a:lnTo>
                      <a:lnTo>
                        <a:pt x="1819" y="522"/>
                      </a:lnTo>
                      <a:lnTo>
                        <a:pt x="1813" y="524"/>
                      </a:lnTo>
                      <a:lnTo>
                        <a:pt x="1807" y="527"/>
                      </a:lnTo>
                      <a:lnTo>
                        <a:pt x="1800" y="529"/>
                      </a:lnTo>
                      <a:lnTo>
                        <a:pt x="1794" y="531"/>
                      </a:lnTo>
                      <a:lnTo>
                        <a:pt x="1780" y="536"/>
                      </a:lnTo>
                      <a:lnTo>
                        <a:pt x="1768" y="540"/>
                      </a:lnTo>
                      <a:lnTo>
                        <a:pt x="1755" y="545"/>
                      </a:lnTo>
                      <a:lnTo>
                        <a:pt x="1742" y="550"/>
                      </a:lnTo>
                      <a:lnTo>
                        <a:pt x="1730" y="554"/>
                      </a:lnTo>
                      <a:lnTo>
                        <a:pt x="1717" y="559"/>
                      </a:lnTo>
                      <a:lnTo>
                        <a:pt x="1704" y="563"/>
                      </a:lnTo>
                      <a:lnTo>
                        <a:pt x="1692" y="568"/>
                      </a:lnTo>
                      <a:lnTo>
                        <a:pt x="1678" y="573"/>
                      </a:lnTo>
                      <a:lnTo>
                        <a:pt x="1665" y="577"/>
                      </a:lnTo>
                      <a:lnTo>
                        <a:pt x="1652" y="582"/>
                      </a:lnTo>
                      <a:lnTo>
                        <a:pt x="1639" y="586"/>
                      </a:lnTo>
                      <a:lnTo>
                        <a:pt x="1626" y="591"/>
                      </a:lnTo>
                      <a:lnTo>
                        <a:pt x="1613" y="596"/>
                      </a:lnTo>
                      <a:lnTo>
                        <a:pt x="1599" y="600"/>
                      </a:lnTo>
                      <a:lnTo>
                        <a:pt x="1587" y="605"/>
                      </a:lnTo>
                      <a:lnTo>
                        <a:pt x="1573" y="609"/>
                      </a:lnTo>
                      <a:lnTo>
                        <a:pt x="1560" y="614"/>
                      </a:lnTo>
                      <a:lnTo>
                        <a:pt x="1548" y="619"/>
                      </a:lnTo>
                      <a:lnTo>
                        <a:pt x="1534" y="623"/>
                      </a:lnTo>
                      <a:lnTo>
                        <a:pt x="1521" y="628"/>
                      </a:lnTo>
                      <a:lnTo>
                        <a:pt x="1507" y="632"/>
                      </a:lnTo>
                      <a:lnTo>
                        <a:pt x="1495" y="637"/>
                      </a:lnTo>
                      <a:lnTo>
                        <a:pt x="1481" y="642"/>
                      </a:lnTo>
                      <a:lnTo>
                        <a:pt x="1468" y="646"/>
                      </a:lnTo>
                      <a:lnTo>
                        <a:pt x="1454" y="651"/>
                      </a:lnTo>
                      <a:lnTo>
                        <a:pt x="1440" y="655"/>
                      </a:lnTo>
                      <a:lnTo>
                        <a:pt x="1428" y="661"/>
                      </a:lnTo>
                      <a:lnTo>
                        <a:pt x="1401" y="670"/>
                      </a:lnTo>
                      <a:lnTo>
                        <a:pt x="1375" y="680"/>
                      </a:lnTo>
                      <a:lnTo>
                        <a:pt x="1347" y="689"/>
                      </a:lnTo>
                      <a:lnTo>
                        <a:pt x="1321" y="698"/>
                      </a:lnTo>
                      <a:lnTo>
                        <a:pt x="1294" y="707"/>
                      </a:lnTo>
                      <a:lnTo>
                        <a:pt x="1268" y="716"/>
                      </a:lnTo>
                      <a:lnTo>
                        <a:pt x="1241" y="726"/>
                      </a:lnTo>
                      <a:lnTo>
                        <a:pt x="1213" y="735"/>
                      </a:lnTo>
                      <a:lnTo>
                        <a:pt x="1201" y="740"/>
                      </a:lnTo>
                      <a:lnTo>
                        <a:pt x="1187" y="744"/>
                      </a:lnTo>
                      <a:lnTo>
                        <a:pt x="1174" y="749"/>
                      </a:lnTo>
                      <a:lnTo>
                        <a:pt x="1160" y="753"/>
                      </a:lnTo>
                      <a:lnTo>
                        <a:pt x="1148" y="758"/>
                      </a:lnTo>
                      <a:lnTo>
                        <a:pt x="1134" y="763"/>
                      </a:lnTo>
                      <a:lnTo>
                        <a:pt x="1120" y="767"/>
                      </a:lnTo>
                      <a:lnTo>
                        <a:pt x="1107" y="772"/>
                      </a:lnTo>
                      <a:lnTo>
                        <a:pt x="1094" y="776"/>
                      </a:lnTo>
                      <a:lnTo>
                        <a:pt x="1081" y="780"/>
                      </a:lnTo>
                      <a:lnTo>
                        <a:pt x="1068" y="784"/>
                      </a:lnTo>
                      <a:lnTo>
                        <a:pt x="1054" y="789"/>
                      </a:lnTo>
                      <a:lnTo>
                        <a:pt x="1042" y="794"/>
                      </a:lnTo>
                      <a:lnTo>
                        <a:pt x="1028" y="798"/>
                      </a:lnTo>
                      <a:lnTo>
                        <a:pt x="1015" y="803"/>
                      </a:lnTo>
                      <a:lnTo>
                        <a:pt x="1001" y="807"/>
                      </a:lnTo>
                      <a:lnTo>
                        <a:pt x="989" y="812"/>
                      </a:lnTo>
                      <a:lnTo>
                        <a:pt x="976" y="815"/>
                      </a:lnTo>
                      <a:lnTo>
                        <a:pt x="962" y="820"/>
                      </a:lnTo>
                      <a:lnTo>
                        <a:pt x="950" y="825"/>
                      </a:lnTo>
                      <a:lnTo>
                        <a:pt x="937" y="829"/>
                      </a:lnTo>
                      <a:lnTo>
                        <a:pt x="924" y="834"/>
                      </a:lnTo>
                      <a:lnTo>
                        <a:pt x="910" y="837"/>
                      </a:lnTo>
                      <a:lnTo>
                        <a:pt x="898" y="842"/>
                      </a:lnTo>
                      <a:lnTo>
                        <a:pt x="885" y="847"/>
                      </a:lnTo>
                      <a:lnTo>
                        <a:pt x="872" y="851"/>
                      </a:lnTo>
                      <a:lnTo>
                        <a:pt x="860" y="855"/>
                      </a:lnTo>
                      <a:lnTo>
                        <a:pt x="847" y="859"/>
                      </a:lnTo>
                      <a:lnTo>
                        <a:pt x="840" y="862"/>
                      </a:lnTo>
                      <a:lnTo>
                        <a:pt x="834" y="864"/>
                      </a:lnTo>
                      <a:lnTo>
                        <a:pt x="827" y="866"/>
                      </a:lnTo>
                      <a:lnTo>
                        <a:pt x="822" y="867"/>
                      </a:lnTo>
                      <a:lnTo>
                        <a:pt x="815" y="870"/>
                      </a:lnTo>
                      <a:lnTo>
                        <a:pt x="809" y="872"/>
                      </a:lnTo>
                      <a:lnTo>
                        <a:pt x="802" y="874"/>
                      </a:lnTo>
                      <a:lnTo>
                        <a:pt x="796" y="877"/>
                      </a:lnTo>
                      <a:lnTo>
                        <a:pt x="789" y="878"/>
                      </a:lnTo>
                      <a:lnTo>
                        <a:pt x="784" y="880"/>
                      </a:lnTo>
                      <a:lnTo>
                        <a:pt x="777" y="882"/>
                      </a:lnTo>
                      <a:lnTo>
                        <a:pt x="771" y="885"/>
                      </a:lnTo>
                      <a:lnTo>
                        <a:pt x="764" y="887"/>
                      </a:lnTo>
                      <a:lnTo>
                        <a:pt x="758" y="888"/>
                      </a:lnTo>
                      <a:lnTo>
                        <a:pt x="753" y="890"/>
                      </a:lnTo>
                      <a:lnTo>
                        <a:pt x="746" y="893"/>
                      </a:lnTo>
                      <a:lnTo>
                        <a:pt x="740" y="895"/>
                      </a:lnTo>
                      <a:lnTo>
                        <a:pt x="733" y="896"/>
                      </a:lnTo>
                      <a:lnTo>
                        <a:pt x="727" y="898"/>
                      </a:lnTo>
                      <a:lnTo>
                        <a:pt x="721" y="901"/>
                      </a:lnTo>
                      <a:lnTo>
                        <a:pt x="715" y="903"/>
                      </a:lnTo>
                      <a:lnTo>
                        <a:pt x="709" y="904"/>
                      </a:lnTo>
                      <a:lnTo>
                        <a:pt x="703" y="906"/>
                      </a:lnTo>
                      <a:lnTo>
                        <a:pt x="696" y="909"/>
                      </a:lnTo>
                      <a:lnTo>
                        <a:pt x="690" y="911"/>
                      </a:lnTo>
                      <a:lnTo>
                        <a:pt x="685" y="912"/>
                      </a:lnTo>
                      <a:lnTo>
                        <a:pt x="678" y="914"/>
                      </a:lnTo>
                      <a:lnTo>
                        <a:pt x="672" y="917"/>
                      </a:lnTo>
                      <a:lnTo>
                        <a:pt x="666" y="919"/>
                      </a:lnTo>
                      <a:lnTo>
                        <a:pt x="660" y="920"/>
                      </a:lnTo>
                      <a:lnTo>
                        <a:pt x="653" y="923"/>
                      </a:lnTo>
                      <a:lnTo>
                        <a:pt x="648" y="925"/>
                      </a:lnTo>
                      <a:lnTo>
                        <a:pt x="642" y="926"/>
                      </a:lnTo>
                      <a:lnTo>
                        <a:pt x="636" y="928"/>
                      </a:lnTo>
                      <a:lnTo>
                        <a:pt x="629" y="931"/>
                      </a:lnTo>
                      <a:lnTo>
                        <a:pt x="624" y="932"/>
                      </a:lnTo>
                      <a:lnTo>
                        <a:pt x="618" y="934"/>
                      </a:lnTo>
                      <a:lnTo>
                        <a:pt x="612" y="936"/>
                      </a:lnTo>
                      <a:lnTo>
                        <a:pt x="606" y="938"/>
                      </a:lnTo>
                      <a:lnTo>
                        <a:pt x="600" y="940"/>
                      </a:lnTo>
                      <a:lnTo>
                        <a:pt x="595" y="942"/>
                      </a:lnTo>
                      <a:lnTo>
                        <a:pt x="588" y="943"/>
                      </a:lnTo>
                      <a:lnTo>
                        <a:pt x="582" y="946"/>
                      </a:lnTo>
                      <a:lnTo>
                        <a:pt x="576" y="948"/>
                      </a:lnTo>
                      <a:lnTo>
                        <a:pt x="571" y="949"/>
                      </a:lnTo>
                      <a:lnTo>
                        <a:pt x="565" y="951"/>
                      </a:lnTo>
                      <a:lnTo>
                        <a:pt x="559" y="954"/>
                      </a:lnTo>
                      <a:lnTo>
                        <a:pt x="553" y="955"/>
                      </a:lnTo>
                      <a:lnTo>
                        <a:pt x="547" y="957"/>
                      </a:lnTo>
                      <a:lnTo>
                        <a:pt x="542" y="958"/>
                      </a:lnTo>
                      <a:lnTo>
                        <a:pt x="536" y="961"/>
                      </a:lnTo>
                      <a:lnTo>
                        <a:pt x="530" y="962"/>
                      </a:lnTo>
                      <a:lnTo>
                        <a:pt x="524" y="964"/>
                      </a:lnTo>
                      <a:lnTo>
                        <a:pt x="519" y="966"/>
                      </a:lnTo>
                      <a:lnTo>
                        <a:pt x="513" y="967"/>
                      </a:lnTo>
                      <a:lnTo>
                        <a:pt x="507" y="970"/>
                      </a:lnTo>
                      <a:lnTo>
                        <a:pt x="501" y="971"/>
                      </a:lnTo>
                      <a:lnTo>
                        <a:pt x="496" y="973"/>
                      </a:lnTo>
                      <a:lnTo>
                        <a:pt x="490" y="974"/>
                      </a:lnTo>
                      <a:lnTo>
                        <a:pt x="484" y="977"/>
                      </a:lnTo>
                      <a:lnTo>
                        <a:pt x="480" y="978"/>
                      </a:lnTo>
                      <a:lnTo>
                        <a:pt x="474" y="980"/>
                      </a:lnTo>
                      <a:lnTo>
                        <a:pt x="468" y="981"/>
                      </a:lnTo>
                      <a:lnTo>
                        <a:pt x="462" y="984"/>
                      </a:lnTo>
                      <a:lnTo>
                        <a:pt x="456" y="985"/>
                      </a:lnTo>
                      <a:lnTo>
                        <a:pt x="451" y="987"/>
                      </a:lnTo>
                      <a:lnTo>
                        <a:pt x="446" y="988"/>
                      </a:lnTo>
                      <a:lnTo>
                        <a:pt x="440" y="990"/>
                      </a:lnTo>
                      <a:lnTo>
                        <a:pt x="435" y="992"/>
                      </a:lnTo>
                      <a:lnTo>
                        <a:pt x="429" y="994"/>
                      </a:lnTo>
                      <a:lnTo>
                        <a:pt x="424" y="995"/>
                      </a:lnTo>
                      <a:lnTo>
                        <a:pt x="418" y="997"/>
                      </a:lnTo>
                      <a:lnTo>
                        <a:pt x="413" y="999"/>
                      </a:lnTo>
                      <a:lnTo>
                        <a:pt x="408" y="1001"/>
                      </a:lnTo>
                      <a:lnTo>
                        <a:pt x="402" y="1002"/>
                      </a:lnTo>
                      <a:lnTo>
                        <a:pt x="397" y="1004"/>
                      </a:lnTo>
                      <a:lnTo>
                        <a:pt x="392" y="1005"/>
                      </a:lnTo>
                      <a:lnTo>
                        <a:pt x="386" y="1007"/>
                      </a:lnTo>
                      <a:lnTo>
                        <a:pt x="382" y="1009"/>
                      </a:lnTo>
                      <a:lnTo>
                        <a:pt x="376" y="1010"/>
                      </a:lnTo>
                      <a:lnTo>
                        <a:pt x="370" y="1012"/>
                      </a:lnTo>
                      <a:lnTo>
                        <a:pt x="365" y="1014"/>
                      </a:lnTo>
                      <a:lnTo>
                        <a:pt x="360" y="1015"/>
                      </a:lnTo>
                      <a:lnTo>
                        <a:pt x="355" y="1017"/>
                      </a:lnTo>
                      <a:lnTo>
                        <a:pt x="349" y="1018"/>
                      </a:lnTo>
                      <a:lnTo>
                        <a:pt x="345" y="1019"/>
                      </a:lnTo>
                      <a:lnTo>
                        <a:pt x="339" y="1022"/>
                      </a:lnTo>
                      <a:lnTo>
                        <a:pt x="334" y="1023"/>
                      </a:lnTo>
                      <a:lnTo>
                        <a:pt x="330" y="1024"/>
                      </a:lnTo>
                      <a:lnTo>
                        <a:pt x="324" y="1026"/>
                      </a:lnTo>
                      <a:lnTo>
                        <a:pt x="319" y="1027"/>
                      </a:lnTo>
                      <a:lnTo>
                        <a:pt x="314" y="1028"/>
                      </a:lnTo>
                      <a:lnTo>
                        <a:pt x="309" y="1031"/>
                      </a:lnTo>
                      <a:lnTo>
                        <a:pt x="304" y="1032"/>
                      </a:lnTo>
                      <a:lnTo>
                        <a:pt x="299" y="1033"/>
                      </a:lnTo>
                      <a:lnTo>
                        <a:pt x="294" y="1034"/>
                      </a:lnTo>
                      <a:lnTo>
                        <a:pt x="289" y="1037"/>
                      </a:lnTo>
                      <a:lnTo>
                        <a:pt x="285" y="1038"/>
                      </a:lnTo>
                      <a:lnTo>
                        <a:pt x="279" y="1039"/>
                      </a:lnTo>
                      <a:lnTo>
                        <a:pt x="274" y="1040"/>
                      </a:lnTo>
                      <a:lnTo>
                        <a:pt x="270" y="1042"/>
                      </a:lnTo>
                      <a:lnTo>
                        <a:pt x="265" y="1043"/>
                      </a:lnTo>
                      <a:lnTo>
                        <a:pt x="259" y="1045"/>
                      </a:lnTo>
                      <a:lnTo>
                        <a:pt x="255" y="1046"/>
                      </a:lnTo>
                      <a:lnTo>
                        <a:pt x="250" y="1048"/>
                      </a:lnTo>
                      <a:lnTo>
                        <a:pt x="246" y="1049"/>
                      </a:lnTo>
                      <a:lnTo>
                        <a:pt x="241" y="1050"/>
                      </a:lnTo>
                      <a:lnTo>
                        <a:pt x="236" y="1051"/>
                      </a:lnTo>
                      <a:lnTo>
                        <a:pt x="232" y="1053"/>
                      </a:lnTo>
                      <a:lnTo>
                        <a:pt x="227" y="1054"/>
                      </a:lnTo>
                      <a:lnTo>
                        <a:pt x="223" y="1056"/>
                      </a:lnTo>
                      <a:lnTo>
                        <a:pt x="218" y="1057"/>
                      </a:lnTo>
                      <a:lnTo>
                        <a:pt x="213" y="1058"/>
                      </a:lnTo>
                      <a:lnTo>
                        <a:pt x="209" y="1060"/>
                      </a:lnTo>
                      <a:lnTo>
                        <a:pt x="204" y="1061"/>
                      </a:lnTo>
                      <a:lnTo>
                        <a:pt x="200" y="1062"/>
                      </a:lnTo>
                      <a:lnTo>
                        <a:pt x="195" y="1063"/>
                      </a:lnTo>
                      <a:lnTo>
                        <a:pt x="190" y="1064"/>
                      </a:lnTo>
                      <a:lnTo>
                        <a:pt x="186" y="1065"/>
                      </a:lnTo>
                      <a:lnTo>
                        <a:pt x="182" y="1068"/>
                      </a:lnTo>
                      <a:lnTo>
                        <a:pt x="178" y="1069"/>
                      </a:lnTo>
                      <a:lnTo>
                        <a:pt x="173" y="1070"/>
                      </a:lnTo>
                      <a:lnTo>
                        <a:pt x="168" y="1071"/>
                      </a:lnTo>
                      <a:lnTo>
                        <a:pt x="164" y="1072"/>
                      </a:lnTo>
                      <a:lnTo>
                        <a:pt x="160" y="1073"/>
                      </a:lnTo>
                      <a:lnTo>
                        <a:pt x="156" y="1075"/>
                      </a:lnTo>
                      <a:lnTo>
                        <a:pt x="151" y="1076"/>
                      </a:lnTo>
                      <a:lnTo>
                        <a:pt x="148" y="1077"/>
                      </a:lnTo>
                      <a:lnTo>
                        <a:pt x="143" y="1078"/>
                      </a:lnTo>
                      <a:lnTo>
                        <a:pt x="138" y="1079"/>
                      </a:lnTo>
                      <a:lnTo>
                        <a:pt x="135" y="1080"/>
                      </a:lnTo>
                      <a:lnTo>
                        <a:pt x="130" y="1081"/>
                      </a:lnTo>
                      <a:lnTo>
                        <a:pt x="127" y="1083"/>
                      </a:lnTo>
                      <a:lnTo>
                        <a:pt x="122" y="1084"/>
                      </a:lnTo>
                      <a:lnTo>
                        <a:pt x="119" y="1084"/>
                      </a:lnTo>
                      <a:lnTo>
                        <a:pt x="114" y="1085"/>
                      </a:lnTo>
                      <a:lnTo>
                        <a:pt x="111" y="1086"/>
                      </a:lnTo>
                      <a:lnTo>
                        <a:pt x="106" y="1087"/>
                      </a:lnTo>
                      <a:lnTo>
                        <a:pt x="103" y="1088"/>
                      </a:lnTo>
                      <a:lnTo>
                        <a:pt x="98" y="1089"/>
                      </a:lnTo>
                      <a:lnTo>
                        <a:pt x="95" y="1091"/>
                      </a:lnTo>
                      <a:lnTo>
                        <a:pt x="91" y="1092"/>
                      </a:lnTo>
                      <a:lnTo>
                        <a:pt x="87" y="1093"/>
                      </a:lnTo>
                      <a:lnTo>
                        <a:pt x="83" y="1093"/>
                      </a:lnTo>
                      <a:lnTo>
                        <a:pt x="80" y="1094"/>
                      </a:lnTo>
                      <a:lnTo>
                        <a:pt x="76" y="1095"/>
                      </a:lnTo>
                      <a:lnTo>
                        <a:pt x="72" y="1096"/>
                      </a:lnTo>
                      <a:lnTo>
                        <a:pt x="68" y="1098"/>
                      </a:lnTo>
                      <a:lnTo>
                        <a:pt x="65" y="1098"/>
                      </a:lnTo>
                      <a:lnTo>
                        <a:pt x="61" y="1099"/>
                      </a:lnTo>
                      <a:lnTo>
                        <a:pt x="58" y="1100"/>
                      </a:lnTo>
                      <a:lnTo>
                        <a:pt x="54" y="1101"/>
                      </a:lnTo>
                      <a:lnTo>
                        <a:pt x="50" y="1101"/>
                      </a:lnTo>
                      <a:lnTo>
                        <a:pt x="46" y="1102"/>
                      </a:lnTo>
                      <a:lnTo>
                        <a:pt x="43" y="1103"/>
                      </a:lnTo>
                      <a:lnTo>
                        <a:pt x="39" y="1104"/>
                      </a:lnTo>
                      <a:lnTo>
                        <a:pt x="36" y="1104"/>
                      </a:lnTo>
                      <a:lnTo>
                        <a:pt x="32" y="1106"/>
                      </a:lnTo>
                      <a:lnTo>
                        <a:pt x="29" y="1107"/>
                      </a:lnTo>
                      <a:lnTo>
                        <a:pt x="27" y="1107"/>
                      </a:lnTo>
                      <a:lnTo>
                        <a:pt x="23" y="1108"/>
                      </a:lnTo>
                      <a:lnTo>
                        <a:pt x="20" y="1109"/>
                      </a:lnTo>
                      <a:lnTo>
                        <a:pt x="16" y="1110"/>
                      </a:lnTo>
                      <a:lnTo>
                        <a:pt x="13" y="1110"/>
                      </a:lnTo>
                      <a:lnTo>
                        <a:pt x="9" y="1111"/>
                      </a:lnTo>
                      <a:lnTo>
                        <a:pt x="7" y="1113"/>
                      </a:lnTo>
                      <a:lnTo>
                        <a:pt x="4" y="1113"/>
                      </a:lnTo>
                      <a:lnTo>
                        <a:pt x="0" y="1114"/>
                      </a:lnTo>
                      <a:lnTo>
                        <a:pt x="0" y="1113"/>
                      </a:lnTo>
                      <a:lnTo>
                        <a:pt x="4" y="1113"/>
                      </a:lnTo>
                      <a:lnTo>
                        <a:pt x="7" y="1111"/>
                      </a:lnTo>
                      <a:lnTo>
                        <a:pt x="9" y="1110"/>
                      </a:lnTo>
                      <a:lnTo>
                        <a:pt x="13" y="1110"/>
                      </a:lnTo>
                      <a:lnTo>
                        <a:pt x="16" y="1109"/>
                      </a:lnTo>
                      <a:lnTo>
                        <a:pt x="20" y="1108"/>
                      </a:lnTo>
                      <a:lnTo>
                        <a:pt x="23" y="1108"/>
                      </a:lnTo>
                      <a:lnTo>
                        <a:pt x="26" y="1107"/>
                      </a:lnTo>
                      <a:lnTo>
                        <a:pt x="29" y="1106"/>
                      </a:lnTo>
                      <a:lnTo>
                        <a:pt x="32" y="1104"/>
                      </a:lnTo>
                      <a:lnTo>
                        <a:pt x="36" y="1104"/>
                      </a:lnTo>
                      <a:lnTo>
                        <a:pt x="39" y="1103"/>
                      </a:lnTo>
                      <a:lnTo>
                        <a:pt x="43" y="1102"/>
                      </a:lnTo>
                      <a:lnTo>
                        <a:pt x="46" y="1101"/>
                      </a:lnTo>
                      <a:lnTo>
                        <a:pt x="50" y="1100"/>
                      </a:lnTo>
                      <a:lnTo>
                        <a:pt x="53" y="1099"/>
                      </a:lnTo>
                      <a:lnTo>
                        <a:pt x="57" y="1099"/>
                      </a:lnTo>
                      <a:lnTo>
                        <a:pt x="60" y="1098"/>
                      </a:lnTo>
                      <a:lnTo>
                        <a:pt x="65" y="1096"/>
                      </a:lnTo>
                      <a:lnTo>
                        <a:pt x="68" y="1095"/>
                      </a:lnTo>
                      <a:lnTo>
                        <a:pt x="72" y="1094"/>
                      </a:lnTo>
                      <a:lnTo>
                        <a:pt x="75" y="1093"/>
                      </a:lnTo>
                      <a:lnTo>
                        <a:pt x="79" y="1092"/>
                      </a:lnTo>
                      <a:lnTo>
                        <a:pt x="83" y="1091"/>
                      </a:lnTo>
                      <a:lnTo>
                        <a:pt x="87" y="1089"/>
                      </a:lnTo>
                      <a:lnTo>
                        <a:pt x="90" y="1088"/>
                      </a:lnTo>
                      <a:lnTo>
                        <a:pt x="94" y="1088"/>
                      </a:lnTo>
                      <a:lnTo>
                        <a:pt x="98" y="1087"/>
                      </a:lnTo>
                      <a:lnTo>
                        <a:pt x="102" y="1086"/>
                      </a:lnTo>
                      <a:lnTo>
                        <a:pt x="106" y="1085"/>
                      </a:lnTo>
                      <a:lnTo>
                        <a:pt x="110" y="1084"/>
                      </a:lnTo>
                      <a:lnTo>
                        <a:pt x="113" y="1083"/>
                      </a:lnTo>
                      <a:lnTo>
                        <a:pt x="118" y="1081"/>
                      </a:lnTo>
                      <a:lnTo>
                        <a:pt x="121" y="1080"/>
                      </a:lnTo>
                      <a:lnTo>
                        <a:pt x="126" y="1078"/>
                      </a:lnTo>
                      <a:lnTo>
                        <a:pt x="129" y="1077"/>
                      </a:lnTo>
                      <a:lnTo>
                        <a:pt x="134" y="1076"/>
                      </a:lnTo>
                      <a:lnTo>
                        <a:pt x="137" y="1075"/>
                      </a:lnTo>
                      <a:lnTo>
                        <a:pt x="142" y="1073"/>
                      </a:lnTo>
                      <a:lnTo>
                        <a:pt x="147" y="1072"/>
                      </a:lnTo>
                      <a:lnTo>
                        <a:pt x="150" y="1071"/>
                      </a:lnTo>
                      <a:lnTo>
                        <a:pt x="155" y="1070"/>
                      </a:lnTo>
                      <a:lnTo>
                        <a:pt x="159" y="1069"/>
                      </a:lnTo>
                      <a:lnTo>
                        <a:pt x="163" y="1068"/>
                      </a:lnTo>
                      <a:lnTo>
                        <a:pt x="167" y="1066"/>
                      </a:lnTo>
                      <a:lnTo>
                        <a:pt x="172" y="1064"/>
                      </a:lnTo>
                      <a:lnTo>
                        <a:pt x="175" y="1063"/>
                      </a:lnTo>
                      <a:lnTo>
                        <a:pt x="180" y="1062"/>
                      </a:lnTo>
                      <a:lnTo>
                        <a:pt x="185" y="1061"/>
                      </a:lnTo>
                      <a:lnTo>
                        <a:pt x="189" y="1060"/>
                      </a:lnTo>
                      <a:lnTo>
                        <a:pt x="194" y="1058"/>
                      </a:lnTo>
                      <a:lnTo>
                        <a:pt x="198" y="1056"/>
                      </a:lnTo>
                      <a:lnTo>
                        <a:pt x="202" y="1055"/>
                      </a:lnTo>
                      <a:lnTo>
                        <a:pt x="206" y="1054"/>
                      </a:lnTo>
                      <a:lnTo>
                        <a:pt x="211" y="1053"/>
                      </a:lnTo>
                      <a:lnTo>
                        <a:pt x="216" y="1050"/>
                      </a:lnTo>
                      <a:lnTo>
                        <a:pt x="220" y="1049"/>
                      </a:lnTo>
                      <a:lnTo>
                        <a:pt x="225" y="1048"/>
                      </a:lnTo>
                      <a:lnTo>
                        <a:pt x="229" y="1047"/>
                      </a:lnTo>
                      <a:lnTo>
                        <a:pt x="234" y="1045"/>
                      </a:lnTo>
                      <a:lnTo>
                        <a:pt x="239" y="1043"/>
                      </a:lnTo>
                      <a:lnTo>
                        <a:pt x="243" y="1042"/>
                      </a:lnTo>
                      <a:lnTo>
                        <a:pt x="248" y="1040"/>
                      </a:lnTo>
                      <a:lnTo>
                        <a:pt x="253" y="1039"/>
                      </a:lnTo>
                      <a:lnTo>
                        <a:pt x="258" y="1038"/>
                      </a:lnTo>
                      <a:lnTo>
                        <a:pt x="263" y="1035"/>
                      </a:lnTo>
                      <a:lnTo>
                        <a:pt x="268" y="1034"/>
                      </a:lnTo>
                      <a:lnTo>
                        <a:pt x="272" y="1033"/>
                      </a:lnTo>
                      <a:lnTo>
                        <a:pt x="277" y="1031"/>
                      </a:lnTo>
                      <a:lnTo>
                        <a:pt x="281" y="1030"/>
                      </a:lnTo>
                      <a:lnTo>
                        <a:pt x="287" y="1028"/>
                      </a:lnTo>
                      <a:lnTo>
                        <a:pt x="292" y="1026"/>
                      </a:lnTo>
                      <a:lnTo>
                        <a:pt x="296" y="1025"/>
                      </a:lnTo>
                      <a:lnTo>
                        <a:pt x="301" y="1023"/>
                      </a:lnTo>
                      <a:lnTo>
                        <a:pt x="307" y="1022"/>
                      </a:lnTo>
                      <a:lnTo>
                        <a:pt x="311" y="1020"/>
                      </a:lnTo>
                      <a:lnTo>
                        <a:pt x="316" y="1018"/>
                      </a:lnTo>
                      <a:lnTo>
                        <a:pt x="322" y="1017"/>
                      </a:lnTo>
                      <a:lnTo>
                        <a:pt x="326" y="1015"/>
                      </a:lnTo>
                      <a:lnTo>
                        <a:pt x="331" y="1014"/>
                      </a:lnTo>
                      <a:lnTo>
                        <a:pt x="337" y="1011"/>
                      </a:lnTo>
                      <a:lnTo>
                        <a:pt x="341" y="1010"/>
                      </a:lnTo>
                      <a:lnTo>
                        <a:pt x="347" y="1008"/>
                      </a:lnTo>
                      <a:lnTo>
                        <a:pt x="352" y="1007"/>
                      </a:lnTo>
                      <a:lnTo>
                        <a:pt x="356" y="1004"/>
                      </a:lnTo>
                      <a:lnTo>
                        <a:pt x="362" y="1003"/>
                      </a:lnTo>
                      <a:lnTo>
                        <a:pt x="367" y="1001"/>
                      </a:lnTo>
                      <a:lnTo>
                        <a:pt x="372" y="1000"/>
                      </a:lnTo>
                      <a:lnTo>
                        <a:pt x="378" y="997"/>
                      </a:lnTo>
                      <a:lnTo>
                        <a:pt x="383" y="996"/>
                      </a:lnTo>
                      <a:lnTo>
                        <a:pt x="388" y="994"/>
                      </a:lnTo>
                      <a:lnTo>
                        <a:pt x="393" y="993"/>
                      </a:lnTo>
                      <a:lnTo>
                        <a:pt x="399" y="990"/>
                      </a:lnTo>
                      <a:lnTo>
                        <a:pt x="403" y="989"/>
                      </a:lnTo>
                      <a:lnTo>
                        <a:pt x="409" y="987"/>
                      </a:lnTo>
                      <a:lnTo>
                        <a:pt x="415" y="985"/>
                      </a:lnTo>
                      <a:lnTo>
                        <a:pt x="420" y="984"/>
                      </a:lnTo>
                      <a:lnTo>
                        <a:pt x="425" y="981"/>
                      </a:lnTo>
                      <a:lnTo>
                        <a:pt x="431" y="980"/>
                      </a:lnTo>
                      <a:lnTo>
                        <a:pt x="436" y="978"/>
                      </a:lnTo>
                      <a:lnTo>
                        <a:pt x="441" y="977"/>
                      </a:lnTo>
                      <a:lnTo>
                        <a:pt x="447" y="974"/>
                      </a:lnTo>
                      <a:lnTo>
                        <a:pt x="453" y="972"/>
                      </a:lnTo>
                      <a:lnTo>
                        <a:pt x="458" y="971"/>
                      </a:lnTo>
                      <a:lnTo>
                        <a:pt x="463" y="969"/>
                      </a:lnTo>
                      <a:lnTo>
                        <a:pt x="469" y="966"/>
                      </a:lnTo>
                      <a:lnTo>
                        <a:pt x="475" y="965"/>
                      </a:lnTo>
                      <a:lnTo>
                        <a:pt x="481" y="963"/>
                      </a:lnTo>
                      <a:lnTo>
                        <a:pt x="485" y="961"/>
                      </a:lnTo>
                      <a:lnTo>
                        <a:pt x="491" y="959"/>
                      </a:lnTo>
                      <a:lnTo>
                        <a:pt x="497" y="957"/>
                      </a:lnTo>
                      <a:lnTo>
                        <a:pt x="503" y="955"/>
                      </a:lnTo>
                      <a:lnTo>
                        <a:pt x="508" y="954"/>
                      </a:lnTo>
                      <a:lnTo>
                        <a:pt x="514" y="951"/>
                      </a:lnTo>
                      <a:lnTo>
                        <a:pt x="520" y="949"/>
                      </a:lnTo>
                      <a:lnTo>
                        <a:pt x="526" y="947"/>
                      </a:lnTo>
                      <a:lnTo>
                        <a:pt x="531" y="946"/>
                      </a:lnTo>
                      <a:lnTo>
                        <a:pt x="536" y="943"/>
                      </a:lnTo>
                      <a:lnTo>
                        <a:pt x="542" y="941"/>
                      </a:lnTo>
                      <a:lnTo>
                        <a:pt x="547" y="940"/>
                      </a:lnTo>
                      <a:lnTo>
                        <a:pt x="553" y="938"/>
                      </a:lnTo>
                      <a:lnTo>
                        <a:pt x="559" y="935"/>
                      </a:lnTo>
                      <a:lnTo>
                        <a:pt x="565" y="933"/>
                      </a:lnTo>
                      <a:lnTo>
                        <a:pt x="571" y="931"/>
                      </a:lnTo>
                      <a:lnTo>
                        <a:pt x="576" y="929"/>
                      </a:lnTo>
                      <a:lnTo>
                        <a:pt x="583" y="927"/>
                      </a:lnTo>
                      <a:lnTo>
                        <a:pt x="589" y="925"/>
                      </a:lnTo>
                      <a:lnTo>
                        <a:pt x="595" y="923"/>
                      </a:lnTo>
                      <a:lnTo>
                        <a:pt x="600" y="921"/>
                      </a:lnTo>
                      <a:lnTo>
                        <a:pt x="606" y="919"/>
                      </a:lnTo>
                      <a:lnTo>
                        <a:pt x="612" y="917"/>
                      </a:lnTo>
                      <a:lnTo>
                        <a:pt x="618" y="914"/>
                      </a:lnTo>
                      <a:lnTo>
                        <a:pt x="624" y="912"/>
                      </a:lnTo>
                      <a:lnTo>
                        <a:pt x="629" y="910"/>
                      </a:lnTo>
                      <a:lnTo>
                        <a:pt x="636" y="909"/>
                      </a:lnTo>
                      <a:lnTo>
                        <a:pt x="642" y="906"/>
                      </a:lnTo>
                      <a:lnTo>
                        <a:pt x="648" y="904"/>
                      </a:lnTo>
                      <a:lnTo>
                        <a:pt x="653" y="902"/>
                      </a:lnTo>
                      <a:lnTo>
                        <a:pt x="659" y="900"/>
                      </a:lnTo>
                      <a:lnTo>
                        <a:pt x="666" y="897"/>
                      </a:lnTo>
                      <a:lnTo>
                        <a:pt x="672" y="896"/>
                      </a:lnTo>
                      <a:lnTo>
                        <a:pt x="678" y="894"/>
                      </a:lnTo>
                      <a:lnTo>
                        <a:pt x="683" y="891"/>
                      </a:lnTo>
                      <a:lnTo>
                        <a:pt x="689" y="889"/>
                      </a:lnTo>
                      <a:lnTo>
                        <a:pt x="696" y="887"/>
                      </a:lnTo>
                      <a:lnTo>
                        <a:pt x="702" y="885"/>
                      </a:lnTo>
                      <a:lnTo>
                        <a:pt x="708" y="882"/>
                      </a:lnTo>
                      <a:lnTo>
                        <a:pt x="715" y="880"/>
                      </a:lnTo>
                      <a:lnTo>
                        <a:pt x="720" y="878"/>
                      </a:lnTo>
                      <a:lnTo>
                        <a:pt x="726" y="877"/>
                      </a:lnTo>
                      <a:lnTo>
                        <a:pt x="733" y="874"/>
                      </a:lnTo>
                      <a:lnTo>
                        <a:pt x="739" y="872"/>
                      </a:lnTo>
                      <a:lnTo>
                        <a:pt x="745" y="870"/>
                      </a:lnTo>
                      <a:lnTo>
                        <a:pt x="751" y="867"/>
                      </a:lnTo>
                      <a:lnTo>
                        <a:pt x="757" y="865"/>
                      </a:lnTo>
                      <a:lnTo>
                        <a:pt x="763" y="863"/>
                      </a:lnTo>
                      <a:lnTo>
                        <a:pt x="770" y="860"/>
                      </a:lnTo>
                      <a:lnTo>
                        <a:pt x="776" y="858"/>
                      </a:lnTo>
                      <a:lnTo>
                        <a:pt x="783" y="856"/>
                      </a:lnTo>
                      <a:lnTo>
                        <a:pt x="788" y="853"/>
                      </a:lnTo>
                      <a:lnTo>
                        <a:pt x="794" y="851"/>
                      </a:lnTo>
                      <a:lnTo>
                        <a:pt x="801" y="849"/>
                      </a:lnTo>
                      <a:lnTo>
                        <a:pt x="807" y="847"/>
                      </a:lnTo>
                      <a:lnTo>
                        <a:pt x="814" y="844"/>
                      </a:lnTo>
                      <a:lnTo>
                        <a:pt x="819" y="842"/>
                      </a:lnTo>
                      <a:lnTo>
                        <a:pt x="826" y="840"/>
                      </a:lnTo>
                      <a:lnTo>
                        <a:pt x="832" y="837"/>
                      </a:lnTo>
                      <a:lnTo>
                        <a:pt x="838" y="835"/>
                      </a:lnTo>
                      <a:lnTo>
                        <a:pt x="851" y="830"/>
                      </a:lnTo>
                      <a:lnTo>
                        <a:pt x="863" y="826"/>
                      </a:lnTo>
                      <a:lnTo>
                        <a:pt x="876" y="821"/>
                      </a:lnTo>
                      <a:lnTo>
                        <a:pt x="889" y="817"/>
                      </a:lnTo>
                      <a:lnTo>
                        <a:pt x="902" y="812"/>
                      </a:lnTo>
                      <a:lnTo>
                        <a:pt x="915" y="807"/>
                      </a:lnTo>
                      <a:lnTo>
                        <a:pt x="928" y="803"/>
                      </a:lnTo>
                      <a:lnTo>
                        <a:pt x="940" y="798"/>
                      </a:lnTo>
                      <a:lnTo>
                        <a:pt x="953" y="794"/>
                      </a:lnTo>
                      <a:lnTo>
                        <a:pt x="966" y="789"/>
                      </a:lnTo>
                      <a:lnTo>
                        <a:pt x="980" y="784"/>
                      </a:lnTo>
                      <a:lnTo>
                        <a:pt x="992" y="779"/>
                      </a:lnTo>
                      <a:lnTo>
                        <a:pt x="1005" y="774"/>
                      </a:lnTo>
                      <a:lnTo>
                        <a:pt x="1018" y="769"/>
                      </a:lnTo>
                      <a:lnTo>
                        <a:pt x="1031" y="765"/>
                      </a:lnTo>
                      <a:lnTo>
                        <a:pt x="1044" y="760"/>
                      </a:lnTo>
                      <a:lnTo>
                        <a:pt x="1057" y="754"/>
                      </a:lnTo>
                      <a:lnTo>
                        <a:pt x="1071" y="750"/>
                      </a:lnTo>
                      <a:lnTo>
                        <a:pt x="1083" y="745"/>
                      </a:lnTo>
                      <a:lnTo>
                        <a:pt x="1096" y="741"/>
                      </a:lnTo>
                      <a:lnTo>
                        <a:pt x="1110" y="736"/>
                      </a:lnTo>
                      <a:lnTo>
                        <a:pt x="1122" y="730"/>
                      </a:lnTo>
                      <a:lnTo>
                        <a:pt x="1136" y="726"/>
                      </a:lnTo>
                      <a:lnTo>
                        <a:pt x="1149" y="721"/>
                      </a:lnTo>
                      <a:lnTo>
                        <a:pt x="1162" y="715"/>
                      </a:lnTo>
                      <a:lnTo>
                        <a:pt x="1175" y="711"/>
                      </a:lnTo>
                      <a:lnTo>
                        <a:pt x="1188" y="706"/>
                      </a:lnTo>
                      <a:lnTo>
                        <a:pt x="1202" y="702"/>
                      </a:lnTo>
                      <a:lnTo>
                        <a:pt x="1228" y="691"/>
                      </a:lnTo>
                      <a:lnTo>
                        <a:pt x="1255" y="681"/>
                      </a:lnTo>
                      <a:lnTo>
                        <a:pt x="1281" y="672"/>
                      </a:lnTo>
                      <a:lnTo>
                        <a:pt x="1308" y="661"/>
                      </a:lnTo>
                      <a:lnTo>
                        <a:pt x="1334" y="651"/>
                      </a:lnTo>
                      <a:lnTo>
                        <a:pt x="1361" y="642"/>
                      </a:lnTo>
                      <a:lnTo>
                        <a:pt x="1386" y="631"/>
                      </a:lnTo>
                      <a:lnTo>
                        <a:pt x="1413" y="621"/>
                      </a:lnTo>
                      <a:lnTo>
                        <a:pt x="1427" y="616"/>
                      </a:lnTo>
                      <a:lnTo>
                        <a:pt x="1439" y="612"/>
                      </a:lnTo>
                      <a:lnTo>
                        <a:pt x="1453" y="606"/>
                      </a:lnTo>
                      <a:lnTo>
                        <a:pt x="1466" y="601"/>
                      </a:lnTo>
                      <a:lnTo>
                        <a:pt x="1478" y="597"/>
                      </a:lnTo>
                      <a:lnTo>
                        <a:pt x="1492" y="591"/>
                      </a:lnTo>
                      <a:lnTo>
                        <a:pt x="1505" y="586"/>
                      </a:lnTo>
                      <a:lnTo>
                        <a:pt x="1519" y="581"/>
                      </a:lnTo>
                      <a:lnTo>
                        <a:pt x="1531" y="576"/>
                      </a:lnTo>
                      <a:lnTo>
                        <a:pt x="1544" y="571"/>
                      </a:lnTo>
                      <a:lnTo>
                        <a:pt x="1558" y="567"/>
                      </a:lnTo>
                      <a:lnTo>
                        <a:pt x="1571" y="561"/>
                      </a:lnTo>
                      <a:lnTo>
                        <a:pt x="1583" y="556"/>
                      </a:lnTo>
                      <a:lnTo>
                        <a:pt x="1596" y="552"/>
                      </a:lnTo>
                      <a:lnTo>
                        <a:pt x="1610" y="546"/>
                      </a:lnTo>
                      <a:lnTo>
                        <a:pt x="1622" y="541"/>
                      </a:lnTo>
                      <a:lnTo>
                        <a:pt x="1635" y="537"/>
                      </a:lnTo>
                      <a:lnTo>
                        <a:pt x="1648" y="531"/>
                      </a:lnTo>
                      <a:lnTo>
                        <a:pt x="1662" y="527"/>
                      </a:lnTo>
                      <a:lnTo>
                        <a:pt x="1674" y="522"/>
                      </a:lnTo>
                      <a:lnTo>
                        <a:pt x="1687" y="516"/>
                      </a:lnTo>
                      <a:lnTo>
                        <a:pt x="1700" y="512"/>
                      </a:lnTo>
                      <a:lnTo>
                        <a:pt x="1712" y="507"/>
                      </a:lnTo>
                      <a:lnTo>
                        <a:pt x="1725" y="502"/>
                      </a:lnTo>
                      <a:lnTo>
                        <a:pt x="1738" y="497"/>
                      </a:lnTo>
                      <a:lnTo>
                        <a:pt x="1750" y="492"/>
                      </a:lnTo>
                      <a:lnTo>
                        <a:pt x="1763" y="487"/>
                      </a:lnTo>
                      <a:lnTo>
                        <a:pt x="1776" y="483"/>
                      </a:lnTo>
                      <a:lnTo>
                        <a:pt x="1781" y="480"/>
                      </a:lnTo>
                      <a:lnTo>
                        <a:pt x="1788" y="478"/>
                      </a:lnTo>
                      <a:lnTo>
                        <a:pt x="1794" y="475"/>
                      </a:lnTo>
                      <a:lnTo>
                        <a:pt x="1801" y="472"/>
                      </a:lnTo>
                      <a:lnTo>
                        <a:pt x="1807" y="470"/>
                      </a:lnTo>
                      <a:lnTo>
                        <a:pt x="1813" y="468"/>
                      </a:lnTo>
                      <a:lnTo>
                        <a:pt x="1819" y="466"/>
                      </a:lnTo>
                      <a:lnTo>
                        <a:pt x="1825" y="463"/>
                      </a:lnTo>
                      <a:lnTo>
                        <a:pt x="1831" y="461"/>
                      </a:lnTo>
                      <a:lnTo>
                        <a:pt x="1838" y="459"/>
                      </a:lnTo>
                      <a:lnTo>
                        <a:pt x="1844" y="456"/>
                      </a:lnTo>
                      <a:lnTo>
                        <a:pt x="1851" y="454"/>
                      </a:lnTo>
                      <a:lnTo>
                        <a:pt x="1856" y="452"/>
                      </a:lnTo>
                      <a:lnTo>
                        <a:pt x="1862" y="449"/>
                      </a:lnTo>
                      <a:lnTo>
                        <a:pt x="1869" y="447"/>
                      </a:lnTo>
                      <a:lnTo>
                        <a:pt x="1875" y="444"/>
                      </a:lnTo>
                      <a:lnTo>
                        <a:pt x="1881" y="441"/>
                      </a:lnTo>
                      <a:lnTo>
                        <a:pt x="1886" y="439"/>
                      </a:lnTo>
                      <a:lnTo>
                        <a:pt x="1893" y="437"/>
                      </a:lnTo>
                      <a:lnTo>
                        <a:pt x="1899" y="434"/>
                      </a:lnTo>
                      <a:lnTo>
                        <a:pt x="1905" y="432"/>
                      </a:lnTo>
                      <a:lnTo>
                        <a:pt x="1911" y="430"/>
                      </a:lnTo>
                      <a:lnTo>
                        <a:pt x="1917" y="428"/>
                      </a:lnTo>
                      <a:lnTo>
                        <a:pt x="1923" y="425"/>
                      </a:lnTo>
                      <a:lnTo>
                        <a:pt x="1929" y="423"/>
                      </a:lnTo>
                      <a:lnTo>
                        <a:pt x="1935" y="421"/>
                      </a:lnTo>
                      <a:lnTo>
                        <a:pt x="1942" y="418"/>
                      </a:lnTo>
                      <a:lnTo>
                        <a:pt x="1947" y="416"/>
                      </a:lnTo>
                      <a:lnTo>
                        <a:pt x="1953" y="414"/>
                      </a:lnTo>
                      <a:lnTo>
                        <a:pt x="1959" y="411"/>
                      </a:lnTo>
                      <a:lnTo>
                        <a:pt x="1965" y="409"/>
                      </a:lnTo>
                      <a:lnTo>
                        <a:pt x="1970" y="407"/>
                      </a:lnTo>
                      <a:lnTo>
                        <a:pt x="1977" y="405"/>
                      </a:lnTo>
                      <a:lnTo>
                        <a:pt x="1983" y="402"/>
                      </a:lnTo>
                      <a:lnTo>
                        <a:pt x="1989" y="400"/>
                      </a:lnTo>
                      <a:lnTo>
                        <a:pt x="1995" y="398"/>
                      </a:lnTo>
                      <a:lnTo>
                        <a:pt x="2000" y="395"/>
                      </a:lnTo>
                      <a:lnTo>
                        <a:pt x="2006" y="393"/>
                      </a:lnTo>
                      <a:lnTo>
                        <a:pt x="2012" y="391"/>
                      </a:lnTo>
                      <a:lnTo>
                        <a:pt x="2018" y="388"/>
                      </a:lnTo>
                      <a:lnTo>
                        <a:pt x="2023" y="386"/>
                      </a:lnTo>
                      <a:lnTo>
                        <a:pt x="2029" y="384"/>
                      </a:lnTo>
                      <a:lnTo>
                        <a:pt x="2035" y="381"/>
                      </a:lnTo>
                      <a:lnTo>
                        <a:pt x="2041" y="379"/>
                      </a:lnTo>
                      <a:lnTo>
                        <a:pt x="2046" y="377"/>
                      </a:lnTo>
                      <a:lnTo>
                        <a:pt x="2052" y="375"/>
                      </a:lnTo>
                      <a:lnTo>
                        <a:pt x="2058" y="372"/>
                      </a:lnTo>
                      <a:lnTo>
                        <a:pt x="2064" y="371"/>
                      </a:lnTo>
                      <a:lnTo>
                        <a:pt x="2070" y="369"/>
                      </a:lnTo>
                      <a:lnTo>
                        <a:pt x="2075" y="367"/>
                      </a:lnTo>
                      <a:lnTo>
                        <a:pt x="2081" y="364"/>
                      </a:lnTo>
                      <a:lnTo>
                        <a:pt x="2087" y="362"/>
                      </a:lnTo>
                      <a:lnTo>
                        <a:pt x="2093" y="360"/>
                      </a:lnTo>
                      <a:lnTo>
                        <a:pt x="2097" y="357"/>
                      </a:lnTo>
                      <a:lnTo>
                        <a:pt x="2103" y="355"/>
                      </a:lnTo>
                      <a:lnTo>
                        <a:pt x="2109" y="353"/>
                      </a:lnTo>
                      <a:lnTo>
                        <a:pt x="2114" y="350"/>
                      </a:lnTo>
                      <a:lnTo>
                        <a:pt x="2120" y="348"/>
                      </a:lnTo>
                      <a:lnTo>
                        <a:pt x="2126" y="347"/>
                      </a:lnTo>
                      <a:lnTo>
                        <a:pt x="2131" y="345"/>
                      </a:lnTo>
                      <a:lnTo>
                        <a:pt x="2136" y="342"/>
                      </a:lnTo>
                      <a:lnTo>
                        <a:pt x="2142" y="340"/>
                      </a:lnTo>
                      <a:lnTo>
                        <a:pt x="2148" y="338"/>
                      </a:lnTo>
                      <a:lnTo>
                        <a:pt x="2152" y="335"/>
                      </a:lnTo>
                      <a:lnTo>
                        <a:pt x="2158" y="333"/>
                      </a:lnTo>
                      <a:lnTo>
                        <a:pt x="2164" y="332"/>
                      </a:lnTo>
                      <a:lnTo>
                        <a:pt x="2169" y="330"/>
                      </a:lnTo>
                      <a:lnTo>
                        <a:pt x="2174" y="327"/>
                      </a:lnTo>
                      <a:lnTo>
                        <a:pt x="2180" y="325"/>
                      </a:lnTo>
                      <a:lnTo>
                        <a:pt x="2185" y="323"/>
                      </a:lnTo>
                      <a:lnTo>
                        <a:pt x="2191" y="320"/>
                      </a:lnTo>
                      <a:lnTo>
                        <a:pt x="2196" y="319"/>
                      </a:lnTo>
                      <a:lnTo>
                        <a:pt x="2201" y="317"/>
                      </a:lnTo>
                      <a:lnTo>
                        <a:pt x="2207" y="315"/>
                      </a:lnTo>
                      <a:lnTo>
                        <a:pt x="2211" y="312"/>
                      </a:lnTo>
                      <a:lnTo>
                        <a:pt x="2217" y="311"/>
                      </a:lnTo>
                      <a:lnTo>
                        <a:pt x="2222" y="309"/>
                      </a:lnTo>
                      <a:lnTo>
                        <a:pt x="2227" y="307"/>
                      </a:lnTo>
                      <a:lnTo>
                        <a:pt x="2232" y="304"/>
                      </a:lnTo>
                      <a:lnTo>
                        <a:pt x="2238" y="302"/>
                      </a:lnTo>
                      <a:lnTo>
                        <a:pt x="2242" y="301"/>
                      </a:lnTo>
                      <a:lnTo>
                        <a:pt x="2248" y="299"/>
                      </a:lnTo>
                      <a:lnTo>
                        <a:pt x="2253" y="296"/>
                      </a:lnTo>
                      <a:lnTo>
                        <a:pt x="2258" y="294"/>
                      </a:lnTo>
                      <a:lnTo>
                        <a:pt x="2263" y="293"/>
                      </a:lnTo>
                      <a:lnTo>
                        <a:pt x="2268" y="291"/>
                      </a:lnTo>
                      <a:lnTo>
                        <a:pt x="2273" y="288"/>
                      </a:lnTo>
                      <a:lnTo>
                        <a:pt x="2278" y="287"/>
                      </a:lnTo>
                      <a:lnTo>
                        <a:pt x="2283" y="285"/>
                      </a:lnTo>
                      <a:lnTo>
                        <a:pt x="2288" y="282"/>
                      </a:lnTo>
                      <a:lnTo>
                        <a:pt x="2293" y="281"/>
                      </a:lnTo>
                      <a:lnTo>
                        <a:pt x="2298" y="279"/>
                      </a:lnTo>
                      <a:lnTo>
                        <a:pt x="2302" y="277"/>
                      </a:lnTo>
                      <a:lnTo>
                        <a:pt x="2308" y="276"/>
                      </a:lnTo>
                      <a:lnTo>
                        <a:pt x="2313" y="273"/>
                      </a:lnTo>
                      <a:lnTo>
                        <a:pt x="2317" y="271"/>
                      </a:lnTo>
                      <a:lnTo>
                        <a:pt x="2322" y="270"/>
                      </a:lnTo>
                      <a:lnTo>
                        <a:pt x="2326" y="268"/>
                      </a:lnTo>
                      <a:lnTo>
                        <a:pt x="2331" y="265"/>
                      </a:lnTo>
                      <a:lnTo>
                        <a:pt x="2337" y="264"/>
                      </a:lnTo>
                      <a:lnTo>
                        <a:pt x="2341" y="262"/>
                      </a:lnTo>
                      <a:lnTo>
                        <a:pt x="2346" y="259"/>
                      </a:lnTo>
                      <a:lnTo>
                        <a:pt x="2351" y="258"/>
                      </a:lnTo>
                      <a:lnTo>
                        <a:pt x="2355" y="256"/>
                      </a:lnTo>
                      <a:lnTo>
                        <a:pt x="2360" y="255"/>
                      </a:lnTo>
                      <a:lnTo>
                        <a:pt x="2364" y="253"/>
                      </a:lnTo>
                      <a:lnTo>
                        <a:pt x="2369" y="250"/>
                      </a:lnTo>
                      <a:lnTo>
                        <a:pt x="2374" y="249"/>
                      </a:lnTo>
                      <a:lnTo>
                        <a:pt x="2378" y="247"/>
                      </a:lnTo>
                      <a:lnTo>
                        <a:pt x="2383" y="246"/>
                      </a:lnTo>
                      <a:lnTo>
                        <a:pt x="2388" y="243"/>
                      </a:lnTo>
                      <a:lnTo>
                        <a:pt x="2392" y="242"/>
                      </a:lnTo>
                      <a:lnTo>
                        <a:pt x="2396" y="240"/>
                      </a:lnTo>
                      <a:lnTo>
                        <a:pt x="2400" y="239"/>
                      </a:lnTo>
                      <a:lnTo>
                        <a:pt x="2405" y="236"/>
                      </a:lnTo>
                      <a:lnTo>
                        <a:pt x="2409" y="235"/>
                      </a:lnTo>
                      <a:lnTo>
                        <a:pt x="2414" y="233"/>
                      </a:lnTo>
                      <a:lnTo>
                        <a:pt x="2417" y="232"/>
                      </a:lnTo>
                      <a:lnTo>
                        <a:pt x="2422" y="230"/>
                      </a:lnTo>
                      <a:lnTo>
                        <a:pt x="2427" y="228"/>
                      </a:lnTo>
                      <a:lnTo>
                        <a:pt x="2431" y="226"/>
                      </a:lnTo>
                      <a:lnTo>
                        <a:pt x="2435" y="225"/>
                      </a:lnTo>
                      <a:lnTo>
                        <a:pt x="2439" y="223"/>
                      </a:lnTo>
                      <a:lnTo>
                        <a:pt x="2444" y="221"/>
                      </a:lnTo>
                      <a:lnTo>
                        <a:pt x="2447" y="219"/>
                      </a:lnTo>
                      <a:lnTo>
                        <a:pt x="2452" y="218"/>
                      </a:lnTo>
                      <a:lnTo>
                        <a:pt x="2456" y="217"/>
                      </a:lnTo>
                      <a:lnTo>
                        <a:pt x="2460" y="215"/>
                      </a:lnTo>
                      <a:lnTo>
                        <a:pt x="2464" y="213"/>
                      </a:lnTo>
                      <a:lnTo>
                        <a:pt x="2468" y="211"/>
                      </a:lnTo>
                      <a:lnTo>
                        <a:pt x="2472" y="210"/>
                      </a:lnTo>
                      <a:lnTo>
                        <a:pt x="2476" y="209"/>
                      </a:lnTo>
                      <a:lnTo>
                        <a:pt x="2480" y="206"/>
                      </a:lnTo>
                      <a:lnTo>
                        <a:pt x="2484" y="205"/>
                      </a:lnTo>
                      <a:lnTo>
                        <a:pt x="2488" y="204"/>
                      </a:lnTo>
                      <a:lnTo>
                        <a:pt x="2492" y="202"/>
                      </a:lnTo>
                      <a:lnTo>
                        <a:pt x="2496" y="201"/>
                      </a:lnTo>
                      <a:lnTo>
                        <a:pt x="2499" y="200"/>
                      </a:lnTo>
                      <a:lnTo>
                        <a:pt x="2503" y="197"/>
                      </a:lnTo>
                      <a:lnTo>
                        <a:pt x="2507" y="196"/>
                      </a:lnTo>
                      <a:lnTo>
                        <a:pt x="2511" y="195"/>
                      </a:lnTo>
                      <a:lnTo>
                        <a:pt x="2514" y="193"/>
                      </a:lnTo>
                      <a:lnTo>
                        <a:pt x="2518" y="192"/>
                      </a:lnTo>
                      <a:lnTo>
                        <a:pt x="2522" y="190"/>
                      </a:lnTo>
                      <a:lnTo>
                        <a:pt x="2526" y="188"/>
                      </a:lnTo>
                      <a:lnTo>
                        <a:pt x="2529" y="187"/>
                      </a:lnTo>
                      <a:lnTo>
                        <a:pt x="2533" y="186"/>
                      </a:lnTo>
                      <a:lnTo>
                        <a:pt x="2536" y="185"/>
                      </a:lnTo>
                      <a:lnTo>
                        <a:pt x="2540" y="183"/>
                      </a:lnTo>
                      <a:lnTo>
                        <a:pt x="2543" y="181"/>
                      </a:lnTo>
                      <a:lnTo>
                        <a:pt x="2547" y="180"/>
                      </a:lnTo>
                      <a:lnTo>
                        <a:pt x="2550" y="179"/>
                      </a:lnTo>
                      <a:lnTo>
                        <a:pt x="2553" y="178"/>
                      </a:lnTo>
                      <a:lnTo>
                        <a:pt x="2557" y="177"/>
                      </a:lnTo>
                      <a:lnTo>
                        <a:pt x="2560" y="174"/>
                      </a:lnTo>
                      <a:lnTo>
                        <a:pt x="2564" y="173"/>
                      </a:lnTo>
                      <a:lnTo>
                        <a:pt x="2567" y="172"/>
                      </a:lnTo>
                      <a:lnTo>
                        <a:pt x="2571" y="171"/>
                      </a:lnTo>
                      <a:lnTo>
                        <a:pt x="2574" y="170"/>
                      </a:lnTo>
                      <a:lnTo>
                        <a:pt x="2576" y="168"/>
                      </a:lnTo>
                      <a:lnTo>
                        <a:pt x="2580" y="167"/>
                      </a:lnTo>
                      <a:lnTo>
                        <a:pt x="2583" y="165"/>
                      </a:lnTo>
                      <a:lnTo>
                        <a:pt x="2587" y="164"/>
                      </a:lnTo>
                      <a:lnTo>
                        <a:pt x="2589" y="163"/>
                      </a:lnTo>
                      <a:lnTo>
                        <a:pt x="2593" y="162"/>
                      </a:lnTo>
                      <a:lnTo>
                        <a:pt x="2596" y="160"/>
                      </a:lnTo>
                      <a:lnTo>
                        <a:pt x="2598" y="159"/>
                      </a:lnTo>
                      <a:lnTo>
                        <a:pt x="2602" y="158"/>
                      </a:lnTo>
                      <a:lnTo>
                        <a:pt x="2604" y="157"/>
                      </a:lnTo>
                      <a:lnTo>
                        <a:pt x="2608" y="156"/>
                      </a:lnTo>
                      <a:lnTo>
                        <a:pt x="2610" y="155"/>
                      </a:lnTo>
                      <a:lnTo>
                        <a:pt x="2613" y="154"/>
                      </a:lnTo>
                      <a:lnTo>
                        <a:pt x="2616" y="152"/>
                      </a:lnTo>
                      <a:lnTo>
                        <a:pt x="2619" y="151"/>
                      </a:lnTo>
                      <a:lnTo>
                        <a:pt x="2621" y="150"/>
                      </a:lnTo>
                      <a:lnTo>
                        <a:pt x="2625" y="149"/>
                      </a:lnTo>
                      <a:lnTo>
                        <a:pt x="2627" y="148"/>
                      </a:lnTo>
                      <a:lnTo>
                        <a:pt x="2629" y="147"/>
                      </a:lnTo>
                      <a:lnTo>
                        <a:pt x="2633" y="145"/>
                      </a:lnTo>
                      <a:lnTo>
                        <a:pt x="2635" y="144"/>
                      </a:lnTo>
                      <a:lnTo>
                        <a:pt x="2638" y="143"/>
                      </a:lnTo>
                      <a:lnTo>
                        <a:pt x="2640" y="143"/>
                      </a:lnTo>
                      <a:lnTo>
                        <a:pt x="2642" y="142"/>
                      </a:lnTo>
                      <a:lnTo>
                        <a:pt x="2646" y="141"/>
                      </a:lnTo>
                      <a:lnTo>
                        <a:pt x="2648" y="140"/>
                      </a:lnTo>
                      <a:lnTo>
                        <a:pt x="2650" y="139"/>
                      </a:lnTo>
                      <a:lnTo>
                        <a:pt x="2653" y="137"/>
                      </a:lnTo>
                      <a:lnTo>
                        <a:pt x="2655" y="136"/>
                      </a:lnTo>
                      <a:lnTo>
                        <a:pt x="2657" y="136"/>
                      </a:lnTo>
                      <a:lnTo>
                        <a:pt x="2659" y="135"/>
                      </a:lnTo>
                      <a:lnTo>
                        <a:pt x="2662" y="134"/>
                      </a:lnTo>
                      <a:lnTo>
                        <a:pt x="2664" y="133"/>
                      </a:lnTo>
                      <a:lnTo>
                        <a:pt x="2666" y="132"/>
                      </a:lnTo>
                      <a:lnTo>
                        <a:pt x="2669" y="132"/>
                      </a:lnTo>
                      <a:lnTo>
                        <a:pt x="2670" y="131"/>
                      </a:lnTo>
                      <a:lnTo>
                        <a:pt x="2672" y="129"/>
                      </a:lnTo>
                      <a:lnTo>
                        <a:pt x="2674" y="128"/>
                      </a:lnTo>
                      <a:lnTo>
                        <a:pt x="2677" y="128"/>
                      </a:lnTo>
                      <a:lnTo>
                        <a:pt x="2679" y="127"/>
                      </a:lnTo>
                      <a:lnTo>
                        <a:pt x="2680" y="126"/>
                      </a:lnTo>
                      <a:lnTo>
                        <a:pt x="2681" y="126"/>
                      </a:lnTo>
                      <a:lnTo>
                        <a:pt x="2685" y="125"/>
                      </a:lnTo>
                      <a:lnTo>
                        <a:pt x="2689" y="122"/>
                      </a:lnTo>
                      <a:lnTo>
                        <a:pt x="2694" y="121"/>
                      </a:lnTo>
                      <a:lnTo>
                        <a:pt x="2699" y="119"/>
                      </a:lnTo>
                      <a:lnTo>
                        <a:pt x="2703" y="118"/>
                      </a:lnTo>
                      <a:lnTo>
                        <a:pt x="2708" y="116"/>
                      </a:lnTo>
                      <a:lnTo>
                        <a:pt x="2712" y="114"/>
                      </a:lnTo>
                      <a:lnTo>
                        <a:pt x="2717" y="112"/>
                      </a:lnTo>
                      <a:lnTo>
                        <a:pt x="2722" y="111"/>
                      </a:lnTo>
                      <a:lnTo>
                        <a:pt x="2726" y="109"/>
                      </a:lnTo>
                      <a:lnTo>
                        <a:pt x="2731" y="107"/>
                      </a:lnTo>
                      <a:lnTo>
                        <a:pt x="2735" y="105"/>
                      </a:lnTo>
                      <a:lnTo>
                        <a:pt x="2741" y="104"/>
                      </a:lnTo>
                      <a:lnTo>
                        <a:pt x="2746" y="103"/>
                      </a:lnTo>
                      <a:lnTo>
                        <a:pt x="2750" y="101"/>
                      </a:lnTo>
                      <a:lnTo>
                        <a:pt x="2755" y="99"/>
                      </a:lnTo>
                      <a:lnTo>
                        <a:pt x="2761" y="97"/>
                      </a:lnTo>
                      <a:lnTo>
                        <a:pt x="2765" y="96"/>
                      </a:lnTo>
                      <a:lnTo>
                        <a:pt x="2770" y="95"/>
                      </a:lnTo>
                      <a:lnTo>
                        <a:pt x="2776" y="93"/>
                      </a:lnTo>
                      <a:lnTo>
                        <a:pt x="2780" y="91"/>
                      </a:lnTo>
                      <a:lnTo>
                        <a:pt x="2785" y="90"/>
                      </a:lnTo>
                      <a:lnTo>
                        <a:pt x="2791" y="89"/>
                      </a:lnTo>
                      <a:lnTo>
                        <a:pt x="2795" y="87"/>
                      </a:lnTo>
                      <a:lnTo>
                        <a:pt x="2801" y="86"/>
                      </a:lnTo>
                      <a:lnTo>
                        <a:pt x="2806" y="84"/>
                      </a:lnTo>
                      <a:lnTo>
                        <a:pt x="2812" y="83"/>
                      </a:lnTo>
                      <a:lnTo>
                        <a:pt x="2816" y="81"/>
                      </a:lnTo>
                      <a:lnTo>
                        <a:pt x="2822" y="80"/>
                      </a:lnTo>
                      <a:lnTo>
                        <a:pt x="2827" y="79"/>
                      </a:lnTo>
                      <a:lnTo>
                        <a:pt x="2832" y="78"/>
                      </a:lnTo>
                      <a:lnTo>
                        <a:pt x="2837" y="76"/>
                      </a:lnTo>
                      <a:lnTo>
                        <a:pt x="2843" y="74"/>
                      </a:lnTo>
                      <a:lnTo>
                        <a:pt x="2848" y="73"/>
                      </a:lnTo>
                      <a:lnTo>
                        <a:pt x="2853" y="72"/>
                      </a:lnTo>
                      <a:lnTo>
                        <a:pt x="2859" y="71"/>
                      </a:lnTo>
                      <a:lnTo>
                        <a:pt x="2865" y="69"/>
                      </a:lnTo>
                      <a:lnTo>
                        <a:pt x="2869" y="68"/>
                      </a:lnTo>
                      <a:lnTo>
                        <a:pt x="2875" y="67"/>
                      </a:lnTo>
                      <a:lnTo>
                        <a:pt x="2881" y="66"/>
                      </a:lnTo>
                      <a:lnTo>
                        <a:pt x="2886" y="65"/>
                      </a:lnTo>
                      <a:lnTo>
                        <a:pt x="2891" y="64"/>
                      </a:lnTo>
                      <a:lnTo>
                        <a:pt x="2897" y="63"/>
                      </a:lnTo>
                      <a:lnTo>
                        <a:pt x="2903" y="61"/>
                      </a:lnTo>
                      <a:lnTo>
                        <a:pt x="2908" y="60"/>
                      </a:lnTo>
                      <a:lnTo>
                        <a:pt x="2914" y="59"/>
                      </a:lnTo>
                      <a:lnTo>
                        <a:pt x="2920" y="58"/>
                      </a:lnTo>
                      <a:lnTo>
                        <a:pt x="2926" y="57"/>
                      </a:lnTo>
                      <a:lnTo>
                        <a:pt x="2931" y="56"/>
                      </a:lnTo>
                      <a:lnTo>
                        <a:pt x="2937" y="55"/>
                      </a:lnTo>
                      <a:lnTo>
                        <a:pt x="2943" y="53"/>
                      </a:lnTo>
                      <a:lnTo>
                        <a:pt x="2949" y="52"/>
                      </a:lnTo>
                      <a:lnTo>
                        <a:pt x="2954" y="51"/>
                      </a:lnTo>
                      <a:lnTo>
                        <a:pt x="2960" y="50"/>
                      </a:lnTo>
                      <a:lnTo>
                        <a:pt x="2966" y="49"/>
                      </a:lnTo>
                      <a:lnTo>
                        <a:pt x="2972" y="48"/>
                      </a:lnTo>
                      <a:lnTo>
                        <a:pt x="2977" y="46"/>
                      </a:lnTo>
                      <a:lnTo>
                        <a:pt x="2983" y="45"/>
                      </a:lnTo>
                      <a:lnTo>
                        <a:pt x="2989" y="45"/>
                      </a:lnTo>
                      <a:lnTo>
                        <a:pt x="2995" y="44"/>
                      </a:lnTo>
                      <a:lnTo>
                        <a:pt x="3002" y="43"/>
                      </a:lnTo>
                      <a:lnTo>
                        <a:pt x="3007" y="42"/>
                      </a:lnTo>
                      <a:lnTo>
                        <a:pt x="3013" y="41"/>
                      </a:lnTo>
                      <a:lnTo>
                        <a:pt x="3019" y="40"/>
                      </a:lnTo>
                      <a:lnTo>
                        <a:pt x="3025" y="40"/>
                      </a:lnTo>
                      <a:lnTo>
                        <a:pt x="3032" y="38"/>
                      </a:lnTo>
                      <a:lnTo>
                        <a:pt x="3037" y="37"/>
                      </a:lnTo>
                      <a:lnTo>
                        <a:pt x="3043" y="36"/>
                      </a:lnTo>
                      <a:lnTo>
                        <a:pt x="3050" y="36"/>
                      </a:lnTo>
                      <a:lnTo>
                        <a:pt x="3056" y="35"/>
                      </a:lnTo>
                      <a:lnTo>
                        <a:pt x="3062" y="34"/>
                      </a:lnTo>
                      <a:lnTo>
                        <a:pt x="3068" y="33"/>
                      </a:lnTo>
                      <a:lnTo>
                        <a:pt x="3074" y="33"/>
                      </a:lnTo>
                      <a:lnTo>
                        <a:pt x="3081" y="32"/>
                      </a:lnTo>
                      <a:lnTo>
                        <a:pt x="3087" y="30"/>
                      </a:lnTo>
                      <a:lnTo>
                        <a:pt x="3093" y="30"/>
                      </a:lnTo>
                      <a:lnTo>
                        <a:pt x="3100" y="29"/>
                      </a:lnTo>
                      <a:lnTo>
                        <a:pt x="3105" y="28"/>
                      </a:lnTo>
                      <a:lnTo>
                        <a:pt x="3112" y="28"/>
                      </a:lnTo>
                      <a:lnTo>
                        <a:pt x="3118" y="27"/>
                      </a:lnTo>
                      <a:lnTo>
                        <a:pt x="3125" y="27"/>
                      </a:lnTo>
                      <a:lnTo>
                        <a:pt x="3131" y="26"/>
                      </a:lnTo>
                      <a:lnTo>
                        <a:pt x="3138" y="25"/>
                      </a:lnTo>
                      <a:lnTo>
                        <a:pt x="3145" y="25"/>
                      </a:lnTo>
                      <a:lnTo>
                        <a:pt x="3150" y="23"/>
                      </a:lnTo>
                      <a:lnTo>
                        <a:pt x="3157" y="23"/>
                      </a:lnTo>
                      <a:lnTo>
                        <a:pt x="3163" y="22"/>
                      </a:lnTo>
                      <a:lnTo>
                        <a:pt x="3170" y="21"/>
                      </a:lnTo>
                      <a:lnTo>
                        <a:pt x="3177" y="21"/>
                      </a:lnTo>
                      <a:lnTo>
                        <a:pt x="3184" y="20"/>
                      </a:lnTo>
                      <a:lnTo>
                        <a:pt x="3189" y="20"/>
                      </a:lnTo>
                      <a:lnTo>
                        <a:pt x="3196" y="19"/>
                      </a:lnTo>
                      <a:lnTo>
                        <a:pt x="3203" y="19"/>
                      </a:lnTo>
                      <a:lnTo>
                        <a:pt x="3209" y="18"/>
                      </a:lnTo>
                      <a:lnTo>
                        <a:pt x="3216" y="18"/>
                      </a:lnTo>
                      <a:lnTo>
                        <a:pt x="3223" y="17"/>
                      </a:lnTo>
                      <a:lnTo>
                        <a:pt x="3230" y="17"/>
                      </a:lnTo>
                      <a:lnTo>
                        <a:pt x="3237" y="15"/>
                      </a:lnTo>
                      <a:lnTo>
                        <a:pt x="3242" y="15"/>
                      </a:lnTo>
                      <a:lnTo>
                        <a:pt x="3249" y="14"/>
                      </a:lnTo>
                      <a:lnTo>
                        <a:pt x="3256" y="14"/>
                      </a:lnTo>
                      <a:lnTo>
                        <a:pt x="3263" y="13"/>
                      </a:lnTo>
                      <a:lnTo>
                        <a:pt x="3270" y="13"/>
                      </a:lnTo>
                      <a:lnTo>
                        <a:pt x="3277" y="13"/>
                      </a:lnTo>
                      <a:lnTo>
                        <a:pt x="3284" y="12"/>
                      </a:lnTo>
                      <a:lnTo>
                        <a:pt x="3291" y="12"/>
                      </a:lnTo>
                      <a:lnTo>
                        <a:pt x="3297" y="11"/>
                      </a:lnTo>
                      <a:lnTo>
                        <a:pt x="3304" y="11"/>
                      </a:lnTo>
                      <a:lnTo>
                        <a:pt x="3310" y="11"/>
                      </a:lnTo>
                      <a:lnTo>
                        <a:pt x="3317" y="10"/>
                      </a:lnTo>
                      <a:lnTo>
                        <a:pt x="3324" y="10"/>
                      </a:lnTo>
                      <a:lnTo>
                        <a:pt x="3331" y="10"/>
                      </a:lnTo>
                      <a:lnTo>
                        <a:pt x="3338" y="8"/>
                      </a:lnTo>
                      <a:lnTo>
                        <a:pt x="3345" y="8"/>
                      </a:lnTo>
                      <a:lnTo>
                        <a:pt x="3352" y="8"/>
                      </a:lnTo>
                      <a:lnTo>
                        <a:pt x="3360" y="7"/>
                      </a:lnTo>
                      <a:lnTo>
                        <a:pt x="3367" y="7"/>
                      </a:lnTo>
                      <a:lnTo>
                        <a:pt x="3374" y="7"/>
                      </a:lnTo>
                      <a:lnTo>
                        <a:pt x="3381" y="6"/>
                      </a:lnTo>
                      <a:lnTo>
                        <a:pt x="3388" y="6"/>
                      </a:lnTo>
                      <a:lnTo>
                        <a:pt x="3395" y="6"/>
                      </a:lnTo>
                      <a:lnTo>
                        <a:pt x="3401" y="6"/>
                      </a:lnTo>
                      <a:lnTo>
                        <a:pt x="3408" y="5"/>
                      </a:lnTo>
                      <a:lnTo>
                        <a:pt x="3415" y="5"/>
                      </a:lnTo>
                      <a:lnTo>
                        <a:pt x="3423" y="5"/>
                      </a:lnTo>
                      <a:lnTo>
                        <a:pt x="3430" y="5"/>
                      </a:lnTo>
                      <a:lnTo>
                        <a:pt x="3437" y="4"/>
                      </a:lnTo>
                      <a:lnTo>
                        <a:pt x="3444" y="4"/>
                      </a:lnTo>
                      <a:lnTo>
                        <a:pt x="3452" y="4"/>
                      </a:lnTo>
                      <a:lnTo>
                        <a:pt x="3459" y="4"/>
                      </a:lnTo>
                      <a:lnTo>
                        <a:pt x="3466" y="4"/>
                      </a:lnTo>
                      <a:lnTo>
                        <a:pt x="3473" y="3"/>
                      </a:lnTo>
                      <a:lnTo>
                        <a:pt x="3481" y="3"/>
                      </a:lnTo>
                      <a:lnTo>
                        <a:pt x="3488" y="3"/>
                      </a:lnTo>
                      <a:lnTo>
                        <a:pt x="3495" y="3"/>
                      </a:lnTo>
                      <a:lnTo>
                        <a:pt x="3502" y="3"/>
                      </a:lnTo>
                      <a:lnTo>
                        <a:pt x="3510" y="2"/>
                      </a:lnTo>
                      <a:lnTo>
                        <a:pt x="3517" y="2"/>
                      </a:lnTo>
                      <a:lnTo>
                        <a:pt x="3524" y="2"/>
                      </a:lnTo>
                      <a:lnTo>
                        <a:pt x="3532" y="2"/>
                      </a:lnTo>
                      <a:lnTo>
                        <a:pt x="3539" y="2"/>
                      </a:lnTo>
                      <a:lnTo>
                        <a:pt x="3547" y="2"/>
                      </a:lnTo>
                      <a:lnTo>
                        <a:pt x="3554" y="2"/>
                      </a:lnTo>
                      <a:lnTo>
                        <a:pt x="3560" y="2"/>
                      </a:lnTo>
                      <a:lnTo>
                        <a:pt x="3569" y="0"/>
                      </a:lnTo>
                      <a:lnTo>
                        <a:pt x="3575" y="0"/>
                      </a:lnTo>
                      <a:lnTo>
                        <a:pt x="3583" y="0"/>
                      </a:lnTo>
                      <a:lnTo>
                        <a:pt x="3590" y="0"/>
                      </a:lnTo>
                      <a:lnTo>
                        <a:pt x="3597" y="0"/>
                      </a:lnTo>
                      <a:lnTo>
                        <a:pt x="3605" y="0"/>
                      </a:lnTo>
                      <a:lnTo>
                        <a:pt x="3612" y="0"/>
                      </a:lnTo>
                      <a:lnTo>
                        <a:pt x="3620" y="0"/>
                      </a:lnTo>
                      <a:lnTo>
                        <a:pt x="3627" y="0"/>
                      </a:lnTo>
                      <a:lnTo>
                        <a:pt x="3635" y="0"/>
                      </a:lnTo>
                      <a:lnTo>
                        <a:pt x="3642" y="0"/>
                      </a:lnTo>
                      <a:lnTo>
                        <a:pt x="3650" y="0"/>
                      </a:lnTo>
                      <a:lnTo>
                        <a:pt x="3657" y="0"/>
                      </a:lnTo>
                      <a:lnTo>
                        <a:pt x="3665" y="0"/>
                      </a:lnTo>
                      <a:lnTo>
                        <a:pt x="3672" y="0"/>
                      </a:lnTo>
                      <a:lnTo>
                        <a:pt x="3680" y="0"/>
                      </a:lnTo>
                      <a:lnTo>
                        <a:pt x="3688" y="0"/>
                      </a:lnTo>
                      <a:lnTo>
                        <a:pt x="3695" y="0"/>
                      </a:lnTo>
                      <a:lnTo>
                        <a:pt x="3703" y="0"/>
                      </a:lnTo>
                      <a:lnTo>
                        <a:pt x="3710" y="0"/>
                      </a:lnTo>
                      <a:lnTo>
                        <a:pt x="3718" y="0"/>
                      </a:lnTo>
                      <a:lnTo>
                        <a:pt x="3725" y="0"/>
                      </a:lnTo>
                      <a:lnTo>
                        <a:pt x="3733" y="0"/>
                      </a:lnTo>
                      <a:lnTo>
                        <a:pt x="3741" y="0"/>
                      </a:lnTo>
                      <a:lnTo>
                        <a:pt x="3748" y="0"/>
                      </a:lnTo>
                      <a:lnTo>
                        <a:pt x="3756" y="0"/>
                      </a:lnTo>
                      <a:lnTo>
                        <a:pt x="3764" y="0"/>
                      </a:lnTo>
                      <a:lnTo>
                        <a:pt x="3771" y="0"/>
                      </a:lnTo>
                      <a:lnTo>
                        <a:pt x="3779" y="0"/>
                      </a:lnTo>
                      <a:lnTo>
                        <a:pt x="3787" y="0"/>
                      </a:lnTo>
                      <a:lnTo>
                        <a:pt x="3794" y="2"/>
                      </a:lnTo>
                      <a:lnTo>
                        <a:pt x="3802" y="2"/>
                      </a:lnTo>
                      <a:lnTo>
                        <a:pt x="3817" y="2"/>
                      </a:lnTo>
                      <a:lnTo>
                        <a:pt x="3834" y="2"/>
                      </a:lnTo>
                      <a:lnTo>
                        <a:pt x="3848" y="2"/>
                      </a:lnTo>
                      <a:lnTo>
                        <a:pt x="3865" y="3"/>
                      </a:lnTo>
                      <a:lnTo>
                        <a:pt x="3880" y="3"/>
                      </a:lnTo>
                      <a:lnTo>
                        <a:pt x="3896" y="3"/>
                      </a:lnTo>
                      <a:lnTo>
                        <a:pt x="3911" y="4"/>
                      </a:lnTo>
                      <a:lnTo>
                        <a:pt x="3927" y="4"/>
                      </a:lnTo>
                      <a:lnTo>
                        <a:pt x="3942" y="4"/>
                      </a:lnTo>
                      <a:lnTo>
                        <a:pt x="3958" y="5"/>
                      </a:lnTo>
                      <a:lnTo>
                        <a:pt x="3974" y="5"/>
                      </a:lnTo>
                      <a:lnTo>
                        <a:pt x="3989" y="5"/>
                      </a:lnTo>
                      <a:lnTo>
                        <a:pt x="4005" y="6"/>
                      </a:lnTo>
                      <a:lnTo>
                        <a:pt x="4021" y="6"/>
                      </a:lnTo>
                      <a:lnTo>
                        <a:pt x="4036" y="7"/>
                      </a:lnTo>
                      <a:lnTo>
                        <a:pt x="4052" y="7"/>
                      </a:lnTo>
                      <a:lnTo>
                        <a:pt x="4069" y="8"/>
                      </a:lnTo>
                      <a:lnTo>
                        <a:pt x="4084" y="8"/>
                      </a:lnTo>
                      <a:lnTo>
                        <a:pt x="4100" y="10"/>
                      </a:lnTo>
                      <a:lnTo>
                        <a:pt x="4116" y="11"/>
                      </a:lnTo>
                      <a:lnTo>
                        <a:pt x="4132" y="11"/>
                      </a:lnTo>
                      <a:lnTo>
                        <a:pt x="4148" y="12"/>
                      </a:lnTo>
                      <a:lnTo>
                        <a:pt x="4163" y="12"/>
                      </a:lnTo>
                      <a:lnTo>
                        <a:pt x="4179" y="13"/>
                      </a:lnTo>
                      <a:lnTo>
                        <a:pt x="4195" y="14"/>
                      </a:lnTo>
                      <a:lnTo>
                        <a:pt x="4211" y="14"/>
                      </a:lnTo>
                      <a:lnTo>
                        <a:pt x="4228" y="15"/>
                      </a:lnTo>
                      <a:lnTo>
                        <a:pt x="4243" y="17"/>
                      </a:lnTo>
                      <a:lnTo>
                        <a:pt x="4259" y="17"/>
                      </a:lnTo>
                      <a:lnTo>
                        <a:pt x="4275" y="18"/>
                      </a:lnTo>
                      <a:lnTo>
                        <a:pt x="4291" y="19"/>
                      </a:lnTo>
                      <a:lnTo>
                        <a:pt x="4307" y="19"/>
                      </a:lnTo>
                      <a:lnTo>
                        <a:pt x="4339" y="21"/>
                      </a:lnTo>
                      <a:lnTo>
                        <a:pt x="4370" y="23"/>
                      </a:lnTo>
                      <a:lnTo>
                        <a:pt x="4403" y="25"/>
                      </a:lnTo>
                      <a:lnTo>
                        <a:pt x="4435" y="27"/>
                      </a:lnTo>
                      <a:lnTo>
                        <a:pt x="4466" y="28"/>
                      </a:lnTo>
                      <a:lnTo>
                        <a:pt x="4498" y="30"/>
                      </a:lnTo>
                      <a:lnTo>
                        <a:pt x="4531" y="33"/>
                      </a:lnTo>
                      <a:lnTo>
                        <a:pt x="4562" y="35"/>
                      </a:lnTo>
                      <a:lnTo>
                        <a:pt x="4578" y="36"/>
                      </a:lnTo>
                      <a:lnTo>
                        <a:pt x="4594" y="36"/>
                      </a:lnTo>
                      <a:lnTo>
                        <a:pt x="4610" y="37"/>
                      </a:lnTo>
                      <a:lnTo>
                        <a:pt x="4625" y="38"/>
                      </a:lnTo>
                      <a:lnTo>
                        <a:pt x="4641" y="40"/>
                      </a:lnTo>
                      <a:lnTo>
                        <a:pt x="4657" y="41"/>
                      </a:lnTo>
                      <a:lnTo>
                        <a:pt x="4672" y="42"/>
                      </a:lnTo>
                      <a:lnTo>
                        <a:pt x="4688" y="43"/>
                      </a:lnTo>
                      <a:lnTo>
                        <a:pt x="4705" y="44"/>
                      </a:lnTo>
                      <a:lnTo>
                        <a:pt x="4720" y="45"/>
                      </a:lnTo>
                      <a:lnTo>
                        <a:pt x="4736" y="46"/>
                      </a:lnTo>
                      <a:lnTo>
                        <a:pt x="4752" y="48"/>
                      </a:lnTo>
                      <a:lnTo>
                        <a:pt x="4767" y="49"/>
                      </a:lnTo>
                      <a:lnTo>
                        <a:pt x="4783" y="50"/>
                      </a:lnTo>
                      <a:lnTo>
                        <a:pt x="4798" y="51"/>
                      </a:lnTo>
                      <a:lnTo>
                        <a:pt x="4814" y="52"/>
                      </a:lnTo>
                      <a:lnTo>
                        <a:pt x="4829" y="53"/>
                      </a:lnTo>
                      <a:lnTo>
                        <a:pt x="4845" y="55"/>
                      </a:lnTo>
                      <a:lnTo>
                        <a:pt x="4860" y="56"/>
                      </a:lnTo>
                      <a:lnTo>
                        <a:pt x="4876" y="57"/>
                      </a:lnTo>
                      <a:lnTo>
                        <a:pt x="4891" y="58"/>
                      </a:lnTo>
                      <a:lnTo>
                        <a:pt x="4906" y="59"/>
                      </a:lnTo>
                      <a:lnTo>
                        <a:pt x="4922" y="60"/>
                      </a:lnTo>
                      <a:lnTo>
                        <a:pt x="4937" y="60"/>
                      </a:lnTo>
                      <a:lnTo>
                        <a:pt x="4952" y="61"/>
                      </a:lnTo>
                      <a:lnTo>
                        <a:pt x="4967" y="63"/>
                      </a:lnTo>
                      <a:lnTo>
                        <a:pt x="4983" y="64"/>
                      </a:lnTo>
                      <a:lnTo>
                        <a:pt x="4998" y="65"/>
                      </a:lnTo>
                      <a:lnTo>
                        <a:pt x="5013" y="66"/>
                      </a:lnTo>
                      <a:lnTo>
                        <a:pt x="5028" y="67"/>
                      </a:lnTo>
                      <a:lnTo>
                        <a:pt x="5043" y="68"/>
                      </a:lnTo>
                      <a:lnTo>
                        <a:pt x="5058" y="69"/>
                      </a:lnTo>
                      <a:lnTo>
                        <a:pt x="5066" y="71"/>
                      </a:lnTo>
                      <a:lnTo>
                        <a:pt x="5073" y="71"/>
                      </a:lnTo>
                      <a:lnTo>
                        <a:pt x="5081" y="72"/>
                      </a:lnTo>
                      <a:lnTo>
                        <a:pt x="5088" y="72"/>
                      </a:lnTo>
                      <a:lnTo>
                        <a:pt x="5095" y="73"/>
                      </a:lnTo>
                      <a:lnTo>
                        <a:pt x="5103" y="73"/>
                      </a:lnTo>
                      <a:lnTo>
                        <a:pt x="5110" y="74"/>
                      </a:lnTo>
                      <a:lnTo>
                        <a:pt x="5118" y="74"/>
                      </a:lnTo>
                      <a:lnTo>
                        <a:pt x="5125" y="75"/>
                      </a:lnTo>
                      <a:lnTo>
                        <a:pt x="5133" y="75"/>
                      </a:lnTo>
                      <a:lnTo>
                        <a:pt x="5140" y="76"/>
                      </a:lnTo>
                      <a:lnTo>
                        <a:pt x="5147" y="76"/>
                      </a:lnTo>
                      <a:lnTo>
                        <a:pt x="5155" y="78"/>
                      </a:lnTo>
                      <a:lnTo>
                        <a:pt x="5162" y="78"/>
                      </a:lnTo>
                      <a:lnTo>
                        <a:pt x="5169" y="78"/>
                      </a:lnTo>
                      <a:lnTo>
                        <a:pt x="5177" y="79"/>
                      </a:lnTo>
                      <a:lnTo>
                        <a:pt x="5184" y="79"/>
                      </a:lnTo>
                      <a:lnTo>
                        <a:pt x="5191" y="80"/>
                      </a:lnTo>
                      <a:lnTo>
                        <a:pt x="5199" y="80"/>
                      </a:lnTo>
                      <a:lnTo>
                        <a:pt x="5206" y="81"/>
                      </a:lnTo>
                      <a:lnTo>
                        <a:pt x="5213" y="81"/>
                      </a:lnTo>
                      <a:lnTo>
                        <a:pt x="5221" y="82"/>
                      </a:lnTo>
                      <a:lnTo>
                        <a:pt x="5228" y="82"/>
                      </a:lnTo>
                      <a:lnTo>
                        <a:pt x="5235" y="83"/>
                      </a:lnTo>
                      <a:lnTo>
                        <a:pt x="5241" y="83"/>
                      </a:lnTo>
                      <a:lnTo>
                        <a:pt x="5250" y="84"/>
                      </a:lnTo>
                      <a:lnTo>
                        <a:pt x="5256" y="84"/>
                      </a:lnTo>
                      <a:lnTo>
                        <a:pt x="5263" y="84"/>
                      </a:lnTo>
                      <a:lnTo>
                        <a:pt x="5270" y="86"/>
                      </a:lnTo>
                      <a:lnTo>
                        <a:pt x="5277" y="86"/>
                      </a:lnTo>
                      <a:lnTo>
                        <a:pt x="5284" y="87"/>
                      </a:lnTo>
                      <a:lnTo>
                        <a:pt x="5292" y="87"/>
                      </a:lnTo>
                      <a:lnTo>
                        <a:pt x="5299" y="88"/>
                      </a:lnTo>
                      <a:lnTo>
                        <a:pt x="5306" y="88"/>
                      </a:lnTo>
                      <a:lnTo>
                        <a:pt x="5313" y="89"/>
                      </a:lnTo>
                      <a:lnTo>
                        <a:pt x="5320" y="89"/>
                      </a:lnTo>
                      <a:lnTo>
                        <a:pt x="5327" y="89"/>
                      </a:lnTo>
                      <a:lnTo>
                        <a:pt x="5334" y="90"/>
                      </a:lnTo>
                      <a:lnTo>
                        <a:pt x="5341" y="90"/>
                      </a:lnTo>
                      <a:lnTo>
                        <a:pt x="5347" y="91"/>
                      </a:lnTo>
                      <a:lnTo>
                        <a:pt x="5354" y="91"/>
                      </a:lnTo>
                      <a:lnTo>
                        <a:pt x="5361" y="91"/>
                      </a:lnTo>
                      <a:lnTo>
                        <a:pt x="5368" y="93"/>
                      </a:lnTo>
                      <a:lnTo>
                        <a:pt x="5375" y="93"/>
                      </a:lnTo>
                      <a:lnTo>
                        <a:pt x="5382" y="94"/>
                      </a:lnTo>
                      <a:lnTo>
                        <a:pt x="5389" y="94"/>
                      </a:lnTo>
                      <a:lnTo>
                        <a:pt x="5396" y="95"/>
                      </a:lnTo>
                      <a:lnTo>
                        <a:pt x="5403" y="95"/>
                      </a:lnTo>
                      <a:lnTo>
                        <a:pt x="5410" y="95"/>
                      </a:lnTo>
                      <a:lnTo>
                        <a:pt x="5417" y="96"/>
                      </a:lnTo>
                      <a:lnTo>
                        <a:pt x="5424" y="96"/>
                      </a:lnTo>
                      <a:lnTo>
                        <a:pt x="5430" y="97"/>
                      </a:lnTo>
                      <a:lnTo>
                        <a:pt x="5437" y="97"/>
                      </a:lnTo>
                      <a:lnTo>
                        <a:pt x="5444" y="97"/>
                      </a:lnTo>
                      <a:lnTo>
                        <a:pt x="5450" y="98"/>
                      </a:lnTo>
                      <a:lnTo>
                        <a:pt x="5457" y="98"/>
                      </a:lnTo>
                      <a:lnTo>
                        <a:pt x="5464" y="98"/>
                      </a:lnTo>
                      <a:lnTo>
                        <a:pt x="5471" y="99"/>
                      </a:lnTo>
                      <a:lnTo>
                        <a:pt x="5478" y="99"/>
                      </a:lnTo>
                      <a:lnTo>
                        <a:pt x="5483" y="101"/>
                      </a:lnTo>
                      <a:lnTo>
                        <a:pt x="5490" y="101"/>
                      </a:lnTo>
                      <a:lnTo>
                        <a:pt x="5497" y="101"/>
                      </a:lnTo>
                      <a:lnTo>
                        <a:pt x="5503" y="102"/>
                      </a:lnTo>
                      <a:lnTo>
                        <a:pt x="5510" y="102"/>
                      </a:lnTo>
                      <a:lnTo>
                        <a:pt x="5517" y="102"/>
                      </a:lnTo>
                      <a:lnTo>
                        <a:pt x="5523" y="103"/>
                      </a:lnTo>
                      <a:lnTo>
                        <a:pt x="5530" y="103"/>
                      </a:lnTo>
                      <a:lnTo>
                        <a:pt x="5536" y="103"/>
                      </a:lnTo>
                      <a:lnTo>
                        <a:pt x="5542" y="104"/>
                      </a:lnTo>
                      <a:lnTo>
                        <a:pt x="5549" y="104"/>
                      </a:lnTo>
                      <a:lnTo>
                        <a:pt x="5556" y="104"/>
                      </a:lnTo>
                      <a:lnTo>
                        <a:pt x="5562" y="105"/>
                      </a:lnTo>
                      <a:lnTo>
                        <a:pt x="5569" y="105"/>
                      </a:lnTo>
                      <a:lnTo>
                        <a:pt x="5574" y="105"/>
                      </a:lnTo>
                      <a:lnTo>
                        <a:pt x="5581" y="106"/>
                      </a:lnTo>
                      <a:lnTo>
                        <a:pt x="5587" y="106"/>
                      </a:lnTo>
                      <a:lnTo>
                        <a:pt x="5594" y="106"/>
                      </a:lnTo>
                      <a:lnTo>
                        <a:pt x="5600" y="107"/>
                      </a:lnTo>
                      <a:lnTo>
                        <a:pt x="5607" y="107"/>
                      </a:lnTo>
                      <a:lnTo>
                        <a:pt x="5612" y="107"/>
                      </a:lnTo>
                      <a:lnTo>
                        <a:pt x="5618" y="107"/>
                      </a:lnTo>
                      <a:lnTo>
                        <a:pt x="5625" y="109"/>
                      </a:lnTo>
                      <a:lnTo>
                        <a:pt x="5631" y="109"/>
                      </a:lnTo>
                      <a:lnTo>
                        <a:pt x="5638" y="109"/>
                      </a:lnTo>
                      <a:lnTo>
                        <a:pt x="5644" y="110"/>
                      </a:lnTo>
                      <a:lnTo>
                        <a:pt x="5649" y="110"/>
                      </a:lnTo>
                      <a:lnTo>
                        <a:pt x="5655" y="110"/>
                      </a:lnTo>
                      <a:lnTo>
                        <a:pt x="5662" y="110"/>
                      </a:lnTo>
                      <a:lnTo>
                        <a:pt x="5668" y="111"/>
                      </a:lnTo>
                      <a:lnTo>
                        <a:pt x="5674" y="111"/>
                      </a:lnTo>
                      <a:lnTo>
                        <a:pt x="5680" y="111"/>
                      </a:lnTo>
                      <a:lnTo>
                        <a:pt x="5686" y="111"/>
                      </a:lnTo>
                      <a:lnTo>
                        <a:pt x="5692" y="111"/>
                      </a:lnTo>
                      <a:lnTo>
                        <a:pt x="5698" y="112"/>
                      </a:lnTo>
                      <a:lnTo>
                        <a:pt x="5704" y="112"/>
                      </a:lnTo>
                      <a:lnTo>
                        <a:pt x="5709" y="112"/>
                      </a:lnTo>
                      <a:lnTo>
                        <a:pt x="5716" y="112"/>
                      </a:lnTo>
                      <a:lnTo>
                        <a:pt x="5722" y="112"/>
                      </a:lnTo>
                      <a:lnTo>
                        <a:pt x="5728" y="113"/>
                      </a:lnTo>
                      <a:lnTo>
                        <a:pt x="5733" y="113"/>
                      </a:lnTo>
                      <a:lnTo>
                        <a:pt x="5739" y="113"/>
                      </a:lnTo>
                      <a:lnTo>
                        <a:pt x="5745" y="113"/>
                      </a:lnTo>
                      <a:lnTo>
                        <a:pt x="5751" y="113"/>
                      </a:lnTo>
                      <a:lnTo>
                        <a:pt x="5757" y="114"/>
                      </a:lnTo>
                      <a:lnTo>
                        <a:pt x="5762" y="114"/>
                      </a:lnTo>
                      <a:lnTo>
                        <a:pt x="5768" y="114"/>
                      </a:lnTo>
                      <a:lnTo>
                        <a:pt x="5774" y="114"/>
                      </a:lnTo>
                      <a:lnTo>
                        <a:pt x="5780" y="114"/>
                      </a:lnTo>
                      <a:lnTo>
                        <a:pt x="5784" y="114"/>
                      </a:lnTo>
                      <a:lnTo>
                        <a:pt x="5790" y="114"/>
                      </a:lnTo>
                      <a:lnTo>
                        <a:pt x="5796" y="114"/>
                      </a:lnTo>
                      <a:lnTo>
                        <a:pt x="5801" y="116"/>
                      </a:lnTo>
                      <a:lnTo>
                        <a:pt x="5807" y="116"/>
                      </a:lnTo>
                      <a:lnTo>
                        <a:pt x="5813" y="116"/>
                      </a:lnTo>
                      <a:lnTo>
                        <a:pt x="5818" y="116"/>
                      </a:lnTo>
                      <a:lnTo>
                        <a:pt x="5823" y="116"/>
                      </a:lnTo>
                      <a:lnTo>
                        <a:pt x="5829" y="116"/>
                      </a:lnTo>
                      <a:lnTo>
                        <a:pt x="5834" y="116"/>
                      </a:lnTo>
                      <a:lnTo>
                        <a:pt x="5839" y="116"/>
                      </a:lnTo>
                      <a:lnTo>
                        <a:pt x="5845" y="116"/>
                      </a:lnTo>
                      <a:lnTo>
                        <a:pt x="5850" y="116"/>
                      </a:lnTo>
                      <a:lnTo>
                        <a:pt x="5856" y="116"/>
                      </a:lnTo>
                      <a:lnTo>
                        <a:pt x="5861" y="116"/>
                      </a:lnTo>
                      <a:lnTo>
                        <a:pt x="5866" y="116"/>
                      </a:lnTo>
                      <a:lnTo>
                        <a:pt x="5872" y="116"/>
                      </a:lnTo>
                      <a:lnTo>
                        <a:pt x="5876" y="116"/>
                      </a:lnTo>
                      <a:lnTo>
                        <a:pt x="5882" y="116"/>
                      </a:lnTo>
                      <a:lnTo>
                        <a:pt x="5887" y="116"/>
                      </a:lnTo>
                      <a:lnTo>
                        <a:pt x="5892" y="116"/>
                      </a:lnTo>
                      <a:lnTo>
                        <a:pt x="5897" y="116"/>
                      </a:lnTo>
                      <a:lnTo>
                        <a:pt x="5903" y="116"/>
                      </a:lnTo>
                      <a:lnTo>
                        <a:pt x="5907" y="116"/>
                      </a:lnTo>
                      <a:lnTo>
                        <a:pt x="5912" y="116"/>
                      </a:lnTo>
                      <a:lnTo>
                        <a:pt x="5918" y="116"/>
                      </a:lnTo>
                      <a:lnTo>
                        <a:pt x="5922" y="116"/>
                      </a:lnTo>
                      <a:lnTo>
                        <a:pt x="5927" y="116"/>
                      </a:lnTo>
                      <a:lnTo>
                        <a:pt x="5933" y="116"/>
                      </a:lnTo>
                      <a:lnTo>
                        <a:pt x="5937" y="116"/>
                      </a:lnTo>
                      <a:lnTo>
                        <a:pt x="5942" y="116"/>
                      </a:lnTo>
                      <a:lnTo>
                        <a:pt x="5947" y="116"/>
                      </a:lnTo>
                      <a:lnTo>
                        <a:pt x="5952" y="116"/>
                      </a:lnTo>
                      <a:lnTo>
                        <a:pt x="5957" y="116"/>
                      </a:lnTo>
                      <a:lnTo>
                        <a:pt x="5962" y="114"/>
                      </a:lnTo>
                      <a:lnTo>
                        <a:pt x="5966" y="114"/>
                      </a:lnTo>
                      <a:lnTo>
                        <a:pt x="5971" y="114"/>
                      </a:lnTo>
                      <a:lnTo>
                        <a:pt x="5975" y="114"/>
                      </a:lnTo>
                      <a:lnTo>
                        <a:pt x="5980" y="114"/>
                      </a:lnTo>
                      <a:lnTo>
                        <a:pt x="5985" y="114"/>
                      </a:lnTo>
                      <a:lnTo>
                        <a:pt x="5989" y="113"/>
                      </a:lnTo>
                      <a:lnTo>
                        <a:pt x="5994" y="113"/>
                      </a:lnTo>
                      <a:lnTo>
                        <a:pt x="5998" y="113"/>
                      </a:lnTo>
                      <a:lnTo>
                        <a:pt x="6003" y="113"/>
                      </a:lnTo>
                      <a:lnTo>
                        <a:pt x="6008" y="113"/>
                      </a:lnTo>
                      <a:lnTo>
                        <a:pt x="6012" y="112"/>
                      </a:lnTo>
                      <a:lnTo>
                        <a:pt x="6017" y="112"/>
                      </a:lnTo>
                      <a:lnTo>
                        <a:pt x="6022" y="112"/>
                      </a:lnTo>
                      <a:lnTo>
                        <a:pt x="6025" y="112"/>
                      </a:lnTo>
                      <a:lnTo>
                        <a:pt x="6030" y="111"/>
                      </a:lnTo>
                      <a:lnTo>
                        <a:pt x="6034" y="111"/>
                      </a:lnTo>
                      <a:lnTo>
                        <a:pt x="6039" y="111"/>
                      </a:lnTo>
                      <a:lnTo>
                        <a:pt x="6043" y="110"/>
                      </a:lnTo>
                      <a:lnTo>
                        <a:pt x="6047" y="110"/>
                      </a:lnTo>
                      <a:lnTo>
                        <a:pt x="6051" y="110"/>
                      </a:lnTo>
                      <a:lnTo>
                        <a:pt x="6056" y="110"/>
                      </a:lnTo>
                      <a:lnTo>
                        <a:pt x="6060" y="109"/>
                      </a:lnTo>
                      <a:lnTo>
                        <a:pt x="6064" y="109"/>
                      </a:lnTo>
                      <a:lnTo>
                        <a:pt x="6068" y="107"/>
                      </a:lnTo>
                      <a:lnTo>
                        <a:pt x="6072" y="107"/>
                      </a:lnTo>
                      <a:lnTo>
                        <a:pt x="6076" y="107"/>
                      </a:lnTo>
                      <a:lnTo>
                        <a:pt x="6080" y="106"/>
                      </a:lnTo>
                      <a:lnTo>
                        <a:pt x="6084" y="106"/>
                      </a:lnTo>
                      <a:lnTo>
                        <a:pt x="6088" y="105"/>
                      </a:lnTo>
                      <a:lnTo>
                        <a:pt x="6092" y="105"/>
                      </a:lnTo>
                      <a:lnTo>
                        <a:pt x="6096" y="105"/>
                      </a:lnTo>
                      <a:lnTo>
                        <a:pt x="6100" y="104"/>
                      </a:lnTo>
                      <a:lnTo>
                        <a:pt x="6103" y="10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93000"/>
                    </a:lnSpc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  <a:defRPr/>
                  </a:pPr>
                  <a:endParaRPr lang="cs-CZ" dirty="0">
                    <a:ea typeface="Microsoft YaHei" charset="-122"/>
                    <a:cs typeface="+mn-cs"/>
                  </a:endParaRPr>
                </a:p>
              </p:txBody>
            </p:sp>
            <p:sp>
              <p:nvSpPr>
                <p:cNvPr id="3089" name="Freeform 26"/>
                <p:cNvSpPr>
                  <a:spLocks noChangeArrowheads="1"/>
                </p:cNvSpPr>
                <p:nvPr/>
              </p:nvSpPr>
              <p:spPr bwMode="auto">
                <a:xfrm>
                  <a:off x="5233" y="326"/>
                  <a:ext cx="39" cy="14"/>
                </a:xfrm>
                <a:custGeom>
                  <a:avLst/>
                  <a:gdLst>
                    <a:gd name="T0" fmla="*/ 2064 w 623"/>
                    <a:gd name="T1" fmla="*/ 2896 h 209"/>
                    <a:gd name="T2" fmla="*/ 2064 w 623"/>
                    <a:gd name="T3" fmla="*/ 2896 h 209"/>
                    <a:gd name="T4" fmla="*/ 2064 w 623"/>
                    <a:gd name="T5" fmla="*/ 2896 h 209"/>
                    <a:gd name="T6" fmla="*/ 2064 w 623"/>
                    <a:gd name="T7" fmla="*/ 2896 h 209"/>
                    <a:gd name="T8" fmla="*/ 2064 w 623"/>
                    <a:gd name="T9" fmla="*/ 2896 h 209"/>
                    <a:gd name="T10" fmla="*/ 2064 w 623"/>
                    <a:gd name="T11" fmla="*/ 2896 h 209"/>
                    <a:gd name="T12" fmla="*/ 2064 w 623"/>
                    <a:gd name="T13" fmla="*/ 0 h 209"/>
                    <a:gd name="T14" fmla="*/ 2064 w 623"/>
                    <a:gd name="T15" fmla="*/ 0 h 209"/>
                    <a:gd name="T16" fmla="*/ 2064 w 623"/>
                    <a:gd name="T17" fmla="*/ 2896 h 209"/>
                    <a:gd name="T18" fmla="*/ 2064 w 623"/>
                    <a:gd name="T19" fmla="*/ 2896 h 209"/>
                    <a:gd name="T20" fmla="*/ 2064 w 623"/>
                    <a:gd name="T21" fmla="*/ 2896 h 209"/>
                    <a:gd name="T22" fmla="*/ 2064 w 623"/>
                    <a:gd name="T23" fmla="*/ 2896 h 209"/>
                    <a:gd name="T24" fmla="*/ 2064 w 623"/>
                    <a:gd name="T25" fmla="*/ 2896 h 209"/>
                    <a:gd name="T26" fmla="*/ 2064 w 623"/>
                    <a:gd name="T27" fmla="*/ 2896 h 209"/>
                    <a:gd name="T28" fmla="*/ 2064 w 623"/>
                    <a:gd name="T29" fmla="*/ 2896 h 209"/>
                    <a:gd name="T30" fmla="*/ 2064 w 623"/>
                    <a:gd name="T31" fmla="*/ 2896 h 209"/>
                    <a:gd name="T32" fmla="*/ 2064 w 623"/>
                    <a:gd name="T33" fmla="*/ 2896 h 209"/>
                    <a:gd name="T34" fmla="*/ 2064 w 623"/>
                    <a:gd name="T35" fmla="*/ 2896 h 209"/>
                    <a:gd name="T36" fmla="*/ 2064 w 623"/>
                    <a:gd name="T37" fmla="*/ 2896 h 209"/>
                    <a:gd name="T38" fmla="*/ 2064 w 623"/>
                    <a:gd name="T39" fmla="*/ 2896 h 209"/>
                    <a:gd name="T40" fmla="*/ 2064 w 623"/>
                    <a:gd name="T41" fmla="*/ 2896 h 209"/>
                    <a:gd name="T42" fmla="*/ 2064 w 623"/>
                    <a:gd name="T43" fmla="*/ 2896 h 209"/>
                    <a:gd name="T44" fmla="*/ 2064 w 623"/>
                    <a:gd name="T45" fmla="*/ 2896 h 209"/>
                    <a:gd name="T46" fmla="*/ 2064 w 623"/>
                    <a:gd name="T47" fmla="*/ 2896 h 209"/>
                    <a:gd name="T48" fmla="*/ 2064 w 623"/>
                    <a:gd name="T49" fmla="*/ 2896 h 209"/>
                    <a:gd name="T50" fmla="*/ 2064 w 623"/>
                    <a:gd name="T51" fmla="*/ 2896 h 209"/>
                    <a:gd name="T52" fmla="*/ 2064 w 623"/>
                    <a:gd name="T53" fmla="*/ 2896 h 209"/>
                    <a:gd name="T54" fmla="*/ 2064 w 623"/>
                    <a:gd name="T55" fmla="*/ 2896 h 209"/>
                    <a:gd name="T56" fmla="*/ 2064 w 623"/>
                    <a:gd name="T57" fmla="*/ 2896 h 209"/>
                    <a:gd name="T58" fmla="*/ 2064 w 623"/>
                    <a:gd name="T59" fmla="*/ 2896 h 209"/>
                    <a:gd name="T60" fmla="*/ 2064 w 623"/>
                    <a:gd name="T61" fmla="*/ 2896 h 209"/>
                    <a:gd name="T62" fmla="*/ 2064 w 623"/>
                    <a:gd name="T63" fmla="*/ 2896 h 209"/>
                    <a:gd name="T64" fmla="*/ 2064 w 623"/>
                    <a:gd name="T65" fmla="*/ 2896 h 209"/>
                    <a:gd name="T66" fmla="*/ 2064 w 623"/>
                    <a:gd name="T67" fmla="*/ 2896 h 209"/>
                    <a:gd name="T68" fmla="*/ 0 w 623"/>
                    <a:gd name="T69" fmla="*/ 2896 h 209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623"/>
                    <a:gd name="T106" fmla="*/ 0 h 209"/>
                    <a:gd name="T107" fmla="*/ 623 w 623"/>
                    <a:gd name="T108" fmla="*/ 209 h 209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623" h="209">
                      <a:moveTo>
                        <a:pt x="0" y="117"/>
                      </a:moveTo>
                      <a:lnTo>
                        <a:pt x="40" y="104"/>
                      </a:lnTo>
                      <a:lnTo>
                        <a:pt x="80" y="91"/>
                      </a:lnTo>
                      <a:lnTo>
                        <a:pt x="123" y="79"/>
                      </a:lnTo>
                      <a:lnTo>
                        <a:pt x="164" y="68"/>
                      </a:lnTo>
                      <a:lnTo>
                        <a:pt x="250" y="47"/>
                      </a:lnTo>
                      <a:lnTo>
                        <a:pt x="291" y="38"/>
                      </a:lnTo>
                      <a:lnTo>
                        <a:pt x="331" y="28"/>
                      </a:lnTo>
                      <a:lnTo>
                        <a:pt x="356" y="23"/>
                      </a:lnTo>
                      <a:lnTo>
                        <a:pt x="380" y="18"/>
                      </a:lnTo>
                      <a:lnTo>
                        <a:pt x="431" y="10"/>
                      </a:lnTo>
                      <a:lnTo>
                        <a:pt x="481" y="4"/>
                      </a:lnTo>
                      <a:lnTo>
                        <a:pt x="505" y="1"/>
                      </a:lnTo>
                      <a:lnTo>
                        <a:pt x="528" y="0"/>
                      </a:lnTo>
                      <a:lnTo>
                        <a:pt x="534" y="0"/>
                      </a:lnTo>
                      <a:lnTo>
                        <a:pt x="539" y="0"/>
                      </a:lnTo>
                      <a:lnTo>
                        <a:pt x="542" y="0"/>
                      </a:lnTo>
                      <a:lnTo>
                        <a:pt x="546" y="1"/>
                      </a:lnTo>
                      <a:lnTo>
                        <a:pt x="550" y="4"/>
                      </a:lnTo>
                      <a:lnTo>
                        <a:pt x="555" y="8"/>
                      </a:lnTo>
                      <a:lnTo>
                        <a:pt x="572" y="16"/>
                      </a:lnTo>
                      <a:lnTo>
                        <a:pt x="591" y="23"/>
                      </a:lnTo>
                      <a:lnTo>
                        <a:pt x="608" y="31"/>
                      </a:lnTo>
                      <a:lnTo>
                        <a:pt x="615" y="35"/>
                      </a:lnTo>
                      <a:lnTo>
                        <a:pt x="623" y="40"/>
                      </a:lnTo>
                      <a:lnTo>
                        <a:pt x="623" y="42"/>
                      </a:lnTo>
                      <a:lnTo>
                        <a:pt x="623" y="46"/>
                      </a:lnTo>
                      <a:lnTo>
                        <a:pt x="622" y="49"/>
                      </a:lnTo>
                      <a:lnTo>
                        <a:pt x="620" y="51"/>
                      </a:lnTo>
                      <a:lnTo>
                        <a:pt x="617" y="53"/>
                      </a:lnTo>
                      <a:lnTo>
                        <a:pt x="606" y="57"/>
                      </a:lnTo>
                      <a:lnTo>
                        <a:pt x="594" y="61"/>
                      </a:lnTo>
                      <a:lnTo>
                        <a:pt x="581" y="64"/>
                      </a:lnTo>
                      <a:lnTo>
                        <a:pt x="569" y="69"/>
                      </a:lnTo>
                      <a:lnTo>
                        <a:pt x="539" y="81"/>
                      </a:lnTo>
                      <a:lnTo>
                        <a:pt x="508" y="95"/>
                      </a:lnTo>
                      <a:lnTo>
                        <a:pt x="444" y="124"/>
                      </a:lnTo>
                      <a:lnTo>
                        <a:pt x="412" y="139"/>
                      </a:lnTo>
                      <a:lnTo>
                        <a:pt x="381" y="153"/>
                      </a:lnTo>
                      <a:lnTo>
                        <a:pt x="350" y="167"/>
                      </a:lnTo>
                      <a:lnTo>
                        <a:pt x="321" y="179"/>
                      </a:lnTo>
                      <a:lnTo>
                        <a:pt x="310" y="185"/>
                      </a:lnTo>
                      <a:lnTo>
                        <a:pt x="299" y="192"/>
                      </a:lnTo>
                      <a:lnTo>
                        <a:pt x="289" y="199"/>
                      </a:lnTo>
                      <a:lnTo>
                        <a:pt x="276" y="203"/>
                      </a:lnTo>
                      <a:lnTo>
                        <a:pt x="265" y="207"/>
                      </a:lnTo>
                      <a:lnTo>
                        <a:pt x="253" y="209"/>
                      </a:lnTo>
                      <a:lnTo>
                        <a:pt x="243" y="209"/>
                      </a:lnTo>
                      <a:lnTo>
                        <a:pt x="232" y="208"/>
                      </a:lnTo>
                      <a:lnTo>
                        <a:pt x="223" y="206"/>
                      </a:lnTo>
                      <a:lnTo>
                        <a:pt x="215" y="203"/>
                      </a:lnTo>
                      <a:lnTo>
                        <a:pt x="207" y="201"/>
                      </a:lnTo>
                      <a:lnTo>
                        <a:pt x="200" y="200"/>
                      </a:lnTo>
                      <a:lnTo>
                        <a:pt x="187" y="196"/>
                      </a:lnTo>
                      <a:lnTo>
                        <a:pt x="176" y="194"/>
                      </a:lnTo>
                      <a:lnTo>
                        <a:pt x="155" y="186"/>
                      </a:lnTo>
                      <a:lnTo>
                        <a:pt x="134" y="178"/>
                      </a:lnTo>
                      <a:lnTo>
                        <a:pt x="124" y="175"/>
                      </a:lnTo>
                      <a:lnTo>
                        <a:pt x="111" y="171"/>
                      </a:lnTo>
                      <a:lnTo>
                        <a:pt x="96" y="167"/>
                      </a:lnTo>
                      <a:lnTo>
                        <a:pt x="79" y="162"/>
                      </a:lnTo>
                      <a:lnTo>
                        <a:pt x="62" y="156"/>
                      </a:lnTo>
                      <a:lnTo>
                        <a:pt x="46" y="150"/>
                      </a:lnTo>
                      <a:lnTo>
                        <a:pt x="31" y="144"/>
                      </a:lnTo>
                      <a:lnTo>
                        <a:pt x="17" y="135"/>
                      </a:lnTo>
                      <a:lnTo>
                        <a:pt x="11" y="131"/>
                      </a:lnTo>
                      <a:lnTo>
                        <a:pt x="7" y="127"/>
                      </a:lnTo>
                      <a:lnTo>
                        <a:pt x="3" y="123"/>
                      </a:lnTo>
                      <a:lnTo>
                        <a:pt x="0" y="118"/>
                      </a:lnTo>
                      <a:lnTo>
                        <a:pt x="0" y="117"/>
                      </a:lnTo>
                      <a:close/>
                    </a:path>
                  </a:pathLst>
                </a:custGeom>
                <a:solidFill>
                  <a:srgbClr val="FF7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93000"/>
                    </a:lnSpc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  <a:defRPr/>
                  </a:pPr>
                  <a:endParaRPr lang="cs-CZ" dirty="0">
                    <a:ea typeface="Microsoft YaHei" charset="-122"/>
                    <a:cs typeface="+mn-cs"/>
                  </a:endParaRPr>
                </a:p>
              </p:txBody>
            </p:sp>
            <p:sp>
              <p:nvSpPr>
                <p:cNvPr id="3090" name="Freeform 27"/>
                <p:cNvSpPr>
                  <a:spLocks noChangeArrowheads="1"/>
                </p:cNvSpPr>
                <p:nvPr/>
              </p:nvSpPr>
              <p:spPr bwMode="auto">
                <a:xfrm>
                  <a:off x="5273" y="290"/>
                  <a:ext cx="89" cy="25"/>
                </a:xfrm>
                <a:custGeom>
                  <a:avLst/>
                  <a:gdLst>
                    <a:gd name="T0" fmla="*/ 2152 w 1410"/>
                    <a:gd name="T1" fmla="*/ 4291 h 345"/>
                    <a:gd name="T2" fmla="*/ 2152 w 1410"/>
                    <a:gd name="T3" fmla="*/ 4291 h 345"/>
                    <a:gd name="T4" fmla="*/ 2152 w 1410"/>
                    <a:gd name="T5" fmla="*/ 4291 h 345"/>
                    <a:gd name="T6" fmla="*/ 2152 w 1410"/>
                    <a:gd name="T7" fmla="*/ 4291 h 345"/>
                    <a:gd name="T8" fmla="*/ 2152 w 1410"/>
                    <a:gd name="T9" fmla="*/ 4291 h 345"/>
                    <a:gd name="T10" fmla="*/ 2152 w 1410"/>
                    <a:gd name="T11" fmla="*/ 4291 h 345"/>
                    <a:gd name="T12" fmla="*/ 2152 w 1410"/>
                    <a:gd name="T13" fmla="*/ 4291 h 345"/>
                    <a:gd name="T14" fmla="*/ 2152 w 1410"/>
                    <a:gd name="T15" fmla="*/ 4291 h 345"/>
                    <a:gd name="T16" fmla="*/ 2152 w 1410"/>
                    <a:gd name="T17" fmla="*/ 4291 h 345"/>
                    <a:gd name="T18" fmla="*/ 2152 w 1410"/>
                    <a:gd name="T19" fmla="*/ 4291 h 345"/>
                    <a:gd name="T20" fmla="*/ 2152 w 1410"/>
                    <a:gd name="T21" fmla="*/ 4291 h 345"/>
                    <a:gd name="T22" fmla="*/ 2152 w 1410"/>
                    <a:gd name="T23" fmla="*/ 4291 h 345"/>
                    <a:gd name="T24" fmla="*/ 2152 w 1410"/>
                    <a:gd name="T25" fmla="*/ 4291 h 345"/>
                    <a:gd name="T26" fmla="*/ 2152 w 1410"/>
                    <a:gd name="T27" fmla="*/ 4291 h 345"/>
                    <a:gd name="T28" fmla="*/ 2152 w 1410"/>
                    <a:gd name="T29" fmla="*/ 4291 h 345"/>
                    <a:gd name="T30" fmla="*/ 2152 w 1410"/>
                    <a:gd name="T31" fmla="*/ 4291 h 345"/>
                    <a:gd name="T32" fmla="*/ 2152 w 1410"/>
                    <a:gd name="T33" fmla="*/ 4291 h 345"/>
                    <a:gd name="T34" fmla="*/ 2152 w 1410"/>
                    <a:gd name="T35" fmla="*/ 4291 h 345"/>
                    <a:gd name="T36" fmla="*/ 2152 w 1410"/>
                    <a:gd name="T37" fmla="*/ 4291 h 345"/>
                    <a:gd name="T38" fmla="*/ 2152 w 1410"/>
                    <a:gd name="T39" fmla="*/ 4291 h 345"/>
                    <a:gd name="T40" fmla="*/ 2152 w 1410"/>
                    <a:gd name="T41" fmla="*/ 4291 h 345"/>
                    <a:gd name="T42" fmla="*/ 2152 w 1410"/>
                    <a:gd name="T43" fmla="*/ 4291 h 345"/>
                    <a:gd name="T44" fmla="*/ 2152 w 1410"/>
                    <a:gd name="T45" fmla="*/ 4291 h 345"/>
                    <a:gd name="T46" fmla="*/ 2152 w 1410"/>
                    <a:gd name="T47" fmla="*/ 4291 h 345"/>
                    <a:gd name="T48" fmla="*/ 2152 w 1410"/>
                    <a:gd name="T49" fmla="*/ 4291 h 345"/>
                    <a:gd name="T50" fmla="*/ 2152 w 1410"/>
                    <a:gd name="T51" fmla="*/ 4291 h 345"/>
                    <a:gd name="T52" fmla="*/ 2152 w 1410"/>
                    <a:gd name="T53" fmla="*/ 4291 h 345"/>
                    <a:gd name="T54" fmla="*/ 2152 w 1410"/>
                    <a:gd name="T55" fmla="*/ 4291 h 345"/>
                    <a:gd name="T56" fmla="*/ 2152 w 1410"/>
                    <a:gd name="T57" fmla="*/ 4291 h 345"/>
                    <a:gd name="T58" fmla="*/ 2152 w 1410"/>
                    <a:gd name="T59" fmla="*/ 4291 h 345"/>
                    <a:gd name="T60" fmla="*/ 2152 w 1410"/>
                    <a:gd name="T61" fmla="*/ 4291 h 345"/>
                    <a:gd name="T62" fmla="*/ 2152 w 1410"/>
                    <a:gd name="T63" fmla="*/ 4291 h 345"/>
                    <a:gd name="T64" fmla="*/ 2152 w 1410"/>
                    <a:gd name="T65" fmla="*/ 4291 h 345"/>
                    <a:gd name="T66" fmla="*/ 2152 w 1410"/>
                    <a:gd name="T67" fmla="*/ 4291 h 345"/>
                    <a:gd name="T68" fmla="*/ 2152 w 1410"/>
                    <a:gd name="T69" fmla="*/ 4291 h 345"/>
                    <a:gd name="T70" fmla="*/ 2152 w 1410"/>
                    <a:gd name="T71" fmla="*/ 4291 h 345"/>
                    <a:gd name="T72" fmla="*/ 2152 w 1410"/>
                    <a:gd name="T73" fmla="*/ 4291 h 345"/>
                    <a:gd name="T74" fmla="*/ 2152 w 1410"/>
                    <a:gd name="T75" fmla="*/ 4291 h 345"/>
                    <a:gd name="T76" fmla="*/ 2152 w 1410"/>
                    <a:gd name="T77" fmla="*/ 4291 h 345"/>
                    <a:gd name="T78" fmla="*/ 2152 w 1410"/>
                    <a:gd name="T79" fmla="*/ 4291 h 345"/>
                    <a:gd name="T80" fmla="*/ 2152 w 1410"/>
                    <a:gd name="T81" fmla="*/ 4291 h 345"/>
                    <a:gd name="T82" fmla="*/ 2152 w 1410"/>
                    <a:gd name="T83" fmla="*/ 4291 h 345"/>
                    <a:gd name="T84" fmla="*/ 2152 w 1410"/>
                    <a:gd name="T85" fmla="*/ 4291 h 345"/>
                    <a:gd name="T86" fmla="*/ 2152 w 1410"/>
                    <a:gd name="T87" fmla="*/ 4291 h 345"/>
                    <a:gd name="T88" fmla="*/ 2152 w 1410"/>
                    <a:gd name="T89" fmla="*/ 4291 h 345"/>
                    <a:gd name="T90" fmla="*/ 2152 w 1410"/>
                    <a:gd name="T91" fmla="*/ 4291 h 345"/>
                    <a:gd name="T92" fmla="*/ 2152 w 1410"/>
                    <a:gd name="T93" fmla="*/ 4291 h 345"/>
                    <a:gd name="T94" fmla="*/ 2152 w 1410"/>
                    <a:gd name="T95" fmla="*/ 4291 h 345"/>
                    <a:gd name="T96" fmla="*/ 2152 w 1410"/>
                    <a:gd name="T97" fmla="*/ 4291 h 345"/>
                    <a:gd name="T98" fmla="*/ 0 w 1410"/>
                    <a:gd name="T99" fmla="*/ 4291 h 345"/>
                    <a:gd name="T100" fmla="*/ 2152 w 1410"/>
                    <a:gd name="T101" fmla="*/ 4291 h 345"/>
                    <a:gd name="T102" fmla="*/ 2152 w 1410"/>
                    <a:gd name="T103" fmla="*/ 4291 h 345"/>
                    <a:gd name="T104" fmla="*/ 2152 w 1410"/>
                    <a:gd name="T105" fmla="*/ 4291 h 345"/>
                    <a:gd name="T106" fmla="*/ 2152 w 1410"/>
                    <a:gd name="T107" fmla="*/ 4291 h 345"/>
                    <a:gd name="T108" fmla="*/ 2152 w 1410"/>
                    <a:gd name="T109" fmla="*/ 4291 h 345"/>
                    <a:gd name="T110" fmla="*/ 2152 w 1410"/>
                    <a:gd name="T111" fmla="*/ 4291 h 345"/>
                    <a:gd name="T112" fmla="*/ 2152 w 1410"/>
                    <a:gd name="T113" fmla="*/ 4291 h 345"/>
                    <a:gd name="T114" fmla="*/ 2152 w 1410"/>
                    <a:gd name="T115" fmla="*/ 4291 h 345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w 1410"/>
                    <a:gd name="T175" fmla="*/ 0 h 345"/>
                    <a:gd name="T176" fmla="*/ 1410 w 1410"/>
                    <a:gd name="T177" fmla="*/ 345 h 345"/>
                  </a:gdLst>
                  <a:ahLst/>
                  <a:cxnLst>
                    <a:cxn ang="T116">
                      <a:pos x="T0" y="T1"/>
                    </a:cxn>
                    <a:cxn ang="T117">
                      <a:pos x="T2" y="T3"/>
                    </a:cxn>
                    <a:cxn ang="T118">
                      <a:pos x="T4" y="T5"/>
                    </a:cxn>
                    <a:cxn ang="T119">
                      <a:pos x="T6" y="T7"/>
                    </a:cxn>
                    <a:cxn ang="T120">
                      <a:pos x="T8" y="T9"/>
                    </a:cxn>
                    <a:cxn ang="T121">
                      <a:pos x="T10" y="T11"/>
                    </a:cxn>
                    <a:cxn ang="T122">
                      <a:pos x="T12" y="T13"/>
                    </a:cxn>
                    <a:cxn ang="T123">
                      <a:pos x="T14" y="T15"/>
                    </a:cxn>
                    <a:cxn ang="T124">
                      <a:pos x="T16" y="T17"/>
                    </a:cxn>
                    <a:cxn ang="T125">
                      <a:pos x="T18" y="T19"/>
                    </a:cxn>
                    <a:cxn ang="T126">
                      <a:pos x="T20" y="T21"/>
                    </a:cxn>
                    <a:cxn ang="T127">
                      <a:pos x="T22" y="T23"/>
                    </a:cxn>
                    <a:cxn ang="T128">
                      <a:pos x="T24" y="T25"/>
                    </a:cxn>
                    <a:cxn ang="T129">
                      <a:pos x="T26" y="T27"/>
                    </a:cxn>
                    <a:cxn ang="T130">
                      <a:pos x="T28" y="T29"/>
                    </a:cxn>
                    <a:cxn ang="T131">
                      <a:pos x="T30" y="T31"/>
                    </a:cxn>
                    <a:cxn ang="T132">
                      <a:pos x="T32" y="T33"/>
                    </a:cxn>
                    <a:cxn ang="T133">
                      <a:pos x="T34" y="T35"/>
                    </a:cxn>
                    <a:cxn ang="T134">
                      <a:pos x="T36" y="T37"/>
                    </a:cxn>
                    <a:cxn ang="T135">
                      <a:pos x="T38" y="T39"/>
                    </a:cxn>
                    <a:cxn ang="T136">
                      <a:pos x="T40" y="T41"/>
                    </a:cxn>
                    <a:cxn ang="T137">
                      <a:pos x="T42" y="T43"/>
                    </a:cxn>
                    <a:cxn ang="T138">
                      <a:pos x="T44" y="T45"/>
                    </a:cxn>
                    <a:cxn ang="T139">
                      <a:pos x="T46" y="T47"/>
                    </a:cxn>
                    <a:cxn ang="T140">
                      <a:pos x="T48" y="T49"/>
                    </a:cxn>
                    <a:cxn ang="T141">
                      <a:pos x="T50" y="T51"/>
                    </a:cxn>
                    <a:cxn ang="T142">
                      <a:pos x="T52" y="T53"/>
                    </a:cxn>
                    <a:cxn ang="T143">
                      <a:pos x="T54" y="T55"/>
                    </a:cxn>
                    <a:cxn ang="T144">
                      <a:pos x="T56" y="T57"/>
                    </a:cxn>
                    <a:cxn ang="T145">
                      <a:pos x="T58" y="T59"/>
                    </a:cxn>
                    <a:cxn ang="T146">
                      <a:pos x="T60" y="T61"/>
                    </a:cxn>
                    <a:cxn ang="T147">
                      <a:pos x="T62" y="T63"/>
                    </a:cxn>
                    <a:cxn ang="T148">
                      <a:pos x="T64" y="T65"/>
                    </a:cxn>
                    <a:cxn ang="T149">
                      <a:pos x="T66" y="T67"/>
                    </a:cxn>
                    <a:cxn ang="T150">
                      <a:pos x="T68" y="T69"/>
                    </a:cxn>
                    <a:cxn ang="T151">
                      <a:pos x="T70" y="T71"/>
                    </a:cxn>
                    <a:cxn ang="T152">
                      <a:pos x="T72" y="T73"/>
                    </a:cxn>
                    <a:cxn ang="T153">
                      <a:pos x="T74" y="T75"/>
                    </a:cxn>
                    <a:cxn ang="T154">
                      <a:pos x="T76" y="T77"/>
                    </a:cxn>
                    <a:cxn ang="T155">
                      <a:pos x="T78" y="T79"/>
                    </a:cxn>
                    <a:cxn ang="T156">
                      <a:pos x="T80" y="T81"/>
                    </a:cxn>
                    <a:cxn ang="T157">
                      <a:pos x="T82" y="T83"/>
                    </a:cxn>
                    <a:cxn ang="T158">
                      <a:pos x="T84" y="T85"/>
                    </a:cxn>
                    <a:cxn ang="T159">
                      <a:pos x="T86" y="T87"/>
                    </a:cxn>
                    <a:cxn ang="T160">
                      <a:pos x="T88" y="T89"/>
                    </a:cxn>
                    <a:cxn ang="T161">
                      <a:pos x="T90" y="T91"/>
                    </a:cxn>
                    <a:cxn ang="T162">
                      <a:pos x="T92" y="T93"/>
                    </a:cxn>
                    <a:cxn ang="T163">
                      <a:pos x="T94" y="T95"/>
                    </a:cxn>
                    <a:cxn ang="T164">
                      <a:pos x="T96" y="T97"/>
                    </a:cxn>
                    <a:cxn ang="T165">
                      <a:pos x="T98" y="T99"/>
                    </a:cxn>
                    <a:cxn ang="T166">
                      <a:pos x="T100" y="T101"/>
                    </a:cxn>
                    <a:cxn ang="T167">
                      <a:pos x="T102" y="T103"/>
                    </a:cxn>
                    <a:cxn ang="T168">
                      <a:pos x="T104" y="T105"/>
                    </a:cxn>
                    <a:cxn ang="T169">
                      <a:pos x="T106" y="T107"/>
                    </a:cxn>
                    <a:cxn ang="T170">
                      <a:pos x="T108" y="T109"/>
                    </a:cxn>
                    <a:cxn ang="T171">
                      <a:pos x="T110" y="T111"/>
                    </a:cxn>
                    <a:cxn ang="T172">
                      <a:pos x="T112" y="T113"/>
                    </a:cxn>
                    <a:cxn ang="T173">
                      <a:pos x="T114" y="T115"/>
                    </a:cxn>
                  </a:cxnLst>
                  <a:rect l="T174" t="T175" r="T176" b="T177"/>
                  <a:pathLst>
                    <a:path w="1410" h="345">
                      <a:moveTo>
                        <a:pt x="253" y="209"/>
                      </a:moveTo>
                      <a:lnTo>
                        <a:pt x="401" y="160"/>
                      </a:lnTo>
                      <a:lnTo>
                        <a:pt x="547" y="112"/>
                      </a:lnTo>
                      <a:lnTo>
                        <a:pt x="619" y="88"/>
                      </a:lnTo>
                      <a:lnTo>
                        <a:pt x="690" y="62"/>
                      </a:lnTo>
                      <a:lnTo>
                        <a:pt x="760" y="38"/>
                      </a:lnTo>
                      <a:lnTo>
                        <a:pt x="831" y="12"/>
                      </a:lnTo>
                      <a:lnTo>
                        <a:pt x="840" y="10"/>
                      </a:lnTo>
                      <a:lnTo>
                        <a:pt x="848" y="6"/>
                      </a:lnTo>
                      <a:lnTo>
                        <a:pt x="855" y="4"/>
                      </a:lnTo>
                      <a:lnTo>
                        <a:pt x="862" y="3"/>
                      </a:lnTo>
                      <a:lnTo>
                        <a:pt x="867" y="1"/>
                      </a:lnTo>
                      <a:lnTo>
                        <a:pt x="872" y="1"/>
                      </a:lnTo>
                      <a:lnTo>
                        <a:pt x="880" y="0"/>
                      </a:lnTo>
                      <a:lnTo>
                        <a:pt x="887" y="1"/>
                      </a:lnTo>
                      <a:lnTo>
                        <a:pt x="892" y="3"/>
                      </a:lnTo>
                      <a:lnTo>
                        <a:pt x="901" y="6"/>
                      </a:lnTo>
                      <a:lnTo>
                        <a:pt x="914" y="10"/>
                      </a:lnTo>
                      <a:lnTo>
                        <a:pt x="926" y="13"/>
                      </a:lnTo>
                      <a:lnTo>
                        <a:pt x="937" y="16"/>
                      </a:lnTo>
                      <a:lnTo>
                        <a:pt x="947" y="21"/>
                      </a:lnTo>
                      <a:lnTo>
                        <a:pt x="967" y="30"/>
                      </a:lnTo>
                      <a:lnTo>
                        <a:pt x="983" y="41"/>
                      </a:lnTo>
                      <a:lnTo>
                        <a:pt x="987" y="43"/>
                      </a:lnTo>
                      <a:lnTo>
                        <a:pt x="992" y="45"/>
                      </a:lnTo>
                      <a:lnTo>
                        <a:pt x="1005" y="47"/>
                      </a:lnTo>
                      <a:lnTo>
                        <a:pt x="1018" y="49"/>
                      </a:lnTo>
                      <a:lnTo>
                        <a:pt x="1035" y="49"/>
                      </a:lnTo>
                      <a:lnTo>
                        <a:pt x="1053" y="49"/>
                      </a:lnTo>
                      <a:lnTo>
                        <a:pt x="1071" y="47"/>
                      </a:lnTo>
                      <a:lnTo>
                        <a:pt x="1112" y="47"/>
                      </a:lnTo>
                      <a:lnTo>
                        <a:pt x="1114" y="47"/>
                      </a:lnTo>
                      <a:lnTo>
                        <a:pt x="1115" y="49"/>
                      </a:lnTo>
                      <a:lnTo>
                        <a:pt x="1116" y="50"/>
                      </a:lnTo>
                      <a:lnTo>
                        <a:pt x="1118" y="51"/>
                      </a:lnTo>
                      <a:lnTo>
                        <a:pt x="1119" y="52"/>
                      </a:lnTo>
                      <a:lnTo>
                        <a:pt x="1121" y="52"/>
                      </a:lnTo>
                      <a:lnTo>
                        <a:pt x="1124" y="52"/>
                      </a:lnTo>
                      <a:lnTo>
                        <a:pt x="1139" y="51"/>
                      </a:lnTo>
                      <a:lnTo>
                        <a:pt x="1157" y="49"/>
                      </a:lnTo>
                      <a:lnTo>
                        <a:pt x="1175" y="45"/>
                      </a:lnTo>
                      <a:lnTo>
                        <a:pt x="1195" y="42"/>
                      </a:lnTo>
                      <a:lnTo>
                        <a:pt x="1213" y="38"/>
                      </a:lnTo>
                      <a:lnTo>
                        <a:pt x="1230" y="36"/>
                      </a:lnTo>
                      <a:lnTo>
                        <a:pt x="1247" y="34"/>
                      </a:lnTo>
                      <a:lnTo>
                        <a:pt x="1253" y="34"/>
                      </a:lnTo>
                      <a:lnTo>
                        <a:pt x="1260" y="34"/>
                      </a:lnTo>
                      <a:lnTo>
                        <a:pt x="1271" y="34"/>
                      </a:lnTo>
                      <a:lnTo>
                        <a:pt x="1280" y="34"/>
                      </a:lnTo>
                      <a:lnTo>
                        <a:pt x="1296" y="36"/>
                      </a:lnTo>
                      <a:lnTo>
                        <a:pt x="1311" y="38"/>
                      </a:lnTo>
                      <a:lnTo>
                        <a:pt x="1325" y="42"/>
                      </a:lnTo>
                      <a:lnTo>
                        <a:pt x="1341" y="44"/>
                      </a:lnTo>
                      <a:lnTo>
                        <a:pt x="1349" y="44"/>
                      </a:lnTo>
                      <a:lnTo>
                        <a:pt x="1359" y="44"/>
                      </a:lnTo>
                      <a:lnTo>
                        <a:pt x="1370" y="44"/>
                      </a:lnTo>
                      <a:lnTo>
                        <a:pt x="1383" y="44"/>
                      </a:lnTo>
                      <a:lnTo>
                        <a:pt x="1395" y="43"/>
                      </a:lnTo>
                      <a:lnTo>
                        <a:pt x="1410" y="41"/>
                      </a:lnTo>
                      <a:lnTo>
                        <a:pt x="1392" y="46"/>
                      </a:lnTo>
                      <a:lnTo>
                        <a:pt x="1373" y="52"/>
                      </a:lnTo>
                      <a:lnTo>
                        <a:pt x="1354" y="59"/>
                      </a:lnTo>
                      <a:lnTo>
                        <a:pt x="1333" y="67"/>
                      </a:lnTo>
                      <a:lnTo>
                        <a:pt x="1290" y="82"/>
                      </a:lnTo>
                      <a:lnTo>
                        <a:pt x="1247" y="98"/>
                      </a:lnTo>
                      <a:lnTo>
                        <a:pt x="1157" y="132"/>
                      </a:lnTo>
                      <a:lnTo>
                        <a:pt x="1113" y="148"/>
                      </a:lnTo>
                      <a:lnTo>
                        <a:pt x="1070" y="163"/>
                      </a:lnTo>
                      <a:lnTo>
                        <a:pt x="914" y="213"/>
                      </a:lnTo>
                      <a:lnTo>
                        <a:pt x="835" y="239"/>
                      </a:lnTo>
                      <a:lnTo>
                        <a:pt x="756" y="264"/>
                      </a:lnTo>
                      <a:lnTo>
                        <a:pt x="741" y="267"/>
                      </a:lnTo>
                      <a:lnTo>
                        <a:pt x="725" y="272"/>
                      </a:lnTo>
                      <a:lnTo>
                        <a:pt x="690" y="282"/>
                      </a:lnTo>
                      <a:lnTo>
                        <a:pt x="673" y="286"/>
                      </a:lnTo>
                      <a:lnTo>
                        <a:pt x="658" y="290"/>
                      </a:lnTo>
                      <a:lnTo>
                        <a:pt x="644" y="293"/>
                      </a:lnTo>
                      <a:lnTo>
                        <a:pt x="638" y="294"/>
                      </a:lnTo>
                      <a:lnTo>
                        <a:pt x="634" y="295"/>
                      </a:lnTo>
                      <a:lnTo>
                        <a:pt x="632" y="295"/>
                      </a:lnTo>
                      <a:lnTo>
                        <a:pt x="629" y="295"/>
                      </a:lnTo>
                      <a:lnTo>
                        <a:pt x="621" y="297"/>
                      </a:lnTo>
                      <a:lnTo>
                        <a:pt x="616" y="297"/>
                      </a:lnTo>
                      <a:lnTo>
                        <a:pt x="613" y="298"/>
                      </a:lnTo>
                      <a:lnTo>
                        <a:pt x="609" y="298"/>
                      </a:lnTo>
                      <a:lnTo>
                        <a:pt x="609" y="297"/>
                      </a:lnTo>
                      <a:lnTo>
                        <a:pt x="612" y="296"/>
                      </a:lnTo>
                      <a:lnTo>
                        <a:pt x="616" y="292"/>
                      </a:lnTo>
                      <a:lnTo>
                        <a:pt x="622" y="288"/>
                      </a:lnTo>
                      <a:lnTo>
                        <a:pt x="623" y="287"/>
                      </a:lnTo>
                      <a:lnTo>
                        <a:pt x="623" y="286"/>
                      </a:lnTo>
                      <a:lnTo>
                        <a:pt x="621" y="285"/>
                      </a:lnTo>
                      <a:lnTo>
                        <a:pt x="619" y="283"/>
                      </a:lnTo>
                      <a:lnTo>
                        <a:pt x="612" y="283"/>
                      </a:lnTo>
                      <a:lnTo>
                        <a:pt x="604" y="282"/>
                      </a:lnTo>
                      <a:lnTo>
                        <a:pt x="598" y="282"/>
                      </a:lnTo>
                      <a:lnTo>
                        <a:pt x="591" y="280"/>
                      </a:lnTo>
                      <a:lnTo>
                        <a:pt x="583" y="279"/>
                      </a:lnTo>
                      <a:lnTo>
                        <a:pt x="566" y="277"/>
                      </a:lnTo>
                      <a:lnTo>
                        <a:pt x="558" y="275"/>
                      </a:lnTo>
                      <a:lnTo>
                        <a:pt x="551" y="273"/>
                      </a:lnTo>
                      <a:lnTo>
                        <a:pt x="545" y="272"/>
                      </a:lnTo>
                      <a:lnTo>
                        <a:pt x="540" y="269"/>
                      </a:lnTo>
                      <a:lnTo>
                        <a:pt x="536" y="266"/>
                      </a:lnTo>
                      <a:lnTo>
                        <a:pt x="530" y="264"/>
                      </a:lnTo>
                      <a:lnTo>
                        <a:pt x="516" y="259"/>
                      </a:lnTo>
                      <a:lnTo>
                        <a:pt x="502" y="256"/>
                      </a:lnTo>
                      <a:lnTo>
                        <a:pt x="496" y="254"/>
                      </a:lnTo>
                      <a:lnTo>
                        <a:pt x="492" y="251"/>
                      </a:lnTo>
                      <a:lnTo>
                        <a:pt x="490" y="248"/>
                      </a:lnTo>
                      <a:lnTo>
                        <a:pt x="487" y="246"/>
                      </a:lnTo>
                      <a:lnTo>
                        <a:pt x="485" y="239"/>
                      </a:lnTo>
                      <a:lnTo>
                        <a:pt x="482" y="232"/>
                      </a:lnTo>
                      <a:lnTo>
                        <a:pt x="479" y="228"/>
                      </a:lnTo>
                      <a:lnTo>
                        <a:pt x="477" y="225"/>
                      </a:lnTo>
                      <a:lnTo>
                        <a:pt x="473" y="222"/>
                      </a:lnTo>
                      <a:lnTo>
                        <a:pt x="469" y="220"/>
                      </a:lnTo>
                      <a:lnTo>
                        <a:pt x="462" y="219"/>
                      </a:lnTo>
                      <a:lnTo>
                        <a:pt x="455" y="218"/>
                      </a:lnTo>
                      <a:lnTo>
                        <a:pt x="446" y="218"/>
                      </a:lnTo>
                      <a:lnTo>
                        <a:pt x="434" y="219"/>
                      </a:lnTo>
                      <a:lnTo>
                        <a:pt x="420" y="221"/>
                      </a:lnTo>
                      <a:lnTo>
                        <a:pt x="405" y="224"/>
                      </a:lnTo>
                      <a:lnTo>
                        <a:pt x="395" y="227"/>
                      </a:lnTo>
                      <a:lnTo>
                        <a:pt x="384" y="229"/>
                      </a:lnTo>
                      <a:lnTo>
                        <a:pt x="372" y="233"/>
                      </a:lnTo>
                      <a:lnTo>
                        <a:pt x="358" y="237"/>
                      </a:lnTo>
                      <a:lnTo>
                        <a:pt x="332" y="246"/>
                      </a:lnTo>
                      <a:lnTo>
                        <a:pt x="319" y="249"/>
                      </a:lnTo>
                      <a:lnTo>
                        <a:pt x="308" y="252"/>
                      </a:lnTo>
                      <a:lnTo>
                        <a:pt x="293" y="256"/>
                      </a:lnTo>
                      <a:lnTo>
                        <a:pt x="275" y="262"/>
                      </a:lnTo>
                      <a:lnTo>
                        <a:pt x="258" y="266"/>
                      </a:lnTo>
                      <a:lnTo>
                        <a:pt x="241" y="273"/>
                      </a:lnTo>
                      <a:lnTo>
                        <a:pt x="204" y="285"/>
                      </a:lnTo>
                      <a:lnTo>
                        <a:pt x="166" y="298"/>
                      </a:lnTo>
                      <a:lnTo>
                        <a:pt x="128" y="311"/>
                      </a:lnTo>
                      <a:lnTo>
                        <a:pt x="92" y="323"/>
                      </a:lnTo>
                      <a:lnTo>
                        <a:pt x="75" y="328"/>
                      </a:lnTo>
                      <a:lnTo>
                        <a:pt x="59" y="333"/>
                      </a:lnTo>
                      <a:lnTo>
                        <a:pt x="44" y="338"/>
                      </a:lnTo>
                      <a:lnTo>
                        <a:pt x="30" y="341"/>
                      </a:lnTo>
                      <a:lnTo>
                        <a:pt x="23" y="342"/>
                      </a:lnTo>
                      <a:lnTo>
                        <a:pt x="18" y="343"/>
                      </a:lnTo>
                      <a:lnTo>
                        <a:pt x="14" y="343"/>
                      </a:lnTo>
                      <a:lnTo>
                        <a:pt x="10" y="345"/>
                      </a:lnTo>
                      <a:lnTo>
                        <a:pt x="5" y="343"/>
                      </a:lnTo>
                      <a:lnTo>
                        <a:pt x="1" y="343"/>
                      </a:lnTo>
                      <a:lnTo>
                        <a:pt x="0" y="341"/>
                      </a:lnTo>
                      <a:lnTo>
                        <a:pt x="1" y="339"/>
                      </a:lnTo>
                      <a:lnTo>
                        <a:pt x="2" y="335"/>
                      </a:lnTo>
                      <a:lnTo>
                        <a:pt x="6" y="332"/>
                      </a:lnTo>
                      <a:lnTo>
                        <a:pt x="10" y="327"/>
                      </a:lnTo>
                      <a:lnTo>
                        <a:pt x="15" y="324"/>
                      </a:lnTo>
                      <a:lnTo>
                        <a:pt x="25" y="315"/>
                      </a:lnTo>
                      <a:lnTo>
                        <a:pt x="34" y="307"/>
                      </a:lnTo>
                      <a:lnTo>
                        <a:pt x="38" y="303"/>
                      </a:lnTo>
                      <a:lnTo>
                        <a:pt x="41" y="300"/>
                      </a:lnTo>
                      <a:lnTo>
                        <a:pt x="46" y="295"/>
                      </a:lnTo>
                      <a:lnTo>
                        <a:pt x="53" y="289"/>
                      </a:lnTo>
                      <a:lnTo>
                        <a:pt x="63" y="282"/>
                      </a:lnTo>
                      <a:lnTo>
                        <a:pt x="75" y="277"/>
                      </a:lnTo>
                      <a:lnTo>
                        <a:pt x="87" y="270"/>
                      </a:lnTo>
                      <a:lnTo>
                        <a:pt x="102" y="263"/>
                      </a:lnTo>
                      <a:lnTo>
                        <a:pt x="119" y="256"/>
                      </a:lnTo>
                      <a:lnTo>
                        <a:pt x="135" y="249"/>
                      </a:lnTo>
                      <a:lnTo>
                        <a:pt x="168" y="236"/>
                      </a:lnTo>
                      <a:lnTo>
                        <a:pt x="184" y="231"/>
                      </a:lnTo>
                      <a:lnTo>
                        <a:pt x="200" y="226"/>
                      </a:lnTo>
                      <a:lnTo>
                        <a:pt x="217" y="220"/>
                      </a:lnTo>
                      <a:lnTo>
                        <a:pt x="230" y="217"/>
                      </a:lnTo>
                      <a:lnTo>
                        <a:pt x="243" y="213"/>
                      </a:lnTo>
                      <a:lnTo>
                        <a:pt x="253" y="210"/>
                      </a:lnTo>
                      <a:lnTo>
                        <a:pt x="253" y="209"/>
                      </a:lnTo>
                      <a:close/>
                    </a:path>
                  </a:pathLst>
                </a:custGeom>
                <a:solidFill>
                  <a:srgbClr val="FF7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93000"/>
                    </a:lnSpc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  <a:defRPr/>
                  </a:pPr>
                  <a:endParaRPr lang="cs-CZ" dirty="0">
                    <a:ea typeface="Microsoft YaHei" charset="-122"/>
                    <a:cs typeface="+mn-cs"/>
                  </a:endParaRPr>
                </a:p>
              </p:txBody>
            </p:sp>
            <p:sp>
              <p:nvSpPr>
                <p:cNvPr id="3091" name="Freeform 28"/>
                <p:cNvSpPr>
                  <a:spLocks noChangeArrowheads="1"/>
                </p:cNvSpPr>
                <p:nvPr/>
              </p:nvSpPr>
              <p:spPr bwMode="auto">
                <a:xfrm>
                  <a:off x="5339" y="292"/>
                  <a:ext cx="86" cy="35"/>
                </a:xfrm>
                <a:custGeom>
                  <a:avLst/>
                  <a:gdLst>
                    <a:gd name="T0" fmla="*/ 2204 w 1356"/>
                    <a:gd name="T1" fmla="*/ 5244 h 464"/>
                    <a:gd name="T2" fmla="*/ 2204 w 1356"/>
                    <a:gd name="T3" fmla="*/ 5244 h 464"/>
                    <a:gd name="T4" fmla="*/ 2204 w 1356"/>
                    <a:gd name="T5" fmla="*/ 5244 h 464"/>
                    <a:gd name="T6" fmla="*/ 2204 w 1356"/>
                    <a:gd name="T7" fmla="*/ 5244 h 464"/>
                    <a:gd name="T8" fmla="*/ 2204 w 1356"/>
                    <a:gd name="T9" fmla="*/ 5244 h 464"/>
                    <a:gd name="T10" fmla="*/ 2204 w 1356"/>
                    <a:gd name="T11" fmla="*/ 5244 h 464"/>
                    <a:gd name="T12" fmla="*/ 2204 w 1356"/>
                    <a:gd name="T13" fmla="*/ 5244 h 464"/>
                    <a:gd name="T14" fmla="*/ 2204 w 1356"/>
                    <a:gd name="T15" fmla="*/ 5244 h 464"/>
                    <a:gd name="T16" fmla="*/ 2204 w 1356"/>
                    <a:gd name="T17" fmla="*/ 5244 h 464"/>
                    <a:gd name="T18" fmla="*/ 2204 w 1356"/>
                    <a:gd name="T19" fmla="*/ 5244 h 464"/>
                    <a:gd name="T20" fmla="*/ 2204 w 1356"/>
                    <a:gd name="T21" fmla="*/ 5244 h 464"/>
                    <a:gd name="T22" fmla="*/ 2204 w 1356"/>
                    <a:gd name="T23" fmla="*/ 5244 h 464"/>
                    <a:gd name="T24" fmla="*/ 2204 w 1356"/>
                    <a:gd name="T25" fmla="*/ 5244 h 464"/>
                    <a:gd name="T26" fmla="*/ 2204 w 1356"/>
                    <a:gd name="T27" fmla="*/ 5244 h 464"/>
                    <a:gd name="T28" fmla="*/ 2204 w 1356"/>
                    <a:gd name="T29" fmla="*/ 5244 h 464"/>
                    <a:gd name="T30" fmla="*/ 2204 w 1356"/>
                    <a:gd name="T31" fmla="*/ 5244 h 464"/>
                    <a:gd name="T32" fmla="*/ 2204 w 1356"/>
                    <a:gd name="T33" fmla="*/ 5244 h 464"/>
                    <a:gd name="T34" fmla="*/ 2204 w 1356"/>
                    <a:gd name="T35" fmla="*/ 5244 h 464"/>
                    <a:gd name="T36" fmla="*/ 2204 w 1356"/>
                    <a:gd name="T37" fmla="*/ 5244 h 464"/>
                    <a:gd name="T38" fmla="*/ 2204 w 1356"/>
                    <a:gd name="T39" fmla="*/ 5244 h 464"/>
                    <a:gd name="T40" fmla="*/ 2204 w 1356"/>
                    <a:gd name="T41" fmla="*/ 5244 h 464"/>
                    <a:gd name="T42" fmla="*/ 2204 w 1356"/>
                    <a:gd name="T43" fmla="*/ 5244 h 464"/>
                    <a:gd name="T44" fmla="*/ 2204 w 1356"/>
                    <a:gd name="T45" fmla="*/ 5244 h 464"/>
                    <a:gd name="T46" fmla="*/ 2204 w 1356"/>
                    <a:gd name="T47" fmla="*/ 5244 h 464"/>
                    <a:gd name="T48" fmla="*/ 2204 w 1356"/>
                    <a:gd name="T49" fmla="*/ 5244 h 464"/>
                    <a:gd name="T50" fmla="*/ 2204 w 1356"/>
                    <a:gd name="T51" fmla="*/ 5244 h 464"/>
                    <a:gd name="T52" fmla="*/ 2204 w 1356"/>
                    <a:gd name="T53" fmla="*/ 5244 h 464"/>
                    <a:gd name="T54" fmla="*/ 2204 w 1356"/>
                    <a:gd name="T55" fmla="*/ 5244 h 464"/>
                    <a:gd name="T56" fmla="*/ 2204 w 1356"/>
                    <a:gd name="T57" fmla="*/ 5244 h 464"/>
                    <a:gd name="T58" fmla="*/ 2204 w 1356"/>
                    <a:gd name="T59" fmla="*/ 5244 h 464"/>
                    <a:gd name="T60" fmla="*/ 2204 w 1356"/>
                    <a:gd name="T61" fmla="*/ 5244 h 464"/>
                    <a:gd name="T62" fmla="*/ 2204 w 1356"/>
                    <a:gd name="T63" fmla="*/ 5244 h 464"/>
                    <a:gd name="T64" fmla="*/ 2204 w 1356"/>
                    <a:gd name="T65" fmla="*/ 5244 h 464"/>
                    <a:gd name="T66" fmla="*/ 2204 w 1356"/>
                    <a:gd name="T67" fmla="*/ 5244 h 464"/>
                    <a:gd name="T68" fmla="*/ 2204 w 1356"/>
                    <a:gd name="T69" fmla="*/ 5244 h 464"/>
                    <a:gd name="T70" fmla="*/ 2204 w 1356"/>
                    <a:gd name="T71" fmla="*/ 5244 h 464"/>
                    <a:gd name="T72" fmla="*/ 2204 w 1356"/>
                    <a:gd name="T73" fmla="*/ 5244 h 464"/>
                    <a:gd name="T74" fmla="*/ 0 w 1356"/>
                    <a:gd name="T75" fmla="*/ 5244 h 464"/>
                    <a:gd name="T76" fmla="*/ 2204 w 1356"/>
                    <a:gd name="T77" fmla="*/ 5244 h 464"/>
                    <a:gd name="T78" fmla="*/ 2204 w 1356"/>
                    <a:gd name="T79" fmla="*/ 5244 h 464"/>
                    <a:gd name="T80" fmla="*/ 2204 w 1356"/>
                    <a:gd name="T81" fmla="*/ 5244 h 464"/>
                    <a:gd name="T82" fmla="*/ 2204 w 1356"/>
                    <a:gd name="T83" fmla="*/ 5244 h 464"/>
                    <a:gd name="T84" fmla="*/ 2204 w 1356"/>
                    <a:gd name="T85" fmla="*/ 5244 h 464"/>
                    <a:gd name="T86" fmla="*/ 2204 w 1356"/>
                    <a:gd name="T87" fmla="*/ 5244 h 464"/>
                    <a:gd name="T88" fmla="*/ 2204 w 1356"/>
                    <a:gd name="T89" fmla="*/ 5244 h 464"/>
                    <a:gd name="T90" fmla="*/ 2204 w 1356"/>
                    <a:gd name="T91" fmla="*/ 5244 h 464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w 1356"/>
                    <a:gd name="T139" fmla="*/ 0 h 464"/>
                    <a:gd name="T140" fmla="*/ 1356 w 1356"/>
                    <a:gd name="T141" fmla="*/ 464 h 464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T138" t="T139" r="T140" b="T141"/>
                  <a:pathLst>
                    <a:path w="1356" h="464">
                      <a:moveTo>
                        <a:pt x="221" y="259"/>
                      </a:moveTo>
                      <a:lnTo>
                        <a:pt x="280" y="237"/>
                      </a:lnTo>
                      <a:lnTo>
                        <a:pt x="337" y="214"/>
                      </a:lnTo>
                      <a:lnTo>
                        <a:pt x="395" y="194"/>
                      </a:lnTo>
                      <a:lnTo>
                        <a:pt x="451" y="173"/>
                      </a:lnTo>
                      <a:lnTo>
                        <a:pt x="507" y="153"/>
                      </a:lnTo>
                      <a:lnTo>
                        <a:pt x="561" y="135"/>
                      </a:lnTo>
                      <a:lnTo>
                        <a:pt x="615" y="118"/>
                      </a:lnTo>
                      <a:lnTo>
                        <a:pt x="668" y="101"/>
                      </a:lnTo>
                      <a:lnTo>
                        <a:pt x="720" y="86"/>
                      </a:lnTo>
                      <a:lnTo>
                        <a:pt x="772" y="72"/>
                      </a:lnTo>
                      <a:lnTo>
                        <a:pt x="821" y="59"/>
                      </a:lnTo>
                      <a:lnTo>
                        <a:pt x="871" y="46"/>
                      </a:lnTo>
                      <a:lnTo>
                        <a:pt x="918" y="35"/>
                      </a:lnTo>
                      <a:lnTo>
                        <a:pt x="964" y="23"/>
                      </a:lnTo>
                      <a:lnTo>
                        <a:pt x="1010" y="14"/>
                      </a:lnTo>
                      <a:lnTo>
                        <a:pt x="1054" y="5"/>
                      </a:lnTo>
                      <a:lnTo>
                        <a:pt x="1072" y="1"/>
                      </a:lnTo>
                      <a:lnTo>
                        <a:pt x="1089" y="0"/>
                      </a:lnTo>
                      <a:lnTo>
                        <a:pt x="1102" y="0"/>
                      </a:lnTo>
                      <a:lnTo>
                        <a:pt x="1115" y="1"/>
                      </a:lnTo>
                      <a:lnTo>
                        <a:pt x="1125" y="4"/>
                      </a:lnTo>
                      <a:lnTo>
                        <a:pt x="1136" y="6"/>
                      </a:lnTo>
                      <a:lnTo>
                        <a:pt x="1144" y="10"/>
                      </a:lnTo>
                      <a:lnTo>
                        <a:pt x="1151" y="15"/>
                      </a:lnTo>
                      <a:lnTo>
                        <a:pt x="1157" y="20"/>
                      </a:lnTo>
                      <a:lnTo>
                        <a:pt x="1162" y="25"/>
                      </a:lnTo>
                      <a:lnTo>
                        <a:pt x="1171" y="36"/>
                      </a:lnTo>
                      <a:lnTo>
                        <a:pt x="1181" y="46"/>
                      </a:lnTo>
                      <a:lnTo>
                        <a:pt x="1190" y="55"/>
                      </a:lnTo>
                      <a:lnTo>
                        <a:pt x="1197" y="61"/>
                      </a:lnTo>
                      <a:lnTo>
                        <a:pt x="1206" y="67"/>
                      </a:lnTo>
                      <a:lnTo>
                        <a:pt x="1216" y="70"/>
                      </a:lnTo>
                      <a:lnTo>
                        <a:pt x="1227" y="75"/>
                      </a:lnTo>
                      <a:lnTo>
                        <a:pt x="1250" y="82"/>
                      </a:lnTo>
                      <a:lnTo>
                        <a:pt x="1274" y="89"/>
                      </a:lnTo>
                      <a:lnTo>
                        <a:pt x="1298" y="96"/>
                      </a:lnTo>
                      <a:lnTo>
                        <a:pt x="1310" y="99"/>
                      </a:lnTo>
                      <a:lnTo>
                        <a:pt x="1321" y="104"/>
                      </a:lnTo>
                      <a:lnTo>
                        <a:pt x="1330" y="108"/>
                      </a:lnTo>
                      <a:lnTo>
                        <a:pt x="1340" y="113"/>
                      </a:lnTo>
                      <a:lnTo>
                        <a:pt x="1348" y="118"/>
                      </a:lnTo>
                      <a:lnTo>
                        <a:pt x="1355" y="124"/>
                      </a:lnTo>
                      <a:lnTo>
                        <a:pt x="1356" y="127"/>
                      </a:lnTo>
                      <a:lnTo>
                        <a:pt x="1354" y="129"/>
                      </a:lnTo>
                      <a:lnTo>
                        <a:pt x="1350" y="131"/>
                      </a:lnTo>
                      <a:lnTo>
                        <a:pt x="1345" y="135"/>
                      </a:lnTo>
                      <a:lnTo>
                        <a:pt x="1339" y="138"/>
                      </a:lnTo>
                      <a:lnTo>
                        <a:pt x="1332" y="142"/>
                      </a:lnTo>
                      <a:lnTo>
                        <a:pt x="1324" y="145"/>
                      </a:lnTo>
                      <a:lnTo>
                        <a:pt x="1314" y="149"/>
                      </a:lnTo>
                      <a:lnTo>
                        <a:pt x="1295" y="157"/>
                      </a:lnTo>
                      <a:lnTo>
                        <a:pt x="1275" y="164"/>
                      </a:lnTo>
                      <a:lnTo>
                        <a:pt x="1266" y="167"/>
                      </a:lnTo>
                      <a:lnTo>
                        <a:pt x="1258" y="171"/>
                      </a:lnTo>
                      <a:lnTo>
                        <a:pt x="1251" y="173"/>
                      </a:lnTo>
                      <a:lnTo>
                        <a:pt x="1245" y="175"/>
                      </a:lnTo>
                      <a:lnTo>
                        <a:pt x="1161" y="213"/>
                      </a:lnTo>
                      <a:lnTo>
                        <a:pt x="1079" y="252"/>
                      </a:lnTo>
                      <a:lnTo>
                        <a:pt x="999" y="290"/>
                      </a:lnTo>
                      <a:lnTo>
                        <a:pt x="918" y="327"/>
                      </a:lnTo>
                      <a:lnTo>
                        <a:pt x="839" y="364"/>
                      </a:lnTo>
                      <a:lnTo>
                        <a:pt x="759" y="397"/>
                      </a:lnTo>
                      <a:lnTo>
                        <a:pt x="719" y="412"/>
                      </a:lnTo>
                      <a:lnTo>
                        <a:pt x="679" y="427"/>
                      </a:lnTo>
                      <a:lnTo>
                        <a:pt x="639" y="441"/>
                      </a:lnTo>
                      <a:lnTo>
                        <a:pt x="599" y="455"/>
                      </a:lnTo>
                      <a:lnTo>
                        <a:pt x="585" y="458"/>
                      </a:lnTo>
                      <a:lnTo>
                        <a:pt x="573" y="461"/>
                      </a:lnTo>
                      <a:lnTo>
                        <a:pt x="562" y="463"/>
                      </a:lnTo>
                      <a:lnTo>
                        <a:pt x="553" y="464"/>
                      </a:lnTo>
                      <a:lnTo>
                        <a:pt x="544" y="464"/>
                      </a:lnTo>
                      <a:lnTo>
                        <a:pt x="535" y="463"/>
                      </a:lnTo>
                      <a:lnTo>
                        <a:pt x="529" y="462"/>
                      </a:lnTo>
                      <a:lnTo>
                        <a:pt x="523" y="461"/>
                      </a:lnTo>
                      <a:lnTo>
                        <a:pt x="518" y="458"/>
                      </a:lnTo>
                      <a:lnTo>
                        <a:pt x="514" y="456"/>
                      </a:lnTo>
                      <a:lnTo>
                        <a:pt x="506" y="450"/>
                      </a:lnTo>
                      <a:lnTo>
                        <a:pt x="500" y="443"/>
                      </a:lnTo>
                      <a:lnTo>
                        <a:pt x="495" y="438"/>
                      </a:lnTo>
                      <a:lnTo>
                        <a:pt x="489" y="432"/>
                      </a:lnTo>
                      <a:lnTo>
                        <a:pt x="485" y="427"/>
                      </a:lnTo>
                      <a:lnTo>
                        <a:pt x="479" y="425"/>
                      </a:lnTo>
                      <a:lnTo>
                        <a:pt x="472" y="423"/>
                      </a:lnTo>
                      <a:lnTo>
                        <a:pt x="465" y="421"/>
                      </a:lnTo>
                      <a:lnTo>
                        <a:pt x="456" y="419"/>
                      </a:lnTo>
                      <a:lnTo>
                        <a:pt x="446" y="417"/>
                      </a:lnTo>
                      <a:lnTo>
                        <a:pt x="434" y="415"/>
                      </a:lnTo>
                      <a:lnTo>
                        <a:pt x="421" y="411"/>
                      </a:lnTo>
                      <a:lnTo>
                        <a:pt x="409" y="407"/>
                      </a:lnTo>
                      <a:lnTo>
                        <a:pt x="386" y="397"/>
                      </a:lnTo>
                      <a:lnTo>
                        <a:pt x="361" y="388"/>
                      </a:lnTo>
                      <a:lnTo>
                        <a:pt x="349" y="383"/>
                      </a:lnTo>
                      <a:lnTo>
                        <a:pt x="334" y="380"/>
                      </a:lnTo>
                      <a:lnTo>
                        <a:pt x="307" y="375"/>
                      </a:lnTo>
                      <a:lnTo>
                        <a:pt x="280" y="370"/>
                      </a:lnTo>
                      <a:lnTo>
                        <a:pt x="251" y="366"/>
                      </a:lnTo>
                      <a:lnTo>
                        <a:pt x="220" y="363"/>
                      </a:lnTo>
                      <a:lnTo>
                        <a:pt x="188" y="360"/>
                      </a:lnTo>
                      <a:lnTo>
                        <a:pt x="153" y="359"/>
                      </a:lnTo>
                      <a:lnTo>
                        <a:pt x="117" y="358"/>
                      </a:lnTo>
                      <a:lnTo>
                        <a:pt x="79" y="358"/>
                      </a:lnTo>
                      <a:lnTo>
                        <a:pt x="77" y="358"/>
                      </a:lnTo>
                      <a:lnTo>
                        <a:pt x="72" y="358"/>
                      </a:lnTo>
                      <a:lnTo>
                        <a:pt x="68" y="358"/>
                      </a:lnTo>
                      <a:lnTo>
                        <a:pt x="61" y="358"/>
                      </a:lnTo>
                      <a:lnTo>
                        <a:pt x="48" y="359"/>
                      </a:lnTo>
                      <a:lnTo>
                        <a:pt x="33" y="360"/>
                      </a:lnTo>
                      <a:lnTo>
                        <a:pt x="19" y="360"/>
                      </a:lnTo>
                      <a:lnTo>
                        <a:pt x="14" y="360"/>
                      </a:lnTo>
                      <a:lnTo>
                        <a:pt x="9" y="360"/>
                      </a:lnTo>
                      <a:lnTo>
                        <a:pt x="4" y="360"/>
                      </a:lnTo>
                      <a:lnTo>
                        <a:pt x="1" y="359"/>
                      </a:lnTo>
                      <a:lnTo>
                        <a:pt x="0" y="359"/>
                      </a:lnTo>
                      <a:lnTo>
                        <a:pt x="0" y="358"/>
                      </a:lnTo>
                      <a:lnTo>
                        <a:pt x="1" y="356"/>
                      </a:lnTo>
                      <a:lnTo>
                        <a:pt x="3" y="355"/>
                      </a:lnTo>
                      <a:lnTo>
                        <a:pt x="9" y="350"/>
                      </a:lnTo>
                      <a:lnTo>
                        <a:pt x="17" y="346"/>
                      </a:lnTo>
                      <a:lnTo>
                        <a:pt x="26" y="341"/>
                      </a:lnTo>
                      <a:lnTo>
                        <a:pt x="37" y="335"/>
                      </a:lnTo>
                      <a:lnTo>
                        <a:pt x="46" y="331"/>
                      </a:lnTo>
                      <a:lnTo>
                        <a:pt x="54" y="327"/>
                      </a:lnTo>
                      <a:lnTo>
                        <a:pt x="57" y="325"/>
                      </a:lnTo>
                      <a:lnTo>
                        <a:pt x="60" y="324"/>
                      </a:lnTo>
                      <a:lnTo>
                        <a:pt x="69" y="318"/>
                      </a:lnTo>
                      <a:lnTo>
                        <a:pt x="77" y="312"/>
                      </a:lnTo>
                      <a:lnTo>
                        <a:pt x="86" y="306"/>
                      </a:lnTo>
                      <a:lnTo>
                        <a:pt x="95" y="301"/>
                      </a:lnTo>
                      <a:lnTo>
                        <a:pt x="110" y="294"/>
                      </a:lnTo>
                      <a:lnTo>
                        <a:pt x="126" y="288"/>
                      </a:lnTo>
                      <a:lnTo>
                        <a:pt x="144" y="282"/>
                      </a:lnTo>
                      <a:lnTo>
                        <a:pt x="161" y="276"/>
                      </a:lnTo>
                      <a:lnTo>
                        <a:pt x="178" y="272"/>
                      </a:lnTo>
                      <a:lnTo>
                        <a:pt x="196" y="268"/>
                      </a:lnTo>
                      <a:lnTo>
                        <a:pt x="209" y="264"/>
                      </a:lnTo>
                      <a:lnTo>
                        <a:pt x="215" y="263"/>
                      </a:lnTo>
                      <a:lnTo>
                        <a:pt x="221" y="260"/>
                      </a:lnTo>
                      <a:lnTo>
                        <a:pt x="221" y="259"/>
                      </a:lnTo>
                      <a:close/>
                    </a:path>
                  </a:pathLst>
                </a:custGeom>
                <a:solidFill>
                  <a:srgbClr val="FF7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93000"/>
                    </a:lnSpc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  <a:defRPr/>
                  </a:pPr>
                  <a:endParaRPr lang="cs-CZ" dirty="0">
                    <a:ea typeface="Microsoft YaHei" charset="-122"/>
                    <a:cs typeface="+mn-cs"/>
                  </a:endParaRPr>
                </a:p>
              </p:txBody>
            </p:sp>
            <p:sp>
              <p:nvSpPr>
                <p:cNvPr id="3092" name="Freeform 29"/>
                <p:cNvSpPr>
                  <a:spLocks noChangeArrowheads="1"/>
                </p:cNvSpPr>
                <p:nvPr/>
              </p:nvSpPr>
              <p:spPr bwMode="auto">
                <a:xfrm>
                  <a:off x="5281" y="333"/>
                  <a:ext cx="82" cy="22"/>
                </a:xfrm>
                <a:custGeom>
                  <a:avLst/>
                  <a:gdLst>
                    <a:gd name="T0" fmla="*/ 2161 w 1298"/>
                    <a:gd name="T1" fmla="*/ 3993 h 308"/>
                    <a:gd name="T2" fmla="*/ 2161 w 1298"/>
                    <a:gd name="T3" fmla="*/ 3993 h 308"/>
                    <a:gd name="T4" fmla="*/ 2161 w 1298"/>
                    <a:gd name="T5" fmla="*/ 3993 h 308"/>
                    <a:gd name="T6" fmla="*/ 2161 w 1298"/>
                    <a:gd name="T7" fmla="*/ 3993 h 308"/>
                    <a:gd name="T8" fmla="*/ 2161 w 1298"/>
                    <a:gd name="T9" fmla="*/ 3993 h 308"/>
                    <a:gd name="T10" fmla="*/ 2161 w 1298"/>
                    <a:gd name="T11" fmla="*/ 3993 h 308"/>
                    <a:gd name="T12" fmla="*/ 2161 w 1298"/>
                    <a:gd name="T13" fmla="*/ 3993 h 308"/>
                    <a:gd name="T14" fmla="*/ 2161 w 1298"/>
                    <a:gd name="T15" fmla="*/ 3993 h 308"/>
                    <a:gd name="T16" fmla="*/ 2161 w 1298"/>
                    <a:gd name="T17" fmla="*/ 3993 h 308"/>
                    <a:gd name="T18" fmla="*/ 2161 w 1298"/>
                    <a:gd name="T19" fmla="*/ 3993 h 308"/>
                    <a:gd name="T20" fmla="*/ 2161 w 1298"/>
                    <a:gd name="T21" fmla="*/ 3993 h 308"/>
                    <a:gd name="T22" fmla="*/ 2161 w 1298"/>
                    <a:gd name="T23" fmla="*/ 3993 h 308"/>
                    <a:gd name="T24" fmla="*/ 2161 w 1298"/>
                    <a:gd name="T25" fmla="*/ 3993 h 308"/>
                    <a:gd name="T26" fmla="*/ 2161 w 1298"/>
                    <a:gd name="T27" fmla="*/ 3993 h 308"/>
                    <a:gd name="T28" fmla="*/ 2161 w 1298"/>
                    <a:gd name="T29" fmla="*/ 3993 h 308"/>
                    <a:gd name="T30" fmla="*/ 2161 w 1298"/>
                    <a:gd name="T31" fmla="*/ 3993 h 308"/>
                    <a:gd name="T32" fmla="*/ 2161 w 1298"/>
                    <a:gd name="T33" fmla="*/ 3993 h 308"/>
                    <a:gd name="T34" fmla="*/ 2161 w 1298"/>
                    <a:gd name="T35" fmla="*/ 3993 h 308"/>
                    <a:gd name="T36" fmla="*/ 2161 w 1298"/>
                    <a:gd name="T37" fmla="*/ 3993 h 308"/>
                    <a:gd name="T38" fmla="*/ 2161 w 1298"/>
                    <a:gd name="T39" fmla="*/ 3993 h 308"/>
                    <a:gd name="T40" fmla="*/ 2161 w 1298"/>
                    <a:gd name="T41" fmla="*/ 3993 h 308"/>
                    <a:gd name="T42" fmla="*/ 2161 w 1298"/>
                    <a:gd name="T43" fmla="*/ 3993 h 308"/>
                    <a:gd name="T44" fmla="*/ 2161 w 1298"/>
                    <a:gd name="T45" fmla="*/ 3993 h 308"/>
                    <a:gd name="T46" fmla="*/ 2161 w 1298"/>
                    <a:gd name="T47" fmla="*/ 3993 h 308"/>
                    <a:gd name="T48" fmla="*/ 2161 w 1298"/>
                    <a:gd name="T49" fmla="*/ 3993 h 308"/>
                    <a:gd name="T50" fmla="*/ 2161 w 1298"/>
                    <a:gd name="T51" fmla="*/ 3993 h 308"/>
                    <a:gd name="T52" fmla="*/ 2161 w 1298"/>
                    <a:gd name="T53" fmla="*/ 3993 h 308"/>
                    <a:gd name="T54" fmla="*/ 2161 w 1298"/>
                    <a:gd name="T55" fmla="*/ 3993 h 308"/>
                    <a:gd name="T56" fmla="*/ 2161 w 1298"/>
                    <a:gd name="T57" fmla="*/ 3993 h 308"/>
                    <a:gd name="T58" fmla="*/ 2161 w 1298"/>
                    <a:gd name="T59" fmla="*/ 3993 h 308"/>
                    <a:gd name="T60" fmla="*/ 2161 w 1298"/>
                    <a:gd name="T61" fmla="*/ 3993 h 308"/>
                    <a:gd name="T62" fmla="*/ 2161 w 1298"/>
                    <a:gd name="T63" fmla="*/ 3993 h 308"/>
                    <a:gd name="T64" fmla="*/ 2161 w 1298"/>
                    <a:gd name="T65" fmla="*/ 3993 h 308"/>
                    <a:gd name="T66" fmla="*/ 2161 w 1298"/>
                    <a:gd name="T67" fmla="*/ 3993 h 308"/>
                    <a:gd name="T68" fmla="*/ 2161 w 1298"/>
                    <a:gd name="T69" fmla="*/ 3993 h 308"/>
                    <a:gd name="T70" fmla="*/ 2161 w 1298"/>
                    <a:gd name="T71" fmla="*/ 3993 h 308"/>
                    <a:gd name="T72" fmla="*/ 2161 w 1298"/>
                    <a:gd name="T73" fmla="*/ 3993 h 308"/>
                    <a:gd name="T74" fmla="*/ 2161 w 1298"/>
                    <a:gd name="T75" fmla="*/ 3993 h 308"/>
                    <a:gd name="T76" fmla="*/ 2161 w 1298"/>
                    <a:gd name="T77" fmla="*/ 3993 h 308"/>
                    <a:gd name="T78" fmla="*/ 2161 w 1298"/>
                    <a:gd name="T79" fmla="*/ 3993 h 308"/>
                    <a:gd name="T80" fmla="*/ 2161 w 1298"/>
                    <a:gd name="T81" fmla="*/ 3993 h 308"/>
                    <a:gd name="T82" fmla="*/ 2161 w 1298"/>
                    <a:gd name="T83" fmla="*/ 3993 h 308"/>
                    <a:gd name="T84" fmla="*/ 2161 w 1298"/>
                    <a:gd name="T85" fmla="*/ 3993 h 308"/>
                    <a:gd name="T86" fmla="*/ 2161 w 1298"/>
                    <a:gd name="T87" fmla="*/ 3993 h 308"/>
                    <a:gd name="T88" fmla="*/ 2161 w 1298"/>
                    <a:gd name="T89" fmla="*/ 3993 h 308"/>
                    <a:gd name="T90" fmla="*/ 2161 w 1298"/>
                    <a:gd name="T91" fmla="*/ 3993 h 308"/>
                    <a:gd name="T92" fmla="*/ 2161 w 1298"/>
                    <a:gd name="T93" fmla="*/ 3993 h 308"/>
                    <a:gd name="T94" fmla="*/ 2161 w 1298"/>
                    <a:gd name="T95" fmla="*/ 3993 h 308"/>
                    <a:gd name="T96" fmla="*/ 2161 w 1298"/>
                    <a:gd name="T97" fmla="*/ 3993 h 308"/>
                    <a:gd name="T98" fmla="*/ 2161 w 1298"/>
                    <a:gd name="T99" fmla="*/ 3993 h 308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1298"/>
                    <a:gd name="T151" fmla="*/ 0 h 308"/>
                    <a:gd name="T152" fmla="*/ 1298 w 1298"/>
                    <a:gd name="T153" fmla="*/ 308 h 308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1298" h="308">
                      <a:moveTo>
                        <a:pt x="791" y="0"/>
                      </a:moveTo>
                      <a:lnTo>
                        <a:pt x="826" y="5"/>
                      </a:lnTo>
                      <a:lnTo>
                        <a:pt x="859" y="8"/>
                      </a:lnTo>
                      <a:lnTo>
                        <a:pt x="893" y="13"/>
                      </a:lnTo>
                      <a:lnTo>
                        <a:pt x="925" y="16"/>
                      </a:lnTo>
                      <a:lnTo>
                        <a:pt x="987" y="26"/>
                      </a:lnTo>
                      <a:lnTo>
                        <a:pt x="1047" y="35"/>
                      </a:lnTo>
                      <a:lnTo>
                        <a:pt x="1105" y="45"/>
                      </a:lnTo>
                      <a:lnTo>
                        <a:pt x="1161" y="56"/>
                      </a:lnTo>
                      <a:lnTo>
                        <a:pt x="1216" y="66"/>
                      </a:lnTo>
                      <a:lnTo>
                        <a:pt x="1271" y="76"/>
                      </a:lnTo>
                      <a:lnTo>
                        <a:pt x="1275" y="77"/>
                      </a:lnTo>
                      <a:lnTo>
                        <a:pt x="1280" y="79"/>
                      </a:lnTo>
                      <a:lnTo>
                        <a:pt x="1290" y="80"/>
                      </a:lnTo>
                      <a:lnTo>
                        <a:pt x="1295" y="81"/>
                      </a:lnTo>
                      <a:lnTo>
                        <a:pt x="1298" y="82"/>
                      </a:lnTo>
                      <a:lnTo>
                        <a:pt x="1298" y="83"/>
                      </a:lnTo>
                      <a:lnTo>
                        <a:pt x="1298" y="84"/>
                      </a:lnTo>
                      <a:lnTo>
                        <a:pt x="1297" y="85"/>
                      </a:lnTo>
                      <a:lnTo>
                        <a:pt x="1288" y="89"/>
                      </a:lnTo>
                      <a:lnTo>
                        <a:pt x="1279" y="92"/>
                      </a:lnTo>
                      <a:lnTo>
                        <a:pt x="1268" y="97"/>
                      </a:lnTo>
                      <a:lnTo>
                        <a:pt x="1258" y="100"/>
                      </a:lnTo>
                      <a:lnTo>
                        <a:pt x="1245" y="105"/>
                      </a:lnTo>
                      <a:lnTo>
                        <a:pt x="1233" y="110"/>
                      </a:lnTo>
                      <a:lnTo>
                        <a:pt x="1205" y="118"/>
                      </a:lnTo>
                      <a:lnTo>
                        <a:pt x="1175" y="126"/>
                      </a:lnTo>
                      <a:lnTo>
                        <a:pt x="1145" y="135"/>
                      </a:lnTo>
                      <a:lnTo>
                        <a:pt x="1083" y="151"/>
                      </a:lnTo>
                      <a:lnTo>
                        <a:pt x="1067" y="155"/>
                      </a:lnTo>
                      <a:lnTo>
                        <a:pt x="1053" y="159"/>
                      </a:lnTo>
                      <a:lnTo>
                        <a:pt x="1040" y="163"/>
                      </a:lnTo>
                      <a:lnTo>
                        <a:pt x="1029" y="167"/>
                      </a:lnTo>
                      <a:lnTo>
                        <a:pt x="1006" y="174"/>
                      </a:lnTo>
                      <a:lnTo>
                        <a:pt x="992" y="179"/>
                      </a:lnTo>
                      <a:lnTo>
                        <a:pt x="978" y="182"/>
                      </a:lnTo>
                      <a:lnTo>
                        <a:pt x="975" y="183"/>
                      </a:lnTo>
                      <a:lnTo>
                        <a:pt x="971" y="185"/>
                      </a:lnTo>
                      <a:lnTo>
                        <a:pt x="966" y="186"/>
                      </a:lnTo>
                      <a:lnTo>
                        <a:pt x="960" y="187"/>
                      </a:lnTo>
                      <a:lnTo>
                        <a:pt x="953" y="189"/>
                      </a:lnTo>
                      <a:lnTo>
                        <a:pt x="946" y="191"/>
                      </a:lnTo>
                      <a:lnTo>
                        <a:pt x="928" y="196"/>
                      </a:lnTo>
                      <a:lnTo>
                        <a:pt x="911" y="199"/>
                      </a:lnTo>
                      <a:lnTo>
                        <a:pt x="894" y="204"/>
                      </a:lnTo>
                      <a:lnTo>
                        <a:pt x="878" y="206"/>
                      </a:lnTo>
                      <a:lnTo>
                        <a:pt x="871" y="208"/>
                      </a:lnTo>
                      <a:lnTo>
                        <a:pt x="864" y="209"/>
                      </a:lnTo>
                      <a:lnTo>
                        <a:pt x="859" y="209"/>
                      </a:lnTo>
                      <a:lnTo>
                        <a:pt x="852" y="206"/>
                      </a:lnTo>
                      <a:lnTo>
                        <a:pt x="847" y="205"/>
                      </a:lnTo>
                      <a:lnTo>
                        <a:pt x="845" y="205"/>
                      </a:lnTo>
                      <a:lnTo>
                        <a:pt x="843" y="204"/>
                      </a:lnTo>
                      <a:lnTo>
                        <a:pt x="826" y="201"/>
                      </a:lnTo>
                      <a:lnTo>
                        <a:pt x="807" y="197"/>
                      </a:lnTo>
                      <a:lnTo>
                        <a:pt x="768" y="191"/>
                      </a:lnTo>
                      <a:lnTo>
                        <a:pt x="728" y="185"/>
                      </a:lnTo>
                      <a:lnTo>
                        <a:pt x="708" y="181"/>
                      </a:lnTo>
                      <a:lnTo>
                        <a:pt x="690" y="178"/>
                      </a:lnTo>
                      <a:lnTo>
                        <a:pt x="685" y="176"/>
                      </a:lnTo>
                      <a:lnTo>
                        <a:pt x="678" y="176"/>
                      </a:lnTo>
                      <a:lnTo>
                        <a:pt x="670" y="178"/>
                      </a:lnTo>
                      <a:lnTo>
                        <a:pt x="661" y="179"/>
                      </a:lnTo>
                      <a:lnTo>
                        <a:pt x="650" y="181"/>
                      </a:lnTo>
                      <a:lnTo>
                        <a:pt x="638" y="183"/>
                      </a:lnTo>
                      <a:lnTo>
                        <a:pt x="613" y="188"/>
                      </a:lnTo>
                      <a:lnTo>
                        <a:pt x="586" y="194"/>
                      </a:lnTo>
                      <a:lnTo>
                        <a:pt x="560" y="199"/>
                      </a:lnTo>
                      <a:lnTo>
                        <a:pt x="547" y="202"/>
                      </a:lnTo>
                      <a:lnTo>
                        <a:pt x="537" y="205"/>
                      </a:lnTo>
                      <a:lnTo>
                        <a:pt x="526" y="206"/>
                      </a:lnTo>
                      <a:lnTo>
                        <a:pt x="517" y="209"/>
                      </a:lnTo>
                      <a:lnTo>
                        <a:pt x="494" y="213"/>
                      </a:lnTo>
                      <a:lnTo>
                        <a:pt x="470" y="218"/>
                      </a:lnTo>
                      <a:lnTo>
                        <a:pt x="420" y="228"/>
                      </a:lnTo>
                      <a:lnTo>
                        <a:pt x="373" y="239"/>
                      </a:lnTo>
                      <a:lnTo>
                        <a:pt x="350" y="243"/>
                      </a:lnTo>
                      <a:lnTo>
                        <a:pt x="328" y="248"/>
                      </a:lnTo>
                      <a:lnTo>
                        <a:pt x="297" y="256"/>
                      </a:lnTo>
                      <a:lnTo>
                        <a:pt x="268" y="263"/>
                      </a:lnTo>
                      <a:lnTo>
                        <a:pt x="213" y="278"/>
                      </a:lnTo>
                      <a:lnTo>
                        <a:pt x="112" y="303"/>
                      </a:lnTo>
                      <a:lnTo>
                        <a:pt x="95" y="307"/>
                      </a:lnTo>
                      <a:lnTo>
                        <a:pt x="87" y="308"/>
                      </a:lnTo>
                      <a:lnTo>
                        <a:pt x="85" y="308"/>
                      </a:lnTo>
                      <a:lnTo>
                        <a:pt x="83" y="308"/>
                      </a:lnTo>
                      <a:lnTo>
                        <a:pt x="74" y="305"/>
                      </a:lnTo>
                      <a:lnTo>
                        <a:pt x="65" y="303"/>
                      </a:lnTo>
                      <a:lnTo>
                        <a:pt x="60" y="300"/>
                      </a:lnTo>
                      <a:lnTo>
                        <a:pt x="55" y="297"/>
                      </a:lnTo>
                      <a:lnTo>
                        <a:pt x="52" y="295"/>
                      </a:lnTo>
                      <a:lnTo>
                        <a:pt x="48" y="292"/>
                      </a:lnTo>
                      <a:lnTo>
                        <a:pt x="46" y="286"/>
                      </a:lnTo>
                      <a:lnTo>
                        <a:pt x="44" y="279"/>
                      </a:lnTo>
                      <a:lnTo>
                        <a:pt x="41" y="273"/>
                      </a:lnTo>
                      <a:lnTo>
                        <a:pt x="38" y="267"/>
                      </a:lnTo>
                      <a:lnTo>
                        <a:pt x="34" y="264"/>
                      </a:lnTo>
                      <a:lnTo>
                        <a:pt x="30" y="262"/>
                      </a:lnTo>
                      <a:lnTo>
                        <a:pt x="27" y="260"/>
                      </a:lnTo>
                      <a:lnTo>
                        <a:pt x="25" y="259"/>
                      </a:lnTo>
                      <a:lnTo>
                        <a:pt x="17" y="258"/>
                      </a:lnTo>
                      <a:lnTo>
                        <a:pt x="10" y="257"/>
                      </a:lnTo>
                      <a:lnTo>
                        <a:pt x="3" y="256"/>
                      </a:lnTo>
                      <a:lnTo>
                        <a:pt x="1" y="255"/>
                      </a:lnTo>
                      <a:lnTo>
                        <a:pt x="0" y="254"/>
                      </a:lnTo>
                      <a:lnTo>
                        <a:pt x="1" y="252"/>
                      </a:lnTo>
                      <a:lnTo>
                        <a:pt x="2" y="251"/>
                      </a:lnTo>
                      <a:lnTo>
                        <a:pt x="6" y="250"/>
                      </a:lnTo>
                      <a:lnTo>
                        <a:pt x="11" y="248"/>
                      </a:lnTo>
                      <a:lnTo>
                        <a:pt x="18" y="246"/>
                      </a:lnTo>
                      <a:lnTo>
                        <a:pt x="29" y="244"/>
                      </a:lnTo>
                      <a:lnTo>
                        <a:pt x="116" y="226"/>
                      </a:lnTo>
                      <a:lnTo>
                        <a:pt x="205" y="208"/>
                      </a:lnTo>
                      <a:lnTo>
                        <a:pt x="248" y="198"/>
                      </a:lnTo>
                      <a:lnTo>
                        <a:pt x="288" y="189"/>
                      </a:lnTo>
                      <a:lnTo>
                        <a:pt x="328" y="180"/>
                      </a:lnTo>
                      <a:lnTo>
                        <a:pt x="365" y="172"/>
                      </a:lnTo>
                      <a:lnTo>
                        <a:pt x="370" y="170"/>
                      </a:lnTo>
                      <a:lnTo>
                        <a:pt x="374" y="168"/>
                      </a:lnTo>
                      <a:lnTo>
                        <a:pt x="378" y="167"/>
                      </a:lnTo>
                      <a:lnTo>
                        <a:pt x="381" y="166"/>
                      </a:lnTo>
                      <a:lnTo>
                        <a:pt x="382" y="165"/>
                      </a:lnTo>
                      <a:lnTo>
                        <a:pt x="383" y="164"/>
                      </a:lnTo>
                      <a:lnTo>
                        <a:pt x="383" y="161"/>
                      </a:lnTo>
                      <a:lnTo>
                        <a:pt x="381" y="160"/>
                      </a:lnTo>
                      <a:lnTo>
                        <a:pt x="377" y="158"/>
                      </a:lnTo>
                      <a:lnTo>
                        <a:pt x="371" y="157"/>
                      </a:lnTo>
                      <a:lnTo>
                        <a:pt x="363" y="156"/>
                      </a:lnTo>
                      <a:lnTo>
                        <a:pt x="355" y="155"/>
                      </a:lnTo>
                      <a:lnTo>
                        <a:pt x="345" y="153"/>
                      </a:lnTo>
                      <a:lnTo>
                        <a:pt x="326" y="151"/>
                      </a:lnTo>
                      <a:lnTo>
                        <a:pt x="318" y="150"/>
                      </a:lnTo>
                      <a:lnTo>
                        <a:pt x="310" y="149"/>
                      </a:lnTo>
                      <a:lnTo>
                        <a:pt x="303" y="148"/>
                      </a:lnTo>
                      <a:lnTo>
                        <a:pt x="297" y="148"/>
                      </a:lnTo>
                      <a:lnTo>
                        <a:pt x="272" y="143"/>
                      </a:lnTo>
                      <a:lnTo>
                        <a:pt x="244" y="138"/>
                      </a:lnTo>
                      <a:lnTo>
                        <a:pt x="216" y="134"/>
                      </a:lnTo>
                      <a:lnTo>
                        <a:pt x="186" y="130"/>
                      </a:lnTo>
                      <a:lnTo>
                        <a:pt x="129" y="122"/>
                      </a:lnTo>
                      <a:lnTo>
                        <a:pt x="101" y="118"/>
                      </a:lnTo>
                      <a:lnTo>
                        <a:pt x="75" y="113"/>
                      </a:lnTo>
                      <a:lnTo>
                        <a:pt x="71" y="112"/>
                      </a:lnTo>
                      <a:lnTo>
                        <a:pt x="69" y="112"/>
                      </a:lnTo>
                      <a:lnTo>
                        <a:pt x="68" y="111"/>
                      </a:lnTo>
                      <a:lnTo>
                        <a:pt x="67" y="110"/>
                      </a:lnTo>
                      <a:lnTo>
                        <a:pt x="68" y="109"/>
                      </a:lnTo>
                      <a:lnTo>
                        <a:pt x="71" y="106"/>
                      </a:lnTo>
                      <a:lnTo>
                        <a:pt x="77" y="104"/>
                      </a:lnTo>
                      <a:lnTo>
                        <a:pt x="86" y="102"/>
                      </a:lnTo>
                      <a:lnTo>
                        <a:pt x="95" y="99"/>
                      </a:lnTo>
                      <a:lnTo>
                        <a:pt x="107" y="95"/>
                      </a:lnTo>
                      <a:lnTo>
                        <a:pt x="118" y="91"/>
                      </a:lnTo>
                      <a:lnTo>
                        <a:pt x="130" y="87"/>
                      </a:lnTo>
                      <a:lnTo>
                        <a:pt x="144" y="82"/>
                      </a:lnTo>
                      <a:lnTo>
                        <a:pt x="159" y="77"/>
                      </a:lnTo>
                      <a:lnTo>
                        <a:pt x="185" y="71"/>
                      </a:lnTo>
                      <a:lnTo>
                        <a:pt x="209" y="65"/>
                      </a:lnTo>
                      <a:lnTo>
                        <a:pt x="235" y="59"/>
                      </a:lnTo>
                      <a:lnTo>
                        <a:pt x="260" y="52"/>
                      </a:lnTo>
                      <a:lnTo>
                        <a:pt x="264" y="51"/>
                      </a:lnTo>
                      <a:lnTo>
                        <a:pt x="268" y="51"/>
                      </a:lnTo>
                      <a:lnTo>
                        <a:pt x="277" y="48"/>
                      </a:lnTo>
                      <a:lnTo>
                        <a:pt x="289" y="45"/>
                      </a:lnTo>
                      <a:lnTo>
                        <a:pt x="302" y="42"/>
                      </a:lnTo>
                      <a:lnTo>
                        <a:pt x="314" y="39"/>
                      </a:lnTo>
                      <a:lnTo>
                        <a:pt x="325" y="38"/>
                      </a:lnTo>
                      <a:lnTo>
                        <a:pt x="334" y="37"/>
                      </a:lnTo>
                      <a:lnTo>
                        <a:pt x="337" y="37"/>
                      </a:lnTo>
                      <a:lnTo>
                        <a:pt x="341" y="37"/>
                      </a:lnTo>
                      <a:lnTo>
                        <a:pt x="360" y="41"/>
                      </a:lnTo>
                      <a:lnTo>
                        <a:pt x="381" y="44"/>
                      </a:lnTo>
                      <a:lnTo>
                        <a:pt x="402" y="46"/>
                      </a:lnTo>
                      <a:lnTo>
                        <a:pt x="421" y="50"/>
                      </a:lnTo>
                      <a:lnTo>
                        <a:pt x="435" y="53"/>
                      </a:lnTo>
                      <a:lnTo>
                        <a:pt x="448" y="57"/>
                      </a:lnTo>
                      <a:lnTo>
                        <a:pt x="462" y="60"/>
                      </a:lnTo>
                      <a:lnTo>
                        <a:pt x="469" y="62"/>
                      </a:lnTo>
                      <a:lnTo>
                        <a:pt x="477" y="64"/>
                      </a:lnTo>
                      <a:lnTo>
                        <a:pt x="486" y="64"/>
                      </a:lnTo>
                      <a:lnTo>
                        <a:pt x="496" y="65"/>
                      </a:lnTo>
                      <a:lnTo>
                        <a:pt x="508" y="65"/>
                      </a:lnTo>
                      <a:lnTo>
                        <a:pt x="522" y="64"/>
                      </a:lnTo>
                      <a:lnTo>
                        <a:pt x="537" y="62"/>
                      </a:lnTo>
                      <a:lnTo>
                        <a:pt x="553" y="60"/>
                      </a:lnTo>
                      <a:lnTo>
                        <a:pt x="571" y="57"/>
                      </a:lnTo>
                      <a:lnTo>
                        <a:pt x="592" y="52"/>
                      </a:lnTo>
                      <a:lnTo>
                        <a:pt x="608" y="49"/>
                      </a:lnTo>
                      <a:lnTo>
                        <a:pt x="624" y="46"/>
                      </a:lnTo>
                      <a:lnTo>
                        <a:pt x="637" y="43"/>
                      </a:lnTo>
                      <a:lnTo>
                        <a:pt x="648" y="39"/>
                      </a:lnTo>
                      <a:lnTo>
                        <a:pt x="663" y="35"/>
                      </a:lnTo>
                      <a:lnTo>
                        <a:pt x="681" y="30"/>
                      </a:lnTo>
                      <a:lnTo>
                        <a:pt x="700" y="26"/>
                      </a:lnTo>
                      <a:lnTo>
                        <a:pt x="720" y="21"/>
                      </a:lnTo>
                      <a:lnTo>
                        <a:pt x="739" y="15"/>
                      </a:lnTo>
                      <a:lnTo>
                        <a:pt x="758" y="11"/>
                      </a:lnTo>
                      <a:lnTo>
                        <a:pt x="776" y="6"/>
                      </a:lnTo>
                      <a:lnTo>
                        <a:pt x="791" y="1"/>
                      </a:lnTo>
                      <a:lnTo>
                        <a:pt x="791" y="0"/>
                      </a:lnTo>
                      <a:close/>
                    </a:path>
                  </a:pathLst>
                </a:custGeom>
                <a:solidFill>
                  <a:srgbClr val="FF7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93000"/>
                    </a:lnSpc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  <a:defRPr/>
                  </a:pPr>
                  <a:endParaRPr lang="cs-CZ" dirty="0">
                    <a:ea typeface="Microsoft YaHei" charset="-122"/>
                    <a:cs typeface="+mn-cs"/>
                  </a:endParaRPr>
                </a:p>
              </p:txBody>
            </p:sp>
          </p:grpSp>
        </p:grpSp>
      </p:grpSp>
      <p:sp>
        <p:nvSpPr>
          <p:cNvPr id="25605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1293813"/>
            <a:ext cx="6696075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5606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2565400"/>
            <a:ext cx="6696075" cy="2814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3079" name="Text Box 32"/>
          <p:cNvSpPr txBox="1">
            <a:spLocks noChangeArrowheads="1"/>
          </p:cNvSpPr>
          <p:nvPr/>
        </p:nvSpPr>
        <p:spPr bwMode="auto">
          <a:xfrm>
            <a:off x="395288" y="6165850"/>
            <a:ext cx="2894012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cs-CZ" dirty="0">
              <a:ea typeface="Microsoft YaHei" charset="-122"/>
              <a:cs typeface="+mn-cs"/>
            </a:endParaRPr>
          </a:p>
        </p:txBody>
      </p:sp>
      <p:sp>
        <p:nvSpPr>
          <p:cNvPr id="4129" name="Rectangle 33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0425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0">
              <a:lnSpc>
                <a:spcPct val="100000"/>
              </a:lnSpc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fld id="{3ED330DD-DAB2-476E-871D-F2867200108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4" r:id="rId2"/>
    <p:sldLayoutId id="2147483683" r:id="rId3"/>
    <p:sldLayoutId id="2147483682" r:id="rId4"/>
    <p:sldLayoutId id="2147483681" r:id="rId5"/>
    <p:sldLayoutId id="2147483680" r:id="rId6"/>
    <p:sldLayoutId id="2147483679" r:id="rId7"/>
    <p:sldLayoutId id="2147483678" r:id="rId8"/>
    <p:sldLayoutId id="2147483677" r:id="rId9"/>
    <p:sldLayoutId id="2147483676" r:id="rId10"/>
    <p:sldLayoutId id="2147483675" r:id="rId11"/>
  </p:sldLayoutIdLst>
  <p:transition spd="med">
    <p:fade/>
  </p:transition>
  <p:txStyles>
    <p:titleStyle>
      <a:lvl1pPr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99CC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99CC"/>
          </a:solidFill>
          <a:latin typeface="45 Helvetica CE Light" pitchFamily="80" charset="0"/>
          <a:ea typeface="Microsoft YaHei" charset="0"/>
          <a:cs typeface="Microsoft YaHei" charset="0"/>
        </a:defRPr>
      </a:lvl2pPr>
      <a:lvl3pPr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99CC"/>
          </a:solidFill>
          <a:latin typeface="45 Helvetica CE Light" pitchFamily="80" charset="0"/>
          <a:ea typeface="Microsoft YaHei" charset="0"/>
          <a:cs typeface="Microsoft YaHei" charset="0"/>
        </a:defRPr>
      </a:lvl3pPr>
      <a:lvl4pPr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99CC"/>
          </a:solidFill>
          <a:latin typeface="45 Helvetica CE Light" pitchFamily="80" charset="0"/>
          <a:ea typeface="Microsoft YaHei" charset="0"/>
          <a:cs typeface="Microsoft YaHei" charset="0"/>
        </a:defRPr>
      </a:lvl4pPr>
      <a:lvl5pPr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99CC"/>
          </a:solidFill>
          <a:latin typeface="45 Helvetica CE Light" pitchFamily="80" charset="0"/>
          <a:ea typeface="Microsoft YaHei" charset="0"/>
          <a:cs typeface="Microsoft YaHei" charset="0"/>
        </a:defRPr>
      </a:lvl5pPr>
      <a:lvl6pPr marL="2514600" indent="-228600"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99CC"/>
          </a:solidFill>
          <a:latin typeface="45 Helvetica CE Light" pitchFamily="80" charset="0"/>
          <a:ea typeface="Microsoft YaHei" charset="0"/>
          <a:cs typeface="Microsoft YaHei" charset="0"/>
        </a:defRPr>
      </a:lvl6pPr>
      <a:lvl7pPr marL="2971800" indent="-228600"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99CC"/>
          </a:solidFill>
          <a:latin typeface="45 Helvetica CE Light" pitchFamily="80" charset="0"/>
          <a:ea typeface="Microsoft YaHei" charset="0"/>
          <a:cs typeface="Microsoft YaHei" charset="0"/>
        </a:defRPr>
      </a:lvl7pPr>
      <a:lvl8pPr marL="3429000" indent="-228600"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99CC"/>
          </a:solidFill>
          <a:latin typeface="45 Helvetica CE Light" pitchFamily="80" charset="0"/>
          <a:ea typeface="Microsoft YaHei" charset="0"/>
          <a:cs typeface="Microsoft YaHei" charset="0"/>
        </a:defRPr>
      </a:lvl8pPr>
      <a:lvl9pPr marL="3886200" indent="-228600"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99CC"/>
          </a:solidFill>
          <a:latin typeface="45 Helvetica CE Light" pitchFamily="80" charset="0"/>
          <a:ea typeface="Microsoft YaHei" charset="0"/>
          <a:cs typeface="Microsoft YaHei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Microsoft YaHei" charset="-122"/>
          <a:cs typeface="Arial" charset="0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Microsoft YaHei" charset="-122"/>
          <a:cs typeface="Arial" charset="0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Tahoma" pitchFamily="32" charset="0"/>
          <a:ea typeface="Microsoft YaHei" charset="-122"/>
          <a:cs typeface="Arial" charset="0"/>
        </a:defRPr>
      </a:lvl5pPr>
      <a:lvl6pPr marL="25146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Tahoma" pitchFamily="32" charset="0"/>
          <a:cs typeface="Arial" charset="0"/>
        </a:defRPr>
      </a:lvl6pPr>
      <a:lvl7pPr marL="29718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Tahoma" pitchFamily="32" charset="0"/>
          <a:cs typeface="Arial" charset="0"/>
        </a:defRPr>
      </a:lvl7pPr>
      <a:lvl8pPr marL="34290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Tahoma" pitchFamily="32" charset="0"/>
          <a:cs typeface="Arial" charset="0"/>
        </a:defRPr>
      </a:lvl8pPr>
      <a:lvl9pPr marL="3886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Tahoma" pitchFamily="32" charset="0"/>
          <a:cs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37891" name="Picture 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63550" y="433388"/>
            <a:ext cx="1898650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37892" name="Picture 3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6858000" y="257175"/>
            <a:ext cx="714375" cy="708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37893" name="Group 4"/>
          <p:cNvGrpSpPr>
            <a:grpSpLocks/>
          </p:cNvGrpSpPr>
          <p:nvPr/>
        </p:nvGrpSpPr>
        <p:grpSpPr bwMode="auto">
          <a:xfrm>
            <a:off x="7715250" y="357188"/>
            <a:ext cx="1069975" cy="498475"/>
            <a:chOff x="4860" y="225"/>
            <a:chExt cx="674" cy="314"/>
          </a:xfrm>
        </p:grpSpPr>
        <p:sp>
          <p:nvSpPr>
            <p:cNvPr id="4104" name="AutoShape 5"/>
            <p:cNvSpPr>
              <a:spLocks noChangeArrowheads="1"/>
            </p:cNvSpPr>
            <p:nvPr/>
          </p:nvSpPr>
          <p:spPr bwMode="auto">
            <a:xfrm>
              <a:off x="4860" y="225"/>
              <a:ext cx="674" cy="314"/>
            </a:xfrm>
            <a:prstGeom prst="rightArrow">
              <a:avLst>
                <a:gd name="adj1" fmla="val 50000"/>
                <a:gd name="adj2" fmla="val 60748"/>
              </a:avLst>
            </a:prstGeom>
            <a:solidFill>
              <a:srgbClr val="5DAEB7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defRPr/>
              </a:pPr>
              <a:endParaRPr lang="cs-CZ" dirty="0">
                <a:ea typeface="Microsoft YaHei" charset="-122"/>
                <a:cs typeface="+mn-cs"/>
              </a:endParaRPr>
            </a:p>
          </p:txBody>
        </p:sp>
        <p:grpSp>
          <p:nvGrpSpPr>
            <p:cNvPr id="37897" name="Group 6"/>
            <p:cNvGrpSpPr>
              <a:grpSpLocks/>
            </p:cNvGrpSpPr>
            <p:nvPr/>
          </p:nvGrpSpPr>
          <p:grpSpPr bwMode="auto">
            <a:xfrm>
              <a:off x="4879" y="277"/>
              <a:ext cx="502" cy="209"/>
              <a:chOff x="4879" y="277"/>
              <a:chExt cx="502" cy="209"/>
            </a:xfrm>
          </p:grpSpPr>
          <p:grpSp>
            <p:nvGrpSpPr>
              <p:cNvPr id="37898" name="Group 7"/>
              <p:cNvGrpSpPr>
                <a:grpSpLocks/>
              </p:cNvGrpSpPr>
              <p:nvPr/>
            </p:nvGrpSpPr>
            <p:grpSpPr bwMode="auto">
              <a:xfrm>
                <a:off x="4879" y="396"/>
                <a:ext cx="502" cy="91"/>
                <a:chOff x="4879" y="396"/>
                <a:chExt cx="502" cy="91"/>
              </a:xfrm>
            </p:grpSpPr>
            <p:sp>
              <p:nvSpPr>
                <p:cNvPr id="4126" name="Freeform 8"/>
                <p:cNvSpPr>
                  <a:spLocks noChangeArrowheads="1"/>
                </p:cNvSpPr>
                <p:nvPr/>
              </p:nvSpPr>
              <p:spPr bwMode="auto">
                <a:xfrm>
                  <a:off x="4888" y="400"/>
                  <a:ext cx="484" cy="86"/>
                </a:xfrm>
                <a:custGeom>
                  <a:avLst/>
                  <a:gdLst>
                    <a:gd name="T0" fmla="*/ 6770 w 6097"/>
                    <a:gd name="T1" fmla="*/ 2550 h 1317"/>
                    <a:gd name="T2" fmla="*/ 6770 w 6097"/>
                    <a:gd name="T3" fmla="*/ 2550 h 1317"/>
                    <a:gd name="T4" fmla="*/ 6770 w 6097"/>
                    <a:gd name="T5" fmla="*/ 2550 h 1317"/>
                    <a:gd name="T6" fmla="*/ 6770 w 6097"/>
                    <a:gd name="T7" fmla="*/ 2550 h 1317"/>
                    <a:gd name="T8" fmla="*/ 6770 w 6097"/>
                    <a:gd name="T9" fmla="*/ 2550 h 1317"/>
                    <a:gd name="T10" fmla="*/ 6770 w 6097"/>
                    <a:gd name="T11" fmla="*/ 2550 h 1317"/>
                    <a:gd name="T12" fmla="*/ 6770 w 6097"/>
                    <a:gd name="T13" fmla="*/ 2550 h 1317"/>
                    <a:gd name="T14" fmla="*/ 6770 w 6097"/>
                    <a:gd name="T15" fmla="*/ 2550 h 1317"/>
                    <a:gd name="T16" fmla="*/ 6770 w 6097"/>
                    <a:gd name="T17" fmla="*/ 2550 h 1317"/>
                    <a:gd name="T18" fmla="*/ 6770 w 6097"/>
                    <a:gd name="T19" fmla="*/ 2550 h 1317"/>
                    <a:gd name="T20" fmla="*/ 6770 w 6097"/>
                    <a:gd name="T21" fmla="*/ 2550 h 1317"/>
                    <a:gd name="T22" fmla="*/ 6770 w 6097"/>
                    <a:gd name="T23" fmla="*/ 2550 h 1317"/>
                    <a:gd name="T24" fmla="*/ 6770 w 6097"/>
                    <a:gd name="T25" fmla="*/ 2550 h 1317"/>
                    <a:gd name="T26" fmla="*/ 6770 w 6097"/>
                    <a:gd name="T27" fmla="*/ 2550 h 1317"/>
                    <a:gd name="T28" fmla="*/ 6770 w 6097"/>
                    <a:gd name="T29" fmla="*/ 2550 h 1317"/>
                    <a:gd name="T30" fmla="*/ 6770 w 6097"/>
                    <a:gd name="T31" fmla="*/ 2550 h 1317"/>
                    <a:gd name="T32" fmla="*/ 6770 w 6097"/>
                    <a:gd name="T33" fmla="*/ 2550 h 1317"/>
                    <a:gd name="T34" fmla="*/ 6770 w 6097"/>
                    <a:gd name="T35" fmla="*/ 2550 h 1317"/>
                    <a:gd name="T36" fmla="*/ 6770 w 6097"/>
                    <a:gd name="T37" fmla="*/ 2550 h 1317"/>
                    <a:gd name="T38" fmla="*/ 6770 w 6097"/>
                    <a:gd name="T39" fmla="*/ 2550 h 1317"/>
                    <a:gd name="T40" fmla="*/ 6770 w 6097"/>
                    <a:gd name="T41" fmla="*/ 2550 h 1317"/>
                    <a:gd name="T42" fmla="*/ 6770 w 6097"/>
                    <a:gd name="T43" fmla="*/ 2550 h 1317"/>
                    <a:gd name="T44" fmla="*/ 6770 w 6097"/>
                    <a:gd name="T45" fmla="*/ 2550 h 1317"/>
                    <a:gd name="T46" fmla="*/ 6770 w 6097"/>
                    <a:gd name="T47" fmla="*/ 2550 h 1317"/>
                    <a:gd name="T48" fmla="*/ 6770 w 6097"/>
                    <a:gd name="T49" fmla="*/ 2550 h 1317"/>
                    <a:gd name="T50" fmla="*/ 6770 w 6097"/>
                    <a:gd name="T51" fmla="*/ 2550 h 1317"/>
                    <a:gd name="T52" fmla="*/ 6770 w 6097"/>
                    <a:gd name="T53" fmla="*/ 2550 h 1317"/>
                    <a:gd name="T54" fmla="*/ 6770 w 6097"/>
                    <a:gd name="T55" fmla="*/ 2550 h 1317"/>
                    <a:gd name="T56" fmla="*/ 6770 w 6097"/>
                    <a:gd name="T57" fmla="*/ 2550 h 1317"/>
                    <a:gd name="T58" fmla="*/ 6770 w 6097"/>
                    <a:gd name="T59" fmla="*/ 2550 h 1317"/>
                    <a:gd name="T60" fmla="*/ 6770 w 6097"/>
                    <a:gd name="T61" fmla="*/ 2550 h 1317"/>
                    <a:gd name="T62" fmla="*/ 6770 w 6097"/>
                    <a:gd name="T63" fmla="*/ 2550 h 1317"/>
                    <a:gd name="T64" fmla="*/ 6770 w 6097"/>
                    <a:gd name="T65" fmla="*/ 2550 h 1317"/>
                    <a:gd name="T66" fmla="*/ 6770 w 6097"/>
                    <a:gd name="T67" fmla="*/ 2550 h 1317"/>
                    <a:gd name="T68" fmla="*/ 6770 w 6097"/>
                    <a:gd name="T69" fmla="*/ 2550 h 1317"/>
                    <a:gd name="T70" fmla="*/ 6770 w 6097"/>
                    <a:gd name="T71" fmla="*/ 2550 h 1317"/>
                    <a:gd name="T72" fmla="*/ 6770 w 6097"/>
                    <a:gd name="T73" fmla="*/ 2550 h 1317"/>
                    <a:gd name="T74" fmla="*/ 6770 w 6097"/>
                    <a:gd name="T75" fmla="*/ 2550 h 1317"/>
                    <a:gd name="T76" fmla="*/ 6770 w 6097"/>
                    <a:gd name="T77" fmla="*/ 2550 h 1317"/>
                    <a:gd name="T78" fmla="*/ 6770 w 6097"/>
                    <a:gd name="T79" fmla="*/ 2550 h 1317"/>
                    <a:gd name="T80" fmla="*/ 6770 w 6097"/>
                    <a:gd name="T81" fmla="*/ 2550 h 1317"/>
                    <a:gd name="T82" fmla="*/ 6770 w 6097"/>
                    <a:gd name="T83" fmla="*/ 2550 h 1317"/>
                    <a:gd name="T84" fmla="*/ 6770 w 6097"/>
                    <a:gd name="T85" fmla="*/ 2550 h 1317"/>
                    <a:gd name="T86" fmla="*/ 6770 w 6097"/>
                    <a:gd name="T87" fmla="*/ 2550 h 1317"/>
                    <a:gd name="T88" fmla="*/ 6770 w 6097"/>
                    <a:gd name="T89" fmla="*/ 2550 h 1317"/>
                    <a:gd name="T90" fmla="*/ 6770 w 6097"/>
                    <a:gd name="T91" fmla="*/ 2550 h 1317"/>
                    <a:gd name="T92" fmla="*/ 6770 w 6097"/>
                    <a:gd name="T93" fmla="*/ 2550 h 1317"/>
                    <a:gd name="T94" fmla="*/ 6770 w 6097"/>
                    <a:gd name="T95" fmla="*/ 2550 h 1317"/>
                    <a:gd name="T96" fmla="*/ 6770 w 6097"/>
                    <a:gd name="T97" fmla="*/ 2550 h 1317"/>
                    <a:gd name="T98" fmla="*/ 6770 w 6097"/>
                    <a:gd name="T99" fmla="*/ 2550 h 1317"/>
                    <a:gd name="T100" fmla="*/ 6770 w 6097"/>
                    <a:gd name="T101" fmla="*/ 2550 h 1317"/>
                    <a:gd name="T102" fmla="*/ 6770 w 6097"/>
                    <a:gd name="T103" fmla="*/ 2550 h 1317"/>
                    <a:gd name="T104" fmla="*/ 6770 w 6097"/>
                    <a:gd name="T105" fmla="*/ 2550 h 1317"/>
                    <a:gd name="T106" fmla="*/ 6770 w 6097"/>
                    <a:gd name="T107" fmla="*/ 2550 h 1317"/>
                    <a:gd name="T108" fmla="*/ 6770 w 6097"/>
                    <a:gd name="T109" fmla="*/ 2550 h 1317"/>
                    <a:gd name="T110" fmla="*/ 6770 w 6097"/>
                    <a:gd name="T111" fmla="*/ 2550 h 1317"/>
                    <a:gd name="T112" fmla="*/ 6770 w 6097"/>
                    <a:gd name="T113" fmla="*/ 2550 h 1317"/>
                    <a:gd name="T114" fmla="*/ 6770 w 6097"/>
                    <a:gd name="T115" fmla="*/ 2550 h 1317"/>
                    <a:gd name="T116" fmla="*/ 6770 w 6097"/>
                    <a:gd name="T117" fmla="*/ 2550 h 1317"/>
                    <a:gd name="T118" fmla="*/ 6770 w 6097"/>
                    <a:gd name="T119" fmla="*/ 2550 h 1317"/>
                    <a:gd name="T120" fmla="*/ 6770 w 6097"/>
                    <a:gd name="T121" fmla="*/ 2550 h 1317"/>
                    <a:gd name="T122" fmla="*/ 6770 w 6097"/>
                    <a:gd name="T123" fmla="*/ 0 h 1317"/>
                    <a:gd name="T124" fmla="*/ 6770 w 6097"/>
                    <a:gd name="T125" fmla="*/ 2550 h 1317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6097"/>
                    <a:gd name="T190" fmla="*/ 0 h 1317"/>
                    <a:gd name="T191" fmla="*/ 6097 w 6097"/>
                    <a:gd name="T192" fmla="*/ 1317 h 1317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6097" h="1317">
                      <a:moveTo>
                        <a:pt x="3090" y="6"/>
                      </a:moveTo>
                      <a:lnTo>
                        <a:pt x="3054" y="14"/>
                      </a:lnTo>
                      <a:lnTo>
                        <a:pt x="3019" y="21"/>
                      </a:lnTo>
                      <a:lnTo>
                        <a:pt x="2951" y="36"/>
                      </a:lnTo>
                      <a:lnTo>
                        <a:pt x="2883" y="54"/>
                      </a:lnTo>
                      <a:lnTo>
                        <a:pt x="2817" y="75"/>
                      </a:lnTo>
                      <a:lnTo>
                        <a:pt x="2753" y="97"/>
                      </a:lnTo>
                      <a:lnTo>
                        <a:pt x="2688" y="120"/>
                      </a:lnTo>
                      <a:lnTo>
                        <a:pt x="2625" y="145"/>
                      </a:lnTo>
                      <a:lnTo>
                        <a:pt x="2561" y="171"/>
                      </a:lnTo>
                      <a:lnTo>
                        <a:pt x="2435" y="226"/>
                      </a:lnTo>
                      <a:lnTo>
                        <a:pt x="2308" y="282"/>
                      </a:lnTo>
                      <a:lnTo>
                        <a:pt x="2242" y="310"/>
                      </a:lnTo>
                      <a:lnTo>
                        <a:pt x="2177" y="338"/>
                      </a:lnTo>
                      <a:lnTo>
                        <a:pt x="2111" y="365"/>
                      </a:lnTo>
                      <a:lnTo>
                        <a:pt x="2042" y="393"/>
                      </a:lnTo>
                      <a:lnTo>
                        <a:pt x="1981" y="416"/>
                      </a:lnTo>
                      <a:lnTo>
                        <a:pt x="1920" y="439"/>
                      </a:lnTo>
                      <a:lnTo>
                        <a:pt x="1861" y="462"/>
                      </a:lnTo>
                      <a:lnTo>
                        <a:pt x="1802" y="484"/>
                      </a:lnTo>
                      <a:lnTo>
                        <a:pt x="1746" y="506"/>
                      </a:lnTo>
                      <a:lnTo>
                        <a:pt x="1690" y="526"/>
                      </a:lnTo>
                      <a:lnTo>
                        <a:pt x="1636" y="547"/>
                      </a:lnTo>
                      <a:lnTo>
                        <a:pt x="1583" y="567"/>
                      </a:lnTo>
                      <a:lnTo>
                        <a:pt x="1532" y="586"/>
                      </a:lnTo>
                      <a:lnTo>
                        <a:pt x="1483" y="605"/>
                      </a:lnTo>
                      <a:lnTo>
                        <a:pt x="1436" y="623"/>
                      </a:lnTo>
                      <a:lnTo>
                        <a:pt x="1390" y="640"/>
                      </a:lnTo>
                      <a:lnTo>
                        <a:pt x="1346" y="657"/>
                      </a:lnTo>
                      <a:lnTo>
                        <a:pt x="1304" y="671"/>
                      </a:lnTo>
                      <a:lnTo>
                        <a:pt x="1265" y="685"/>
                      </a:lnTo>
                      <a:lnTo>
                        <a:pt x="1227" y="699"/>
                      </a:lnTo>
                      <a:lnTo>
                        <a:pt x="1194" y="712"/>
                      </a:lnTo>
                      <a:lnTo>
                        <a:pt x="1160" y="723"/>
                      </a:lnTo>
                      <a:lnTo>
                        <a:pt x="1127" y="735"/>
                      </a:lnTo>
                      <a:lnTo>
                        <a:pt x="1096" y="745"/>
                      </a:lnTo>
                      <a:lnTo>
                        <a:pt x="1066" y="757"/>
                      </a:lnTo>
                      <a:lnTo>
                        <a:pt x="1036" y="767"/>
                      </a:lnTo>
                      <a:lnTo>
                        <a:pt x="1007" y="776"/>
                      </a:lnTo>
                      <a:lnTo>
                        <a:pt x="978" y="787"/>
                      </a:lnTo>
                      <a:lnTo>
                        <a:pt x="946" y="797"/>
                      </a:lnTo>
                      <a:lnTo>
                        <a:pt x="914" y="808"/>
                      </a:lnTo>
                      <a:lnTo>
                        <a:pt x="883" y="819"/>
                      </a:lnTo>
                      <a:lnTo>
                        <a:pt x="853" y="828"/>
                      </a:lnTo>
                      <a:lnTo>
                        <a:pt x="794" y="848"/>
                      </a:lnTo>
                      <a:lnTo>
                        <a:pt x="737" y="866"/>
                      </a:lnTo>
                      <a:lnTo>
                        <a:pt x="683" y="883"/>
                      </a:lnTo>
                      <a:lnTo>
                        <a:pt x="629" y="901"/>
                      </a:lnTo>
                      <a:lnTo>
                        <a:pt x="522" y="934"/>
                      </a:lnTo>
                      <a:lnTo>
                        <a:pt x="467" y="950"/>
                      </a:lnTo>
                      <a:lnTo>
                        <a:pt x="410" y="967"/>
                      </a:lnTo>
                      <a:lnTo>
                        <a:pt x="351" y="985"/>
                      </a:lnTo>
                      <a:lnTo>
                        <a:pt x="320" y="994"/>
                      </a:lnTo>
                      <a:lnTo>
                        <a:pt x="289" y="1003"/>
                      </a:lnTo>
                      <a:lnTo>
                        <a:pt x="257" y="1012"/>
                      </a:lnTo>
                      <a:lnTo>
                        <a:pt x="224" y="1021"/>
                      </a:lnTo>
                      <a:lnTo>
                        <a:pt x="189" y="1032"/>
                      </a:lnTo>
                      <a:lnTo>
                        <a:pt x="154" y="1042"/>
                      </a:lnTo>
                      <a:lnTo>
                        <a:pt x="118" y="1054"/>
                      </a:lnTo>
                      <a:lnTo>
                        <a:pt x="80" y="1064"/>
                      </a:lnTo>
                      <a:lnTo>
                        <a:pt x="40" y="1077"/>
                      </a:lnTo>
                      <a:lnTo>
                        <a:pt x="0" y="1088"/>
                      </a:lnTo>
                      <a:lnTo>
                        <a:pt x="28" y="1079"/>
                      </a:lnTo>
                      <a:lnTo>
                        <a:pt x="55" y="1070"/>
                      </a:lnTo>
                      <a:lnTo>
                        <a:pt x="85" y="1062"/>
                      </a:lnTo>
                      <a:lnTo>
                        <a:pt x="116" y="1054"/>
                      </a:lnTo>
                      <a:lnTo>
                        <a:pt x="148" y="1047"/>
                      </a:lnTo>
                      <a:lnTo>
                        <a:pt x="181" y="1040"/>
                      </a:lnTo>
                      <a:lnTo>
                        <a:pt x="214" y="1034"/>
                      </a:lnTo>
                      <a:lnTo>
                        <a:pt x="249" y="1028"/>
                      </a:lnTo>
                      <a:lnTo>
                        <a:pt x="285" y="1024"/>
                      </a:lnTo>
                      <a:lnTo>
                        <a:pt x="322" y="1019"/>
                      </a:lnTo>
                      <a:lnTo>
                        <a:pt x="358" y="1016"/>
                      </a:lnTo>
                      <a:lnTo>
                        <a:pt x="396" y="1013"/>
                      </a:lnTo>
                      <a:lnTo>
                        <a:pt x="437" y="1010"/>
                      </a:lnTo>
                      <a:lnTo>
                        <a:pt x="476" y="1008"/>
                      </a:lnTo>
                      <a:lnTo>
                        <a:pt x="517" y="1006"/>
                      </a:lnTo>
                      <a:lnTo>
                        <a:pt x="559" y="1005"/>
                      </a:lnTo>
                      <a:lnTo>
                        <a:pt x="601" y="1005"/>
                      </a:lnTo>
                      <a:lnTo>
                        <a:pt x="645" y="1005"/>
                      </a:lnTo>
                      <a:lnTo>
                        <a:pt x="690" y="1005"/>
                      </a:lnTo>
                      <a:lnTo>
                        <a:pt x="735" y="1006"/>
                      </a:lnTo>
                      <a:lnTo>
                        <a:pt x="781" y="1008"/>
                      </a:lnTo>
                      <a:lnTo>
                        <a:pt x="827" y="1009"/>
                      </a:lnTo>
                      <a:lnTo>
                        <a:pt x="875" y="1011"/>
                      </a:lnTo>
                      <a:lnTo>
                        <a:pt x="923" y="1013"/>
                      </a:lnTo>
                      <a:lnTo>
                        <a:pt x="971" y="1016"/>
                      </a:lnTo>
                      <a:lnTo>
                        <a:pt x="1021" y="1019"/>
                      </a:lnTo>
                      <a:lnTo>
                        <a:pt x="1070" y="1023"/>
                      </a:lnTo>
                      <a:lnTo>
                        <a:pt x="1121" y="1027"/>
                      </a:lnTo>
                      <a:lnTo>
                        <a:pt x="1225" y="1036"/>
                      </a:lnTo>
                      <a:lnTo>
                        <a:pt x="1331" y="1047"/>
                      </a:lnTo>
                      <a:lnTo>
                        <a:pt x="1439" y="1058"/>
                      </a:lnTo>
                      <a:lnTo>
                        <a:pt x="1549" y="1071"/>
                      </a:lnTo>
                      <a:lnTo>
                        <a:pt x="1661" y="1085"/>
                      </a:lnTo>
                      <a:lnTo>
                        <a:pt x="1776" y="1099"/>
                      </a:lnTo>
                      <a:lnTo>
                        <a:pt x="1891" y="1115"/>
                      </a:lnTo>
                      <a:lnTo>
                        <a:pt x="2008" y="1131"/>
                      </a:lnTo>
                      <a:lnTo>
                        <a:pt x="2127" y="1148"/>
                      </a:lnTo>
                      <a:lnTo>
                        <a:pt x="2247" y="1165"/>
                      </a:lnTo>
                      <a:lnTo>
                        <a:pt x="2369" y="1184"/>
                      </a:lnTo>
                      <a:lnTo>
                        <a:pt x="2491" y="1202"/>
                      </a:lnTo>
                      <a:lnTo>
                        <a:pt x="2614" y="1221"/>
                      </a:lnTo>
                      <a:lnTo>
                        <a:pt x="2739" y="1240"/>
                      </a:lnTo>
                      <a:lnTo>
                        <a:pt x="2990" y="1279"/>
                      </a:lnTo>
                      <a:lnTo>
                        <a:pt x="3241" y="1317"/>
                      </a:lnTo>
                      <a:lnTo>
                        <a:pt x="3301" y="1287"/>
                      </a:lnTo>
                      <a:lnTo>
                        <a:pt x="3359" y="1259"/>
                      </a:lnTo>
                      <a:lnTo>
                        <a:pt x="3414" y="1231"/>
                      </a:lnTo>
                      <a:lnTo>
                        <a:pt x="3467" y="1203"/>
                      </a:lnTo>
                      <a:lnTo>
                        <a:pt x="3518" y="1176"/>
                      </a:lnTo>
                      <a:lnTo>
                        <a:pt x="3566" y="1149"/>
                      </a:lnTo>
                      <a:lnTo>
                        <a:pt x="3613" y="1123"/>
                      </a:lnTo>
                      <a:lnTo>
                        <a:pt x="3658" y="1097"/>
                      </a:lnTo>
                      <a:lnTo>
                        <a:pt x="3701" y="1072"/>
                      </a:lnTo>
                      <a:lnTo>
                        <a:pt x="3742" y="1048"/>
                      </a:lnTo>
                      <a:lnTo>
                        <a:pt x="3783" y="1025"/>
                      </a:lnTo>
                      <a:lnTo>
                        <a:pt x="3821" y="1001"/>
                      </a:lnTo>
                      <a:lnTo>
                        <a:pt x="3859" y="978"/>
                      </a:lnTo>
                      <a:lnTo>
                        <a:pt x="3894" y="956"/>
                      </a:lnTo>
                      <a:lnTo>
                        <a:pt x="3929" y="934"/>
                      </a:lnTo>
                      <a:lnTo>
                        <a:pt x="3964" y="912"/>
                      </a:lnTo>
                      <a:lnTo>
                        <a:pt x="3997" y="891"/>
                      </a:lnTo>
                      <a:lnTo>
                        <a:pt x="4029" y="872"/>
                      </a:lnTo>
                      <a:lnTo>
                        <a:pt x="4091" y="833"/>
                      </a:lnTo>
                      <a:lnTo>
                        <a:pt x="4153" y="795"/>
                      </a:lnTo>
                      <a:lnTo>
                        <a:pt x="4212" y="759"/>
                      </a:lnTo>
                      <a:lnTo>
                        <a:pt x="4272" y="726"/>
                      </a:lnTo>
                      <a:lnTo>
                        <a:pt x="4332" y="693"/>
                      </a:lnTo>
                      <a:lnTo>
                        <a:pt x="4393" y="662"/>
                      </a:lnTo>
                      <a:lnTo>
                        <a:pt x="4426" y="648"/>
                      </a:lnTo>
                      <a:lnTo>
                        <a:pt x="4458" y="633"/>
                      </a:lnTo>
                      <a:lnTo>
                        <a:pt x="4496" y="619"/>
                      </a:lnTo>
                      <a:lnTo>
                        <a:pt x="4534" y="602"/>
                      </a:lnTo>
                      <a:lnTo>
                        <a:pt x="4573" y="587"/>
                      </a:lnTo>
                      <a:lnTo>
                        <a:pt x="4613" y="574"/>
                      </a:lnTo>
                      <a:lnTo>
                        <a:pt x="4655" y="559"/>
                      </a:lnTo>
                      <a:lnTo>
                        <a:pt x="4698" y="544"/>
                      </a:lnTo>
                      <a:lnTo>
                        <a:pt x="4740" y="530"/>
                      </a:lnTo>
                      <a:lnTo>
                        <a:pt x="4784" y="516"/>
                      </a:lnTo>
                      <a:lnTo>
                        <a:pt x="4829" y="502"/>
                      </a:lnTo>
                      <a:lnTo>
                        <a:pt x="4875" y="487"/>
                      </a:lnTo>
                      <a:lnTo>
                        <a:pt x="4921" y="473"/>
                      </a:lnTo>
                      <a:lnTo>
                        <a:pt x="4968" y="458"/>
                      </a:lnTo>
                      <a:lnTo>
                        <a:pt x="5017" y="445"/>
                      </a:lnTo>
                      <a:lnTo>
                        <a:pt x="5066" y="430"/>
                      </a:lnTo>
                      <a:lnTo>
                        <a:pt x="5116" y="415"/>
                      </a:lnTo>
                      <a:lnTo>
                        <a:pt x="5166" y="399"/>
                      </a:lnTo>
                      <a:lnTo>
                        <a:pt x="5218" y="384"/>
                      </a:lnTo>
                      <a:lnTo>
                        <a:pt x="5271" y="366"/>
                      </a:lnTo>
                      <a:lnTo>
                        <a:pt x="5324" y="350"/>
                      </a:lnTo>
                      <a:lnTo>
                        <a:pt x="5378" y="333"/>
                      </a:lnTo>
                      <a:lnTo>
                        <a:pt x="5434" y="315"/>
                      </a:lnTo>
                      <a:lnTo>
                        <a:pt x="5490" y="296"/>
                      </a:lnTo>
                      <a:lnTo>
                        <a:pt x="5547" y="277"/>
                      </a:lnTo>
                      <a:lnTo>
                        <a:pt x="5604" y="257"/>
                      </a:lnTo>
                      <a:lnTo>
                        <a:pt x="5663" y="236"/>
                      </a:lnTo>
                      <a:lnTo>
                        <a:pt x="5723" y="214"/>
                      </a:lnTo>
                      <a:lnTo>
                        <a:pt x="5783" y="191"/>
                      </a:lnTo>
                      <a:lnTo>
                        <a:pt x="5844" y="167"/>
                      </a:lnTo>
                      <a:lnTo>
                        <a:pt x="5906" y="143"/>
                      </a:lnTo>
                      <a:lnTo>
                        <a:pt x="5970" y="117"/>
                      </a:lnTo>
                      <a:lnTo>
                        <a:pt x="6033" y="90"/>
                      </a:lnTo>
                      <a:lnTo>
                        <a:pt x="6097" y="62"/>
                      </a:lnTo>
                      <a:lnTo>
                        <a:pt x="5888" y="64"/>
                      </a:lnTo>
                      <a:lnTo>
                        <a:pt x="5680" y="62"/>
                      </a:lnTo>
                      <a:lnTo>
                        <a:pt x="5473" y="60"/>
                      </a:lnTo>
                      <a:lnTo>
                        <a:pt x="5268" y="56"/>
                      </a:lnTo>
                      <a:lnTo>
                        <a:pt x="5065" y="50"/>
                      </a:lnTo>
                      <a:lnTo>
                        <a:pt x="4865" y="43"/>
                      </a:lnTo>
                      <a:lnTo>
                        <a:pt x="4765" y="38"/>
                      </a:lnTo>
                      <a:lnTo>
                        <a:pt x="4668" y="35"/>
                      </a:lnTo>
                      <a:lnTo>
                        <a:pt x="4570" y="31"/>
                      </a:lnTo>
                      <a:lnTo>
                        <a:pt x="4474" y="28"/>
                      </a:lnTo>
                      <a:lnTo>
                        <a:pt x="4378" y="24"/>
                      </a:lnTo>
                      <a:lnTo>
                        <a:pt x="4283" y="20"/>
                      </a:lnTo>
                      <a:lnTo>
                        <a:pt x="4189" y="18"/>
                      </a:lnTo>
                      <a:lnTo>
                        <a:pt x="4097" y="14"/>
                      </a:lnTo>
                      <a:lnTo>
                        <a:pt x="4006" y="11"/>
                      </a:lnTo>
                      <a:lnTo>
                        <a:pt x="3915" y="8"/>
                      </a:lnTo>
                      <a:lnTo>
                        <a:pt x="3826" y="6"/>
                      </a:lnTo>
                      <a:lnTo>
                        <a:pt x="3739" y="4"/>
                      </a:lnTo>
                      <a:lnTo>
                        <a:pt x="3652" y="3"/>
                      </a:lnTo>
                      <a:lnTo>
                        <a:pt x="3567" y="1"/>
                      </a:lnTo>
                      <a:lnTo>
                        <a:pt x="3484" y="0"/>
                      </a:lnTo>
                      <a:lnTo>
                        <a:pt x="3402" y="0"/>
                      </a:lnTo>
                      <a:lnTo>
                        <a:pt x="3322" y="1"/>
                      </a:lnTo>
                      <a:lnTo>
                        <a:pt x="3242" y="3"/>
                      </a:lnTo>
                      <a:lnTo>
                        <a:pt x="3165" y="5"/>
                      </a:lnTo>
                      <a:lnTo>
                        <a:pt x="3090" y="7"/>
                      </a:lnTo>
                      <a:lnTo>
                        <a:pt x="3090" y="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93000"/>
                    </a:lnSpc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  <a:defRPr/>
                  </a:pPr>
                  <a:endParaRPr lang="cs-CZ" dirty="0">
                    <a:ea typeface="Microsoft YaHei" charset="-122"/>
                    <a:cs typeface="+mn-cs"/>
                  </a:endParaRPr>
                </a:p>
              </p:txBody>
            </p:sp>
            <p:sp>
              <p:nvSpPr>
                <p:cNvPr id="4127" name="Freeform 9"/>
                <p:cNvSpPr>
                  <a:spLocks noChangeArrowheads="1"/>
                </p:cNvSpPr>
                <p:nvPr/>
              </p:nvSpPr>
              <p:spPr bwMode="auto">
                <a:xfrm>
                  <a:off x="4879" y="404"/>
                  <a:ext cx="492" cy="83"/>
                </a:xfrm>
                <a:custGeom>
                  <a:avLst/>
                  <a:gdLst>
                    <a:gd name="T0" fmla="*/ 6763 w 6199"/>
                    <a:gd name="T1" fmla="*/ 2481 h 1278"/>
                    <a:gd name="T2" fmla="*/ 6763 w 6199"/>
                    <a:gd name="T3" fmla="*/ 2481 h 1278"/>
                    <a:gd name="T4" fmla="*/ 6763 w 6199"/>
                    <a:gd name="T5" fmla="*/ 2481 h 1278"/>
                    <a:gd name="T6" fmla="*/ 6763 w 6199"/>
                    <a:gd name="T7" fmla="*/ 2481 h 1278"/>
                    <a:gd name="T8" fmla="*/ 6763 w 6199"/>
                    <a:gd name="T9" fmla="*/ 2481 h 1278"/>
                    <a:gd name="T10" fmla="*/ 6763 w 6199"/>
                    <a:gd name="T11" fmla="*/ 2481 h 1278"/>
                    <a:gd name="T12" fmla="*/ 6763 w 6199"/>
                    <a:gd name="T13" fmla="*/ 2481 h 1278"/>
                    <a:gd name="T14" fmla="*/ 6763 w 6199"/>
                    <a:gd name="T15" fmla="*/ 2481 h 1278"/>
                    <a:gd name="T16" fmla="*/ 6763 w 6199"/>
                    <a:gd name="T17" fmla="*/ 2481 h 1278"/>
                    <a:gd name="T18" fmla="*/ 6763 w 6199"/>
                    <a:gd name="T19" fmla="*/ 2481 h 1278"/>
                    <a:gd name="T20" fmla="*/ 6763 w 6199"/>
                    <a:gd name="T21" fmla="*/ 2481 h 1278"/>
                    <a:gd name="T22" fmla="*/ 6763 w 6199"/>
                    <a:gd name="T23" fmla="*/ 2481 h 1278"/>
                    <a:gd name="T24" fmla="*/ 6763 w 6199"/>
                    <a:gd name="T25" fmla="*/ 2481 h 1278"/>
                    <a:gd name="T26" fmla="*/ 6763 w 6199"/>
                    <a:gd name="T27" fmla="*/ 2481 h 1278"/>
                    <a:gd name="T28" fmla="*/ 6763 w 6199"/>
                    <a:gd name="T29" fmla="*/ 2481 h 1278"/>
                    <a:gd name="T30" fmla="*/ 6763 w 6199"/>
                    <a:gd name="T31" fmla="*/ 2481 h 1278"/>
                    <a:gd name="T32" fmla="*/ 6763 w 6199"/>
                    <a:gd name="T33" fmla="*/ 2481 h 1278"/>
                    <a:gd name="T34" fmla="*/ 6763 w 6199"/>
                    <a:gd name="T35" fmla="*/ 2481 h 1278"/>
                    <a:gd name="T36" fmla="*/ 6763 w 6199"/>
                    <a:gd name="T37" fmla="*/ 2481 h 1278"/>
                    <a:gd name="T38" fmla="*/ 6763 w 6199"/>
                    <a:gd name="T39" fmla="*/ 2481 h 1278"/>
                    <a:gd name="T40" fmla="*/ 6763 w 6199"/>
                    <a:gd name="T41" fmla="*/ 2481 h 1278"/>
                    <a:gd name="T42" fmla="*/ 6763 w 6199"/>
                    <a:gd name="T43" fmla="*/ 2481 h 1278"/>
                    <a:gd name="T44" fmla="*/ 6763 w 6199"/>
                    <a:gd name="T45" fmla="*/ 2481 h 1278"/>
                    <a:gd name="T46" fmla="*/ 6763 w 6199"/>
                    <a:gd name="T47" fmla="*/ 2481 h 1278"/>
                    <a:gd name="T48" fmla="*/ 6763 w 6199"/>
                    <a:gd name="T49" fmla="*/ 2481 h 1278"/>
                    <a:gd name="T50" fmla="*/ 6763 w 6199"/>
                    <a:gd name="T51" fmla="*/ 2481 h 1278"/>
                    <a:gd name="T52" fmla="*/ 6763 w 6199"/>
                    <a:gd name="T53" fmla="*/ 2481 h 1278"/>
                    <a:gd name="T54" fmla="*/ 6763 w 6199"/>
                    <a:gd name="T55" fmla="*/ 2481 h 1278"/>
                    <a:gd name="T56" fmla="*/ 6763 w 6199"/>
                    <a:gd name="T57" fmla="*/ 2481 h 1278"/>
                    <a:gd name="T58" fmla="*/ 6763 w 6199"/>
                    <a:gd name="T59" fmla="*/ 2481 h 1278"/>
                    <a:gd name="T60" fmla="*/ 6763 w 6199"/>
                    <a:gd name="T61" fmla="*/ 2481 h 1278"/>
                    <a:gd name="T62" fmla="*/ 6763 w 6199"/>
                    <a:gd name="T63" fmla="*/ 2481 h 1278"/>
                    <a:gd name="T64" fmla="*/ 6763 w 6199"/>
                    <a:gd name="T65" fmla="*/ 2481 h 1278"/>
                    <a:gd name="T66" fmla="*/ 6763 w 6199"/>
                    <a:gd name="T67" fmla="*/ 2481 h 1278"/>
                    <a:gd name="T68" fmla="*/ 6763 w 6199"/>
                    <a:gd name="T69" fmla="*/ 2481 h 1278"/>
                    <a:gd name="T70" fmla="*/ 6763 w 6199"/>
                    <a:gd name="T71" fmla="*/ 2481 h 1278"/>
                    <a:gd name="T72" fmla="*/ 6763 w 6199"/>
                    <a:gd name="T73" fmla="*/ 2481 h 1278"/>
                    <a:gd name="T74" fmla="*/ 6763 w 6199"/>
                    <a:gd name="T75" fmla="*/ 2481 h 1278"/>
                    <a:gd name="T76" fmla="*/ 6763 w 6199"/>
                    <a:gd name="T77" fmla="*/ 2481 h 1278"/>
                    <a:gd name="T78" fmla="*/ 6763 w 6199"/>
                    <a:gd name="T79" fmla="*/ 2481 h 1278"/>
                    <a:gd name="T80" fmla="*/ 6763 w 6199"/>
                    <a:gd name="T81" fmla="*/ 2481 h 1278"/>
                    <a:gd name="T82" fmla="*/ 6763 w 6199"/>
                    <a:gd name="T83" fmla="*/ 2481 h 1278"/>
                    <a:gd name="T84" fmla="*/ 6763 w 6199"/>
                    <a:gd name="T85" fmla="*/ 2481 h 1278"/>
                    <a:gd name="T86" fmla="*/ 6763 w 6199"/>
                    <a:gd name="T87" fmla="*/ 2481 h 1278"/>
                    <a:gd name="T88" fmla="*/ 6763 w 6199"/>
                    <a:gd name="T89" fmla="*/ 2481 h 1278"/>
                    <a:gd name="T90" fmla="*/ 6763 w 6199"/>
                    <a:gd name="T91" fmla="*/ 2481 h 1278"/>
                    <a:gd name="T92" fmla="*/ 6763 w 6199"/>
                    <a:gd name="T93" fmla="*/ 2481 h 1278"/>
                    <a:gd name="T94" fmla="*/ 6763 w 6199"/>
                    <a:gd name="T95" fmla="*/ 2481 h 1278"/>
                    <a:gd name="T96" fmla="*/ 6763 w 6199"/>
                    <a:gd name="T97" fmla="*/ 2481 h 1278"/>
                    <a:gd name="T98" fmla="*/ 6763 w 6199"/>
                    <a:gd name="T99" fmla="*/ 2481 h 1278"/>
                    <a:gd name="T100" fmla="*/ 6763 w 6199"/>
                    <a:gd name="T101" fmla="*/ 2481 h 1278"/>
                    <a:gd name="T102" fmla="*/ 6763 w 6199"/>
                    <a:gd name="T103" fmla="*/ 2481 h 1278"/>
                    <a:gd name="T104" fmla="*/ 6763 w 6199"/>
                    <a:gd name="T105" fmla="*/ 2481 h 1278"/>
                    <a:gd name="T106" fmla="*/ 6763 w 6199"/>
                    <a:gd name="T107" fmla="*/ 2481 h 1278"/>
                    <a:gd name="T108" fmla="*/ 6763 w 6199"/>
                    <a:gd name="T109" fmla="*/ 2481 h 1278"/>
                    <a:gd name="T110" fmla="*/ 6763 w 6199"/>
                    <a:gd name="T111" fmla="*/ 2481 h 1278"/>
                    <a:gd name="T112" fmla="*/ 6763 w 6199"/>
                    <a:gd name="T113" fmla="*/ 2481 h 1278"/>
                    <a:gd name="T114" fmla="*/ 6763 w 6199"/>
                    <a:gd name="T115" fmla="*/ 2481 h 1278"/>
                    <a:gd name="T116" fmla="*/ 6763 w 6199"/>
                    <a:gd name="T117" fmla="*/ 2481 h 1278"/>
                    <a:gd name="T118" fmla="*/ 6763 w 6199"/>
                    <a:gd name="T119" fmla="*/ 2481 h 1278"/>
                    <a:gd name="T120" fmla="*/ 6763 w 6199"/>
                    <a:gd name="T121" fmla="*/ 2481 h 1278"/>
                    <a:gd name="T122" fmla="*/ 6763 w 6199"/>
                    <a:gd name="T123" fmla="*/ 2481 h 1278"/>
                    <a:gd name="T124" fmla="*/ 6763 w 6199"/>
                    <a:gd name="T125" fmla="*/ 2481 h 1278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6199"/>
                    <a:gd name="T190" fmla="*/ 0 h 1278"/>
                    <a:gd name="T191" fmla="*/ 6199 w 6199"/>
                    <a:gd name="T192" fmla="*/ 1278 h 1278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6199" h="1278">
                      <a:moveTo>
                        <a:pt x="0" y="1076"/>
                      </a:moveTo>
                      <a:lnTo>
                        <a:pt x="4" y="1069"/>
                      </a:lnTo>
                      <a:lnTo>
                        <a:pt x="9" y="1064"/>
                      </a:lnTo>
                      <a:lnTo>
                        <a:pt x="13" y="1059"/>
                      </a:lnTo>
                      <a:lnTo>
                        <a:pt x="19" y="1056"/>
                      </a:lnTo>
                      <a:lnTo>
                        <a:pt x="24" y="1054"/>
                      </a:lnTo>
                      <a:lnTo>
                        <a:pt x="30" y="1050"/>
                      </a:lnTo>
                      <a:lnTo>
                        <a:pt x="35" y="1047"/>
                      </a:lnTo>
                      <a:lnTo>
                        <a:pt x="40" y="1044"/>
                      </a:lnTo>
                      <a:lnTo>
                        <a:pt x="46" y="1041"/>
                      </a:lnTo>
                      <a:lnTo>
                        <a:pt x="51" y="1039"/>
                      </a:lnTo>
                      <a:lnTo>
                        <a:pt x="57" y="1035"/>
                      </a:lnTo>
                      <a:lnTo>
                        <a:pt x="62" y="1033"/>
                      </a:lnTo>
                      <a:lnTo>
                        <a:pt x="68" y="1031"/>
                      </a:lnTo>
                      <a:lnTo>
                        <a:pt x="73" y="1027"/>
                      </a:lnTo>
                      <a:lnTo>
                        <a:pt x="79" y="1025"/>
                      </a:lnTo>
                      <a:lnTo>
                        <a:pt x="85" y="1023"/>
                      </a:lnTo>
                      <a:lnTo>
                        <a:pt x="91" y="1020"/>
                      </a:lnTo>
                      <a:lnTo>
                        <a:pt x="96" y="1018"/>
                      </a:lnTo>
                      <a:lnTo>
                        <a:pt x="102" y="1016"/>
                      </a:lnTo>
                      <a:lnTo>
                        <a:pt x="108" y="1013"/>
                      </a:lnTo>
                      <a:lnTo>
                        <a:pt x="114" y="1011"/>
                      </a:lnTo>
                      <a:lnTo>
                        <a:pt x="119" y="1009"/>
                      </a:lnTo>
                      <a:lnTo>
                        <a:pt x="125" y="1006"/>
                      </a:lnTo>
                      <a:lnTo>
                        <a:pt x="131" y="1004"/>
                      </a:lnTo>
                      <a:lnTo>
                        <a:pt x="137" y="1002"/>
                      </a:lnTo>
                      <a:lnTo>
                        <a:pt x="142" y="1000"/>
                      </a:lnTo>
                      <a:lnTo>
                        <a:pt x="148" y="997"/>
                      </a:lnTo>
                      <a:lnTo>
                        <a:pt x="154" y="996"/>
                      </a:lnTo>
                      <a:lnTo>
                        <a:pt x="160" y="994"/>
                      </a:lnTo>
                      <a:lnTo>
                        <a:pt x="167" y="992"/>
                      </a:lnTo>
                      <a:lnTo>
                        <a:pt x="172" y="989"/>
                      </a:lnTo>
                      <a:lnTo>
                        <a:pt x="178" y="988"/>
                      </a:lnTo>
                      <a:lnTo>
                        <a:pt x="184" y="986"/>
                      </a:lnTo>
                      <a:lnTo>
                        <a:pt x="190" y="983"/>
                      </a:lnTo>
                      <a:lnTo>
                        <a:pt x="195" y="982"/>
                      </a:lnTo>
                      <a:lnTo>
                        <a:pt x="202" y="980"/>
                      </a:lnTo>
                      <a:lnTo>
                        <a:pt x="208" y="979"/>
                      </a:lnTo>
                      <a:lnTo>
                        <a:pt x="214" y="977"/>
                      </a:lnTo>
                      <a:lnTo>
                        <a:pt x="220" y="974"/>
                      </a:lnTo>
                      <a:lnTo>
                        <a:pt x="225" y="973"/>
                      </a:lnTo>
                      <a:lnTo>
                        <a:pt x="232" y="971"/>
                      </a:lnTo>
                      <a:lnTo>
                        <a:pt x="238" y="970"/>
                      </a:lnTo>
                      <a:lnTo>
                        <a:pt x="244" y="967"/>
                      </a:lnTo>
                      <a:lnTo>
                        <a:pt x="251" y="966"/>
                      </a:lnTo>
                      <a:lnTo>
                        <a:pt x="257" y="965"/>
                      </a:lnTo>
                      <a:lnTo>
                        <a:pt x="262" y="963"/>
                      </a:lnTo>
                      <a:lnTo>
                        <a:pt x="268" y="962"/>
                      </a:lnTo>
                      <a:lnTo>
                        <a:pt x="275" y="959"/>
                      </a:lnTo>
                      <a:lnTo>
                        <a:pt x="281" y="958"/>
                      </a:lnTo>
                      <a:lnTo>
                        <a:pt x="286" y="957"/>
                      </a:lnTo>
                      <a:lnTo>
                        <a:pt x="293" y="955"/>
                      </a:lnTo>
                      <a:lnTo>
                        <a:pt x="299" y="954"/>
                      </a:lnTo>
                      <a:lnTo>
                        <a:pt x="305" y="952"/>
                      </a:lnTo>
                      <a:lnTo>
                        <a:pt x="312" y="951"/>
                      </a:lnTo>
                      <a:lnTo>
                        <a:pt x="318" y="949"/>
                      </a:lnTo>
                      <a:lnTo>
                        <a:pt x="325" y="948"/>
                      </a:lnTo>
                      <a:lnTo>
                        <a:pt x="330" y="947"/>
                      </a:lnTo>
                      <a:lnTo>
                        <a:pt x="336" y="945"/>
                      </a:lnTo>
                      <a:lnTo>
                        <a:pt x="343" y="944"/>
                      </a:lnTo>
                      <a:lnTo>
                        <a:pt x="349" y="942"/>
                      </a:lnTo>
                      <a:lnTo>
                        <a:pt x="356" y="941"/>
                      </a:lnTo>
                      <a:lnTo>
                        <a:pt x="361" y="940"/>
                      </a:lnTo>
                      <a:lnTo>
                        <a:pt x="367" y="939"/>
                      </a:lnTo>
                      <a:lnTo>
                        <a:pt x="374" y="937"/>
                      </a:lnTo>
                      <a:lnTo>
                        <a:pt x="380" y="936"/>
                      </a:lnTo>
                      <a:lnTo>
                        <a:pt x="387" y="935"/>
                      </a:lnTo>
                      <a:lnTo>
                        <a:pt x="392" y="934"/>
                      </a:lnTo>
                      <a:lnTo>
                        <a:pt x="399" y="933"/>
                      </a:lnTo>
                      <a:lnTo>
                        <a:pt x="405" y="932"/>
                      </a:lnTo>
                      <a:lnTo>
                        <a:pt x="412" y="931"/>
                      </a:lnTo>
                      <a:lnTo>
                        <a:pt x="418" y="929"/>
                      </a:lnTo>
                      <a:lnTo>
                        <a:pt x="425" y="928"/>
                      </a:lnTo>
                      <a:lnTo>
                        <a:pt x="431" y="927"/>
                      </a:lnTo>
                      <a:lnTo>
                        <a:pt x="437" y="926"/>
                      </a:lnTo>
                      <a:lnTo>
                        <a:pt x="443" y="925"/>
                      </a:lnTo>
                      <a:lnTo>
                        <a:pt x="450" y="924"/>
                      </a:lnTo>
                      <a:lnTo>
                        <a:pt x="456" y="922"/>
                      </a:lnTo>
                      <a:lnTo>
                        <a:pt x="463" y="922"/>
                      </a:lnTo>
                      <a:lnTo>
                        <a:pt x="470" y="921"/>
                      </a:lnTo>
                      <a:lnTo>
                        <a:pt x="475" y="920"/>
                      </a:lnTo>
                      <a:lnTo>
                        <a:pt x="482" y="919"/>
                      </a:lnTo>
                      <a:lnTo>
                        <a:pt x="488" y="918"/>
                      </a:lnTo>
                      <a:lnTo>
                        <a:pt x="495" y="918"/>
                      </a:lnTo>
                      <a:lnTo>
                        <a:pt x="501" y="917"/>
                      </a:lnTo>
                      <a:lnTo>
                        <a:pt x="508" y="916"/>
                      </a:lnTo>
                      <a:lnTo>
                        <a:pt x="515" y="914"/>
                      </a:lnTo>
                      <a:lnTo>
                        <a:pt x="520" y="914"/>
                      </a:lnTo>
                      <a:lnTo>
                        <a:pt x="527" y="913"/>
                      </a:lnTo>
                      <a:lnTo>
                        <a:pt x="533" y="912"/>
                      </a:lnTo>
                      <a:lnTo>
                        <a:pt x="540" y="911"/>
                      </a:lnTo>
                      <a:lnTo>
                        <a:pt x="547" y="911"/>
                      </a:lnTo>
                      <a:lnTo>
                        <a:pt x="553" y="910"/>
                      </a:lnTo>
                      <a:lnTo>
                        <a:pt x="560" y="910"/>
                      </a:lnTo>
                      <a:lnTo>
                        <a:pt x="566" y="909"/>
                      </a:lnTo>
                      <a:lnTo>
                        <a:pt x="572" y="907"/>
                      </a:lnTo>
                      <a:lnTo>
                        <a:pt x="579" y="907"/>
                      </a:lnTo>
                      <a:lnTo>
                        <a:pt x="586" y="906"/>
                      </a:lnTo>
                      <a:lnTo>
                        <a:pt x="592" y="906"/>
                      </a:lnTo>
                      <a:lnTo>
                        <a:pt x="599" y="905"/>
                      </a:lnTo>
                      <a:lnTo>
                        <a:pt x="606" y="905"/>
                      </a:lnTo>
                      <a:lnTo>
                        <a:pt x="611" y="904"/>
                      </a:lnTo>
                      <a:lnTo>
                        <a:pt x="618" y="904"/>
                      </a:lnTo>
                      <a:lnTo>
                        <a:pt x="625" y="903"/>
                      </a:lnTo>
                      <a:lnTo>
                        <a:pt x="632" y="903"/>
                      </a:lnTo>
                      <a:lnTo>
                        <a:pt x="638" y="902"/>
                      </a:lnTo>
                      <a:lnTo>
                        <a:pt x="645" y="902"/>
                      </a:lnTo>
                      <a:lnTo>
                        <a:pt x="652" y="901"/>
                      </a:lnTo>
                      <a:lnTo>
                        <a:pt x="657" y="901"/>
                      </a:lnTo>
                      <a:lnTo>
                        <a:pt x="664" y="899"/>
                      </a:lnTo>
                      <a:lnTo>
                        <a:pt x="671" y="899"/>
                      </a:lnTo>
                      <a:lnTo>
                        <a:pt x="678" y="899"/>
                      </a:lnTo>
                      <a:lnTo>
                        <a:pt x="684" y="898"/>
                      </a:lnTo>
                      <a:lnTo>
                        <a:pt x="691" y="898"/>
                      </a:lnTo>
                      <a:lnTo>
                        <a:pt x="698" y="898"/>
                      </a:lnTo>
                      <a:lnTo>
                        <a:pt x="705" y="897"/>
                      </a:lnTo>
                      <a:lnTo>
                        <a:pt x="710" y="897"/>
                      </a:lnTo>
                      <a:lnTo>
                        <a:pt x="717" y="897"/>
                      </a:lnTo>
                      <a:lnTo>
                        <a:pt x="724" y="896"/>
                      </a:lnTo>
                      <a:lnTo>
                        <a:pt x="731" y="896"/>
                      </a:lnTo>
                      <a:lnTo>
                        <a:pt x="737" y="896"/>
                      </a:lnTo>
                      <a:lnTo>
                        <a:pt x="744" y="896"/>
                      </a:lnTo>
                      <a:lnTo>
                        <a:pt x="751" y="895"/>
                      </a:lnTo>
                      <a:lnTo>
                        <a:pt x="758" y="895"/>
                      </a:lnTo>
                      <a:lnTo>
                        <a:pt x="765" y="895"/>
                      </a:lnTo>
                      <a:lnTo>
                        <a:pt x="770" y="895"/>
                      </a:lnTo>
                      <a:lnTo>
                        <a:pt x="777" y="894"/>
                      </a:lnTo>
                      <a:lnTo>
                        <a:pt x="784" y="894"/>
                      </a:lnTo>
                      <a:lnTo>
                        <a:pt x="791" y="894"/>
                      </a:lnTo>
                      <a:lnTo>
                        <a:pt x="798" y="894"/>
                      </a:lnTo>
                      <a:lnTo>
                        <a:pt x="804" y="894"/>
                      </a:lnTo>
                      <a:lnTo>
                        <a:pt x="811" y="894"/>
                      </a:lnTo>
                      <a:lnTo>
                        <a:pt x="818" y="894"/>
                      </a:lnTo>
                      <a:lnTo>
                        <a:pt x="825" y="893"/>
                      </a:lnTo>
                      <a:lnTo>
                        <a:pt x="831" y="893"/>
                      </a:lnTo>
                      <a:lnTo>
                        <a:pt x="838" y="893"/>
                      </a:lnTo>
                      <a:lnTo>
                        <a:pt x="844" y="893"/>
                      </a:lnTo>
                      <a:lnTo>
                        <a:pt x="851" y="893"/>
                      </a:lnTo>
                      <a:lnTo>
                        <a:pt x="858" y="893"/>
                      </a:lnTo>
                      <a:lnTo>
                        <a:pt x="865" y="893"/>
                      </a:lnTo>
                      <a:lnTo>
                        <a:pt x="872" y="893"/>
                      </a:lnTo>
                      <a:lnTo>
                        <a:pt x="879" y="893"/>
                      </a:lnTo>
                      <a:lnTo>
                        <a:pt x="886" y="893"/>
                      </a:lnTo>
                      <a:lnTo>
                        <a:pt x="891" y="893"/>
                      </a:lnTo>
                      <a:lnTo>
                        <a:pt x="898" y="893"/>
                      </a:lnTo>
                      <a:lnTo>
                        <a:pt x="905" y="893"/>
                      </a:lnTo>
                      <a:lnTo>
                        <a:pt x="912" y="893"/>
                      </a:lnTo>
                      <a:lnTo>
                        <a:pt x="919" y="893"/>
                      </a:lnTo>
                      <a:lnTo>
                        <a:pt x="926" y="893"/>
                      </a:lnTo>
                      <a:lnTo>
                        <a:pt x="933" y="893"/>
                      </a:lnTo>
                      <a:lnTo>
                        <a:pt x="940" y="893"/>
                      </a:lnTo>
                      <a:lnTo>
                        <a:pt x="947" y="893"/>
                      </a:lnTo>
                      <a:lnTo>
                        <a:pt x="952" y="894"/>
                      </a:lnTo>
                      <a:lnTo>
                        <a:pt x="959" y="894"/>
                      </a:lnTo>
                      <a:lnTo>
                        <a:pt x="966" y="894"/>
                      </a:lnTo>
                      <a:lnTo>
                        <a:pt x="973" y="894"/>
                      </a:lnTo>
                      <a:lnTo>
                        <a:pt x="980" y="894"/>
                      </a:lnTo>
                      <a:lnTo>
                        <a:pt x="987" y="894"/>
                      </a:lnTo>
                      <a:lnTo>
                        <a:pt x="994" y="894"/>
                      </a:lnTo>
                      <a:lnTo>
                        <a:pt x="1001" y="895"/>
                      </a:lnTo>
                      <a:lnTo>
                        <a:pt x="1008" y="895"/>
                      </a:lnTo>
                      <a:lnTo>
                        <a:pt x="1015" y="895"/>
                      </a:lnTo>
                      <a:lnTo>
                        <a:pt x="1022" y="895"/>
                      </a:lnTo>
                      <a:lnTo>
                        <a:pt x="1027" y="895"/>
                      </a:lnTo>
                      <a:lnTo>
                        <a:pt x="1034" y="896"/>
                      </a:lnTo>
                      <a:lnTo>
                        <a:pt x="1041" y="896"/>
                      </a:lnTo>
                      <a:lnTo>
                        <a:pt x="1048" y="896"/>
                      </a:lnTo>
                      <a:lnTo>
                        <a:pt x="1055" y="896"/>
                      </a:lnTo>
                      <a:lnTo>
                        <a:pt x="1062" y="897"/>
                      </a:lnTo>
                      <a:lnTo>
                        <a:pt x="1069" y="897"/>
                      </a:lnTo>
                      <a:lnTo>
                        <a:pt x="1076" y="897"/>
                      </a:lnTo>
                      <a:lnTo>
                        <a:pt x="1083" y="898"/>
                      </a:lnTo>
                      <a:lnTo>
                        <a:pt x="1090" y="898"/>
                      </a:lnTo>
                      <a:lnTo>
                        <a:pt x="1096" y="898"/>
                      </a:lnTo>
                      <a:lnTo>
                        <a:pt x="1103" y="899"/>
                      </a:lnTo>
                      <a:lnTo>
                        <a:pt x="1110" y="899"/>
                      </a:lnTo>
                      <a:lnTo>
                        <a:pt x="1117" y="899"/>
                      </a:lnTo>
                      <a:lnTo>
                        <a:pt x="1131" y="901"/>
                      </a:lnTo>
                      <a:lnTo>
                        <a:pt x="1145" y="902"/>
                      </a:lnTo>
                      <a:lnTo>
                        <a:pt x="1159" y="903"/>
                      </a:lnTo>
                      <a:lnTo>
                        <a:pt x="1171" y="903"/>
                      </a:lnTo>
                      <a:lnTo>
                        <a:pt x="1185" y="904"/>
                      </a:lnTo>
                      <a:lnTo>
                        <a:pt x="1199" y="905"/>
                      </a:lnTo>
                      <a:lnTo>
                        <a:pt x="1213" y="906"/>
                      </a:lnTo>
                      <a:lnTo>
                        <a:pt x="1227" y="907"/>
                      </a:lnTo>
                      <a:lnTo>
                        <a:pt x="1240" y="909"/>
                      </a:lnTo>
                      <a:lnTo>
                        <a:pt x="1254" y="910"/>
                      </a:lnTo>
                      <a:lnTo>
                        <a:pt x="1268" y="911"/>
                      </a:lnTo>
                      <a:lnTo>
                        <a:pt x="1282" y="912"/>
                      </a:lnTo>
                      <a:lnTo>
                        <a:pt x="1296" y="913"/>
                      </a:lnTo>
                      <a:lnTo>
                        <a:pt x="1310" y="916"/>
                      </a:lnTo>
                      <a:lnTo>
                        <a:pt x="1323" y="917"/>
                      </a:lnTo>
                      <a:lnTo>
                        <a:pt x="1337" y="918"/>
                      </a:lnTo>
                      <a:lnTo>
                        <a:pt x="1351" y="919"/>
                      </a:lnTo>
                      <a:lnTo>
                        <a:pt x="1365" y="921"/>
                      </a:lnTo>
                      <a:lnTo>
                        <a:pt x="1379" y="922"/>
                      </a:lnTo>
                      <a:lnTo>
                        <a:pt x="1393" y="924"/>
                      </a:lnTo>
                      <a:lnTo>
                        <a:pt x="1406" y="926"/>
                      </a:lnTo>
                      <a:lnTo>
                        <a:pt x="1420" y="927"/>
                      </a:lnTo>
                      <a:lnTo>
                        <a:pt x="1434" y="929"/>
                      </a:lnTo>
                      <a:lnTo>
                        <a:pt x="1448" y="931"/>
                      </a:lnTo>
                      <a:lnTo>
                        <a:pt x="1462" y="933"/>
                      </a:lnTo>
                      <a:lnTo>
                        <a:pt x="1476" y="934"/>
                      </a:lnTo>
                      <a:lnTo>
                        <a:pt x="1489" y="936"/>
                      </a:lnTo>
                      <a:lnTo>
                        <a:pt x="1503" y="937"/>
                      </a:lnTo>
                      <a:lnTo>
                        <a:pt x="1517" y="940"/>
                      </a:lnTo>
                      <a:lnTo>
                        <a:pt x="1531" y="941"/>
                      </a:lnTo>
                      <a:lnTo>
                        <a:pt x="1545" y="943"/>
                      </a:lnTo>
                      <a:lnTo>
                        <a:pt x="1558" y="944"/>
                      </a:lnTo>
                      <a:lnTo>
                        <a:pt x="1572" y="947"/>
                      </a:lnTo>
                      <a:lnTo>
                        <a:pt x="1586" y="949"/>
                      </a:lnTo>
                      <a:lnTo>
                        <a:pt x="1600" y="950"/>
                      </a:lnTo>
                      <a:lnTo>
                        <a:pt x="1614" y="952"/>
                      </a:lnTo>
                      <a:lnTo>
                        <a:pt x="1628" y="955"/>
                      </a:lnTo>
                      <a:lnTo>
                        <a:pt x="1641" y="956"/>
                      </a:lnTo>
                      <a:lnTo>
                        <a:pt x="1655" y="958"/>
                      </a:lnTo>
                      <a:lnTo>
                        <a:pt x="1669" y="960"/>
                      </a:lnTo>
                      <a:lnTo>
                        <a:pt x="1683" y="963"/>
                      </a:lnTo>
                      <a:lnTo>
                        <a:pt x="1697" y="964"/>
                      </a:lnTo>
                      <a:lnTo>
                        <a:pt x="1711" y="966"/>
                      </a:lnTo>
                      <a:lnTo>
                        <a:pt x="1724" y="969"/>
                      </a:lnTo>
                      <a:lnTo>
                        <a:pt x="1738" y="971"/>
                      </a:lnTo>
                      <a:lnTo>
                        <a:pt x="1752" y="973"/>
                      </a:lnTo>
                      <a:lnTo>
                        <a:pt x="1766" y="974"/>
                      </a:lnTo>
                      <a:lnTo>
                        <a:pt x="1780" y="977"/>
                      </a:lnTo>
                      <a:lnTo>
                        <a:pt x="1794" y="979"/>
                      </a:lnTo>
                      <a:lnTo>
                        <a:pt x="1807" y="981"/>
                      </a:lnTo>
                      <a:lnTo>
                        <a:pt x="1821" y="983"/>
                      </a:lnTo>
                      <a:lnTo>
                        <a:pt x="1835" y="986"/>
                      </a:lnTo>
                      <a:lnTo>
                        <a:pt x="1849" y="988"/>
                      </a:lnTo>
                      <a:lnTo>
                        <a:pt x="1863" y="989"/>
                      </a:lnTo>
                      <a:lnTo>
                        <a:pt x="1876" y="992"/>
                      </a:lnTo>
                      <a:lnTo>
                        <a:pt x="1890" y="994"/>
                      </a:lnTo>
                      <a:lnTo>
                        <a:pt x="1918" y="998"/>
                      </a:lnTo>
                      <a:lnTo>
                        <a:pt x="1946" y="1003"/>
                      </a:lnTo>
                      <a:lnTo>
                        <a:pt x="1972" y="1008"/>
                      </a:lnTo>
                      <a:lnTo>
                        <a:pt x="2000" y="1012"/>
                      </a:lnTo>
                      <a:lnTo>
                        <a:pt x="2027" y="1017"/>
                      </a:lnTo>
                      <a:lnTo>
                        <a:pt x="2055" y="1021"/>
                      </a:lnTo>
                      <a:lnTo>
                        <a:pt x="2082" y="1026"/>
                      </a:lnTo>
                      <a:lnTo>
                        <a:pt x="2109" y="1030"/>
                      </a:lnTo>
                      <a:lnTo>
                        <a:pt x="2123" y="1032"/>
                      </a:lnTo>
                      <a:lnTo>
                        <a:pt x="2136" y="1034"/>
                      </a:lnTo>
                      <a:lnTo>
                        <a:pt x="2150" y="1036"/>
                      </a:lnTo>
                      <a:lnTo>
                        <a:pt x="2163" y="1039"/>
                      </a:lnTo>
                      <a:lnTo>
                        <a:pt x="2177" y="1041"/>
                      </a:lnTo>
                      <a:lnTo>
                        <a:pt x="2190" y="1043"/>
                      </a:lnTo>
                      <a:lnTo>
                        <a:pt x="2204" y="1046"/>
                      </a:lnTo>
                      <a:lnTo>
                        <a:pt x="2218" y="1048"/>
                      </a:lnTo>
                      <a:lnTo>
                        <a:pt x="2230" y="1050"/>
                      </a:lnTo>
                      <a:lnTo>
                        <a:pt x="2244" y="1053"/>
                      </a:lnTo>
                      <a:lnTo>
                        <a:pt x="2258" y="1055"/>
                      </a:lnTo>
                      <a:lnTo>
                        <a:pt x="2271" y="1057"/>
                      </a:lnTo>
                      <a:lnTo>
                        <a:pt x="2284" y="1059"/>
                      </a:lnTo>
                      <a:lnTo>
                        <a:pt x="2298" y="1062"/>
                      </a:lnTo>
                      <a:lnTo>
                        <a:pt x="2311" y="1064"/>
                      </a:lnTo>
                      <a:lnTo>
                        <a:pt x="2325" y="1066"/>
                      </a:lnTo>
                      <a:lnTo>
                        <a:pt x="2337" y="1069"/>
                      </a:lnTo>
                      <a:lnTo>
                        <a:pt x="2351" y="1070"/>
                      </a:lnTo>
                      <a:lnTo>
                        <a:pt x="2364" y="1072"/>
                      </a:lnTo>
                      <a:lnTo>
                        <a:pt x="2378" y="1074"/>
                      </a:lnTo>
                      <a:lnTo>
                        <a:pt x="2390" y="1077"/>
                      </a:lnTo>
                      <a:lnTo>
                        <a:pt x="2404" y="1079"/>
                      </a:lnTo>
                      <a:lnTo>
                        <a:pt x="2417" y="1081"/>
                      </a:lnTo>
                      <a:lnTo>
                        <a:pt x="2431" y="1084"/>
                      </a:lnTo>
                      <a:lnTo>
                        <a:pt x="2443" y="1086"/>
                      </a:lnTo>
                      <a:lnTo>
                        <a:pt x="2457" y="1087"/>
                      </a:lnTo>
                      <a:lnTo>
                        <a:pt x="2470" y="1089"/>
                      </a:lnTo>
                      <a:lnTo>
                        <a:pt x="2483" y="1092"/>
                      </a:lnTo>
                      <a:lnTo>
                        <a:pt x="2496" y="1094"/>
                      </a:lnTo>
                      <a:lnTo>
                        <a:pt x="2509" y="1096"/>
                      </a:lnTo>
                      <a:lnTo>
                        <a:pt x="2522" y="1097"/>
                      </a:lnTo>
                      <a:lnTo>
                        <a:pt x="2536" y="1100"/>
                      </a:lnTo>
                      <a:lnTo>
                        <a:pt x="2548" y="1102"/>
                      </a:lnTo>
                      <a:lnTo>
                        <a:pt x="2561" y="1104"/>
                      </a:lnTo>
                      <a:lnTo>
                        <a:pt x="2574" y="1106"/>
                      </a:lnTo>
                      <a:lnTo>
                        <a:pt x="2587" y="1108"/>
                      </a:lnTo>
                      <a:lnTo>
                        <a:pt x="2600" y="1110"/>
                      </a:lnTo>
                      <a:lnTo>
                        <a:pt x="2613" y="1112"/>
                      </a:lnTo>
                      <a:lnTo>
                        <a:pt x="2625" y="1114"/>
                      </a:lnTo>
                      <a:lnTo>
                        <a:pt x="2638" y="1116"/>
                      </a:lnTo>
                      <a:lnTo>
                        <a:pt x="2651" y="1117"/>
                      </a:lnTo>
                      <a:lnTo>
                        <a:pt x="2663" y="1119"/>
                      </a:lnTo>
                      <a:lnTo>
                        <a:pt x="2677" y="1122"/>
                      </a:lnTo>
                      <a:lnTo>
                        <a:pt x="2690" y="1123"/>
                      </a:lnTo>
                      <a:lnTo>
                        <a:pt x="2703" y="1125"/>
                      </a:lnTo>
                      <a:lnTo>
                        <a:pt x="2715" y="1126"/>
                      </a:lnTo>
                      <a:lnTo>
                        <a:pt x="2728" y="1129"/>
                      </a:lnTo>
                      <a:lnTo>
                        <a:pt x="2741" y="1130"/>
                      </a:lnTo>
                      <a:lnTo>
                        <a:pt x="2752" y="1132"/>
                      </a:lnTo>
                      <a:lnTo>
                        <a:pt x="2765" y="1133"/>
                      </a:lnTo>
                      <a:lnTo>
                        <a:pt x="2778" y="1135"/>
                      </a:lnTo>
                      <a:lnTo>
                        <a:pt x="2790" y="1137"/>
                      </a:lnTo>
                      <a:lnTo>
                        <a:pt x="2803" y="1139"/>
                      </a:lnTo>
                      <a:lnTo>
                        <a:pt x="2816" y="1140"/>
                      </a:lnTo>
                      <a:lnTo>
                        <a:pt x="2827" y="1141"/>
                      </a:lnTo>
                      <a:lnTo>
                        <a:pt x="2840" y="1143"/>
                      </a:lnTo>
                      <a:lnTo>
                        <a:pt x="2852" y="1145"/>
                      </a:lnTo>
                      <a:lnTo>
                        <a:pt x="2865" y="1146"/>
                      </a:lnTo>
                      <a:lnTo>
                        <a:pt x="2877" y="1148"/>
                      </a:lnTo>
                      <a:lnTo>
                        <a:pt x="2889" y="1149"/>
                      </a:lnTo>
                      <a:lnTo>
                        <a:pt x="2901" y="1150"/>
                      </a:lnTo>
                      <a:lnTo>
                        <a:pt x="2913" y="1152"/>
                      </a:lnTo>
                      <a:lnTo>
                        <a:pt x="2926" y="1153"/>
                      </a:lnTo>
                      <a:lnTo>
                        <a:pt x="2938" y="1155"/>
                      </a:lnTo>
                      <a:lnTo>
                        <a:pt x="2950" y="1156"/>
                      </a:lnTo>
                      <a:lnTo>
                        <a:pt x="2962" y="1157"/>
                      </a:lnTo>
                      <a:lnTo>
                        <a:pt x="2975" y="1158"/>
                      </a:lnTo>
                      <a:lnTo>
                        <a:pt x="2986" y="1160"/>
                      </a:lnTo>
                      <a:lnTo>
                        <a:pt x="2992" y="1160"/>
                      </a:lnTo>
                      <a:lnTo>
                        <a:pt x="2998" y="1161"/>
                      </a:lnTo>
                      <a:lnTo>
                        <a:pt x="3004" y="1161"/>
                      </a:lnTo>
                      <a:lnTo>
                        <a:pt x="3010" y="1162"/>
                      </a:lnTo>
                      <a:lnTo>
                        <a:pt x="3016" y="1162"/>
                      </a:lnTo>
                      <a:lnTo>
                        <a:pt x="3022" y="1163"/>
                      </a:lnTo>
                      <a:lnTo>
                        <a:pt x="3028" y="1163"/>
                      </a:lnTo>
                      <a:lnTo>
                        <a:pt x="3033" y="1164"/>
                      </a:lnTo>
                      <a:lnTo>
                        <a:pt x="3039" y="1164"/>
                      </a:lnTo>
                      <a:lnTo>
                        <a:pt x="3046" y="1165"/>
                      </a:lnTo>
                      <a:lnTo>
                        <a:pt x="3052" y="1165"/>
                      </a:lnTo>
                      <a:lnTo>
                        <a:pt x="3057" y="1165"/>
                      </a:lnTo>
                      <a:lnTo>
                        <a:pt x="3063" y="1167"/>
                      </a:lnTo>
                      <a:lnTo>
                        <a:pt x="3069" y="1167"/>
                      </a:lnTo>
                      <a:lnTo>
                        <a:pt x="3075" y="1168"/>
                      </a:lnTo>
                      <a:lnTo>
                        <a:pt x="3081" y="1168"/>
                      </a:lnTo>
                      <a:lnTo>
                        <a:pt x="3086" y="1168"/>
                      </a:lnTo>
                      <a:lnTo>
                        <a:pt x="3092" y="1169"/>
                      </a:lnTo>
                      <a:lnTo>
                        <a:pt x="3098" y="1169"/>
                      </a:lnTo>
                      <a:lnTo>
                        <a:pt x="3104" y="1170"/>
                      </a:lnTo>
                      <a:lnTo>
                        <a:pt x="3109" y="1170"/>
                      </a:lnTo>
                      <a:lnTo>
                        <a:pt x="3115" y="1170"/>
                      </a:lnTo>
                      <a:lnTo>
                        <a:pt x="3121" y="1171"/>
                      </a:lnTo>
                      <a:lnTo>
                        <a:pt x="3127" y="1171"/>
                      </a:lnTo>
                      <a:lnTo>
                        <a:pt x="3132" y="1171"/>
                      </a:lnTo>
                      <a:lnTo>
                        <a:pt x="3138" y="1172"/>
                      </a:lnTo>
                      <a:lnTo>
                        <a:pt x="3144" y="1172"/>
                      </a:lnTo>
                      <a:lnTo>
                        <a:pt x="3150" y="1172"/>
                      </a:lnTo>
                      <a:lnTo>
                        <a:pt x="3155" y="1172"/>
                      </a:lnTo>
                      <a:lnTo>
                        <a:pt x="3161" y="1173"/>
                      </a:lnTo>
                      <a:lnTo>
                        <a:pt x="3167" y="1173"/>
                      </a:lnTo>
                      <a:lnTo>
                        <a:pt x="3173" y="1173"/>
                      </a:lnTo>
                      <a:lnTo>
                        <a:pt x="3178" y="1175"/>
                      </a:lnTo>
                      <a:lnTo>
                        <a:pt x="3184" y="1175"/>
                      </a:lnTo>
                      <a:lnTo>
                        <a:pt x="3190" y="1175"/>
                      </a:lnTo>
                      <a:lnTo>
                        <a:pt x="3196" y="1175"/>
                      </a:lnTo>
                      <a:lnTo>
                        <a:pt x="3202" y="1175"/>
                      </a:lnTo>
                      <a:lnTo>
                        <a:pt x="3207" y="1176"/>
                      </a:lnTo>
                      <a:lnTo>
                        <a:pt x="3212" y="1176"/>
                      </a:lnTo>
                      <a:lnTo>
                        <a:pt x="3218" y="1176"/>
                      </a:lnTo>
                      <a:lnTo>
                        <a:pt x="3223" y="1176"/>
                      </a:lnTo>
                      <a:lnTo>
                        <a:pt x="3229" y="1176"/>
                      </a:lnTo>
                      <a:lnTo>
                        <a:pt x="3235" y="1177"/>
                      </a:lnTo>
                      <a:lnTo>
                        <a:pt x="3241" y="1177"/>
                      </a:lnTo>
                      <a:lnTo>
                        <a:pt x="3246" y="1177"/>
                      </a:lnTo>
                      <a:lnTo>
                        <a:pt x="3251" y="1177"/>
                      </a:lnTo>
                      <a:lnTo>
                        <a:pt x="3257" y="1177"/>
                      </a:lnTo>
                      <a:lnTo>
                        <a:pt x="3263" y="1177"/>
                      </a:lnTo>
                      <a:lnTo>
                        <a:pt x="3268" y="1177"/>
                      </a:lnTo>
                      <a:lnTo>
                        <a:pt x="3273" y="1177"/>
                      </a:lnTo>
                      <a:lnTo>
                        <a:pt x="3279" y="1178"/>
                      </a:lnTo>
                      <a:lnTo>
                        <a:pt x="3284" y="1178"/>
                      </a:lnTo>
                      <a:lnTo>
                        <a:pt x="3290" y="1178"/>
                      </a:lnTo>
                      <a:lnTo>
                        <a:pt x="3296" y="1178"/>
                      </a:lnTo>
                      <a:lnTo>
                        <a:pt x="3301" y="1178"/>
                      </a:lnTo>
                      <a:lnTo>
                        <a:pt x="3306" y="1178"/>
                      </a:lnTo>
                      <a:lnTo>
                        <a:pt x="3308" y="1178"/>
                      </a:lnTo>
                      <a:lnTo>
                        <a:pt x="3310" y="1178"/>
                      </a:lnTo>
                      <a:lnTo>
                        <a:pt x="3311" y="1178"/>
                      </a:lnTo>
                      <a:lnTo>
                        <a:pt x="3313" y="1178"/>
                      </a:lnTo>
                      <a:lnTo>
                        <a:pt x="3316" y="1178"/>
                      </a:lnTo>
                      <a:lnTo>
                        <a:pt x="3317" y="1178"/>
                      </a:lnTo>
                      <a:lnTo>
                        <a:pt x="3319" y="1178"/>
                      </a:lnTo>
                      <a:lnTo>
                        <a:pt x="3320" y="1178"/>
                      </a:lnTo>
                      <a:lnTo>
                        <a:pt x="3322" y="1178"/>
                      </a:lnTo>
                      <a:lnTo>
                        <a:pt x="3324" y="1178"/>
                      </a:lnTo>
                      <a:lnTo>
                        <a:pt x="3326" y="1178"/>
                      </a:lnTo>
                      <a:lnTo>
                        <a:pt x="3327" y="1178"/>
                      </a:lnTo>
                      <a:lnTo>
                        <a:pt x="3329" y="1177"/>
                      </a:lnTo>
                      <a:lnTo>
                        <a:pt x="3331" y="1177"/>
                      </a:lnTo>
                      <a:lnTo>
                        <a:pt x="3333" y="1177"/>
                      </a:lnTo>
                      <a:lnTo>
                        <a:pt x="3335" y="1177"/>
                      </a:lnTo>
                      <a:lnTo>
                        <a:pt x="3336" y="1177"/>
                      </a:lnTo>
                      <a:lnTo>
                        <a:pt x="3339" y="1177"/>
                      </a:lnTo>
                      <a:lnTo>
                        <a:pt x="3340" y="1177"/>
                      </a:lnTo>
                      <a:lnTo>
                        <a:pt x="3342" y="1177"/>
                      </a:lnTo>
                      <a:lnTo>
                        <a:pt x="3343" y="1177"/>
                      </a:lnTo>
                      <a:lnTo>
                        <a:pt x="3346" y="1176"/>
                      </a:lnTo>
                      <a:lnTo>
                        <a:pt x="3347" y="1176"/>
                      </a:lnTo>
                      <a:lnTo>
                        <a:pt x="3349" y="1176"/>
                      </a:lnTo>
                      <a:lnTo>
                        <a:pt x="3352" y="1176"/>
                      </a:lnTo>
                      <a:lnTo>
                        <a:pt x="3357" y="1175"/>
                      </a:lnTo>
                      <a:lnTo>
                        <a:pt x="3361" y="1175"/>
                      </a:lnTo>
                      <a:lnTo>
                        <a:pt x="3364" y="1173"/>
                      </a:lnTo>
                      <a:lnTo>
                        <a:pt x="3369" y="1173"/>
                      </a:lnTo>
                      <a:lnTo>
                        <a:pt x="3372" y="1172"/>
                      </a:lnTo>
                      <a:lnTo>
                        <a:pt x="3375" y="1172"/>
                      </a:lnTo>
                      <a:lnTo>
                        <a:pt x="3380" y="1171"/>
                      </a:lnTo>
                      <a:lnTo>
                        <a:pt x="3384" y="1171"/>
                      </a:lnTo>
                      <a:lnTo>
                        <a:pt x="3387" y="1170"/>
                      </a:lnTo>
                      <a:lnTo>
                        <a:pt x="3392" y="1170"/>
                      </a:lnTo>
                      <a:lnTo>
                        <a:pt x="3395" y="1169"/>
                      </a:lnTo>
                      <a:lnTo>
                        <a:pt x="3400" y="1168"/>
                      </a:lnTo>
                      <a:lnTo>
                        <a:pt x="3403" y="1168"/>
                      </a:lnTo>
                      <a:lnTo>
                        <a:pt x="3408" y="1167"/>
                      </a:lnTo>
                      <a:lnTo>
                        <a:pt x="3411" y="1165"/>
                      </a:lnTo>
                      <a:lnTo>
                        <a:pt x="3416" y="1164"/>
                      </a:lnTo>
                      <a:lnTo>
                        <a:pt x="3419" y="1163"/>
                      </a:lnTo>
                      <a:lnTo>
                        <a:pt x="3424" y="1163"/>
                      </a:lnTo>
                      <a:lnTo>
                        <a:pt x="3427" y="1162"/>
                      </a:lnTo>
                      <a:lnTo>
                        <a:pt x="3432" y="1161"/>
                      </a:lnTo>
                      <a:lnTo>
                        <a:pt x="3437" y="1160"/>
                      </a:lnTo>
                      <a:lnTo>
                        <a:pt x="3440" y="1158"/>
                      </a:lnTo>
                      <a:lnTo>
                        <a:pt x="3445" y="1157"/>
                      </a:lnTo>
                      <a:lnTo>
                        <a:pt x="3449" y="1156"/>
                      </a:lnTo>
                      <a:lnTo>
                        <a:pt x="3453" y="1155"/>
                      </a:lnTo>
                      <a:lnTo>
                        <a:pt x="3457" y="1154"/>
                      </a:lnTo>
                      <a:lnTo>
                        <a:pt x="3462" y="1153"/>
                      </a:lnTo>
                      <a:lnTo>
                        <a:pt x="3465" y="1152"/>
                      </a:lnTo>
                      <a:lnTo>
                        <a:pt x="3470" y="1149"/>
                      </a:lnTo>
                      <a:lnTo>
                        <a:pt x="3475" y="1148"/>
                      </a:lnTo>
                      <a:lnTo>
                        <a:pt x="3478" y="1147"/>
                      </a:lnTo>
                      <a:lnTo>
                        <a:pt x="3483" y="1146"/>
                      </a:lnTo>
                      <a:lnTo>
                        <a:pt x="3487" y="1145"/>
                      </a:lnTo>
                      <a:lnTo>
                        <a:pt x="3492" y="1142"/>
                      </a:lnTo>
                      <a:lnTo>
                        <a:pt x="3495" y="1141"/>
                      </a:lnTo>
                      <a:lnTo>
                        <a:pt x="3500" y="1140"/>
                      </a:lnTo>
                      <a:lnTo>
                        <a:pt x="3505" y="1138"/>
                      </a:lnTo>
                      <a:lnTo>
                        <a:pt x="3509" y="1137"/>
                      </a:lnTo>
                      <a:lnTo>
                        <a:pt x="3514" y="1135"/>
                      </a:lnTo>
                      <a:lnTo>
                        <a:pt x="3518" y="1133"/>
                      </a:lnTo>
                      <a:lnTo>
                        <a:pt x="3522" y="1132"/>
                      </a:lnTo>
                      <a:lnTo>
                        <a:pt x="3526" y="1130"/>
                      </a:lnTo>
                      <a:lnTo>
                        <a:pt x="3531" y="1129"/>
                      </a:lnTo>
                      <a:lnTo>
                        <a:pt x="3536" y="1126"/>
                      </a:lnTo>
                      <a:lnTo>
                        <a:pt x="3540" y="1125"/>
                      </a:lnTo>
                      <a:lnTo>
                        <a:pt x="3545" y="1123"/>
                      </a:lnTo>
                      <a:lnTo>
                        <a:pt x="3549" y="1122"/>
                      </a:lnTo>
                      <a:lnTo>
                        <a:pt x="3554" y="1119"/>
                      </a:lnTo>
                      <a:lnTo>
                        <a:pt x="3559" y="1118"/>
                      </a:lnTo>
                      <a:lnTo>
                        <a:pt x="3563" y="1116"/>
                      </a:lnTo>
                      <a:lnTo>
                        <a:pt x="3568" y="1114"/>
                      </a:lnTo>
                      <a:lnTo>
                        <a:pt x="3573" y="1112"/>
                      </a:lnTo>
                      <a:lnTo>
                        <a:pt x="3576" y="1110"/>
                      </a:lnTo>
                      <a:lnTo>
                        <a:pt x="3581" y="1108"/>
                      </a:lnTo>
                      <a:lnTo>
                        <a:pt x="3585" y="1107"/>
                      </a:lnTo>
                      <a:lnTo>
                        <a:pt x="3590" y="1104"/>
                      </a:lnTo>
                      <a:lnTo>
                        <a:pt x="3594" y="1102"/>
                      </a:lnTo>
                      <a:lnTo>
                        <a:pt x="3599" y="1100"/>
                      </a:lnTo>
                      <a:lnTo>
                        <a:pt x="3604" y="1099"/>
                      </a:lnTo>
                      <a:lnTo>
                        <a:pt x="3608" y="1096"/>
                      </a:lnTo>
                      <a:lnTo>
                        <a:pt x="3613" y="1094"/>
                      </a:lnTo>
                      <a:lnTo>
                        <a:pt x="3617" y="1092"/>
                      </a:lnTo>
                      <a:lnTo>
                        <a:pt x="3622" y="1089"/>
                      </a:lnTo>
                      <a:lnTo>
                        <a:pt x="3628" y="1087"/>
                      </a:lnTo>
                      <a:lnTo>
                        <a:pt x="3632" y="1085"/>
                      </a:lnTo>
                      <a:lnTo>
                        <a:pt x="3637" y="1084"/>
                      </a:lnTo>
                      <a:lnTo>
                        <a:pt x="3642" y="1081"/>
                      </a:lnTo>
                      <a:lnTo>
                        <a:pt x="3646" y="1079"/>
                      </a:lnTo>
                      <a:lnTo>
                        <a:pt x="3651" y="1077"/>
                      </a:lnTo>
                      <a:lnTo>
                        <a:pt x="3655" y="1074"/>
                      </a:lnTo>
                      <a:lnTo>
                        <a:pt x="3660" y="1072"/>
                      </a:lnTo>
                      <a:lnTo>
                        <a:pt x="3665" y="1070"/>
                      </a:lnTo>
                      <a:lnTo>
                        <a:pt x="3669" y="1068"/>
                      </a:lnTo>
                      <a:lnTo>
                        <a:pt x="3674" y="1065"/>
                      </a:lnTo>
                      <a:lnTo>
                        <a:pt x="3679" y="1063"/>
                      </a:lnTo>
                      <a:lnTo>
                        <a:pt x="3683" y="1059"/>
                      </a:lnTo>
                      <a:lnTo>
                        <a:pt x="3689" y="1057"/>
                      </a:lnTo>
                      <a:lnTo>
                        <a:pt x="3693" y="1055"/>
                      </a:lnTo>
                      <a:lnTo>
                        <a:pt x="3698" y="1053"/>
                      </a:lnTo>
                      <a:lnTo>
                        <a:pt x="3703" y="1050"/>
                      </a:lnTo>
                      <a:lnTo>
                        <a:pt x="3707" y="1048"/>
                      </a:lnTo>
                      <a:lnTo>
                        <a:pt x="3712" y="1046"/>
                      </a:lnTo>
                      <a:lnTo>
                        <a:pt x="3717" y="1043"/>
                      </a:lnTo>
                      <a:lnTo>
                        <a:pt x="3721" y="1040"/>
                      </a:lnTo>
                      <a:lnTo>
                        <a:pt x="3726" y="1038"/>
                      </a:lnTo>
                      <a:lnTo>
                        <a:pt x="3732" y="1035"/>
                      </a:lnTo>
                      <a:lnTo>
                        <a:pt x="3736" y="1033"/>
                      </a:lnTo>
                      <a:lnTo>
                        <a:pt x="3741" y="1030"/>
                      </a:lnTo>
                      <a:lnTo>
                        <a:pt x="3745" y="1027"/>
                      </a:lnTo>
                      <a:lnTo>
                        <a:pt x="3750" y="1025"/>
                      </a:lnTo>
                      <a:lnTo>
                        <a:pt x="3755" y="1023"/>
                      </a:lnTo>
                      <a:lnTo>
                        <a:pt x="3759" y="1019"/>
                      </a:lnTo>
                      <a:lnTo>
                        <a:pt x="3764" y="1017"/>
                      </a:lnTo>
                      <a:lnTo>
                        <a:pt x="3770" y="1015"/>
                      </a:lnTo>
                      <a:lnTo>
                        <a:pt x="3774" y="1011"/>
                      </a:lnTo>
                      <a:lnTo>
                        <a:pt x="3779" y="1009"/>
                      </a:lnTo>
                      <a:lnTo>
                        <a:pt x="3783" y="1006"/>
                      </a:lnTo>
                      <a:lnTo>
                        <a:pt x="3788" y="1003"/>
                      </a:lnTo>
                      <a:lnTo>
                        <a:pt x="3793" y="1001"/>
                      </a:lnTo>
                      <a:lnTo>
                        <a:pt x="3803" y="995"/>
                      </a:lnTo>
                      <a:lnTo>
                        <a:pt x="3812" y="990"/>
                      </a:lnTo>
                      <a:lnTo>
                        <a:pt x="3821" y="985"/>
                      </a:lnTo>
                      <a:lnTo>
                        <a:pt x="3831" y="979"/>
                      </a:lnTo>
                      <a:lnTo>
                        <a:pt x="3841" y="973"/>
                      </a:lnTo>
                      <a:lnTo>
                        <a:pt x="3850" y="967"/>
                      </a:lnTo>
                      <a:lnTo>
                        <a:pt x="3859" y="962"/>
                      </a:lnTo>
                      <a:lnTo>
                        <a:pt x="3869" y="956"/>
                      </a:lnTo>
                      <a:lnTo>
                        <a:pt x="3879" y="950"/>
                      </a:lnTo>
                      <a:lnTo>
                        <a:pt x="3888" y="944"/>
                      </a:lnTo>
                      <a:lnTo>
                        <a:pt x="3897" y="939"/>
                      </a:lnTo>
                      <a:lnTo>
                        <a:pt x="3907" y="933"/>
                      </a:lnTo>
                      <a:lnTo>
                        <a:pt x="3916" y="927"/>
                      </a:lnTo>
                      <a:lnTo>
                        <a:pt x="3926" y="921"/>
                      </a:lnTo>
                      <a:lnTo>
                        <a:pt x="3935" y="916"/>
                      </a:lnTo>
                      <a:lnTo>
                        <a:pt x="3945" y="910"/>
                      </a:lnTo>
                      <a:lnTo>
                        <a:pt x="3954" y="904"/>
                      </a:lnTo>
                      <a:lnTo>
                        <a:pt x="3963" y="898"/>
                      </a:lnTo>
                      <a:lnTo>
                        <a:pt x="3972" y="893"/>
                      </a:lnTo>
                      <a:lnTo>
                        <a:pt x="3982" y="887"/>
                      </a:lnTo>
                      <a:lnTo>
                        <a:pt x="3991" y="880"/>
                      </a:lnTo>
                      <a:lnTo>
                        <a:pt x="4000" y="874"/>
                      </a:lnTo>
                      <a:lnTo>
                        <a:pt x="4009" y="868"/>
                      </a:lnTo>
                      <a:lnTo>
                        <a:pt x="4018" y="863"/>
                      </a:lnTo>
                      <a:lnTo>
                        <a:pt x="4023" y="860"/>
                      </a:lnTo>
                      <a:lnTo>
                        <a:pt x="4028" y="857"/>
                      </a:lnTo>
                      <a:lnTo>
                        <a:pt x="4032" y="855"/>
                      </a:lnTo>
                      <a:lnTo>
                        <a:pt x="4037" y="851"/>
                      </a:lnTo>
                      <a:lnTo>
                        <a:pt x="4040" y="848"/>
                      </a:lnTo>
                      <a:lnTo>
                        <a:pt x="4045" y="845"/>
                      </a:lnTo>
                      <a:lnTo>
                        <a:pt x="4050" y="842"/>
                      </a:lnTo>
                      <a:lnTo>
                        <a:pt x="4054" y="840"/>
                      </a:lnTo>
                      <a:lnTo>
                        <a:pt x="4059" y="836"/>
                      </a:lnTo>
                      <a:lnTo>
                        <a:pt x="4063" y="834"/>
                      </a:lnTo>
                      <a:lnTo>
                        <a:pt x="4068" y="830"/>
                      </a:lnTo>
                      <a:lnTo>
                        <a:pt x="4073" y="828"/>
                      </a:lnTo>
                      <a:lnTo>
                        <a:pt x="4076" y="825"/>
                      </a:lnTo>
                      <a:lnTo>
                        <a:pt x="4081" y="822"/>
                      </a:lnTo>
                      <a:lnTo>
                        <a:pt x="4085" y="819"/>
                      </a:lnTo>
                      <a:lnTo>
                        <a:pt x="4090" y="817"/>
                      </a:lnTo>
                      <a:lnTo>
                        <a:pt x="4094" y="813"/>
                      </a:lnTo>
                      <a:lnTo>
                        <a:pt x="4098" y="811"/>
                      </a:lnTo>
                      <a:lnTo>
                        <a:pt x="4103" y="807"/>
                      </a:lnTo>
                      <a:lnTo>
                        <a:pt x="4107" y="805"/>
                      </a:lnTo>
                      <a:lnTo>
                        <a:pt x="4112" y="802"/>
                      </a:lnTo>
                      <a:lnTo>
                        <a:pt x="4116" y="799"/>
                      </a:lnTo>
                      <a:lnTo>
                        <a:pt x="4120" y="797"/>
                      </a:lnTo>
                      <a:lnTo>
                        <a:pt x="4124" y="794"/>
                      </a:lnTo>
                      <a:lnTo>
                        <a:pt x="4129" y="791"/>
                      </a:lnTo>
                      <a:lnTo>
                        <a:pt x="4132" y="788"/>
                      </a:lnTo>
                      <a:lnTo>
                        <a:pt x="4137" y="785"/>
                      </a:lnTo>
                      <a:lnTo>
                        <a:pt x="4142" y="782"/>
                      </a:lnTo>
                      <a:lnTo>
                        <a:pt x="4145" y="780"/>
                      </a:lnTo>
                      <a:lnTo>
                        <a:pt x="4150" y="777"/>
                      </a:lnTo>
                      <a:lnTo>
                        <a:pt x="4154" y="774"/>
                      </a:lnTo>
                      <a:lnTo>
                        <a:pt x="4158" y="772"/>
                      </a:lnTo>
                      <a:lnTo>
                        <a:pt x="4162" y="768"/>
                      </a:lnTo>
                      <a:lnTo>
                        <a:pt x="4167" y="766"/>
                      </a:lnTo>
                      <a:lnTo>
                        <a:pt x="4170" y="764"/>
                      </a:lnTo>
                      <a:lnTo>
                        <a:pt x="4175" y="760"/>
                      </a:lnTo>
                      <a:lnTo>
                        <a:pt x="4179" y="758"/>
                      </a:lnTo>
                      <a:lnTo>
                        <a:pt x="4183" y="756"/>
                      </a:lnTo>
                      <a:lnTo>
                        <a:pt x="4187" y="752"/>
                      </a:lnTo>
                      <a:lnTo>
                        <a:pt x="4191" y="750"/>
                      </a:lnTo>
                      <a:lnTo>
                        <a:pt x="4196" y="747"/>
                      </a:lnTo>
                      <a:lnTo>
                        <a:pt x="4199" y="745"/>
                      </a:lnTo>
                      <a:lnTo>
                        <a:pt x="4204" y="742"/>
                      </a:lnTo>
                      <a:lnTo>
                        <a:pt x="4207" y="739"/>
                      </a:lnTo>
                      <a:lnTo>
                        <a:pt x="4211" y="737"/>
                      </a:lnTo>
                      <a:lnTo>
                        <a:pt x="4215" y="735"/>
                      </a:lnTo>
                      <a:lnTo>
                        <a:pt x="4219" y="731"/>
                      </a:lnTo>
                      <a:lnTo>
                        <a:pt x="4224" y="729"/>
                      </a:lnTo>
                      <a:lnTo>
                        <a:pt x="4227" y="727"/>
                      </a:lnTo>
                      <a:lnTo>
                        <a:pt x="4232" y="724"/>
                      </a:lnTo>
                      <a:lnTo>
                        <a:pt x="4235" y="722"/>
                      </a:lnTo>
                      <a:lnTo>
                        <a:pt x="4238" y="719"/>
                      </a:lnTo>
                      <a:lnTo>
                        <a:pt x="4243" y="716"/>
                      </a:lnTo>
                      <a:lnTo>
                        <a:pt x="4247" y="714"/>
                      </a:lnTo>
                      <a:lnTo>
                        <a:pt x="4250" y="712"/>
                      </a:lnTo>
                      <a:lnTo>
                        <a:pt x="4255" y="709"/>
                      </a:lnTo>
                      <a:lnTo>
                        <a:pt x="4258" y="707"/>
                      </a:lnTo>
                      <a:lnTo>
                        <a:pt x="4262" y="705"/>
                      </a:lnTo>
                      <a:lnTo>
                        <a:pt x="4265" y="703"/>
                      </a:lnTo>
                      <a:lnTo>
                        <a:pt x="4270" y="700"/>
                      </a:lnTo>
                      <a:lnTo>
                        <a:pt x="4273" y="698"/>
                      </a:lnTo>
                      <a:lnTo>
                        <a:pt x="4277" y="696"/>
                      </a:lnTo>
                      <a:lnTo>
                        <a:pt x="4280" y="693"/>
                      </a:lnTo>
                      <a:lnTo>
                        <a:pt x="4283" y="690"/>
                      </a:lnTo>
                      <a:lnTo>
                        <a:pt x="4288" y="689"/>
                      </a:lnTo>
                      <a:lnTo>
                        <a:pt x="4291" y="686"/>
                      </a:lnTo>
                      <a:lnTo>
                        <a:pt x="4295" y="684"/>
                      </a:lnTo>
                      <a:lnTo>
                        <a:pt x="4298" y="682"/>
                      </a:lnTo>
                      <a:lnTo>
                        <a:pt x="4302" y="680"/>
                      </a:lnTo>
                      <a:lnTo>
                        <a:pt x="4305" y="677"/>
                      </a:lnTo>
                      <a:lnTo>
                        <a:pt x="4309" y="675"/>
                      </a:lnTo>
                      <a:lnTo>
                        <a:pt x="4312" y="673"/>
                      </a:lnTo>
                      <a:lnTo>
                        <a:pt x="4316" y="670"/>
                      </a:lnTo>
                      <a:lnTo>
                        <a:pt x="4319" y="669"/>
                      </a:lnTo>
                      <a:lnTo>
                        <a:pt x="4323" y="667"/>
                      </a:lnTo>
                      <a:lnTo>
                        <a:pt x="4326" y="665"/>
                      </a:lnTo>
                      <a:lnTo>
                        <a:pt x="4330" y="662"/>
                      </a:lnTo>
                      <a:lnTo>
                        <a:pt x="4333" y="660"/>
                      </a:lnTo>
                      <a:lnTo>
                        <a:pt x="4336" y="659"/>
                      </a:lnTo>
                      <a:lnTo>
                        <a:pt x="4340" y="657"/>
                      </a:lnTo>
                      <a:lnTo>
                        <a:pt x="4343" y="654"/>
                      </a:lnTo>
                      <a:lnTo>
                        <a:pt x="4346" y="653"/>
                      </a:lnTo>
                      <a:lnTo>
                        <a:pt x="4349" y="651"/>
                      </a:lnTo>
                      <a:lnTo>
                        <a:pt x="4353" y="648"/>
                      </a:lnTo>
                      <a:lnTo>
                        <a:pt x="4356" y="647"/>
                      </a:lnTo>
                      <a:lnTo>
                        <a:pt x="4359" y="645"/>
                      </a:lnTo>
                      <a:lnTo>
                        <a:pt x="4362" y="644"/>
                      </a:lnTo>
                      <a:lnTo>
                        <a:pt x="4365" y="642"/>
                      </a:lnTo>
                      <a:lnTo>
                        <a:pt x="4369" y="640"/>
                      </a:lnTo>
                      <a:lnTo>
                        <a:pt x="4372" y="638"/>
                      </a:lnTo>
                      <a:lnTo>
                        <a:pt x="4374" y="637"/>
                      </a:lnTo>
                      <a:lnTo>
                        <a:pt x="4378" y="635"/>
                      </a:lnTo>
                      <a:lnTo>
                        <a:pt x="4381" y="633"/>
                      </a:lnTo>
                      <a:lnTo>
                        <a:pt x="4384" y="631"/>
                      </a:lnTo>
                      <a:lnTo>
                        <a:pt x="4387" y="630"/>
                      </a:lnTo>
                      <a:lnTo>
                        <a:pt x="4389" y="628"/>
                      </a:lnTo>
                      <a:lnTo>
                        <a:pt x="4391" y="628"/>
                      </a:lnTo>
                      <a:lnTo>
                        <a:pt x="4396" y="624"/>
                      </a:lnTo>
                      <a:lnTo>
                        <a:pt x="4403" y="622"/>
                      </a:lnTo>
                      <a:lnTo>
                        <a:pt x="4409" y="619"/>
                      </a:lnTo>
                      <a:lnTo>
                        <a:pt x="4416" y="615"/>
                      </a:lnTo>
                      <a:lnTo>
                        <a:pt x="4422" y="612"/>
                      </a:lnTo>
                      <a:lnTo>
                        <a:pt x="4429" y="608"/>
                      </a:lnTo>
                      <a:lnTo>
                        <a:pt x="4436" y="605"/>
                      </a:lnTo>
                      <a:lnTo>
                        <a:pt x="4441" y="602"/>
                      </a:lnTo>
                      <a:lnTo>
                        <a:pt x="4448" y="599"/>
                      </a:lnTo>
                      <a:lnTo>
                        <a:pt x="4455" y="596"/>
                      </a:lnTo>
                      <a:lnTo>
                        <a:pt x="4462" y="592"/>
                      </a:lnTo>
                      <a:lnTo>
                        <a:pt x="4468" y="589"/>
                      </a:lnTo>
                      <a:lnTo>
                        <a:pt x="4475" y="586"/>
                      </a:lnTo>
                      <a:lnTo>
                        <a:pt x="4482" y="583"/>
                      </a:lnTo>
                      <a:lnTo>
                        <a:pt x="4489" y="579"/>
                      </a:lnTo>
                      <a:lnTo>
                        <a:pt x="4494" y="577"/>
                      </a:lnTo>
                      <a:lnTo>
                        <a:pt x="4501" y="574"/>
                      </a:lnTo>
                      <a:lnTo>
                        <a:pt x="4508" y="570"/>
                      </a:lnTo>
                      <a:lnTo>
                        <a:pt x="4515" y="568"/>
                      </a:lnTo>
                      <a:lnTo>
                        <a:pt x="4522" y="564"/>
                      </a:lnTo>
                      <a:lnTo>
                        <a:pt x="4529" y="562"/>
                      </a:lnTo>
                      <a:lnTo>
                        <a:pt x="4536" y="559"/>
                      </a:lnTo>
                      <a:lnTo>
                        <a:pt x="4543" y="555"/>
                      </a:lnTo>
                      <a:lnTo>
                        <a:pt x="4550" y="553"/>
                      </a:lnTo>
                      <a:lnTo>
                        <a:pt x="4556" y="549"/>
                      </a:lnTo>
                      <a:lnTo>
                        <a:pt x="4563" y="547"/>
                      </a:lnTo>
                      <a:lnTo>
                        <a:pt x="4570" y="544"/>
                      </a:lnTo>
                      <a:lnTo>
                        <a:pt x="4577" y="541"/>
                      </a:lnTo>
                      <a:lnTo>
                        <a:pt x="4584" y="538"/>
                      </a:lnTo>
                      <a:lnTo>
                        <a:pt x="4591" y="536"/>
                      </a:lnTo>
                      <a:lnTo>
                        <a:pt x="4598" y="532"/>
                      </a:lnTo>
                      <a:lnTo>
                        <a:pt x="4605" y="530"/>
                      </a:lnTo>
                      <a:lnTo>
                        <a:pt x="4612" y="526"/>
                      </a:lnTo>
                      <a:lnTo>
                        <a:pt x="4619" y="524"/>
                      </a:lnTo>
                      <a:lnTo>
                        <a:pt x="4626" y="521"/>
                      </a:lnTo>
                      <a:lnTo>
                        <a:pt x="4633" y="518"/>
                      </a:lnTo>
                      <a:lnTo>
                        <a:pt x="4639" y="516"/>
                      </a:lnTo>
                      <a:lnTo>
                        <a:pt x="4646" y="513"/>
                      </a:lnTo>
                      <a:lnTo>
                        <a:pt x="4654" y="510"/>
                      </a:lnTo>
                      <a:lnTo>
                        <a:pt x="4661" y="507"/>
                      </a:lnTo>
                      <a:lnTo>
                        <a:pt x="4668" y="505"/>
                      </a:lnTo>
                      <a:lnTo>
                        <a:pt x="4675" y="502"/>
                      </a:lnTo>
                      <a:lnTo>
                        <a:pt x="4682" y="499"/>
                      </a:lnTo>
                      <a:lnTo>
                        <a:pt x="4690" y="496"/>
                      </a:lnTo>
                      <a:lnTo>
                        <a:pt x="4697" y="494"/>
                      </a:lnTo>
                      <a:lnTo>
                        <a:pt x="4704" y="491"/>
                      </a:lnTo>
                      <a:lnTo>
                        <a:pt x="4711" y="488"/>
                      </a:lnTo>
                      <a:lnTo>
                        <a:pt x="4719" y="486"/>
                      </a:lnTo>
                      <a:lnTo>
                        <a:pt x="4726" y="484"/>
                      </a:lnTo>
                      <a:lnTo>
                        <a:pt x="4733" y="480"/>
                      </a:lnTo>
                      <a:lnTo>
                        <a:pt x="4740" y="478"/>
                      </a:lnTo>
                      <a:lnTo>
                        <a:pt x="4748" y="476"/>
                      </a:lnTo>
                      <a:lnTo>
                        <a:pt x="4755" y="473"/>
                      </a:lnTo>
                      <a:lnTo>
                        <a:pt x="4762" y="470"/>
                      </a:lnTo>
                      <a:lnTo>
                        <a:pt x="4770" y="468"/>
                      </a:lnTo>
                      <a:lnTo>
                        <a:pt x="4777" y="465"/>
                      </a:lnTo>
                      <a:lnTo>
                        <a:pt x="4783" y="463"/>
                      </a:lnTo>
                      <a:lnTo>
                        <a:pt x="4792" y="461"/>
                      </a:lnTo>
                      <a:lnTo>
                        <a:pt x="4798" y="457"/>
                      </a:lnTo>
                      <a:lnTo>
                        <a:pt x="4807" y="455"/>
                      </a:lnTo>
                      <a:lnTo>
                        <a:pt x="4813" y="453"/>
                      </a:lnTo>
                      <a:lnTo>
                        <a:pt x="4820" y="450"/>
                      </a:lnTo>
                      <a:lnTo>
                        <a:pt x="4828" y="448"/>
                      </a:lnTo>
                      <a:lnTo>
                        <a:pt x="4835" y="446"/>
                      </a:lnTo>
                      <a:lnTo>
                        <a:pt x="4843" y="444"/>
                      </a:lnTo>
                      <a:lnTo>
                        <a:pt x="4850" y="440"/>
                      </a:lnTo>
                      <a:lnTo>
                        <a:pt x="4858" y="438"/>
                      </a:lnTo>
                      <a:lnTo>
                        <a:pt x="4865" y="435"/>
                      </a:lnTo>
                      <a:lnTo>
                        <a:pt x="4873" y="433"/>
                      </a:lnTo>
                      <a:lnTo>
                        <a:pt x="4880" y="431"/>
                      </a:lnTo>
                      <a:lnTo>
                        <a:pt x="4888" y="429"/>
                      </a:lnTo>
                      <a:lnTo>
                        <a:pt x="4895" y="426"/>
                      </a:lnTo>
                      <a:lnTo>
                        <a:pt x="4903" y="424"/>
                      </a:lnTo>
                      <a:lnTo>
                        <a:pt x="4910" y="422"/>
                      </a:lnTo>
                      <a:lnTo>
                        <a:pt x="4918" y="419"/>
                      </a:lnTo>
                      <a:lnTo>
                        <a:pt x="4925" y="417"/>
                      </a:lnTo>
                      <a:lnTo>
                        <a:pt x="4933" y="415"/>
                      </a:lnTo>
                      <a:lnTo>
                        <a:pt x="4940" y="412"/>
                      </a:lnTo>
                      <a:lnTo>
                        <a:pt x="4948" y="410"/>
                      </a:lnTo>
                      <a:lnTo>
                        <a:pt x="4955" y="408"/>
                      </a:lnTo>
                      <a:lnTo>
                        <a:pt x="4970" y="403"/>
                      </a:lnTo>
                      <a:lnTo>
                        <a:pt x="4985" y="399"/>
                      </a:lnTo>
                      <a:lnTo>
                        <a:pt x="5001" y="394"/>
                      </a:lnTo>
                      <a:lnTo>
                        <a:pt x="5016" y="389"/>
                      </a:lnTo>
                      <a:lnTo>
                        <a:pt x="5031" y="385"/>
                      </a:lnTo>
                      <a:lnTo>
                        <a:pt x="5046" y="380"/>
                      </a:lnTo>
                      <a:lnTo>
                        <a:pt x="5061" y="376"/>
                      </a:lnTo>
                      <a:lnTo>
                        <a:pt x="5077" y="371"/>
                      </a:lnTo>
                      <a:lnTo>
                        <a:pt x="5092" y="366"/>
                      </a:lnTo>
                      <a:lnTo>
                        <a:pt x="5107" y="363"/>
                      </a:lnTo>
                      <a:lnTo>
                        <a:pt x="5122" y="358"/>
                      </a:lnTo>
                      <a:lnTo>
                        <a:pt x="5138" y="354"/>
                      </a:lnTo>
                      <a:lnTo>
                        <a:pt x="5153" y="349"/>
                      </a:lnTo>
                      <a:lnTo>
                        <a:pt x="5168" y="346"/>
                      </a:lnTo>
                      <a:lnTo>
                        <a:pt x="5183" y="341"/>
                      </a:lnTo>
                      <a:lnTo>
                        <a:pt x="5199" y="336"/>
                      </a:lnTo>
                      <a:lnTo>
                        <a:pt x="5229" y="328"/>
                      </a:lnTo>
                      <a:lnTo>
                        <a:pt x="5260" y="319"/>
                      </a:lnTo>
                      <a:lnTo>
                        <a:pt x="5290" y="311"/>
                      </a:lnTo>
                      <a:lnTo>
                        <a:pt x="5322" y="302"/>
                      </a:lnTo>
                      <a:lnTo>
                        <a:pt x="5337" y="298"/>
                      </a:lnTo>
                      <a:lnTo>
                        <a:pt x="5351" y="294"/>
                      </a:lnTo>
                      <a:lnTo>
                        <a:pt x="5366" y="289"/>
                      </a:lnTo>
                      <a:lnTo>
                        <a:pt x="5381" y="286"/>
                      </a:lnTo>
                      <a:lnTo>
                        <a:pt x="5396" y="281"/>
                      </a:lnTo>
                      <a:lnTo>
                        <a:pt x="5411" y="277"/>
                      </a:lnTo>
                      <a:lnTo>
                        <a:pt x="5428" y="273"/>
                      </a:lnTo>
                      <a:lnTo>
                        <a:pt x="5443" y="269"/>
                      </a:lnTo>
                      <a:lnTo>
                        <a:pt x="5457" y="264"/>
                      </a:lnTo>
                      <a:lnTo>
                        <a:pt x="5472" y="260"/>
                      </a:lnTo>
                      <a:lnTo>
                        <a:pt x="5487" y="256"/>
                      </a:lnTo>
                      <a:lnTo>
                        <a:pt x="5502" y="251"/>
                      </a:lnTo>
                      <a:lnTo>
                        <a:pt x="5517" y="248"/>
                      </a:lnTo>
                      <a:lnTo>
                        <a:pt x="5532" y="243"/>
                      </a:lnTo>
                      <a:lnTo>
                        <a:pt x="5547" y="239"/>
                      </a:lnTo>
                      <a:lnTo>
                        <a:pt x="5561" y="235"/>
                      </a:lnTo>
                      <a:lnTo>
                        <a:pt x="5569" y="233"/>
                      </a:lnTo>
                      <a:lnTo>
                        <a:pt x="5576" y="231"/>
                      </a:lnTo>
                      <a:lnTo>
                        <a:pt x="5584" y="228"/>
                      </a:lnTo>
                      <a:lnTo>
                        <a:pt x="5591" y="226"/>
                      </a:lnTo>
                      <a:lnTo>
                        <a:pt x="5598" y="224"/>
                      </a:lnTo>
                      <a:lnTo>
                        <a:pt x="5606" y="221"/>
                      </a:lnTo>
                      <a:lnTo>
                        <a:pt x="5613" y="219"/>
                      </a:lnTo>
                      <a:lnTo>
                        <a:pt x="5620" y="218"/>
                      </a:lnTo>
                      <a:lnTo>
                        <a:pt x="5628" y="216"/>
                      </a:lnTo>
                      <a:lnTo>
                        <a:pt x="5635" y="213"/>
                      </a:lnTo>
                      <a:lnTo>
                        <a:pt x="5642" y="211"/>
                      </a:lnTo>
                      <a:lnTo>
                        <a:pt x="5650" y="209"/>
                      </a:lnTo>
                      <a:lnTo>
                        <a:pt x="5657" y="206"/>
                      </a:lnTo>
                      <a:lnTo>
                        <a:pt x="5664" y="204"/>
                      </a:lnTo>
                      <a:lnTo>
                        <a:pt x="5672" y="202"/>
                      </a:lnTo>
                      <a:lnTo>
                        <a:pt x="5679" y="199"/>
                      </a:lnTo>
                      <a:lnTo>
                        <a:pt x="5686" y="197"/>
                      </a:lnTo>
                      <a:lnTo>
                        <a:pt x="5693" y="195"/>
                      </a:lnTo>
                      <a:lnTo>
                        <a:pt x="5701" y="193"/>
                      </a:lnTo>
                      <a:lnTo>
                        <a:pt x="5708" y="191"/>
                      </a:lnTo>
                      <a:lnTo>
                        <a:pt x="5714" y="189"/>
                      </a:lnTo>
                      <a:lnTo>
                        <a:pt x="5721" y="187"/>
                      </a:lnTo>
                      <a:lnTo>
                        <a:pt x="5728" y="185"/>
                      </a:lnTo>
                      <a:lnTo>
                        <a:pt x="5736" y="182"/>
                      </a:lnTo>
                      <a:lnTo>
                        <a:pt x="5743" y="180"/>
                      </a:lnTo>
                      <a:lnTo>
                        <a:pt x="5750" y="178"/>
                      </a:lnTo>
                      <a:lnTo>
                        <a:pt x="5757" y="175"/>
                      </a:lnTo>
                      <a:lnTo>
                        <a:pt x="5764" y="173"/>
                      </a:lnTo>
                      <a:lnTo>
                        <a:pt x="5771" y="171"/>
                      </a:lnTo>
                      <a:lnTo>
                        <a:pt x="5778" y="168"/>
                      </a:lnTo>
                      <a:lnTo>
                        <a:pt x="5785" y="166"/>
                      </a:lnTo>
                      <a:lnTo>
                        <a:pt x="5792" y="164"/>
                      </a:lnTo>
                      <a:lnTo>
                        <a:pt x="5799" y="161"/>
                      </a:lnTo>
                      <a:lnTo>
                        <a:pt x="5805" y="159"/>
                      </a:lnTo>
                      <a:lnTo>
                        <a:pt x="5812" y="157"/>
                      </a:lnTo>
                      <a:lnTo>
                        <a:pt x="5819" y="155"/>
                      </a:lnTo>
                      <a:lnTo>
                        <a:pt x="5826" y="152"/>
                      </a:lnTo>
                      <a:lnTo>
                        <a:pt x="5833" y="150"/>
                      </a:lnTo>
                      <a:lnTo>
                        <a:pt x="5840" y="148"/>
                      </a:lnTo>
                      <a:lnTo>
                        <a:pt x="5847" y="145"/>
                      </a:lnTo>
                      <a:lnTo>
                        <a:pt x="5854" y="142"/>
                      </a:lnTo>
                      <a:lnTo>
                        <a:pt x="5861" y="140"/>
                      </a:lnTo>
                      <a:lnTo>
                        <a:pt x="5868" y="137"/>
                      </a:lnTo>
                      <a:lnTo>
                        <a:pt x="5875" y="135"/>
                      </a:lnTo>
                      <a:lnTo>
                        <a:pt x="5881" y="133"/>
                      </a:lnTo>
                      <a:lnTo>
                        <a:pt x="5888" y="130"/>
                      </a:lnTo>
                      <a:lnTo>
                        <a:pt x="5894" y="128"/>
                      </a:lnTo>
                      <a:lnTo>
                        <a:pt x="5901" y="126"/>
                      </a:lnTo>
                      <a:lnTo>
                        <a:pt x="5908" y="124"/>
                      </a:lnTo>
                      <a:lnTo>
                        <a:pt x="5915" y="121"/>
                      </a:lnTo>
                      <a:lnTo>
                        <a:pt x="5922" y="118"/>
                      </a:lnTo>
                      <a:lnTo>
                        <a:pt x="5928" y="115"/>
                      </a:lnTo>
                      <a:lnTo>
                        <a:pt x="5934" y="113"/>
                      </a:lnTo>
                      <a:lnTo>
                        <a:pt x="5941" y="111"/>
                      </a:lnTo>
                      <a:lnTo>
                        <a:pt x="5947" y="109"/>
                      </a:lnTo>
                      <a:lnTo>
                        <a:pt x="5954" y="106"/>
                      </a:lnTo>
                      <a:lnTo>
                        <a:pt x="5961" y="103"/>
                      </a:lnTo>
                      <a:lnTo>
                        <a:pt x="5967" y="100"/>
                      </a:lnTo>
                      <a:lnTo>
                        <a:pt x="5974" y="98"/>
                      </a:lnTo>
                      <a:lnTo>
                        <a:pt x="5981" y="96"/>
                      </a:lnTo>
                      <a:lnTo>
                        <a:pt x="5986" y="94"/>
                      </a:lnTo>
                      <a:lnTo>
                        <a:pt x="5993" y="90"/>
                      </a:lnTo>
                      <a:lnTo>
                        <a:pt x="5999" y="88"/>
                      </a:lnTo>
                      <a:lnTo>
                        <a:pt x="6006" y="86"/>
                      </a:lnTo>
                      <a:lnTo>
                        <a:pt x="6012" y="83"/>
                      </a:lnTo>
                      <a:lnTo>
                        <a:pt x="6019" y="80"/>
                      </a:lnTo>
                      <a:lnTo>
                        <a:pt x="6024" y="77"/>
                      </a:lnTo>
                      <a:lnTo>
                        <a:pt x="6031" y="75"/>
                      </a:lnTo>
                      <a:lnTo>
                        <a:pt x="6037" y="72"/>
                      </a:lnTo>
                      <a:lnTo>
                        <a:pt x="6043" y="69"/>
                      </a:lnTo>
                      <a:lnTo>
                        <a:pt x="6050" y="67"/>
                      </a:lnTo>
                      <a:lnTo>
                        <a:pt x="6055" y="65"/>
                      </a:lnTo>
                      <a:lnTo>
                        <a:pt x="6062" y="61"/>
                      </a:lnTo>
                      <a:lnTo>
                        <a:pt x="6068" y="59"/>
                      </a:lnTo>
                      <a:lnTo>
                        <a:pt x="6074" y="56"/>
                      </a:lnTo>
                      <a:lnTo>
                        <a:pt x="6081" y="53"/>
                      </a:lnTo>
                      <a:lnTo>
                        <a:pt x="6087" y="51"/>
                      </a:lnTo>
                      <a:lnTo>
                        <a:pt x="6092" y="48"/>
                      </a:lnTo>
                      <a:lnTo>
                        <a:pt x="6098" y="45"/>
                      </a:lnTo>
                      <a:lnTo>
                        <a:pt x="6105" y="43"/>
                      </a:lnTo>
                      <a:lnTo>
                        <a:pt x="6111" y="39"/>
                      </a:lnTo>
                      <a:lnTo>
                        <a:pt x="6117" y="37"/>
                      </a:lnTo>
                      <a:lnTo>
                        <a:pt x="6122" y="34"/>
                      </a:lnTo>
                      <a:lnTo>
                        <a:pt x="6128" y="31"/>
                      </a:lnTo>
                      <a:lnTo>
                        <a:pt x="6134" y="29"/>
                      </a:lnTo>
                      <a:lnTo>
                        <a:pt x="6140" y="26"/>
                      </a:lnTo>
                      <a:lnTo>
                        <a:pt x="6146" y="23"/>
                      </a:lnTo>
                      <a:lnTo>
                        <a:pt x="6152" y="20"/>
                      </a:lnTo>
                      <a:lnTo>
                        <a:pt x="6158" y="18"/>
                      </a:lnTo>
                      <a:lnTo>
                        <a:pt x="6164" y="15"/>
                      </a:lnTo>
                      <a:lnTo>
                        <a:pt x="6170" y="12"/>
                      </a:lnTo>
                      <a:lnTo>
                        <a:pt x="6175" y="10"/>
                      </a:lnTo>
                      <a:lnTo>
                        <a:pt x="6181" y="7"/>
                      </a:lnTo>
                      <a:lnTo>
                        <a:pt x="6187" y="4"/>
                      </a:lnTo>
                      <a:lnTo>
                        <a:pt x="6193" y="1"/>
                      </a:lnTo>
                      <a:lnTo>
                        <a:pt x="6199" y="0"/>
                      </a:lnTo>
                      <a:lnTo>
                        <a:pt x="6195" y="5"/>
                      </a:lnTo>
                      <a:lnTo>
                        <a:pt x="6190" y="10"/>
                      </a:lnTo>
                      <a:lnTo>
                        <a:pt x="6185" y="13"/>
                      </a:lnTo>
                      <a:lnTo>
                        <a:pt x="6180" y="18"/>
                      </a:lnTo>
                      <a:lnTo>
                        <a:pt x="6174" y="21"/>
                      </a:lnTo>
                      <a:lnTo>
                        <a:pt x="6168" y="24"/>
                      </a:lnTo>
                      <a:lnTo>
                        <a:pt x="6164" y="28"/>
                      </a:lnTo>
                      <a:lnTo>
                        <a:pt x="6158" y="31"/>
                      </a:lnTo>
                      <a:lnTo>
                        <a:pt x="6152" y="35"/>
                      </a:lnTo>
                      <a:lnTo>
                        <a:pt x="6146" y="38"/>
                      </a:lnTo>
                      <a:lnTo>
                        <a:pt x="6141" y="42"/>
                      </a:lnTo>
                      <a:lnTo>
                        <a:pt x="6136" y="45"/>
                      </a:lnTo>
                      <a:lnTo>
                        <a:pt x="6130" y="49"/>
                      </a:lnTo>
                      <a:lnTo>
                        <a:pt x="6125" y="52"/>
                      </a:lnTo>
                      <a:lnTo>
                        <a:pt x="6119" y="56"/>
                      </a:lnTo>
                      <a:lnTo>
                        <a:pt x="6113" y="59"/>
                      </a:lnTo>
                      <a:lnTo>
                        <a:pt x="6107" y="61"/>
                      </a:lnTo>
                      <a:lnTo>
                        <a:pt x="6102" y="65"/>
                      </a:lnTo>
                      <a:lnTo>
                        <a:pt x="6095" y="68"/>
                      </a:lnTo>
                      <a:lnTo>
                        <a:pt x="6089" y="72"/>
                      </a:lnTo>
                      <a:lnTo>
                        <a:pt x="6083" y="75"/>
                      </a:lnTo>
                      <a:lnTo>
                        <a:pt x="6077" y="77"/>
                      </a:lnTo>
                      <a:lnTo>
                        <a:pt x="6072" y="81"/>
                      </a:lnTo>
                      <a:lnTo>
                        <a:pt x="6066" y="84"/>
                      </a:lnTo>
                      <a:lnTo>
                        <a:pt x="6059" y="88"/>
                      </a:lnTo>
                      <a:lnTo>
                        <a:pt x="6053" y="90"/>
                      </a:lnTo>
                      <a:lnTo>
                        <a:pt x="6047" y="94"/>
                      </a:lnTo>
                      <a:lnTo>
                        <a:pt x="6040" y="97"/>
                      </a:lnTo>
                      <a:lnTo>
                        <a:pt x="6035" y="99"/>
                      </a:lnTo>
                      <a:lnTo>
                        <a:pt x="6029" y="103"/>
                      </a:lnTo>
                      <a:lnTo>
                        <a:pt x="6022" y="106"/>
                      </a:lnTo>
                      <a:lnTo>
                        <a:pt x="6016" y="109"/>
                      </a:lnTo>
                      <a:lnTo>
                        <a:pt x="6009" y="112"/>
                      </a:lnTo>
                      <a:lnTo>
                        <a:pt x="6004" y="114"/>
                      </a:lnTo>
                      <a:lnTo>
                        <a:pt x="5997" y="118"/>
                      </a:lnTo>
                      <a:lnTo>
                        <a:pt x="5991" y="121"/>
                      </a:lnTo>
                      <a:lnTo>
                        <a:pt x="5984" y="124"/>
                      </a:lnTo>
                      <a:lnTo>
                        <a:pt x="5978" y="127"/>
                      </a:lnTo>
                      <a:lnTo>
                        <a:pt x="5971" y="129"/>
                      </a:lnTo>
                      <a:lnTo>
                        <a:pt x="5966" y="133"/>
                      </a:lnTo>
                      <a:lnTo>
                        <a:pt x="5959" y="135"/>
                      </a:lnTo>
                      <a:lnTo>
                        <a:pt x="5953" y="138"/>
                      </a:lnTo>
                      <a:lnTo>
                        <a:pt x="5946" y="141"/>
                      </a:lnTo>
                      <a:lnTo>
                        <a:pt x="5939" y="144"/>
                      </a:lnTo>
                      <a:lnTo>
                        <a:pt x="5933" y="147"/>
                      </a:lnTo>
                      <a:lnTo>
                        <a:pt x="5926" y="150"/>
                      </a:lnTo>
                      <a:lnTo>
                        <a:pt x="5920" y="152"/>
                      </a:lnTo>
                      <a:lnTo>
                        <a:pt x="5913" y="156"/>
                      </a:lnTo>
                      <a:lnTo>
                        <a:pt x="5907" y="158"/>
                      </a:lnTo>
                      <a:lnTo>
                        <a:pt x="5900" y="160"/>
                      </a:lnTo>
                      <a:lnTo>
                        <a:pt x="5893" y="164"/>
                      </a:lnTo>
                      <a:lnTo>
                        <a:pt x="5886" y="166"/>
                      </a:lnTo>
                      <a:lnTo>
                        <a:pt x="5879" y="170"/>
                      </a:lnTo>
                      <a:lnTo>
                        <a:pt x="5873" y="172"/>
                      </a:lnTo>
                      <a:lnTo>
                        <a:pt x="5867" y="174"/>
                      </a:lnTo>
                      <a:lnTo>
                        <a:pt x="5860" y="178"/>
                      </a:lnTo>
                      <a:lnTo>
                        <a:pt x="5853" y="180"/>
                      </a:lnTo>
                      <a:lnTo>
                        <a:pt x="5846" y="182"/>
                      </a:lnTo>
                      <a:lnTo>
                        <a:pt x="5839" y="186"/>
                      </a:lnTo>
                      <a:lnTo>
                        <a:pt x="5832" y="188"/>
                      </a:lnTo>
                      <a:lnTo>
                        <a:pt x="5825" y="190"/>
                      </a:lnTo>
                      <a:lnTo>
                        <a:pt x="5818" y="194"/>
                      </a:lnTo>
                      <a:lnTo>
                        <a:pt x="5811" y="196"/>
                      </a:lnTo>
                      <a:lnTo>
                        <a:pt x="5804" y="198"/>
                      </a:lnTo>
                      <a:lnTo>
                        <a:pt x="5797" y="202"/>
                      </a:lnTo>
                      <a:lnTo>
                        <a:pt x="5790" y="204"/>
                      </a:lnTo>
                      <a:lnTo>
                        <a:pt x="5784" y="206"/>
                      </a:lnTo>
                      <a:lnTo>
                        <a:pt x="5777" y="209"/>
                      </a:lnTo>
                      <a:lnTo>
                        <a:pt x="5770" y="212"/>
                      </a:lnTo>
                      <a:lnTo>
                        <a:pt x="5763" y="214"/>
                      </a:lnTo>
                      <a:lnTo>
                        <a:pt x="5756" y="217"/>
                      </a:lnTo>
                      <a:lnTo>
                        <a:pt x="5749" y="219"/>
                      </a:lnTo>
                      <a:lnTo>
                        <a:pt x="5741" y="221"/>
                      </a:lnTo>
                      <a:lnTo>
                        <a:pt x="5734" y="225"/>
                      </a:lnTo>
                      <a:lnTo>
                        <a:pt x="5727" y="227"/>
                      </a:lnTo>
                      <a:lnTo>
                        <a:pt x="5720" y="229"/>
                      </a:lnTo>
                      <a:lnTo>
                        <a:pt x="5713" y="232"/>
                      </a:lnTo>
                      <a:lnTo>
                        <a:pt x="5706" y="235"/>
                      </a:lnTo>
                      <a:lnTo>
                        <a:pt x="5698" y="237"/>
                      </a:lnTo>
                      <a:lnTo>
                        <a:pt x="5691" y="240"/>
                      </a:lnTo>
                      <a:lnTo>
                        <a:pt x="5684" y="242"/>
                      </a:lnTo>
                      <a:lnTo>
                        <a:pt x="5678" y="244"/>
                      </a:lnTo>
                      <a:lnTo>
                        <a:pt x="5669" y="247"/>
                      </a:lnTo>
                      <a:lnTo>
                        <a:pt x="5663" y="250"/>
                      </a:lnTo>
                      <a:lnTo>
                        <a:pt x="5656" y="252"/>
                      </a:lnTo>
                      <a:lnTo>
                        <a:pt x="5649" y="255"/>
                      </a:lnTo>
                      <a:lnTo>
                        <a:pt x="5641" y="257"/>
                      </a:lnTo>
                      <a:lnTo>
                        <a:pt x="5634" y="259"/>
                      </a:lnTo>
                      <a:lnTo>
                        <a:pt x="5627" y="262"/>
                      </a:lnTo>
                      <a:lnTo>
                        <a:pt x="5619" y="264"/>
                      </a:lnTo>
                      <a:lnTo>
                        <a:pt x="5612" y="266"/>
                      </a:lnTo>
                      <a:lnTo>
                        <a:pt x="5605" y="270"/>
                      </a:lnTo>
                      <a:lnTo>
                        <a:pt x="5597" y="272"/>
                      </a:lnTo>
                      <a:lnTo>
                        <a:pt x="5590" y="274"/>
                      </a:lnTo>
                      <a:lnTo>
                        <a:pt x="5583" y="277"/>
                      </a:lnTo>
                      <a:lnTo>
                        <a:pt x="5575" y="279"/>
                      </a:lnTo>
                      <a:lnTo>
                        <a:pt x="5560" y="284"/>
                      </a:lnTo>
                      <a:lnTo>
                        <a:pt x="5546" y="288"/>
                      </a:lnTo>
                      <a:lnTo>
                        <a:pt x="5531" y="293"/>
                      </a:lnTo>
                      <a:lnTo>
                        <a:pt x="5516" y="298"/>
                      </a:lnTo>
                      <a:lnTo>
                        <a:pt x="5501" y="303"/>
                      </a:lnTo>
                      <a:lnTo>
                        <a:pt x="5486" y="308"/>
                      </a:lnTo>
                      <a:lnTo>
                        <a:pt x="5471" y="312"/>
                      </a:lnTo>
                      <a:lnTo>
                        <a:pt x="5456" y="317"/>
                      </a:lnTo>
                      <a:lnTo>
                        <a:pt x="5441" y="322"/>
                      </a:lnTo>
                      <a:lnTo>
                        <a:pt x="5426" y="326"/>
                      </a:lnTo>
                      <a:lnTo>
                        <a:pt x="5411" y="331"/>
                      </a:lnTo>
                      <a:lnTo>
                        <a:pt x="5396" y="335"/>
                      </a:lnTo>
                      <a:lnTo>
                        <a:pt x="5381" y="340"/>
                      </a:lnTo>
                      <a:lnTo>
                        <a:pt x="5366" y="345"/>
                      </a:lnTo>
                      <a:lnTo>
                        <a:pt x="5351" y="350"/>
                      </a:lnTo>
                      <a:lnTo>
                        <a:pt x="5337" y="355"/>
                      </a:lnTo>
                      <a:lnTo>
                        <a:pt x="5307" y="364"/>
                      </a:lnTo>
                      <a:lnTo>
                        <a:pt x="5275" y="373"/>
                      </a:lnTo>
                      <a:lnTo>
                        <a:pt x="5245" y="383"/>
                      </a:lnTo>
                      <a:lnTo>
                        <a:pt x="5216" y="392"/>
                      </a:lnTo>
                      <a:lnTo>
                        <a:pt x="5201" y="396"/>
                      </a:lnTo>
                      <a:lnTo>
                        <a:pt x="5186" y="401"/>
                      </a:lnTo>
                      <a:lnTo>
                        <a:pt x="5169" y="406"/>
                      </a:lnTo>
                      <a:lnTo>
                        <a:pt x="5154" y="410"/>
                      </a:lnTo>
                      <a:lnTo>
                        <a:pt x="5139" y="416"/>
                      </a:lnTo>
                      <a:lnTo>
                        <a:pt x="5125" y="421"/>
                      </a:lnTo>
                      <a:lnTo>
                        <a:pt x="5110" y="425"/>
                      </a:lnTo>
                      <a:lnTo>
                        <a:pt x="5095" y="430"/>
                      </a:lnTo>
                      <a:lnTo>
                        <a:pt x="5080" y="434"/>
                      </a:lnTo>
                      <a:lnTo>
                        <a:pt x="5065" y="439"/>
                      </a:lnTo>
                      <a:lnTo>
                        <a:pt x="5050" y="445"/>
                      </a:lnTo>
                      <a:lnTo>
                        <a:pt x="5035" y="449"/>
                      </a:lnTo>
                      <a:lnTo>
                        <a:pt x="5020" y="454"/>
                      </a:lnTo>
                      <a:lnTo>
                        <a:pt x="5005" y="459"/>
                      </a:lnTo>
                      <a:lnTo>
                        <a:pt x="4990" y="464"/>
                      </a:lnTo>
                      <a:lnTo>
                        <a:pt x="4975" y="469"/>
                      </a:lnTo>
                      <a:lnTo>
                        <a:pt x="4968" y="471"/>
                      </a:lnTo>
                      <a:lnTo>
                        <a:pt x="4960" y="473"/>
                      </a:lnTo>
                      <a:lnTo>
                        <a:pt x="4953" y="476"/>
                      </a:lnTo>
                      <a:lnTo>
                        <a:pt x="4946" y="478"/>
                      </a:lnTo>
                      <a:lnTo>
                        <a:pt x="4938" y="482"/>
                      </a:lnTo>
                      <a:lnTo>
                        <a:pt x="4931" y="484"/>
                      </a:lnTo>
                      <a:lnTo>
                        <a:pt x="4923" y="486"/>
                      </a:lnTo>
                      <a:lnTo>
                        <a:pt x="4916" y="488"/>
                      </a:lnTo>
                      <a:lnTo>
                        <a:pt x="4909" y="491"/>
                      </a:lnTo>
                      <a:lnTo>
                        <a:pt x="4901" y="494"/>
                      </a:lnTo>
                      <a:lnTo>
                        <a:pt x="4894" y="496"/>
                      </a:lnTo>
                      <a:lnTo>
                        <a:pt x="4887" y="499"/>
                      </a:lnTo>
                      <a:lnTo>
                        <a:pt x="4879" y="501"/>
                      </a:lnTo>
                      <a:lnTo>
                        <a:pt x="4872" y="503"/>
                      </a:lnTo>
                      <a:lnTo>
                        <a:pt x="4865" y="507"/>
                      </a:lnTo>
                      <a:lnTo>
                        <a:pt x="4857" y="509"/>
                      </a:lnTo>
                      <a:lnTo>
                        <a:pt x="4850" y="511"/>
                      </a:lnTo>
                      <a:lnTo>
                        <a:pt x="4843" y="514"/>
                      </a:lnTo>
                      <a:lnTo>
                        <a:pt x="4835" y="517"/>
                      </a:lnTo>
                      <a:lnTo>
                        <a:pt x="4828" y="520"/>
                      </a:lnTo>
                      <a:lnTo>
                        <a:pt x="4821" y="522"/>
                      </a:lnTo>
                      <a:lnTo>
                        <a:pt x="4815" y="525"/>
                      </a:lnTo>
                      <a:lnTo>
                        <a:pt x="4807" y="528"/>
                      </a:lnTo>
                      <a:lnTo>
                        <a:pt x="4800" y="530"/>
                      </a:lnTo>
                      <a:lnTo>
                        <a:pt x="4793" y="532"/>
                      </a:lnTo>
                      <a:lnTo>
                        <a:pt x="4786" y="536"/>
                      </a:lnTo>
                      <a:lnTo>
                        <a:pt x="4779" y="538"/>
                      </a:lnTo>
                      <a:lnTo>
                        <a:pt x="4771" y="540"/>
                      </a:lnTo>
                      <a:lnTo>
                        <a:pt x="4764" y="544"/>
                      </a:lnTo>
                      <a:lnTo>
                        <a:pt x="4757" y="546"/>
                      </a:lnTo>
                      <a:lnTo>
                        <a:pt x="4750" y="548"/>
                      </a:lnTo>
                      <a:lnTo>
                        <a:pt x="4743" y="552"/>
                      </a:lnTo>
                      <a:lnTo>
                        <a:pt x="4736" y="554"/>
                      </a:lnTo>
                      <a:lnTo>
                        <a:pt x="4729" y="558"/>
                      </a:lnTo>
                      <a:lnTo>
                        <a:pt x="4722" y="560"/>
                      </a:lnTo>
                      <a:lnTo>
                        <a:pt x="4715" y="562"/>
                      </a:lnTo>
                      <a:lnTo>
                        <a:pt x="4709" y="566"/>
                      </a:lnTo>
                      <a:lnTo>
                        <a:pt x="4702" y="568"/>
                      </a:lnTo>
                      <a:lnTo>
                        <a:pt x="4695" y="571"/>
                      </a:lnTo>
                      <a:lnTo>
                        <a:pt x="4688" y="574"/>
                      </a:lnTo>
                      <a:lnTo>
                        <a:pt x="4681" y="577"/>
                      </a:lnTo>
                      <a:lnTo>
                        <a:pt x="4674" y="579"/>
                      </a:lnTo>
                      <a:lnTo>
                        <a:pt x="4667" y="582"/>
                      </a:lnTo>
                      <a:lnTo>
                        <a:pt x="4660" y="585"/>
                      </a:lnTo>
                      <a:lnTo>
                        <a:pt x="4653" y="587"/>
                      </a:lnTo>
                      <a:lnTo>
                        <a:pt x="4646" y="591"/>
                      </a:lnTo>
                      <a:lnTo>
                        <a:pt x="4639" y="593"/>
                      </a:lnTo>
                      <a:lnTo>
                        <a:pt x="4633" y="597"/>
                      </a:lnTo>
                      <a:lnTo>
                        <a:pt x="4626" y="599"/>
                      </a:lnTo>
                      <a:lnTo>
                        <a:pt x="4619" y="602"/>
                      </a:lnTo>
                      <a:lnTo>
                        <a:pt x="4613" y="606"/>
                      </a:lnTo>
                      <a:lnTo>
                        <a:pt x="4606" y="608"/>
                      </a:lnTo>
                      <a:lnTo>
                        <a:pt x="4599" y="612"/>
                      </a:lnTo>
                      <a:lnTo>
                        <a:pt x="4592" y="614"/>
                      </a:lnTo>
                      <a:lnTo>
                        <a:pt x="4585" y="617"/>
                      </a:lnTo>
                      <a:lnTo>
                        <a:pt x="4580" y="620"/>
                      </a:lnTo>
                      <a:lnTo>
                        <a:pt x="4573" y="623"/>
                      </a:lnTo>
                      <a:lnTo>
                        <a:pt x="4566" y="627"/>
                      </a:lnTo>
                      <a:lnTo>
                        <a:pt x="4559" y="629"/>
                      </a:lnTo>
                      <a:lnTo>
                        <a:pt x="4553" y="632"/>
                      </a:lnTo>
                      <a:lnTo>
                        <a:pt x="4546" y="636"/>
                      </a:lnTo>
                      <a:lnTo>
                        <a:pt x="4540" y="638"/>
                      </a:lnTo>
                      <a:lnTo>
                        <a:pt x="4533" y="642"/>
                      </a:lnTo>
                      <a:lnTo>
                        <a:pt x="4527" y="645"/>
                      </a:lnTo>
                      <a:lnTo>
                        <a:pt x="4521" y="647"/>
                      </a:lnTo>
                      <a:lnTo>
                        <a:pt x="4514" y="651"/>
                      </a:lnTo>
                      <a:lnTo>
                        <a:pt x="4508" y="654"/>
                      </a:lnTo>
                      <a:lnTo>
                        <a:pt x="4501" y="658"/>
                      </a:lnTo>
                      <a:lnTo>
                        <a:pt x="4495" y="660"/>
                      </a:lnTo>
                      <a:lnTo>
                        <a:pt x="4489" y="663"/>
                      </a:lnTo>
                      <a:lnTo>
                        <a:pt x="4483" y="667"/>
                      </a:lnTo>
                      <a:lnTo>
                        <a:pt x="4476" y="670"/>
                      </a:lnTo>
                      <a:lnTo>
                        <a:pt x="4470" y="674"/>
                      </a:lnTo>
                      <a:lnTo>
                        <a:pt x="4463" y="676"/>
                      </a:lnTo>
                      <a:lnTo>
                        <a:pt x="4457" y="680"/>
                      </a:lnTo>
                      <a:lnTo>
                        <a:pt x="4452" y="683"/>
                      </a:lnTo>
                      <a:lnTo>
                        <a:pt x="4445" y="686"/>
                      </a:lnTo>
                      <a:lnTo>
                        <a:pt x="4439" y="690"/>
                      </a:lnTo>
                      <a:lnTo>
                        <a:pt x="4433" y="693"/>
                      </a:lnTo>
                      <a:lnTo>
                        <a:pt x="4426" y="697"/>
                      </a:lnTo>
                      <a:lnTo>
                        <a:pt x="4427" y="697"/>
                      </a:lnTo>
                      <a:lnTo>
                        <a:pt x="4424" y="698"/>
                      </a:lnTo>
                      <a:lnTo>
                        <a:pt x="4422" y="699"/>
                      </a:lnTo>
                      <a:lnTo>
                        <a:pt x="4418" y="701"/>
                      </a:lnTo>
                      <a:lnTo>
                        <a:pt x="4416" y="703"/>
                      </a:lnTo>
                      <a:lnTo>
                        <a:pt x="4414" y="704"/>
                      </a:lnTo>
                      <a:lnTo>
                        <a:pt x="4410" y="706"/>
                      </a:lnTo>
                      <a:lnTo>
                        <a:pt x="4408" y="707"/>
                      </a:lnTo>
                      <a:lnTo>
                        <a:pt x="4404" y="709"/>
                      </a:lnTo>
                      <a:lnTo>
                        <a:pt x="4401" y="711"/>
                      </a:lnTo>
                      <a:lnTo>
                        <a:pt x="4399" y="713"/>
                      </a:lnTo>
                      <a:lnTo>
                        <a:pt x="4395" y="714"/>
                      </a:lnTo>
                      <a:lnTo>
                        <a:pt x="4393" y="716"/>
                      </a:lnTo>
                      <a:lnTo>
                        <a:pt x="4389" y="719"/>
                      </a:lnTo>
                      <a:lnTo>
                        <a:pt x="4386" y="720"/>
                      </a:lnTo>
                      <a:lnTo>
                        <a:pt x="4384" y="722"/>
                      </a:lnTo>
                      <a:lnTo>
                        <a:pt x="4380" y="724"/>
                      </a:lnTo>
                      <a:lnTo>
                        <a:pt x="4377" y="726"/>
                      </a:lnTo>
                      <a:lnTo>
                        <a:pt x="4374" y="728"/>
                      </a:lnTo>
                      <a:lnTo>
                        <a:pt x="4371" y="730"/>
                      </a:lnTo>
                      <a:lnTo>
                        <a:pt x="4368" y="731"/>
                      </a:lnTo>
                      <a:lnTo>
                        <a:pt x="4364" y="734"/>
                      </a:lnTo>
                      <a:lnTo>
                        <a:pt x="4361" y="736"/>
                      </a:lnTo>
                      <a:lnTo>
                        <a:pt x="4357" y="738"/>
                      </a:lnTo>
                      <a:lnTo>
                        <a:pt x="4355" y="741"/>
                      </a:lnTo>
                      <a:lnTo>
                        <a:pt x="4351" y="743"/>
                      </a:lnTo>
                      <a:lnTo>
                        <a:pt x="4348" y="744"/>
                      </a:lnTo>
                      <a:lnTo>
                        <a:pt x="4344" y="746"/>
                      </a:lnTo>
                      <a:lnTo>
                        <a:pt x="4341" y="749"/>
                      </a:lnTo>
                      <a:lnTo>
                        <a:pt x="4338" y="751"/>
                      </a:lnTo>
                      <a:lnTo>
                        <a:pt x="4334" y="753"/>
                      </a:lnTo>
                      <a:lnTo>
                        <a:pt x="4331" y="756"/>
                      </a:lnTo>
                      <a:lnTo>
                        <a:pt x="4327" y="758"/>
                      </a:lnTo>
                      <a:lnTo>
                        <a:pt x="4324" y="760"/>
                      </a:lnTo>
                      <a:lnTo>
                        <a:pt x="4320" y="762"/>
                      </a:lnTo>
                      <a:lnTo>
                        <a:pt x="4317" y="765"/>
                      </a:lnTo>
                      <a:lnTo>
                        <a:pt x="4312" y="767"/>
                      </a:lnTo>
                      <a:lnTo>
                        <a:pt x="4309" y="769"/>
                      </a:lnTo>
                      <a:lnTo>
                        <a:pt x="4305" y="772"/>
                      </a:lnTo>
                      <a:lnTo>
                        <a:pt x="4302" y="774"/>
                      </a:lnTo>
                      <a:lnTo>
                        <a:pt x="4298" y="776"/>
                      </a:lnTo>
                      <a:lnTo>
                        <a:pt x="4295" y="780"/>
                      </a:lnTo>
                      <a:lnTo>
                        <a:pt x="4290" y="782"/>
                      </a:lnTo>
                      <a:lnTo>
                        <a:pt x="4287" y="784"/>
                      </a:lnTo>
                      <a:lnTo>
                        <a:pt x="4283" y="787"/>
                      </a:lnTo>
                      <a:lnTo>
                        <a:pt x="4280" y="789"/>
                      </a:lnTo>
                      <a:lnTo>
                        <a:pt x="4275" y="792"/>
                      </a:lnTo>
                      <a:lnTo>
                        <a:pt x="4272" y="795"/>
                      </a:lnTo>
                      <a:lnTo>
                        <a:pt x="4268" y="797"/>
                      </a:lnTo>
                      <a:lnTo>
                        <a:pt x="4264" y="799"/>
                      </a:lnTo>
                      <a:lnTo>
                        <a:pt x="4260" y="803"/>
                      </a:lnTo>
                      <a:lnTo>
                        <a:pt x="4257" y="805"/>
                      </a:lnTo>
                      <a:lnTo>
                        <a:pt x="4252" y="807"/>
                      </a:lnTo>
                      <a:lnTo>
                        <a:pt x="4249" y="810"/>
                      </a:lnTo>
                      <a:lnTo>
                        <a:pt x="4244" y="813"/>
                      </a:lnTo>
                      <a:lnTo>
                        <a:pt x="4241" y="815"/>
                      </a:lnTo>
                      <a:lnTo>
                        <a:pt x="4237" y="818"/>
                      </a:lnTo>
                      <a:lnTo>
                        <a:pt x="4233" y="821"/>
                      </a:lnTo>
                      <a:lnTo>
                        <a:pt x="4229" y="823"/>
                      </a:lnTo>
                      <a:lnTo>
                        <a:pt x="4225" y="827"/>
                      </a:lnTo>
                      <a:lnTo>
                        <a:pt x="4221" y="829"/>
                      </a:lnTo>
                      <a:lnTo>
                        <a:pt x="4217" y="832"/>
                      </a:lnTo>
                      <a:lnTo>
                        <a:pt x="4213" y="835"/>
                      </a:lnTo>
                      <a:lnTo>
                        <a:pt x="4209" y="837"/>
                      </a:lnTo>
                      <a:lnTo>
                        <a:pt x="4204" y="841"/>
                      </a:lnTo>
                      <a:lnTo>
                        <a:pt x="4200" y="843"/>
                      </a:lnTo>
                      <a:lnTo>
                        <a:pt x="4196" y="846"/>
                      </a:lnTo>
                      <a:lnTo>
                        <a:pt x="4192" y="849"/>
                      </a:lnTo>
                      <a:lnTo>
                        <a:pt x="4188" y="851"/>
                      </a:lnTo>
                      <a:lnTo>
                        <a:pt x="4183" y="855"/>
                      </a:lnTo>
                      <a:lnTo>
                        <a:pt x="4180" y="857"/>
                      </a:lnTo>
                      <a:lnTo>
                        <a:pt x="4175" y="860"/>
                      </a:lnTo>
                      <a:lnTo>
                        <a:pt x="4170" y="863"/>
                      </a:lnTo>
                      <a:lnTo>
                        <a:pt x="4167" y="866"/>
                      </a:lnTo>
                      <a:lnTo>
                        <a:pt x="4162" y="868"/>
                      </a:lnTo>
                      <a:lnTo>
                        <a:pt x="4158" y="872"/>
                      </a:lnTo>
                      <a:lnTo>
                        <a:pt x="4154" y="875"/>
                      </a:lnTo>
                      <a:lnTo>
                        <a:pt x="4150" y="878"/>
                      </a:lnTo>
                      <a:lnTo>
                        <a:pt x="4145" y="881"/>
                      </a:lnTo>
                      <a:lnTo>
                        <a:pt x="4141" y="883"/>
                      </a:lnTo>
                      <a:lnTo>
                        <a:pt x="4137" y="887"/>
                      </a:lnTo>
                      <a:lnTo>
                        <a:pt x="4132" y="889"/>
                      </a:lnTo>
                      <a:lnTo>
                        <a:pt x="4128" y="893"/>
                      </a:lnTo>
                      <a:lnTo>
                        <a:pt x="4123" y="896"/>
                      </a:lnTo>
                      <a:lnTo>
                        <a:pt x="4119" y="898"/>
                      </a:lnTo>
                      <a:lnTo>
                        <a:pt x="4115" y="902"/>
                      </a:lnTo>
                      <a:lnTo>
                        <a:pt x="4111" y="904"/>
                      </a:lnTo>
                      <a:lnTo>
                        <a:pt x="4106" y="907"/>
                      </a:lnTo>
                      <a:lnTo>
                        <a:pt x="4101" y="911"/>
                      </a:lnTo>
                      <a:lnTo>
                        <a:pt x="4097" y="913"/>
                      </a:lnTo>
                      <a:lnTo>
                        <a:pt x="4092" y="917"/>
                      </a:lnTo>
                      <a:lnTo>
                        <a:pt x="4088" y="919"/>
                      </a:lnTo>
                      <a:lnTo>
                        <a:pt x="4084" y="922"/>
                      </a:lnTo>
                      <a:lnTo>
                        <a:pt x="4079" y="926"/>
                      </a:lnTo>
                      <a:lnTo>
                        <a:pt x="4075" y="928"/>
                      </a:lnTo>
                      <a:lnTo>
                        <a:pt x="4070" y="932"/>
                      </a:lnTo>
                      <a:lnTo>
                        <a:pt x="4066" y="935"/>
                      </a:lnTo>
                      <a:lnTo>
                        <a:pt x="4056" y="941"/>
                      </a:lnTo>
                      <a:lnTo>
                        <a:pt x="4047" y="947"/>
                      </a:lnTo>
                      <a:lnTo>
                        <a:pt x="4038" y="952"/>
                      </a:lnTo>
                      <a:lnTo>
                        <a:pt x="4029" y="959"/>
                      </a:lnTo>
                      <a:lnTo>
                        <a:pt x="4020" y="965"/>
                      </a:lnTo>
                      <a:lnTo>
                        <a:pt x="4010" y="971"/>
                      </a:lnTo>
                      <a:lnTo>
                        <a:pt x="4001" y="978"/>
                      </a:lnTo>
                      <a:lnTo>
                        <a:pt x="3992" y="983"/>
                      </a:lnTo>
                      <a:lnTo>
                        <a:pt x="3983" y="989"/>
                      </a:lnTo>
                      <a:lnTo>
                        <a:pt x="3972" y="996"/>
                      </a:lnTo>
                      <a:lnTo>
                        <a:pt x="3963" y="1002"/>
                      </a:lnTo>
                      <a:lnTo>
                        <a:pt x="3954" y="1008"/>
                      </a:lnTo>
                      <a:lnTo>
                        <a:pt x="3945" y="1013"/>
                      </a:lnTo>
                      <a:lnTo>
                        <a:pt x="3935" y="1020"/>
                      </a:lnTo>
                      <a:lnTo>
                        <a:pt x="3925" y="1026"/>
                      </a:lnTo>
                      <a:lnTo>
                        <a:pt x="3916" y="1032"/>
                      </a:lnTo>
                      <a:lnTo>
                        <a:pt x="3907" y="1038"/>
                      </a:lnTo>
                      <a:lnTo>
                        <a:pt x="3896" y="1044"/>
                      </a:lnTo>
                      <a:lnTo>
                        <a:pt x="3887" y="1050"/>
                      </a:lnTo>
                      <a:lnTo>
                        <a:pt x="3878" y="1056"/>
                      </a:lnTo>
                      <a:lnTo>
                        <a:pt x="3867" y="1062"/>
                      </a:lnTo>
                      <a:lnTo>
                        <a:pt x="3858" y="1068"/>
                      </a:lnTo>
                      <a:lnTo>
                        <a:pt x="3848" y="1073"/>
                      </a:lnTo>
                      <a:lnTo>
                        <a:pt x="3839" y="1079"/>
                      </a:lnTo>
                      <a:lnTo>
                        <a:pt x="3834" y="1082"/>
                      </a:lnTo>
                      <a:lnTo>
                        <a:pt x="3829" y="1085"/>
                      </a:lnTo>
                      <a:lnTo>
                        <a:pt x="3824" y="1088"/>
                      </a:lnTo>
                      <a:lnTo>
                        <a:pt x="3819" y="1091"/>
                      </a:lnTo>
                      <a:lnTo>
                        <a:pt x="3814" y="1094"/>
                      </a:lnTo>
                      <a:lnTo>
                        <a:pt x="3810" y="1096"/>
                      </a:lnTo>
                      <a:lnTo>
                        <a:pt x="3804" y="1099"/>
                      </a:lnTo>
                      <a:lnTo>
                        <a:pt x="3799" y="1102"/>
                      </a:lnTo>
                      <a:lnTo>
                        <a:pt x="3795" y="1104"/>
                      </a:lnTo>
                      <a:lnTo>
                        <a:pt x="3790" y="1108"/>
                      </a:lnTo>
                      <a:lnTo>
                        <a:pt x="3785" y="1110"/>
                      </a:lnTo>
                      <a:lnTo>
                        <a:pt x="3780" y="1114"/>
                      </a:lnTo>
                      <a:lnTo>
                        <a:pt x="3775" y="1116"/>
                      </a:lnTo>
                      <a:lnTo>
                        <a:pt x="3771" y="1118"/>
                      </a:lnTo>
                      <a:lnTo>
                        <a:pt x="3766" y="1122"/>
                      </a:lnTo>
                      <a:lnTo>
                        <a:pt x="3760" y="1124"/>
                      </a:lnTo>
                      <a:lnTo>
                        <a:pt x="3756" y="1126"/>
                      </a:lnTo>
                      <a:lnTo>
                        <a:pt x="3751" y="1130"/>
                      </a:lnTo>
                      <a:lnTo>
                        <a:pt x="3746" y="1132"/>
                      </a:lnTo>
                      <a:lnTo>
                        <a:pt x="3741" y="1134"/>
                      </a:lnTo>
                      <a:lnTo>
                        <a:pt x="3736" y="1138"/>
                      </a:lnTo>
                      <a:lnTo>
                        <a:pt x="3732" y="1140"/>
                      </a:lnTo>
                      <a:lnTo>
                        <a:pt x="3727" y="1142"/>
                      </a:lnTo>
                      <a:lnTo>
                        <a:pt x="3721" y="1145"/>
                      </a:lnTo>
                      <a:lnTo>
                        <a:pt x="3717" y="1148"/>
                      </a:lnTo>
                      <a:lnTo>
                        <a:pt x="3712" y="1150"/>
                      </a:lnTo>
                      <a:lnTo>
                        <a:pt x="3707" y="1153"/>
                      </a:lnTo>
                      <a:lnTo>
                        <a:pt x="3702" y="1155"/>
                      </a:lnTo>
                      <a:lnTo>
                        <a:pt x="3697" y="1157"/>
                      </a:lnTo>
                      <a:lnTo>
                        <a:pt x="3692" y="1160"/>
                      </a:lnTo>
                      <a:lnTo>
                        <a:pt x="3688" y="1163"/>
                      </a:lnTo>
                      <a:lnTo>
                        <a:pt x="3682" y="1165"/>
                      </a:lnTo>
                      <a:lnTo>
                        <a:pt x="3677" y="1168"/>
                      </a:lnTo>
                      <a:lnTo>
                        <a:pt x="3673" y="1170"/>
                      </a:lnTo>
                      <a:lnTo>
                        <a:pt x="3668" y="1172"/>
                      </a:lnTo>
                      <a:lnTo>
                        <a:pt x="3664" y="1175"/>
                      </a:lnTo>
                      <a:lnTo>
                        <a:pt x="3658" y="1177"/>
                      </a:lnTo>
                      <a:lnTo>
                        <a:pt x="3653" y="1179"/>
                      </a:lnTo>
                      <a:lnTo>
                        <a:pt x="3649" y="1181"/>
                      </a:lnTo>
                      <a:lnTo>
                        <a:pt x="3644" y="1184"/>
                      </a:lnTo>
                      <a:lnTo>
                        <a:pt x="3638" y="1186"/>
                      </a:lnTo>
                      <a:lnTo>
                        <a:pt x="3634" y="1188"/>
                      </a:lnTo>
                      <a:lnTo>
                        <a:pt x="3629" y="1191"/>
                      </a:lnTo>
                      <a:lnTo>
                        <a:pt x="3624" y="1193"/>
                      </a:lnTo>
                      <a:lnTo>
                        <a:pt x="3620" y="1195"/>
                      </a:lnTo>
                      <a:lnTo>
                        <a:pt x="3614" y="1198"/>
                      </a:lnTo>
                      <a:lnTo>
                        <a:pt x="3609" y="1200"/>
                      </a:lnTo>
                      <a:lnTo>
                        <a:pt x="3605" y="1201"/>
                      </a:lnTo>
                      <a:lnTo>
                        <a:pt x="3600" y="1203"/>
                      </a:lnTo>
                      <a:lnTo>
                        <a:pt x="3596" y="1206"/>
                      </a:lnTo>
                      <a:lnTo>
                        <a:pt x="3590" y="1208"/>
                      </a:lnTo>
                      <a:lnTo>
                        <a:pt x="3585" y="1210"/>
                      </a:lnTo>
                      <a:lnTo>
                        <a:pt x="3581" y="1211"/>
                      </a:lnTo>
                      <a:lnTo>
                        <a:pt x="3576" y="1214"/>
                      </a:lnTo>
                      <a:lnTo>
                        <a:pt x="3571" y="1216"/>
                      </a:lnTo>
                      <a:lnTo>
                        <a:pt x="3566" y="1217"/>
                      </a:lnTo>
                      <a:lnTo>
                        <a:pt x="3561" y="1219"/>
                      </a:lnTo>
                      <a:lnTo>
                        <a:pt x="3556" y="1222"/>
                      </a:lnTo>
                      <a:lnTo>
                        <a:pt x="3552" y="1223"/>
                      </a:lnTo>
                      <a:lnTo>
                        <a:pt x="3547" y="1225"/>
                      </a:lnTo>
                      <a:lnTo>
                        <a:pt x="3543" y="1226"/>
                      </a:lnTo>
                      <a:lnTo>
                        <a:pt x="3538" y="1229"/>
                      </a:lnTo>
                      <a:lnTo>
                        <a:pt x="3532" y="1231"/>
                      </a:lnTo>
                      <a:lnTo>
                        <a:pt x="3528" y="1232"/>
                      </a:lnTo>
                      <a:lnTo>
                        <a:pt x="3523" y="1234"/>
                      </a:lnTo>
                      <a:lnTo>
                        <a:pt x="3518" y="1236"/>
                      </a:lnTo>
                      <a:lnTo>
                        <a:pt x="3514" y="1237"/>
                      </a:lnTo>
                      <a:lnTo>
                        <a:pt x="3509" y="1239"/>
                      </a:lnTo>
                      <a:lnTo>
                        <a:pt x="3505" y="1240"/>
                      </a:lnTo>
                      <a:lnTo>
                        <a:pt x="3500" y="1242"/>
                      </a:lnTo>
                      <a:lnTo>
                        <a:pt x="3494" y="1244"/>
                      </a:lnTo>
                      <a:lnTo>
                        <a:pt x="3490" y="1245"/>
                      </a:lnTo>
                      <a:lnTo>
                        <a:pt x="3485" y="1247"/>
                      </a:lnTo>
                      <a:lnTo>
                        <a:pt x="3480" y="1248"/>
                      </a:lnTo>
                      <a:lnTo>
                        <a:pt x="3476" y="1249"/>
                      </a:lnTo>
                      <a:lnTo>
                        <a:pt x="3471" y="1251"/>
                      </a:lnTo>
                      <a:lnTo>
                        <a:pt x="3467" y="1252"/>
                      </a:lnTo>
                      <a:lnTo>
                        <a:pt x="3462" y="1254"/>
                      </a:lnTo>
                      <a:lnTo>
                        <a:pt x="3457" y="1255"/>
                      </a:lnTo>
                      <a:lnTo>
                        <a:pt x="3453" y="1256"/>
                      </a:lnTo>
                      <a:lnTo>
                        <a:pt x="3448" y="1257"/>
                      </a:lnTo>
                      <a:lnTo>
                        <a:pt x="3443" y="1259"/>
                      </a:lnTo>
                      <a:lnTo>
                        <a:pt x="3439" y="1260"/>
                      </a:lnTo>
                      <a:lnTo>
                        <a:pt x="3433" y="1261"/>
                      </a:lnTo>
                      <a:lnTo>
                        <a:pt x="3428" y="1262"/>
                      </a:lnTo>
                      <a:lnTo>
                        <a:pt x="3424" y="1263"/>
                      </a:lnTo>
                      <a:lnTo>
                        <a:pt x="3419" y="1264"/>
                      </a:lnTo>
                      <a:lnTo>
                        <a:pt x="3415" y="1266"/>
                      </a:lnTo>
                      <a:lnTo>
                        <a:pt x="3410" y="1266"/>
                      </a:lnTo>
                      <a:lnTo>
                        <a:pt x="3405" y="1267"/>
                      </a:lnTo>
                      <a:lnTo>
                        <a:pt x="3401" y="1268"/>
                      </a:lnTo>
                      <a:lnTo>
                        <a:pt x="3396" y="1269"/>
                      </a:lnTo>
                      <a:lnTo>
                        <a:pt x="3392" y="1269"/>
                      </a:lnTo>
                      <a:lnTo>
                        <a:pt x="3387" y="1270"/>
                      </a:lnTo>
                      <a:lnTo>
                        <a:pt x="3382" y="1271"/>
                      </a:lnTo>
                      <a:lnTo>
                        <a:pt x="3379" y="1271"/>
                      </a:lnTo>
                      <a:lnTo>
                        <a:pt x="3374" y="1272"/>
                      </a:lnTo>
                      <a:lnTo>
                        <a:pt x="3370" y="1272"/>
                      </a:lnTo>
                      <a:lnTo>
                        <a:pt x="3365" y="1274"/>
                      </a:lnTo>
                      <a:lnTo>
                        <a:pt x="3361" y="1274"/>
                      </a:lnTo>
                      <a:lnTo>
                        <a:pt x="3358" y="1275"/>
                      </a:lnTo>
                      <a:lnTo>
                        <a:pt x="3356" y="1275"/>
                      </a:lnTo>
                      <a:lnTo>
                        <a:pt x="3354" y="1275"/>
                      </a:lnTo>
                      <a:lnTo>
                        <a:pt x="3351" y="1275"/>
                      </a:lnTo>
                      <a:lnTo>
                        <a:pt x="3349" y="1276"/>
                      </a:lnTo>
                      <a:lnTo>
                        <a:pt x="3347" y="1276"/>
                      </a:lnTo>
                      <a:lnTo>
                        <a:pt x="3344" y="1276"/>
                      </a:lnTo>
                      <a:lnTo>
                        <a:pt x="3342" y="1276"/>
                      </a:lnTo>
                      <a:lnTo>
                        <a:pt x="3340" y="1276"/>
                      </a:lnTo>
                      <a:lnTo>
                        <a:pt x="3337" y="1276"/>
                      </a:lnTo>
                      <a:lnTo>
                        <a:pt x="3335" y="1277"/>
                      </a:lnTo>
                      <a:lnTo>
                        <a:pt x="3333" y="1277"/>
                      </a:lnTo>
                      <a:lnTo>
                        <a:pt x="3331" y="1277"/>
                      </a:lnTo>
                      <a:lnTo>
                        <a:pt x="3328" y="1277"/>
                      </a:lnTo>
                      <a:lnTo>
                        <a:pt x="3326" y="1277"/>
                      </a:lnTo>
                      <a:lnTo>
                        <a:pt x="3324" y="1277"/>
                      </a:lnTo>
                      <a:lnTo>
                        <a:pt x="3321" y="1277"/>
                      </a:lnTo>
                      <a:lnTo>
                        <a:pt x="3320" y="1277"/>
                      </a:lnTo>
                      <a:lnTo>
                        <a:pt x="3318" y="1277"/>
                      </a:lnTo>
                      <a:lnTo>
                        <a:pt x="3316" y="1277"/>
                      </a:lnTo>
                      <a:lnTo>
                        <a:pt x="3313" y="1277"/>
                      </a:lnTo>
                      <a:lnTo>
                        <a:pt x="3311" y="1277"/>
                      </a:lnTo>
                      <a:lnTo>
                        <a:pt x="3309" y="1277"/>
                      </a:lnTo>
                      <a:lnTo>
                        <a:pt x="3306" y="1278"/>
                      </a:lnTo>
                      <a:lnTo>
                        <a:pt x="3301" y="1278"/>
                      </a:lnTo>
                      <a:lnTo>
                        <a:pt x="3295" y="1278"/>
                      </a:lnTo>
                      <a:lnTo>
                        <a:pt x="3289" y="1278"/>
                      </a:lnTo>
                      <a:lnTo>
                        <a:pt x="3283" y="1278"/>
                      </a:lnTo>
                      <a:lnTo>
                        <a:pt x="3278" y="1278"/>
                      </a:lnTo>
                      <a:lnTo>
                        <a:pt x="3272" y="1278"/>
                      </a:lnTo>
                      <a:lnTo>
                        <a:pt x="3267" y="1278"/>
                      </a:lnTo>
                      <a:lnTo>
                        <a:pt x="3261" y="1278"/>
                      </a:lnTo>
                      <a:lnTo>
                        <a:pt x="3256" y="1277"/>
                      </a:lnTo>
                      <a:lnTo>
                        <a:pt x="3250" y="1277"/>
                      </a:lnTo>
                      <a:lnTo>
                        <a:pt x="3244" y="1277"/>
                      </a:lnTo>
                      <a:lnTo>
                        <a:pt x="3238" y="1277"/>
                      </a:lnTo>
                      <a:lnTo>
                        <a:pt x="3233" y="1277"/>
                      </a:lnTo>
                      <a:lnTo>
                        <a:pt x="3227" y="1277"/>
                      </a:lnTo>
                      <a:lnTo>
                        <a:pt x="3221" y="1277"/>
                      </a:lnTo>
                      <a:lnTo>
                        <a:pt x="3215" y="1277"/>
                      </a:lnTo>
                      <a:lnTo>
                        <a:pt x="3210" y="1277"/>
                      </a:lnTo>
                      <a:lnTo>
                        <a:pt x="3204" y="1277"/>
                      </a:lnTo>
                      <a:lnTo>
                        <a:pt x="3198" y="1276"/>
                      </a:lnTo>
                      <a:lnTo>
                        <a:pt x="3191" y="1276"/>
                      </a:lnTo>
                      <a:lnTo>
                        <a:pt x="3185" y="1276"/>
                      </a:lnTo>
                      <a:lnTo>
                        <a:pt x="3180" y="1276"/>
                      </a:lnTo>
                      <a:lnTo>
                        <a:pt x="3174" y="1276"/>
                      </a:lnTo>
                      <a:lnTo>
                        <a:pt x="3168" y="1276"/>
                      </a:lnTo>
                      <a:lnTo>
                        <a:pt x="3162" y="1275"/>
                      </a:lnTo>
                      <a:lnTo>
                        <a:pt x="3157" y="1275"/>
                      </a:lnTo>
                      <a:lnTo>
                        <a:pt x="3151" y="1275"/>
                      </a:lnTo>
                      <a:lnTo>
                        <a:pt x="3145" y="1275"/>
                      </a:lnTo>
                      <a:lnTo>
                        <a:pt x="3139" y="1275"/>
                      </a:lnTo>
                      <a:lnTo>
                        <a:pt x="3134" y="1274"/>
                      </a:lnTo>
                      <a:lnTo>
                        <a:pt x="3127" y="1274"/>
                      </a:lnTo>
                      <a:lnTo>
                        <a:pt x="3121" y="1274"/>
                      </a:lnTo>
                      <a:lnTo>
                        <a:pt x="3115" y="1274"/>
                      </a:lnTo>
                      <a:lnTo>
                        <a:pt x="3109" y="1272"/>
                      </a:lnTo>
                      <a:lnTo>
                        <a:pt x="3104" y="1272"/>
                      </a:lnTo>
                      <a:lnTo>
                        <a:pt x="3098" y="1272"/>
                      </a:lnTo>
                      <a:lnTo>
                        <a:pt x="3091" y="1272"/>
                      </a:lnTo>
                      <a:lnTo>
                        <a:pt x="3085" y="1271"/>
                      </a:lnTo>
                      <a:lnTo>
                        <a:pt x="3079" y="1271"/>
                      </a:lnTo>
                      <a:lnTo>
                        <a:pt x="3074" y="1271"/>
                      </a:lnTo>
                      <a:lnTo>
                        <a:pt x="3068" y="1270"/>
                      </a:lnTo>
                      <a:lnTo>
                        <a:pt x="3061" y="1270"/>
                      </a:lnTo>
                      <a:lnTo>
                        <a:pt x="3055" y="1270"/>
                      </a:lnTo>
                      <a:lnTo>
                        <a:pt x="3049" y="1269"/>
                      </a:lnTo>
                      <a:lnTo>
                        <a:pt x="3044" y="1269"/>
                      </a:lnTo>
                      <a:lnTo>
                        <a:pt x="3038" y="1268"/>
                      </a:lnTo>
                      <a:lnTo>
                        <a:pt x="3031" y="1268"/>
                      </a:lnTo>
                      <a:lnTo>
                        <a:pt x="3025" y="1268"/>
                      </a:lnTo>
                      <a:lnTo>
                        <a:pt x="3019" y="1267"/>
                      </a:lnTo>
                      <a:lnTo>
                        <a:pt x="3014" y="1267"/>
                      </a:lnTo>
                      <a:lnTo>
                        <a:pt x="3007" y="1267"/>
                      </a:lnTo>
                      <a:lnTo>
                        <a:pt x="3001" y="1266"/>
                      </a:lnTo>
                      <a:lnTo>
                        <a:pt x="2995" y="1266"/>
                      </a:lnTo>
                      <a:lnTo>
                        <a:pt x="2988" y="1264"/>
                      </a:lnTo>
                      <a:lnTo>
                        <a:pt x="2983" y="1264"/>
                      </a:lnTo>
                      <a:lnTo>
                        <a:pt x="2977" y="1263"/>
                      </a:lnTo>
                      <a:lnTo>
                        <a:pt x="2964" y="1263"/>
                      </a:lnTo>
                      <a:lnTo>
                        <a:pt x="2951" y="1262"/>
                      </a:lnTo>
                      <a:lnTo>
                        <a:pt x="2940" y="1261"/>
                      </a:lnTo>
                      <a:lnTo>
                        <a:pt x="2927" y="1260"/>
                      </a:lnTo>
                      <a:lnTo>
                        <a:pt x="2915" y="1259"/>
                      </a:lnTo>
                      <a:lnTo>
                        <a:pt x="2903" y="1257"/>
                      </a:lnTo>
                      <a:lnTo>
                        <a:pt x="2890" y="1256"/>
                      </a:lnTo>
                      <a:lnTo>
                        <a:pt x="2878" y="1255"/>
                      </a:lnTo>
                      <a:lnTo>
                        <a:pt x="2865" y="1253"/>
                      </a:lnTo>
                      <a:lnTo>
                        <a:pt x="2852" y="1252"/>
                      </a:lnTo>
                      <a:lnTo>
                        <a:pt x="2840" y="1251"/>
                      </a:lnTo>
                      <a:lnTo>
                        <a:pt x="2828" y="1249"/>
                      </a:lnTo>
                      <a:lnTo>
                        <a:pt x="2816" y="1248"/>
                      </a:lnTo>
                      <a:lnTo>
                        <a:pt x="2803" y="1247"/>
                      </a:lnTo>
                      <a:lnTo>
                        <a:pt x="2790" y="1245"/>
                      </a:lnTo>
                      <a:lnTo>
                        <a:pt x="2778" y="1244"/>
                      </a:lnTo>
                      <a:lnTo>
                        <a:pt x="2765" y="1242"/>
                      </a:lnTo>
                      <a:lnTo>
                        <a:pt x="2752" y="1240"/>
                      </a:lnTo>
                      <a:lnTo>
                        <a:pt x="2739" y="1239"/>
                      </a:lnTo>
                      <a:lnTo>
                        <a:pt x="2726" y="1238"/>
                      </a:lnTo>
                      <a:lnTo>
                        <a:pt x="2713" y="1236"/>
                      </a:lnTo>
                      <a:lnTo>
                        <a:pt x="2700" y="1234"/>
                      </a:lnTo>
                      <a:lnTo>
                        <a:pt x="2688" y="1233"/>
                      </a:lnTo>
                      <a:lnTo>
                        <a:pt x="2675" y="1231"/>
                      </a:lnTo>
                      <a:lnTo>
                        <a:pt x="2662" y="1230"/>
                      </a:lnTo>
                      <a:lnTo>
                        <a:pt x="2650" y="1228"/>
                      </a:lnTo>
                      <a:lnTo>
                        <a:pt x="2636" y="1226"/>
                      </a:lnTo>
                      <a:lnTo>
                        <a:pt x="2623" y="1224"/>
                      </a:lnTo>
                      <a:lnTo>
                        <a:pt x="2610" y="1223"/>
                      </a:lnTo>
                      <a:lnTo>
                        <a:pt x="2598" y="1221"/>
                      </a:lnTo>
                      <a:lnTo>
                        <a:pt x="2584" y="1219"/>
                      </a:lnTo>
                      <a:lnTo>
                        <a:pt x="2571" y="1217"/>
                      </a:lnTo>
                      <a:lnTo>
                        <a:pt x="2559" y="1216"/>
                      </a:lnTo>
                      <a:lnTo>
                        <a:pt x="2545" y="1214"/>
                      </a:lnTo>
                      <a:lnTo>
                        <a:pt x="2532" y="1213"/>
                      </a:lnTo>
                      <a:lnTo>
                        <a:pt x="2519" y="1210"/>
                      </a:lnTo>
                      <a:lnTo>
                        <a:pt x="2506" y="1208"/>
                      </a:lnTo>
                      <a:lnTo>
                        <a:pt x="2493" y="1207"/>
                      </a:lnTo>
                      <a:lnTo>
                        <a:pt x="2479" y="1205"/>
                      </a:lnTo>
                      <a:lnTo>
                        <a:pt x="2466" y="1202"/>
                      </a:lnTo>
                      <a:lnTo>
                        <a:pt x="2453" y="1201"/>
                      </a:lnTo>
                      <a:lnTo>
                        <a:pt x="2440" y="1199"/>
                      </a:lnTo>
                      <a:lnTo>
                        <a:pt x="2426" y="1196"/>
                      </a:lnTo>
                      <a:lnTo>
                        <a:pt x="2413" y="1195"/>
                      </a:lnTo>
                      <a:lnTo>
                        <a:pt x="2400" y="1193"/>
                      </a:lnTo>
                      <a:lnTo>
                        <a:pt x="2387" y="1191"/>
                      </a:lnTo>
                      <a:lnTo>
                        <a:pt x="2373" y="1190"/>
                      </a:lnTo>
                      <a:lnTo>
                        <a:pt x="2360" y="1187"/>
                      </a:lnTo>
                      <a:lnTo>
                        <a:pt x="2347" y="1185"/>
                      </a:lnTo>
                      <a:lnTo>
                        <a:pt x="2333" y="1183"/>
                      </a:lnTo>
                      <a:lnTo>
                        <a:pt x="2320" y="1181"/>
                      </a:lnTo>
                      <a:lnTo>
                        <a:pt x="2306" y="1179"/>
                      </a:lnTo>
                      <a:lnTo>
                        <a:pt x="2294" y="1177"/>
                      </a:lnTo>
                      <a:lnTo>
                        <a:pt x="2280" y="1175"/>
                      </a:lnTo>
                      <a:lnTo>
                        <a:pt x="2266" y="1172"/>
                      </a:lnTo>
                      <a:lnTo>
                        <a:pt x="2253" y="1171"/>
                      </a:lnTo>
                      <a:lnTo>
                        <a:pt x="2239" y="1169"/>
                      </a:lnTo>
                      <a:lnTo>
                        <a:pt x="2226" y="1167"/>
                      </a:lnTo>
                      <a:lnTo>
                        <a:pt x="2212" y="1164"/>
                      </a:lnTo>
                      <a:lnTo>
                        <a:pt x="2199" y="1163"/>
                      </a:lnTo>
                      <a:lnTo>
                        <a:pt x="2185" y="1161"/>
                      </a:lnTo>
                      <a:lnTo>
                        <a:pt x="2171" y="1158"/>
                      </a:lnTo>
                      <a:lnTo>
                        <a:pt x="2159" y="1156"/>
                      </a:lnTo>
                      <a:lnTo>
                        <a:pt x="2145" y="1154"/>
                      </a:lnTo>
                      <a:lnTo>
                        <a:pt x="2131" y="1153"/>
                      </a:lnTo>
                      <a:lnTo>
                        <a:pt x="2117" y="1150"/>
                      </a:lnTo>
                      <a:lnTo>
                        <a:pt x="2105" y="1148"/>
                      </a:lnTo>
                      <a:lnTo>
                        <a:pt x="2091" y="1146"/>
                      </a:lnTo>
                      <a:lnTo>
                        <a:pt x="2063" y="1142"/>
                      </a:lnTo>
                      <a:lnTo>
                        <a:pt x="2035" y="1138"/>
                      </a:lnTo>
                      <a:lnTo>
                        <a:pt x="2009" y="1133"/>
                      </a:lnTo>
                      <a:lnTo>
                        <a:pt x="1981" y="1130"/>
                      </a:lnTo>
                      <a:lnTo>
                        <a:pt x="1954" y="1125"/>
                      </a:lnTo>
                      <a:lnTo>
                        <a:pt x="1927" y="1122"/>
                      </a:lnTo>
                      <a:lnTo>
                        <a:pt x="1900" y="1117"/>
                      </a:lnTo>
                      <a:lnTo>
                        <a:pt x="1872" y="1114"/>
                      </a:lnTo>
                      <a:lnTo>
                        <a:pt x="1858" y="1111"/>
                      </a:lnTo>
                      <a:lnTo>
                        <a:pt x="1844" y="1109"/>
                      </a:lnTo>
                      <a:lnTo>
                        <a:pt x="1832" y="1107"/>
                      </a:lnTo>
                      <a:lnTo>
                        <a:pt x="1818" y="1106"/>
                      </a:lnTo>
                      <a:lnTo>
                        <a:pt x="1804" y="1103"/>
                      </a:lnTo>
                      <a:lnTo>
                        <a:pt x="1790" y="1101"/>
                      </a:lnTo>
                      <a:lnTo>
                        <a:pt x="1776" y="1100"/>
                      </a:lnTo>
                      <a:lnTo>
                        <a:pt x="1762" y="1097"/>
                      </a:lnTo>
                      <a:lnTo>
                        <a:pt x="1749" y="1095"/>
                      </a:lnTo>
                      <a:lnTo>
                        <a:pt x="1735" y="1094"/>
                      </a:lnTo>
                      <a:lnTo>
                        <a:pt x="1721" y="1092"/>
                      </a:lnTo>
                      <a:lnTo>
                        <a:pt x="1707" y="1089"/>
                      </a:lnTo>
                      <a:lnTo>
                        <a:pt x="1694" y="1088"/>
                      </a:lnTo>
                      <a:lnTo>
                        <a:pt x="1681" y="1086"/>
                      </a:lnTo>
                      <a:lnTo>
                        <a:pt x="1667" y="1084"/>
                      </a:lnTo>
                      <a:lnTo>
                        <a:pt x="1653" y="1082"/>
                      </a:lnTo>
                      <a:lnTo>
                        <a:pt x="1639" y="1080"/>
                      </a:lnTo>
                      <a:lnTo>
                        <a:pt x="1625" y="1079"/>
                      </a:lnTo>
                      <a:lnTo>
                        <a:pt x="1611" y="1077"/>
                      </a:lnTo>
                      <a:lnTo>
                        <a:pt x="1598" y="1076"/>
                      </a:lnTo>
                      <a:lnTo>
                        <a:pt x="1584" y="1073"/>
                      </a:lnTo>
                      <a:lnTo>
                        <a:pt x="1570" y="1072"/>
                      </a:lnTo>
                      <a:lnTo>
                        <a:pt x="1557" y="1070"/>
                      </a:lnTo>
                      <a:lnTo>
                        <a:pt x="1544" y="1069"/>
                      </a:lnTo>
                      <a:lnTo>
                        <a:pt x="1530" y="1066"/>
                      </a:lnTo>
                      <a:lnTo>
                        <a:pt x="1516" y="1065"/>
                      </a:lnTo>
                      <a:lnTo>
                        <a:pt x="1502" y="1064"/>
                      </a:lnTo>
                      <a:lnTo>
                        <a:pt x="1488" y="1062"/>
                      </a:lnTo>
                      <a:lnTo>
                        <a:pt x="1474" y="1061"/>
                      </a:lnTo>
                      <a:lnTo>
                        <a:pt x="1461" y="1058"/>
                      </a:lnTo>
                      <a:lnTo>
                        <a:pt x="1447" y="1057"/>
                      </a:lnTo>
                      <a:lnTo>
                        <a:pt x="1434" y="1056"/>
                      </a:lnTo>
                      <a:lnTo>
                        <a:pt x="1420" y="1055"/>
                      </a:lnTo>
                      <a:lnTo>
                        <a:pt x="1406" y="1053"/>
                      </a:lnTo>
                      <a:lnTo>
                        <a:pt x="1393" y="1051"/>
                      </a:lnTo>
                      <a:lnTo>
                        <a:pt x="1379" y="1050"/>
                      </a:lnTo>
                      <a:lnTo>
                        <a:pt x="1365" y="1049"/>
                      </a:lnTo>
                      <a:lnTo>
                        <a:pt x="1352" y="1047"/>
                      </a:lnTo>
                      <a:lnTo>
                        <a:pt x="1338" y="1046"/>
                      </a:lnTo>
                      <a:lnTo>
                        <a:pt x="1325" y="1044"/>
                      </a:lnTo>
                      <a:lnTo>
                        <a:pt x="1311" y="1043"/>
                      </a:lnTo>
                      <a:lnTo>
                        <a:pt x="1297" y="1042"/>
                      </a:lnTo>
                      <a:lnTo>
                        <a:pt x="1284" y="1041"/>
                      </a:lnTo>
                      <a:lnTo>
                        <a:pt x="1270" y="1040"/>
                      </a:lnTo>
                      <a:lnTo>
                        <a:pt x="1257" y="1039"/>
                      </a:lnTo>
                      <a:lnTo>
                        <a:pt x="1243" y="1038"/>
                      </a:lnTo>
                      <a:lnTo>
                        <a:pt x="1230" y="1036"/>
                      </a:lnTo>
                      <a:lnTo>
                        <a:pt x="1216" y="1034"/>
                      </a:lnTo>
                      <a:lnTo>
                        <a:pt x="1202" y="1034"/>
                      </a:lnTo>
                      <a:lnTo>
                        <a:pt x="1190" y="1033"/>
                      </a:lnTo>
                      <a:lnTo>
                        <a:pt x="1176" y="1032"/>
                      </a:lnTo>
                      <a:lnTo>
                        <a:pt x="1162" y="1031"/>
                      </a:lnTo>
                      <a:lnTo>
                        <a:pt x="1149" y="1030"/>
                      </a:lnTo>
                      <a:lnTo>
                        <a:pt x="1136" y="1028"/>
                      </a:lnTo>
                      <a:lnTo>
                        <a:pt x="1122" y="1027"/>
                      </a:lnTo>
                      <a:lnTo>
                        <a:pt x="1109" y="1026"/>
                      </a:lnTo>
                      <a:lnTo>
                        <a:pt x="1102" y="1026"/>
                      </a:lnTo>
                      <a:lnTo>
                        <a:pt x="1095" y="1025"/>
                      </a:lnTo>
                      <a:lnTo>
                        <a:pt x="1088" y="1025"/>
                      </a:lnTo>
                      <a:lnTo>
                        <a:pt x="1081" y="1024"/>
                      </a:lnTo>
                      <a:lnTo>
                        <a:pt x="1076" y="1024"/>
                      </a:lnTo>
                      <a:lnTo>
                        <a:pt x="1069" y="1024"/>
                      </a:lnTo>
                      <a:lnTo>
                        <a:pt x="1062" y="1023"/>
                      </a:lnTo>
                      <a:lnTo>
                        <a:pt x="1055" y="1023"/>
                      </a:lnTo>
                      <a:lnTo>
                        <a:pt x="1048" y="1023"/>
                      </a:lnTo>
                      <a:lnTo>
                        <a:pt x="1042" y="1021"/>
                      </a:lnTo>
                      <a:lnTo>
                        <a:pt x="1035" y="1021"/>
                      </a:lnTo>
                      <a:lnTo>
                        <a:pt x="1028" y="1020"/>
                      </a:lnTo>
                      <a:lnTo>
                        <a:pt x="1022" y="1020"/>
                      </a:lnTo>
                      <a:lnTo>
                        <a:pt x="1015" y="1020"/>
                      </a:lnTo>
                      <a:lnTo>
                        <a:pt x="1009" y="1020"/>
                      </a:lnTo>
                      <a:lnTo>
                        <a:pt x="1002" y="1019"/>
                      </a:lnTo>
                      <a:lnTo>
                        <a:pt x="995" y="1019"/>
                      </a:lnTo>
                      <a:lnTo>
                        <a:pt x="988" y="1019"/>
                      </a:lnTo>
                      <a:lnTo>
                        <a:pt x="982" y="1018"/>
                      </a:lnTo>
                      <a:lnTo>
                        <a:pt x="975" y="1018"/>
                      </a:lnTo>
                      <a:lnTo>
                        <a:pt x="969" y="1018"/>
                      </a:lnTo>
                      <a:lnTo>
                        <a:pt x="962" y="1017"/>
                      </a:lnTo>
                      <a:lnTo>
                        <a:pt x="956" y="1017"/>
                      </a:lnTo>
                      <a:lnTo>
                        <a:pt x="949" y="1017"/>
                      </a:lnTo>
                      <a:lnTo>
                        <a:pt x="942" y="1017"/>
                      </a:lnTo>
                      <a:lnTo>
                        <a:pt x="936" y="1016"/>
                      </a:lnTo>
                      <a:lnTo>
                        <a:pt x="929" y="1016"/>
                      </a:lnTo>
                      <a:lnTo>
                        <a:pt x="922" y="1016"/>
                      </a:lnTo>
                      <a:lnTo>
                        <a:pt x="916" y="1016"/>
                      </a:lnTo>
                      <a:lnTo>
                        <a:pt x="910" y="1015"/>
                      </a:lnTo>
                      <a:lnTo>
                        <a:pt x="903" y="1015"/>
                      </a:lnTo>
                      <a:lnTo>
                        <a:pt x="896" y="1015"/>
                      </a:lnTo>
                      <a:lnTo>
                        <a:pt x="890" y="1015"/>
                      </a:lnTo>
                      <a:lnTo>
                        <a:pt x="883" y="1015"/>
                      </a:lnTo>
                      <a:lnTo>
                        <a:pt x="876" y="1013"/>
                      </a:lnTo>
                      <a:lnTo>
                        <a:pt x="869" y="1013"/>
                      </a:lnTo>
                      <a:lnTo>
                        <a:pt x="864" y="1013"/>
                      </a:lnTo>
                      <a:lnTo>
                        <a:pt x="857" y="1013"/>
                      </a:lnTo>
                      <a:lnTo>
                        <a:pt x="850" y="1013"/>
                      </a:lnTo>
                      <a:lnTo>
                        <a:pt x="844" y="1013"/>
                      </a:lnTo>
                      <a:lnTo>
                        <a:pt x="837" y="1013"/>
                      </a:lnTo>
                      <a:lnTo>
                        <a:pt x="830" y="1012"/>
                      </a:lnTo>
                      <a:lnTo>
                        <a:pt x="825" y="1012"/>
                      </a:lnTo>
                      <a:lnTo>
                        <a:pt x="818" y="1012"/>
                      </a:lnTo>
                      <a:lnTo>
                        <a:pt x="811" y="1012"/>
                      </a:lnTo>
                      <a:lnTo>
                        <a:pt x="805" y="1012"/>
                      </a:lnTo>
                      <a:lnTo>
                        <a:pt x="798" y="1012"/>
                      </a:lnTo>
                      <a:lnTo>
                        <a:pt x="792" y="1012"/>
                      </a:lnTo>
                      <a:lnTo>
                        <a:pt x="785" y="1012"/>
                      </a:lnTo>
                      <a:lnTo>
                        <a:pt x="778" y="1012"/>
                      </a:lnTo>
                      <a:lnTo>
                        <a:pt x="773" y="1012"/>
                      </a:lnTo>
                      <a:lnTo>
                        <a:pt x="766" y="1012"/>
                      </a:lnTo>
                      <a:lnTo>
                        <a:pt x="759" y="1012"/>
                      </a:lnTo>
                      <a:lnTo>
                        <a:pt x="753" y="1012"/>
                      </a:lnTo>
                      <a:lnTo>
                        <a:pt x="746" y="1011"/>
                      </a:lnTo>
                      <a:lnTo>
                        <a:pt x="740" y="1011"/>
                      </a:lnTo>
                      <a:lnTo>
                        <a:pt x="734" y="1011"/>
                      </a:lnTo>
                      <a:lnTo>
                        <a:pt x="727" y="1011"/>
                      </a:lnTo>
                      <a:lnTo>
                        <a:pt x="721" y="1011"/>
                      </a:lnTo>
                      <a:lnTo>
                        <a:pt x="714" y="1011"/>
                      </a:lnTo>
                      <a:lnTo>
                        <a:pt x="708" y="1012"/>
                      </a:lnTo>
                      <a:lnTo>
                        <a:pt x="701" y="1012"/>
                      </a:lnTo>
                      <a:lnTo>
                        <a:pt x="696" y="1012"/>
                      </a:lnTo>
                      <a:lnTo>
                        <a:pt x="689" y="1012"/>
                      </a:lnTo>
                      <a:lnTo>
                        <a:pt x="682" y="1012"/>
                      </a:lnTo>
                      <a:lnTo>
                        <a:pt x="676" y="1012"/>
                      </a:lnTo>
                      <a:lnTo>
                        <a:pt x="669" y="1012"/>
                      </a:lnTo>
                      <a:lnTo>
                        <a:pt x="663" y="1012"/>
                      </a:lnTo>
                      <a:lnTo>
                        <a:pt x="656" y="1012"/>
                      </a:lnTo>
                      <a:lnTo>
                        <a:pt x="651" y="1012"/>
                      </a:lnTo>
                      <a:lnTo>
                        <a:pt x="644" y="1012"/>
                      </a:lnTo>
                      <a:lnTo>
                        <a:pt x="638" y="1012"/>
                      </a:lnTo>
                      <a:lnTo>
                        <a:pt x="631" y="1013"/>
                      </a:lnTo>
                      <a:lnTo>
                        <a:pt x="625" y="1013"/>
                      </a:lnTo>
                      <a:lnTo>
                        <a:pt x="618" y="1013"/>
                      </a:lnTo>
                      <a:lnTo>
                        <a:pt x="613" y="1013"/>
                      </a:lnTo>
                      <a:lnTo>
                        <a:pt x="606" y="1013"/>
                      </a:lnTo>
                      <a:lnTo>
                        <a:pt x="600" y="1013"/>
                      </a:lnTo>
                      <a:lnTo>
                        <a:pt x="593" y="1015"/>
                      </a:lnTo>
                      <a:lnTo>
                        <a:pt x="587" y="1015"/>
                      </a:lnTo>
                      <a:lnTo>
                        <a:pt x="580" y="1015"/>
                      </a:lnTo>
                      <a:lnTo>
                        <a:pt x="575" y="1015"/>
                      </a:lnTo>
                      <a:lnTo>
                        <a:pt x="568" y="1016"/>
                      </a:lnTo>
                      <a:lnTo>
                        <a:pt x="562" y="1016"/>
                      </a:lnTo>
                      <a:lnTo>
                        <a:pt x="555" y="1016"/>
                      </a:lnTo>
                      <a:lnTo>
                        <a:pt x="549" y="1016"/>
                      </a:lnTo>
                      <a:lnTo>
                        <a:pt x="542" y="1017"/>
                      </a:lnTo>
                      <a:lnTo>
                        <a:pt x="537" y="1017"/>
                      </a:lnTo>
                      <a:lnTo>
                        <a:pt x="530" y="1017"/>
                      </a:lnTo>
                      <a:lnTo>
                        <a:pt x="524" y="1017"/>
                      </a:lnTo>
                      <a:lnTo>
                        <a:pt x="518" y="1018"/>
                      </a:lnTo>
                      <a:lnTo>
                        <a:pt x="511" y="1018"/>
                      </a:lnTo>
                      <a:lnTo>
                        <a:pt x="505" y="1018"/>
                      </a:lnTo>
                      <a:lnTo>
                        <a:pt x="498" y="1019"/>
                      </a:lnTo>
                      <a:lnTo>
                        <a:pt x="493" y="1019"/>
                      </a:lnTo>
                      <a:lnTo>
                        <a:pt x="486" y="1019"/>
                      </a:lnTo>
                      <a:lnTo>
                        <a:pt x="480" y="1020"/>
                      </a:lnTo>
                      <a:lnTo>
                        <a:pt x="474" y="1020"/>
                      </a:lnTo>
                      <a:lnTo>
                        <a:pt x="467" y="1021"/>
                      </a:lnTo>
                      <a:lnTo>
                        <a:pt x="462" y="1021"/>
                      </a:lnTo>
                      <a:lnTo>
                        <a:pt x="455" y="1021"/>
                      </a:lnTo>
                      <a:lnTo>
                        <a:pt x="449" y="1023"/>
                      </a:lnTo>
                      <a:lnTo>
                        <a:pt x="443" y="1023"/>
                      </a:lnTo>
                      <a:lnTo>
                        <a:pt x="436" y="1024"/>
                      </a:lnTo>
                      <a:lnTo>
                        <a:pt x="431" y="1024"/>
                      </a:lnTo>
                      <a:lnTo>
                        <a:pt x="425" y="1025"/>
                      </a:lnTo>
                      <a:lnTo>
                        <a:pt x="418" y="1025"/>
                      </a:lnTo>
                      <a:lnTo>
                        <a:pt x="412" y="1026"/>
                      </a:lnTo>
                      <a:lnTo>
                        <a:pt x="406" y="1026"/>
                      </a:lnTo>
                      <a:lnTo>
                        <a:pt x="399" y="1027"/>
                      </a:lnTo>
                      <a:lnTo>
                        <a:pt x="394" y="1027"/>
                      </a:lnTo>
                      <a:lnTo>
                        <a:pt x="388" y="1028"/>
                      </a:lnTo>
                      <a:lnTo>
                        <a:pt x="381" y="1028"/>
                      </a:lnTo>
                      <a:lnTo>
                        <a:pt x="375" y="1030"/>
                      </a:lnTo>
                      <a:lnTo>
                        <a:pt x="369" y="1030"/>
                      </a:lnTo>
                      <a:lnTo>
                        <a:pt x="363" y="1031"/>
                      </a:lnTo>
                      <a:lnTo>
                        <a:pt x="357" y="1031"/>
                      </a:lnTo>
                      <a:lnTo>
                        <a:pt x="351" y="1032"/>
                      </a:lnTo>
                      <a:lnTo>
                        <a:pt x="344" y="1033"/>
                      </a:lnTo>
                      <a:lnTo>
                        <a:pt x="338" y="1033"/>
                      </a:lnTo>
                      <a:lnTo>
                        <a:pt x="333" y="1034"/>
                      </a:lnTo>
                      <a:lnTo>
                        <a:pt x="327" y="1034"/>
                      </a:lnTo>
                      <a:lnTo>
                        <a:pt x="320" y="1035"/>
                      </a:lnTo>
                      <a:lnTo>
                        <a:pt x="314" y="1036"/>
                      </a:lnTo>
                      <a:lnTo>
                        <a:pt x="308" y="1036"/>
                      </a:lnTo>
                      <a:lnTo>
                        <a:pt x="303" y="1038"/>
                      </a:lnTo>
                      <a:lnTo>
                        <a:pt x="296" y="1039"/>
                      </a:lnTo>
                      <a:lnTo>
                        <a:pt x="290" y="1039"/>
                      </a:lnTo>
                      <a:lnTo>
                        <a:pt x="284" y="1040"/>
                      </a:lnTo>
                      <a:lnTo>
                        <a:pt x="278" y="1041"/>
                      </a:lnTo>
                      <a:lnTo>
                        <a:pt x="272" y="1041"/>
                      </a:lnTo>
                      <a:lnTo>
                        <a:pt x="266" y="1042"/>
                      </a:lnTo>
                      <a:lnTo>
                        <a:pt x="260" y="1043"/>
                      </a:lnTo>
                      <a:lnTo>
                        <a:pt x="254" y="1044"/>
                      </a:lnTo>
                      <a:lnTo>
                        <a:pt x="247" y="1044"/>
                      </a:lnTo>
                      <a:lnTo>
                        <a:pt x="242" y="1046"/>
                      </a:lnTo>
                      <a:lnTo>
                        <a:pt x="236" y="1047"/>
                      </a:lnTo>
                      <a:lnTo>
                        <a:pt x="230" y="1048"/>
                      </a:lnTo>
                      <a:lnTo>
                        <a:pt x="224" y="1048"/>
                      </a:lnTo>
                      <a:lnTo>
                        <a:pt x="217" y="1049"/>
                      </a:lnTo>
                      <a:lnTo>
                        <a:pt x="212" y="1050"/>
                      </a:lnTo>
                      <a:lnTo>
                        <a:pt x="206" y="1051"/>
                      </a:lnTo>
                      <a:lnTo>
                        <a:pt x="200" y="1053"/>
                      </a:lnTo>
                      <a:lnTo>
                        <a:pt x="194" y="1053"/>
                      </a:lnTo>
                      <a:lnTo>
                        <a:pt x="187" y="1054"/>
                      </a:lnTo>
                      <a:lnTo>
                        <a:pt x="182" y="1055"/>
                      </a:lnTo>
                      <a:lnTo>
                        <a:pt x="176" y="1056"/>
                      </a:lnTo>
                      <a:lnTo>
                        <a:pt x="170" y="1057"/>
                      </a:lnTo>
                      <a:lnTo>
                        <a:pt x="164" y="1058"/>
                      </a:lnTo>
                      <a:lnTo>
                        <a:pt x="159" y="1059"/>
                      </a:lnTo>
                      <a:lnTo>
                        <a:pt x="152" y="1059"/>
                      </a:lnTo>
                      <a:lnTo>
                        <a:pt x="146" y="1061"/>
                      </a:lnTo>
                      <a:lnTo>
                        <a:pt x="140" y="1062"/>
                      </a:lnTo>
                      <a:lnTo>
                        <a:pt x="134" y="1063"/>
                      </a:lnTo>
                      <a:lnTo>
                        <a:pt x="129" y="1064"/>
                      </a:lnTo>
                      <a:lnTo>
                        <a:pt x="123" y="1065"/>
                      </a:lnTo>
                      <a:lnTo>
                        <a:pt x="116" y="1066"/>
                      </a:lnTo>
                      <a:lnTo>
                        <a:pt x="110" y="1068"/>
                      </a:lnTo>
                      <a:lnTo>
                        <a:pt x="104" y="1068"/>
                      </a:lnTo>
                      <a:lnTo>
                        <a:pt x="99" y="1069"/>
                      </a:lnTo>
                      <a:lnTo>
                        <a:pt x="93" y="1070"/>
                      </a:lnTo>
                      <a:lnTo>
                        <a:pt x="87" y="1071"/>
                      </a:lnTo>
                      <a:lnTo>
                        <a:pt x="81" y="1072"/>
                      </a:lnTo>
                      <a:lnTo>
                        <a:pt x="74" y="1073"/>
                      </a:lnTo>
                      <a:lnTo>
                        <a:pt x="69" y="1074"/>
                      </a:lnTo>
                      <a:lnTo>
                        <a:pt x="63" y="1074"/>
                      </a:lnTo>
                      <a:lnTo>
                        <a:pt x="57" y="1076"/>
                      </a:lnTo>
                      <a:lnTo>
                        <a:pt x="51" y="1077"/>
                      </a:lnTo>
                      <a:lnTo>
                        <a:pt x="45" y="1078"/>
                      </a:lnTo>
                      <a:lnTo>
                        <a:pt x="39" y="1078"/>
                      </a:lnTo>
                      <a:lnTo>
                        <a:pt x="33" y="1079"/>
                      </a:lnTo>
                      <a:lnTo>
                        <a:pt x="27" y="1080"/>
                      </a:lnTo>
                      <a:lnTo>
                        <a:pt x="20" y="1080"/>
                      </a:lnTo>
                      <a:lnTo>
                        <a:pt x="15" y="1080"/>
                      </a:lnTo>
                      <a:lnTo>
                        <a:pt x="8" y="1080"/>
                      </a:lnTo>
                      <a:lnTo>
                        <a:pt x="0" y="107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93000"/>
                    </a:lnSpc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  <a:defRPr/>
                  </a:pPr>
                  <a:endParaRPr lang="cs-CZ" dirty="0">
                    <a:ea typeface="Microsoft YaHei" charset="-122"/>
                    <a:cs typeface="+mn-cs"/>
                  </a:endParaRPr>
                </a:p>
              </p:txBody>
            </p:sp>
            <p:sp>
              <p:nvSpPr>
                <p:cNvPr id="4128" name="Freeform 10"/>
                <p:cNvSpPr>
                  <a:spLocks noChangeArrowheads="1"/>
                </p:cNvSpPr>
                <p:nvPr/>
              </p:nvSpPr>
              <p:spPr bwMode="auto">
                <a:xfrm>
                  <a:off x="4896" y="396"/>
                  <a:ext cx="485" cy="72"/>
                </a:xfrm>
                <a:custGeom>
                  <a:avLst/>
                  <a:gdLst>
                    <a:gd name="T0" fmla="*/ 6806 w 6103"/>
                    <a:gd name="T1" fmla="*/ 2422 h 1114"/>
                    <a:gd name="T2" fmla="*/ 6806 w 6103"/>
                    <a:gd name="T3" fmla="*/ 2422 h 1114"/>
                    <a:gd name="T4" fmla="*/ 6806 w 6103"/>
                    <a:gd name="T5" fmla="*/ 2422 h 1114"/>
                    <a:gd name="T6" fmla="*/ 6806 w 6103"/>
                    <a:gd name="T7" fmla="*/ 2422 h 1114"/>
                    <a:gd name="T8" fmla="*/ 6806 w 6103"/>
                    <a:gd name="T9" fmla="*/ 2422 h 1114"/>
                    <a:gd name="T10" fmla="*/ 6806 w 6103"/>
                    <a:gd name="T11" fmla="*/ 2422 h 1114"/>
                    <a:gd name="T12" fmla="*/ 6806 w 6103"/>
                    <a:gd name="T13" fmla="*/ 2422 h 1114"/>
                    <a:gd name="T14" fmla="*/ 6806 w 6103"/>
                    <a:gd name="T15" fmla="*/ 2422 h 1114"/>
                    <a:gd name="T16" fmla="*/ 6806 w 6103"/>
                    <a:gd name="T17" fmla="*/ 2422 h 1114"/>
                    <a:gd name="T18" fmla="*/ 6806 w 6103"/>
                    <a:gd name="T19" fmla="*/ 2422 h 1114"/>
                    <a:gd name="T20" fmla="*/ 6806 w 6103"/>
                    <a:gd name="T21" fmla="*/ 2422 h 1114"/>
                    <a:gd name="T22" fmla="*/ 6806 w 6103"/>
                    <a:gd name="T23" fmla="*/ 2422 h 1114"/>
                    <a:gd name="T24" fmla="*/ 6806 w 6103"/>
                    <a:gd name="T25" fmla="*/ 2422 h 1114"/>
                    <a:gd name="T26" fmla="*/ 6806 w 6103"/>
                    <a:gd name="T27" fmla="*/ 2422 h 1114"/>
                    <a:gd name="T28" fmla="*/ 6806 w 6103"/>
                    <a:gd name="T29" fmla="*/ 2422 h 1114"/>
                    <a:gd name="T30" fmla="*/ 6806 w 6103"/>
                    <a:gd name="T31" fmla="*/ 2422 h 1114"/>
                    <a:gd name="T32" fmla="*/ 6806 w 6103"/>
                    <a:gd name="T33" fmla="*/ 2422 h 1114"/>
                    <a:gd name="T34" fmla="*/ 6806 w 6103"/>
                    <a:gd name="T35" fmla="*/ 2422 h 1114"/>
                    <a:gd name="T36" fmla="*/ 6806 w 6103"/>
                    <a:gd name="T37" fmla="*/ 2422 h 1114"/>
                    <a:gd name="T38" fmla="*/ 6806 w 6103"/>
                    <a:gd name="T39" fmla="*/ 2422 h 1114"/>
                    <a:gd name="T40" fmla="*/ 6806 w 6103"/>
                    <a:gd name="T41" fmla="*/ 2422 h 1114"/>
                    <a:gd name="T42" fmla="*/ 6806 w 6103"/>
                    <a:gd name="T43" fmla="*/ 2422 h 1114"/>
                    <a:gd name="T44" fmla="*/ 6806 w 6103"/>
                    <a:gd name="T45" fmla="*/ 2422 h 1114"/>
                    <a:gd name="T46" fmla="*/ 6806 w 6103"/>
                    <a:gd name="T47" fmla="*/ 2422 h 1114"/>
                    <a:gd name="T48" fmla="*/ 6806 w 6103"/>
                    <a:gd name="T49" fmla="*/ 2422 h 1114"/>
                    <a:gd name="T50" fmla="*/ 6806 w 6103"/>
                    <a:gd name="T51" fmla="*/ 2422 h 1114"/>
                    <a:gd name="T52" fmla="*/ 6806 w 6103"/>
                    <a:gd name="T53" fmla="*/ 2422 h 1114"/>
                    <a:gd name="T54" fmla="*/ 6806 w 6103"/>
                    <a:gd name="T55" fmla="*/ 2422 h 1114"/>
                    <a:gd name="T56" fmla="*/ 6806 w 6103"/>
                    <a:gd name="T57" fmla="*/ 2422 h 1114"/>
                    <a:gd name="T58" fmla="*/ 6806 w 6103"/>
                    <a:gd name="T59" fmla="*/ 2422 h 1114"/>
                    <a:gd name="T60" fmla="*/ 6806 w 6103"/>
                    <a:gd name="T61" fmla="*/ 2422 h 1114"/>
                    <a:gd name="T62" fmla="*/ 6806 w 6103"/>
                    <a:gd name="T63" fmla="*/ 2422 h 1114"/>
                    <a:gd name="T64" fmla="*/ 6806 w 6103"/>
                    <a:gd name="T65" fmla="*/ 2422 h 1114"/>
                    <a:gd name="T66" fmla="*/ 6806 w 6103"/>
                    <a:gd name="T67" fmla="*/ 2422 h 1114"/>
                    <a:gd name="T68" fmla="*/ 6806 w 6103"/>
                    <a:gd name="T69" fmla="*/ 2422 h 1114"/>
                    <a:gd name="T70" fmla="*/ 6806 w 6103"/>
                    <a:gd name="T71" fmla="*/ 2422 h 1114"/>
                    <a:gd name="T72" fmla="*/ 6806 w 6103"/>
                    <a:gd name="T73" fmla="*/ 2422 h 1114"/>
                    <a:gd name="T74" fmla="*/ 6806 w 6103"/>
                    <a:gd name="T75" fmla="*/ 2422 h 1114"/>
                    <a:gd name="T76" fmla="*/ 6806 w 6103"/>
                    <a:gd name="T77" fmla="*/ 2422 h 1114"/>
                    <a:gd name="T78" fmla="*/ 6806 w 6103"/>
                    <a:gd name="T79" fmla="*/ 2422 h 1114"/>
                    <a:gd name="T80" fmla="*/ 6806 w 6103"/>
                    <a:gd name="T81" fmla="*/ 2422 h 1114"/>
                    <a:gd name="T82" fmla="*/ 6806 w 6103"/>
                    <a:gd name="T83" fmla="*/ 2422 h 1114"/>
                    <a:gd name="T84" fmla="*/ 6806 w 6103"/>
                    <a:gd name="T85" fmla="*/ 2422 h 1114"/>
                    <a:gd name="T86" fmla="*/ 6806 w 6103"/>
                    <a:gd name="T87" fmla="*/ 2422 h 1114"/>
                    <a:gd name="T88" fmla="*/ 6806 w 6103"/>
                    <a:gd name="T89" fmla="*/ 2422 h 1114"/>
                    <a:gd name="T90" fmla="*/ 6806 w 6103"/>
                    <a:gd name="T91" fmla="*/ 2422 h 1114"/>
                    <a:gd name="T92" fmla="*/ 6806 w 6103"/>
                    <a:gd name="T93" fmla="*/ 2422 h 1114"/>
                    <a:gd name="T94" fmla="*/ 6806 w 6103"/>
                    <a:gd name="T95" fmla="*/ 2422 h 1114"/>
                    <a:gd name="T96" fmla="*/ 6806 w 6103"/>
                    <a:gd name="T97" fmla="*/ 2422 h 1114"/>
                    <a:gd name="T98" fmla="*/ 6806 w 6103"/>
                    <a:gd name="T99" fmla="*/ 2422 h 1114"/>
                    <a:gd name="T100" fmla="*/ 6806 w 6103"/>
                    <a:gd name="T101" fmla="*/ 2422 h 1114"/>
                    <a:gd name="T102" fmla="*/ 6806 w 6103"/>
                    <a:gd name="T103" fmla="*/ 2422 h 1114"/>
                    <a:gd name="T104" fmla="*/ 6806 w 6103"/>
                    <a:gd name="T105" fmla="*/ 2422 h 1114"/>
                    <a:gd name="T106" fmla="*/ 6806 w 6103"/>
                    <a:gd name="T107" fmla="*/ 0 h 1114"/>
                    <a:gd name="T108" fmla="*/ 6806 w 6103"/>
                    <a:gd name="T109" fmla="*/ 2422 h 1114"/>
                    <a:gd name="T110" fmla="*/ 6806 w 6103"/>
                    <a:gd name="T111" fmla="*/ 2422 h 1114"/>
                    <a:gd name="T112" fmla="*/ 6806 w 6103"/>
                    <a:gd name="T113" fmla="*/ 2422 h 1114"/>
                    <a:gd name="T114" fmla="*/ 6806 w 6103"/>
                    <a:gd name="T115" fmla="*/ 2422 h 1114"/>
                    <a:gd name="T116" fmla="*/ 6806 w 6103"/>
                    <a:gd name="T117" fmla="*/ 2422 h 1114"/>
                    <a:gd name="T118" fmla="*/ 6806 w 6103"/>
                    <a:gd name="T119" fmla="*/ 2422 h 1114"/>
                    <a:gd name="T120" fmla="*/ 6806 w 6103"/>
                    <a:gd name="T121" fmla="*/ 2422 h 1114"/>
                    <a:gd name="T122" fmla="*/ 6806 w 6103"/>
                    <a:gd name="T123" fmla="*/ 2422 h 1114"/>
                    <a:gd name="T124" fmla="*/ 6806 w 6103"/>
                    <a:gd name="T125" fmla="*/ 2422 h 1114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6103"/>
                    <a:gd name="T190" fmla="*/ 0 h 1114"/>
                    <a:gd name="T191" fmla="*/ 6103 w 6103"/>
                    <a:gd name="T192" fmla="*/ 1114 h 1114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6103" h="1114">
                      <a:moveTo>
                        <a:pt x="6103" y="104"/>
                      </a:moveTo>
                      <a:lnTo>
                        <a:pt x="6100" y="105"/>
                      </a:lnTo>
                      <a:lnTo>
                        <a:pt x="6096" y="106"/>
                      </a:lnTo>
                      <a:lnTo>
                        <a:pt x="6092" y="108"/>
                      </a:lnTo>
                      <a:lnTo>
                        <a:pt x="6088" y="109"/>
                      </a:lnTo>
                      <a:lnTo>
                        <a:pt x="6085" y="110"/>
                      </a:lnTo>
                      <a:lnTo>
                        <a:pt x="6080" y="110"/>
                      </a:lnTo>
                      <a:lnTo>
                        <a:pt x="6077" y="111"/>
                      </a:lnTo>
                      <a:lnTo>
                        <a:pt x="6073" y="112"/>
                      </a:lnTo>
                      <a:lnTo>
                        <a:pt x="6069" y="113"/>
                      </a:lnTo>
                      <a:lnTo>
                        <a:pt x="6064" y="114"/>
                      </a:lnTo>
                      <a:lnTo>
                        <a:pt x="6061" y="116"/>
                      </a:lnTo>
                      <a:lnTo>
                        <a:pt x="6056" y="116"/>
                      </a:lnTo>
                      <a:lnTo>
                        <a:pt x="6053" y="117"/>
                      </a:lnTo>
                      <a:lnTo>
                        <a:pt x="6048" y="118"/>
                      </a:lnTo>
                      <a:lnTo>
                        <a:pt x="6045" y="119"/>
                      </a:lnTo>
                      <a:lnTo>
                        <a:pt x="6040" y="120"/>
                      </a:lnTo>
                      <a:lnTo>
                        <a:pt x="6035" y="120"/>
                      </a:lnTo>
                      <a:lnTo>
                        <a:pt x="6031" y="121"/>
                      </a:lnTo>
                      <a:lnTo>
                        <a:pt x="6027" y="122"/>
                      </a:lnTo>
                      <a:lnTo>
                        <a:pt x="6023" y="124"/>
                      </a:lnTo>
                      <a:lnTo>
                        <a:pt x="6018" y="124"/>
                      </a:lnTo>
                      <a:lnTo>
                        <a:pt x="6013" y="125"/>
                      </a:lnTo>
                      <a:lnTo>
                        <a:pt x="6009" y="126"/>
                      </a:lnTo>
                      <a:lnTo>
                        <a:pt x="6005" y="127"/>
                      </a:lnTo>
                      <a:lnTo>
                        <a:pt x="6001" y="127"/>
                      </a:lnTo>
                      <a:lnTo>
                        <a:pt x="5996" y="128"/>
                      </a:lnTo>
                      <a:lnTo>
                        <a:pt x="5992" y="129"/>
                      </a:lnTo>
                      <a:lnTo>
                        <a:pt x="5987" y="129"/>
                      </a:lnTo>
                      <a:lnTo>
                        <a:pt x="5982" y="131"/>
                      </a:lnTo>
                      <a:lnTo>
                        <a:pt x="5978" y="132"/>
                      </a:lnTo>
                      <a:lnTo>
                        <a:pt x="5973" y="132"/>
                      </a:lnTo>
                      <a:lnTo>
                        <a:pt x="5967" y="133"/>
                      </a:lnTo>
                      <a:lnTo>
                        <a:pt x="5963" y="134"/>
                      </a:lnTo>
                      <a:lnTo>
                        <a:pt x="5958" y="134"/>
                      </a:lnTo>
                      <a:lnTo>
                        <a:pt x="5954" y="135"/>
                      </a:lnTo>
                      <a:lnTo>
                        <a:pt x="5949" y="136"/>
                      </a:lnTo>
                      <a:lnTo>
                        <a:pt x="5944" y="136"/>
                      </a:lnTo>
                      <a:lnTo>
                        <a:pt x="5939" y="137"/>
                      </a:lnTo>
                      <a:lnTo>
                        <a:pt x="5934" y="137"/>
                      </a:lnTo>
                      <a:lnTo>
                        <a:pt x="5929" y="139"/>
                      </a:lnTo>
                      <a:lnTo>
                        <a:pt x="5924" y="139"/>
                      </a:lnTo>
                      <a:lnTo>
                        <a:pt x="5919" y="140"/>
                      </a:lnTo>
                      <a:lnTo>
                        <a:pt x="5914" y="141"/>
                      </a:lnTo>
                      <a:lnTo>
                        <a:pt x="5909" y="141"/>
                      </a:lnTo>
                      <a:lnTo>
                        <a:pt x="5904" y="142"/>
                      </a:lnTo>
                      <a:lnTo>
                        <a:pt x="5899" y="142"/>
                      </a:lnTo>
                      <a:lnTo>
                        <a:pt x="5894" y="143"/>
                      </a:lnTo>
                      <a:lnTo>
                        <a:pt x="5889" y="143"/>
                      </a:lnTo>
                      <a:lnTo>
                        <a:pt x="5883" y="144"/>
                      </a:lnTo>
                      <a:lnTo>
                        <a:pt x="5879" y="144"/>
                      </a:lnTo>
                      <a:lnTo>
                        <a:pt x="5873" y="145"/>
                      </a:lnTo>
                      <a:lnTo>
                        <a:pt x="5867" y="145"/>
                      </a:lnTo>
                      <a:lnTo>
                        <a:pt x="5863" y="147"/>
                      </a:lnTo>
                      <a:lnTo>
                        <a:pt x="5857" y="147"/>
                      </a:lnTo>
                      <a:lnTo>
                        <a:pt x="5852" y="148"/>
                      </a:lnTo>
                      <a:lnTo>
                        <a:pt x="5846" y="148"/>
                      </a:lnTo>
                      <a:lnTo>
                        <a:pt x="5841" y="149"/>
                      </a:lnTo>
                      <a:lnTo>
                        <a:pt x="5836" y="149"/>
                      </a:lnTo>
                      <a:lnTo>
                        <a:pt x="5830" y="149"/>
                      </a:lnTo>
                      <a:lnTo>
                        <a:pt x="5824" y="150"/>
                      </a:lnTo>
                      <a:lnTo>
                        <a:pt x="5819" y="150"/>
                      </a:lnTo>
                      <a:lnTo>
                        <a:pt x="5814" y="151"/>
                      </a:lnTo>
                      <a:lnTo>
                        <a:pt x="5808" y="151"/>
                      </a:lnTo>
                      <a:lnTo>
                        <a:pt x="5803" y="152"/>
                      </a:lnTo>
                      <a:lnTo>
                        <a:pt x="5797" y="152"/>
                      </a:lnTo>
                      <a:lnTo>
                        <a:pt x="5791" y="152"/>
                      </a:lnTo>
                      <a:lnTo>
                        <a:pt x="5785" y="154"/>
                      </a:lnTo>
                      <a:lnTo>
                        <a:pt x="5780" y="154"/>
                      </a:lnTo>
                      <a:lnTo>
                        <a:pt x="5774" y="154"/>
                      </a:lnTo>
                      <a:lnTo>
                        <a:pt x="5768" y="155"/>
                      </a:lnTo>
                      <a:lnTo>
                        <a:pt x="5762" y="155"/>
                      </a:lnTo>
                      <a:lnTo>
                        <a:pt x="5757" y="155"/>
                      </a:lnTo>
                      <a:lnTo>
                        <a:pt x="5751" y="156"/>
                      </a:lnTo>
                      <a:lnTo>
                        <a:pt x="5745" y="156"/>
                      </a:lnTo>
                      <a:lnTo>
                        <a:pt x="5739" y="156"/>
                      </a:lnTo>
                      <a:lnTo>
                        <a:pt x="5733" y="157"/>
                      </a:lnTo>
                      <a:lnTo>
                        <a:pt x="5728" y="157"/>
                      </a:lnTo>
                      <a:lnTo>
                        <a:pt x="5722" y="157"/>
                      </a:lnTo>
                      <a:lnTo>
                        <a:pt x="5716" y="158"/>
                      </a:lnTo>
                      <a:lnTo>
                        <a:pt x="5710" y="158"/>
                      </a:lnTo>
                      <a:lnTo>
                        <a:pt x="5704" y="158"/>
                      </a:lnTo>
                      <a:lnTo>
                        <a:pt x="5698" y="158"/>
                      </a:lnTo>
                      <a:lnTo>
                        <a:pt x="5692" y="159"/>
                      </a:lnTo>
                      <a:lnTo>
                        <a:pt x="5686" y="159"/>
                      </a:lnTo>
                      <a:lnTo>
                        <a:pt x="5680" y="159"/>
                      </a:lnTo>
                      <a:lnTo>
                        <a:pt x="5674" y="159"/>
                      </a:lnTo>
                      <a:lnTo>
                        <a:pt x="5668" y="160"/>
                      </a:lnTo>
                      <a:lnTo>
                        <a:pt x="5662" y="160"/>
                      </a:lnTo>
                      <a:lnTo>
                        <a:pt x="5655" y="160"/>
                      </a:lnTo>
                      <a:lnTo>
                        <a:pt x="5649" y="160"/>
                      </a:lnTo>
                      <a:lnTo>
                        <a:pt x="5644" y="160"/>
                      </a:lnTo>
                      <a:lnTo>
                        <a:pt x="5637" y="162"/>
                      </a:lnTo>
                      <a:lnTo>
                        <a:pt x="5631" y="162"/>
                      </a:lnTo>
                      <a:lnTo>
                        <a:pt x="5624" y="162"/>
                      </a:lnTo>
                      <a:lnTo>
                        <a:pt x="5618" y="162"/>
                      </a:lnTo>
                      <a:lnTo>
                        <a:pt x="5611" y="162"/>
                      </a:lnTo>
                      <a:lnTo>
                        <a:pt x="5606" y="162"/>
                      </a:lnTo>
                      <a:lnTo>
                        <a:pt x="5599" y="163"/>
                      </a:lnTo>
                      <a:lnTo>
                        <a:pt x="5593" y="163"/>
                      </a:lnTo>
                      <a:lnTo>
                        <a:pt x="5586" y="163"/>
                      </a:lnTo>
                      <a:lnTo>
                        <a:pt x="5580" y="163"/>
                      </a:lnTo>
                      <a:lnTo>
                        <a:pt x="5573" y="163"/>
                      </a:lnTo>
                      <a:lnTo>
                        <a:pt x="5568" y="163"/>
                      </a:lnTo>
                      <a:lnTo>
                        <a:pt x="5561" y="163"/>
                      </a:lnTo>
                      <a:lnTo>
                        <a:pt x="5555" y="163"/>
                      </a:lnTo>
                      <a:lnTo>
                        <a:pt x="5548" y="163"/>
                      </a:lnTo>
                      <a:lnTo>
                        <a:pt x="5541" y="164"/>
                      </a:lnTo>
                      <a:lnTo>
                        <a:pt x="5535" y="164"/>
                      </a:lnTo>
                      <a:lnTo>
                        <a:pt x="5528" y="164"/>
                      </a:lnTo>
                      <a:lnTo>
                        <a:pt x="5521" y="164"/>
                      </a:lnTo>
                      <a:lnTo>
                        <a:pt x="5515" y="164"/>
                      </a:lnTo>
                      <a:lnTo>
                        <a:pt x="5509" y="164"/>
                      </a:lnTo>
                      <a:lnTo>
                        <a:pt x="5502" y="164"/>
                      </a:lnTo>
                      <a:lnTo>
                        <a:pt x="5495" y="164"/>
                      </a:lnTo>
                      <a:lnTo>
                        <a:pt x="5488" y="164"/>
                      </a:lnTo>
                      <a:lnTo>
                        <a:pt x="5482" y="164"/>
                      </a:lnTo>
                      <a:lnTo>
                        <a:pt x="5475" y="164"/>
                      </a:lnTo>
                      <a:lnTo>
                        <a:pt x="5468" y="164"/>
                      </a:lnTo>
                      <a:lnTo>
                        <a:pt x="5462" y="164"/>
                      </a:lnTo>
                      <a:lnTo>
                        <a:pt x="5455" y="164"/>
                      </a:lnTo>
                      <a:lnTo>
                        <a:pt x="5448" y="164"/>
                      </a:lnTo>
                      <a:lnTo>
                        <a:pt x="5442" y="164"/>
                      </a:lnTo>
                      <a:lnTo>
                        <a:pt x="5435" y="164"/>
                      </a:lnTo>
                      <a:lnTo>
                        <a:pt x="5428" y="164"/>
                      </a:lnTo>
                      <a:lnTo>
                        <a:pt x="5421" y="164"/>
                      </a:lnTo>
                      <a:lnTo>
                        <a:pt x="5414" y="164"/>
                      </a:lnTo>
                      <a:lnTo>
                        <a:pt x="5407" y="164"/>
                      </a:lnTo>
                      <a:lnTo>
                        <a:pt x="5400" y="164"/>
                      </a:lnTo>
                      <a:lnTo>
                        <a:pt x="5394" y="164"/>
                      </a:lnTo>
                      <a:lnTo>
                        <a:pt x="5387" y="164"/>
                      </a:lnTo>
                      <a:lnTo>
                        <a:pt x="5380" y="164"/>
                      </a:lnTo>
                      <a:lnTo>
                        <a:pt x="5373" y="164"/>
                      </a:lnTo>
                      <a:lnTo>
                        <a:pt x="5366" y="164"/>
                      </a:lnTo>
                      <a:lnTo>
                        <a:pt x="5359" y="164"/>
                      </a:lnTo>
                      <a:lnTo>
                        <a:pt x="5352" y="163"/>
                      </a:lnTo>
                      <a:lnTo>
                        <a:pt x="5345" y="163"/>
                      </a:lnTo>
                      <a:lnTo>
                        <a:pt x="5338" y="163"/>
                      </a:lnTo>
                      <a:lnTo>
                        <a:pt x="5331" y="163"/>
                      </a:lnTo>
                      <a:lnTo>
                        <a:pt x="5323" y="163"/>
                      </a:lnTo>
                      <a:lnTo>
                        <a:pt x="5316" y="163"/>
                      </a:lnTo>
                      <a:lnTo>
                        <a:pt x="5309" y="163"/>
                      </a:lnTo>
                      <a:lnTo>
                        <a:pt x="5303" y="163"/>
                      </a:lnTo>
                      <a:lnTo>
                        <a:pt x="5296" y="163"/>
                      </a:lnTo>
                      <a:lnTo>
                        <a:pt x="5289" y="163"/>
                      </a:lnTo>
                      <a:lnTo>
                        <a:pt x="5281" y="162"/>
                      </a:lnTo>
                      <a:lnTo>
                        <a:pt x="5274" y="162"/>
                      </a:lnTo>
                      <a:lnTo>
                        <a:pt x="5267" y="162"/>
                      </a:lnTo>
                      <a:lnTo>
                        <a:pt x="5260" y="162"/>
                      </a:lnTo>
                      <a:lnTo>
                        <a:pt x="5253" y="162"/>
                      </a:lnTo>
                      <a:lnTo>
                        <a:pt x="5245" y="162"/>
                      </a:lnTo>
                      <a:lnTo>
                        <a:pt x="5238" y="160"/>
                      </a:lnTo>
                      <a:lnTo>
                        <a:pt x="5231" y="160"/>
                      </a:lnTo>
                      <a:lnTo>
                        <a:pt x="5223" y="160"/>
                      </a:lnTo>
                      <a:lnTo>
                        <a:pt x="5216" y="160"/>
                      </a:lnTo>
                      <a:lnTo>
                        <a:pt x="5209" y="160"/>
                      </a:lnTo>
                      <a:lnTo>
                        <a:pt x="5202" y="160"/>
                      </a:lnTo>
                      <a:lnTo>
                        <a:pt x="5194" y="159"/>
                      </a:lnTo>
                      <a:lnTo>
                        <a:pt x="5187" y="159"/>
                      </a:lnTo>
                      <a:lnTo>
                        <a:pt x="5179" y="159"/>
                      </a:lnTo>
                      <a:lnTo>
                        <a:pt x="5172" y="159"/>
                      </a:lnTo>
                      <a:lnTo>
                        <a:pt x="5165" y="159"/>
                      </a:lnTo>
                      <a:lnTo>
                        <a:pt x="5157" y="158"/>
                      </a:lnTo>
                      <a:lnTo>
                        <a:pt x="5150" y="158"/>
                      </a:lnTo>
                      <a:lnTo>
                        <a:pt x="5144" y="158"/>
                      </a:lnTo>
                      <a:lnTo>
                        <a:pt x="5135" y="158"/>
                      </a:lnTo>
                      <a:lnTo>
                        <a:pt x="5129" y="158"/>
                      </a:lnTo>
                      <a:lnTo>
                        <a:pt x="5121" y="157"/>
                      </a:lnTo>
                      <a:lnTo>
                        <a:pt x="5114" y="157"/>
                      </a:lnTo>
                      <a:lnTo>
                        <a:pt x="5106" y="157"/>
                      </a:lnTo>
                      <a:lnTo>
                        <a:pt x="5099" y="157"/>
                      </a:lnTo>
                      <a:lnTo>
                        <a:pt x="5091" y="156"/>
                      </a:lnTo>
                      <a:lnTo>
                        <a:pt x="5084" y="156"/>
                      </a:lnTo>
                      <a:lnTo>
                        <a:pt x="5076" y="156"/>
                      </a:lnTo>
                      <a:lnTo>
                        <a:pt x="5069" y="156"/>
                      </a:lnTo>
                      <a:lnTo>
                        <a:pt x="5061" y="155"/>
                      </a:lnTo>
                      <a:lnTo>
                        <a:pt x="5054" y="155"/>
                      </a:lnTo>
                      <a:lnTo>
                        <a:pt x="5039" y="154"/>
                      </a:lnTo>
                      <a:lnTo>
                        <a:pt x="5024" y="154"/>
                      </a:lnTo>
                      <a:lnTo>
                        <a:pt x="5008" y="152"/>
                      </a:lnTo>
                      <a:lnTo>
                        <a:pt x="4993" y="152"/>
                      </a:lnTo>
                      <a:lnTo>
                        <a:pt x="4978" y="151"/>
                      </a:lnTo>
                      <a:lnTo>
                        <a:pt x="4963" y="151"/>
                      </a:lnTo>
                      <a:lnTo>
                        <a:pt x="4948" y="150"/>
                      </a:lnTo>
                      <a:lnTo>
                        <a:pt x="4932" y="149"/>
                      </a:lnTo>
                      <a:lnTo>
                        <a:pt x="4917" y="149"/>
                      </a:lnTo>
                      <a:lnTo>
                        <a:pt x="4902" y="148"/>
                      </a:lnTo>
                      <a:lnTo>
                        <a:pt x="4885" y="147"/>
                      </a:lnTo>
                      <a:lnTo>
                        <a:pt x="4870" y="147"/>
                      </a:lnTo>
                      <a:lnTo>
                        <a:pt x="4854" y="145"/>
                      </a:lnTo>
                      <a:lnTo>
                        <a:pt x="4839" y="144"/>
                      </a:lnTo>
                      <a:lnTo>
                        <a:pt x="4823" y="144"/>
                      </a:lnTo>
                      <a:lnTo>
                        <a:pt x="4808" y="143"/>
                      </a:lnTo>
                      <a:lnTo>
                        <a:pt x="4792" y="142"/>
                      </a:lnTo>
                      <a:lnTo>
                        <a:pt x="4777" y="142"/>
                      </a:lnTo>
                      <a:lnTo>
                        <a:pt x="4761" y="141"/>
                      </a:lnTo>
                      <a:lnTo>
                        <a:pt x="4746" y="140"/>
                      </a:lnTo>
                      <a:lnTo>
                        <a:pt x="4730" y="139"/>
                      </a:lnTo>
                      <a:lnTo>
                        <a:pt x="4714" y="139"/>
                      </a:lnTo>
                      <a:lnTo>
                        <a:pt x="4699" y="137"/>
                      </a:lnTo>
                      <a:lnTo>
                        <a:pt x="4683" y="136"/>
                      </a:lnTo>
                      <a:lnTo>
                        <a:pt x="4668" y="135"/>
                      </a:lnTo>
                      <a:lnTo>
                        <a:pt x="4652" y="135"/>
                      </a:lnTo>
                      <a:lnTo>
                        <a:pt x="4635" y="134"/>
                      </a:lnTo>
                      <a:lnTo>
                        <a:pt x="4619" y="133"/>
                      </a:lnTo>
                      <a:lnTo>
                        <a:pt x="4604" y="132"/>
                      </a:lnTo>
                      <a:lnTo>
                        <a:pt x="4588" y="132"/>
                      </a:lnTo>
                      <a:lnTo>
                        <a:pt x="4572" y="131"/>
                      </a:lnTo>
                      <a:lnTo>
                        <a:pt x="4556" y="129"/>
                      </a:lnTo>
                      <a:lnTo>
                        <a:pt x="4525" y="128"/>
                      </a:lnTo>
                      <a:lnTo>
                        <a:pt x="4493" y="126"/>
                      </a:lnTo>
                      <a:lnTo>
                        <a:pt x="4461" y="124"/>
                      </a:lnTo>
                      <a:lnTo>
                        <a:pt x="4429" y="122"/>
                      </a:lnTo>
                      <a:lnTo>
                        <a:pt x="4397" y="120"/>
                      </a:lnTo>
                      <a:lnTo>
                        <a:pt x="4366" y="119"/>
                      </a:lnTo>
                      <a:lnTo>
                        <a:pt x="4334" y="117"/>
                      </a:lnTo>
                      <a:lnTo>
                        <a:pt x="4301" y="116"/>
                      </a:lnTo>
                      <a:lnTo>
                        <a:pt x="4286" y="114"/>
                      </a:lnTo>
                      <a:lnTo>
                        <a:pt x="4270" y="114"/>
                      </a:lnTo>
                      <a:lnTo>
                        <a:pt x="4254" y="113"/>
                      </a:lnTo>
                      <a:lnTo>
                        <a:pt x="4238" y="112"/>
                      </a:lnTo>
                      <a:lnTo>
                        <a:pt x="4223" y="112"/>
                      </a:lnTo>
                      <a:lnTo>
                        <a:pt x="4207" y="111"/>
                      </a:lnTo>
                      <a:lnTo>
                        <a:pt x="4191" y="110"/>
                      </a:lnTo>
                      <a:lnTo>
                        <a:pt x="4175" y="109"/>
                      </a:lnTo>
                      <a:lnTo>
                        <a:pt x="4160" y="109"/>
                      </a:lnTo>
                      <a:lnTo>
                        <a:pt x="4143" y="108"/>
                      </a:lnTo>
                      <a:lnTo>
                        <a:pt x="4127" y="108"/>
                      </a:lnTo>
                      <a:lnTo>
                        <a:pt x="4111" y="106"/>
                      </a:lnTo>
                      <a:lnTo>
                        <a:pt x="4096" y="105"/>
                      </a:lnTo>
                      <a:lnTo>
                        <a:pt x="4080" y="105"/>
                      </a:lnTo>
                      <a:lnTo>
                        <a:pt x="4064" y="104"/>
                      </a:lnTo>
                      <a:lnTo>
                        <a:pt x="4049" y="103"/>
                      </a:lnTo>
                      <a:lnTo>
                        <a:pt x="4033" y="103"/>
                      </a:lnTo>
                      <a:lnTo>
                        <a:pt x="4017" y="102"/>
                      </a:lnTo>
                      <a:lnTo>
                        <a:pt x="4002" y="102"/>
                      </a:lnTo>
                      <a:lnTo>
                        <a:pt x="3986" y="101"/>
                      </a:lnTo>
                      <a:lnTo>
                        <a:pt x="3971" y="101"/>
                      </a:lnTo>
                      <a:lnTo>
                        <a:pt x="3954" y="99"/>
                      </a:lnTo>
                      <a:lnTo>
                        <a:pt x="3940" y="99"/>
                      </a:lnTo>
                      <a:lnTo>
                        <a:pt x="3923" y="98"/>
                      </a:lnTo>
                      <a:lnTo>
                        <a:pt x="3908" y="98"/>
                      </a:lnTo>
                      <a:lnTo>
                        <a:pt x="3892" y="97"/>
                      </a:lnTo>
                      <a:lnTo>
                        <a:pt x="3877" y="97"/>
                      </a:lnTo>
                      <a:lnTo>
                        <a:pt x="3862" y="97"/>
                      </a:lnTo>
                      <a:lnTo>
                        <a:pt x="3846" y="96"/>
                      </a:lnTo>
                      <a:lnTo>
                        <a:pt x="3831" y="96"/>
                      </a:lnTo>
                      <a:lnTo>
                        <a:pt x="3816" y="96"/>
                      </a:lnTo>
                      <a:lnTo>
                        <a:pt x="3800" y="95"/>
                      </a:lnTo>
                      <a:lnTo>
                        <a:pt x="3793" y="95"/>
                      </a:lnTo>
                      <a:lnTo>
                        <a:pt x="3785" y="95"/>
                      </a:lnTo>
                      <a:lnTo>
                        <a:pt x="3778" y="95"/>
                      </a:lnTo>
                      <a:lnTo>
                        <a:pt x="3770" y="95"/>
                      </a:lnTo>
                      <a:lnTo>
                        <a:pt x="3762" y="94"/>
                      </a:lnTo>
                      <a:lnTo>
                        <a:pt x="3755" y="94"/>
                      </a:lnTo>
                      <a:lnTo>
                        <a:pt x="3747" y="94"/>
                      </a:lnTo>
                      <a:lnTo>
                        <a:pt x="3740" y="94"/>
                      </a:lnTo>
                      <a:lnTo>
                        <a:pt x="3732" y="94"/>
                      </a:lnTo>
                      <a:lnTo>
                        <a:pt x="3725" y="94"/>
                      </a:lnTo>
                      <a:lnTo>
                        <a:pt x="3717" y="94"/>
                      </a:lnTo>
                      <a:lnTo>
                        <a:pt x="3710" y="94"/>
                      </a:lnTo>
                      <a:lnTo>
                        <a:pt x="3702" y="94"/>
                      </a:lnTo>
                      <a:lnTo>
                        <a:pt x="3695" y="93"/>
                      </a:lnTo>
                      <a:lnTo>
                        <a:pt x="3687" y="93"/>
                      </a:lnTo>
                      <a:lnTo>
                        <a:pt x="3680" y="93"/>
                      </a:lnTo>
                      <a:lnTo>
                        <a:pt x="3672" y="93"/>
                      </a:lnTo>
                      <a:lnTo>
                        <a:pt x="3665" y="93"/>
                      </a:lnTo>
                      <a:lnTo>
                        <a:pt x="3657" y="93"/>
                      </a:lnTo>
                      <a:lnTo>
                        <a:pt x="3650" y="93"/>
                      </a:lnTo>
                      <a:lnTo>
                        <a:pt x="3642" y="93"/>
                      </a:lnTo>
                      <a:lnTo>
                        <a:pt x="3635" y="93"/>
                      </a:lnTo>
                      <a:lnTo>
                        <a:pt x="3627" y="93"/>
                      </a:lnTo>
                      <a:lnTo>
                        <a:pt x="3620" y="93"/>
                      </a:lnTo>
                      <a:lnTo>
                        <a:pt x="3613" y="93"/>
                      </a:lnTo>
                      <a:lnTo>
                        <a:pt x="3605" y="93"/>
                      </a:lnTo>
                      <a:lnTo>
                        <a:pt x="3598" y="93"/>
                      </a:lnTo>
                      <a:lnTo>
                        <a:pt x="3590" y="93"/>
                      </a:lnTo>
                      <a:lnTo>
                        <a:pt x="3583" y="93"/>
                      </a:lnTo>
                      <a:lnTo>
                        <a:pt x="3577" y="93"/>
                      </a:lnTo>
                      <a:lnTo>
                        <a:pt x="3569" y="93"/>
                      </a:lnTo>
                      <a:lnTo>
                        <a:pt x="3562" y="93"/>
                      </a:lnTo>
                      <a:lnTo>
                        <a:pt x="3555" y="93"/>
                      </a:lnTo>
                      <a:lnTo>
                        <a:pt x="3547" y="93"/>
                      </a:lnTo>
                      <a:lnTo>
                        <a:pt x="3540" y="93"/>
                      </a:lnTo>
                      <a:lnTo>
                        <a:pt x="3533" y="93"/>
                      </a:lnTo>
                      <a:lnTo>
                        <a:pt x="3526" y="93"/>
                      </a:lnTo>
                      <a:lnTo>
                        <a:pt x="3518" y="93"/>
                      </a:lnTo>
                      <a:lnTo>
                        <a:pt x="3511" y="93"/>
                      </a:lnTo>
                      <a:lnTo>
                        <a:pt x="3504" y="93"/>
                      </a:lnTo>
                      <a:lnTo>
                        <a:pt x="3497" y="93"/>
                      </a:lnTo>
                      <a:lnTo>
                        <a:pt x="3489" y="93"/>
                      </a:lnTo>
                      <a:lnTo>
                        <a:pt x="3482" y="93"/>
                      </a:lnTo>
                      <a:lnTo>
                        <a:pt x="3475" y="93"/>
                      </a:lnTo>
                      <a:lnTo>
                        <a:pt x="3468" y="94"/>
                      </a:lnTo>
                      <a:lnTo>
                        <a:pt x="3461" y="94"/>
                      </a:lnTo>
                      <a:lnTo>
                        <a:pt x="3454" y="94"/>
                      </a:lnTo>
                      <a:lnTo>
                        <a:pt x="3446" y="94"/>
                      </a:lnTo>
                      <a:lnTo>
                        <a:pt x="3439" y="94"/>
                      </a:lnTo>
                      <a:lnTo>
                        <a:pt x="3433" y="94"/>
                      </a:lnTo>
                      <a:lnTo>
                        <a:pt x="3426" y="94"/>
                      </a:lnTo>
                      <a:lnTo>
                        <a:pt x="3419" y="94"/>
                      </a:lnTo>
                      <a:lnTo>
                        <a:pt x="3412" y="95"/>
                      </a:lnTo>
                      <a:lnTo>
                        <a:pt x="3405" y="95"/>
                      </a:lnTo>
                      <a:lnTo>
                        <a:pt x="3398" y="95"/>
                      </a:lnTo>
                      <a:lnTo>
                        <a:pt x="3391" y="95"/>
                      </a:lnTo>
                      <a:lnTo>
                        <a:pt x="3384" y="95"/>
                      </a:lnTo>
                      <a:lnTo>
                        <a:pt x="3377" y="96"/>
                      </a:lnTo>
                      <a:lnTo>
                        <a:pt x="3370" y="96"/>
                      </a:lnTo>
                      <a:lnTo>
                        <a:pt x="3363" y="96"/>
                      </a:lnTo>
                      <a:lnTo>
                        <a:pt x="3357" y="96"/>
                      </a:lnTo>
                      <a:lnTo>
                        <a:pt x="3350" y="96"/>
                      </a:lnTo>
                      <a:lnTo>
                        <a:pt x="3343" y="97"/>
                      </a:lnTo>
                      <a:lnTo>
                        <a:pt x="3336" y="97"/>
                      </a:lnTo>
                      <a:lnTo>
                        <a:pt x="3329" y="97"/>
                      </a:lnTo>
                      <a:lnTo>
                        <a:pt x="3322" y="97"/>
                      </a:lnTo>
                      <a:lnTo>
                        <a:pt x="3315" y="98"/>
                      </a:lnTo>
                      <a:lnTo>
                        <a:pt x="3309" y="98"/>
                      </a:lnTo>
                      <a:lnTo>
                        <a:pt x="3302" y="98"/>
                      </a:lnTo>
                      <a:lnTo>
                        <a:pt x="3295" y="99"/>
                      </a:lnTo>
                      <a:lnTo>
                        <a:pt x="3289" y="99"/>
                      </a:lnTo>
                      <a:lnTo>
                        <a:pt x="3282" y="99"/>
                      </a:lnTo>
                      <a:lnTo>
                        <a:pt x="3276" y="99"/>
                      </a:lnTo>
                      <a:lnTo>
                        <a:pt x="3269" y="101"/>
                      </a:lnTo>
                      <a:lnTo>
                        <a:pt x="3262" y="101"/>
                      </a:lnTo>
                      <a:lnTo>
                        <a:pt x="3255" y="101"/>
                      </a:lnTo>
                      <a:lnTo>
                        <a:pt x="3249" y="102"/>
                      </a:lnTo>
                      <a:lnTo>
                        <a:pt x="3242" y="102"/>
                      </a:lnTo>
                      <a:lnTo>
                        <a:pt x="3236" y="102"/>
                      </a:lnTo>
                      <a:lnTo>
                        <a:pt x="3229" y="103"/>
                      </a:lnTo>
                      <a:lnTo>
                        <a:pt x="3223" y="103"/>
                      </a:lnTo>
                      <a:lnTo>
                        <a:pt x="3216" y="104"/>
                      </a:lnTo>
                      <a:lnTo>
                        <a:pt x="3210" y="104"/>
                      </a:lnTo>
                      <a:lnTo>
                        <a:pt x="3203" y="104"/>
                      </a:lnTo>
                      <a:lnTo>
                        <a:pt x="3196" y="105"/>
                      </a:lnTo>
                      <a:lnTo>
                        <a:pt x="3191" y="105"/>
                      </a:lnTo>
                      <a:lnTo>
                        <a:pt x="3184" y="106"/>
                      </a:lnTo>
                      <a:lnTo>
                        <a:pt x="3178" y="106"/>
                      </a:lnTo>
                      <a:lnTo>
                        <a:pt x="3171" y="108"/>
                      </a:lnTo>
                      <a:lnTo>
                        <a:pt x="3165" y="108"/>
                      </a:lnTo>
                      <a:lnTo>
                        <a:pt x="3158" y="109"/>
                      </a:lnTo>
                      <a:lnTo>
                        <a:pt x="3153" y="109"/>
                      </a:lnTo>
                      <a:lnTo>
                        <a:pt x="3146" y="109"/>
                      </a:lnTo>
                      <a:lnTo>
                        <a:pt x="3140" y="110"/>
                      </a:lnTo>
                      <a:lnTo>
                        <a:pt x="3133" y="110"/>
                      </a:lnTo>
                      <a:lnTo>
                        <a:pt x="3127" y="111"/>
                      </a:lnTo>
                      <a:lnTo>
                        <a:pt x="3121" y="112"/>
                      </a:lnTo>
                      <a:lnTo>
                        <a:pt x="3115" y="112"/>
                      </a:lnTo>
                      <a:lnTo>
                        <a:pt x="3109" y="113"/>
                      </a:lnTo>
                      <a:lnTo>
                        <a:pt x="3103" y="113"/>
                      </a:lnTo>
                      <a:lnTo>
                        <a:pt x="3096" y="114"/>
                      </a:lnTo>
                      <a:lnTo>
                        <a:pt x="3090" y="114"/>
                      </a:lnTo>
                      <a:lnTo>
                        <a:pt x="3085" y="116"/>
                      </a:lnTo>
                      <a:lnTo>
                        <a:pt x="3079" y="116"/>
                      </a:lnTo>
                      <a:lnTo>
                        <a:pt x="3072" y="117"/>
                      </a:lnTo>
                      <a:lnTo>
                        <a:pt x="3066" y="118"/>
                      </a:lnTo>
                      <a:lnTo>
                        <a:pt x="3060" y="118"/>
                      </a:lnTo>
                      <a:lnTo>
                        <a:pt x="3055" y="119"/>
                      </a:lnTo>
                      <a:lnTo>
                        <a:pt x="3049" y="120"/>
                      </a:lnTo>
                      <a:lnTo>
                        <a:pt x="3042" y="120"/>
                      </a:lnTo>
                      <a:lnTo>
                        <a:pt x="3036" y="121"/>
                      </a:lnTo>
                      <a:lnTo>
                        <a:pt x="3030" y="121"/>
                      </a:lnTo>
                      <a:lnTo>
                        <a:pt x="3025" y="122"/>
                      </a:lnTo>
                      <a:lnTo>
                        <a:pt x="3019" y="124"/>
                      </a:lnTo>
                      <a:lnTo>
                        <a:pt x="3013" y="125"/>
                      </a:lnTo>
                      <a:lnTo>
                        <a:pt x="3007" y="125"/>
                      </a:lnTo>
                      <a:lnTo>
                        <a:pt x="3002" y="126"/>
                      </a:lnTo>
                      <a:lnTo>
                        <a:pt x="2996" y="127"/>
                      </a:lnTo>
                      <a:lnTo>
                        <a:pt x="2990" y="127"/>
                      </a:lnTo>
                      <a:lnTo>
                        <a:pt x="2984" y="128"/>
                      </a:lnTo>
                      <a:lnTo>
                        <a:pt x="2979" y="129"/>
                      </a:lnTo>
                      <a:lnTo>
                        <a:pt x="2973" y="131"/>
                      </a:lnTo>
                      <a:lnTo>
                        <a:pt x="2967" y="132"/>
                      </a:lnTo>
                      <a:lnTo>
                        <a:pt x="2962" y="132"/>
                      </a:lnTo>
                      <a:lnTo>
                        <a:pt x="2957" y="133"/>
                      </a:lnTo>
                      <a:lnTo>
                        <a:pt x="2951" y="134"/>
                      </a:lnTo>
                      <a:lnTo>
                        <a:pt x="2945" y="135"/>
                      </a:lnTo>
                      <a:lnTo>
                        <a:pt x="2939" y="136"/>
                      </a:lnTo>
                      <a:lnTo>
                        <a:pt x="2935" y="136"/>
                      </a:lnTo>
                      <a:lnTo>
                        <a:pt x="2929" y="137"/>
                      </a:lnTo>
                      <a:lnTo>
                        <a:pt x="2923" y="139"/>
                      </a:lnTo>
                      <a:lnTo>
                        <a:pt x="2919" y="140"/>
                      </a:lnTo>
                      <a:lnTo>
                        <a:pt x="2913" y="141"/>
                      </a:lnTo>
                      <a:lnTo>
                        <a:pt x="2907" y="142"/>
                      </a:lnTo>
                      <a:lnTo>
                        <a:pt x="2903" y="143"/>
                      </a:lnTo>
                      <a:lnTo>
                        <a:pt x="2897" y="144"/>
                      </a:lnTo>
                      <a:lnTo>
                        <a:pt x="2892" y="145"/>
                      </a:lnTo>
                      <a:lnTo>
                        <a:pt x="2886" y="145"/>
                      </a:lnTo>
                      <a:lnTo>
                        <a:pt x="2882" y="147"/>
                      </a:lnTo>
                      <a:lnTo>
                        <a:pt x="2876" y="148"/>
                      </a:lnTo>
                      <a:lnTo>
                        <a:pt x="2871" y="149"/>
                      </a:lnTo>
                      <a:lnTo>
                        <a:pt x="2866" y="150"/>
                      </a:lnTo>
                      <a:lnTo>
                        <a:pt x="2861" y="151"/>
                      </a:lnTo>
                      <a:lnTo>
                        <a:pt x="2855" y="152"/>
                      </a:lnTo>
                      <a:lnTo>
                        <a:pt x="2851" y="154"/>
                      </a:lnTo>
                      <a:lnTo>
                        <a:pt x="2846" y="155"/>
                      </a:lnTo>
                      <a:lnTo>
                        <a:pt x="2840" y="156"/>
                      </a:lnTo>
                      <a:lnTo>
                        <a:pt x="2836" y="157"/>
                      </a:lnTo>
                      <a:lnTo>
                        <a:pt x="2831" y="159"/>
                      </a:lnTo>
                      <a:lnTo>
                        <a:pt x="2825" y="160"/>
                      </a:lnTo>
                      <a:lnTo>
                        <a:pt x="2821" y="162"/>
                      </a:lnTo>
                      <a:lnTo>
                        <a:pt x="2816" y="163"/>
                      </a:lnTo>
                      <a:lnTo>
                        <a:pt x="2812" y="164"/>
                      </a:lnTo>
                      <a:lnTo>
                        <a:pt x="2807" y="165"/>
                      </a:lnTo>
                      <a:lnTo>
                        <a:pt x="2801" y="166"/>
                      </a:lnTo>
                      <a:lnTo>
                        <a:pt x="2797" y="167"/>
                      </a:lnTo>
                      <a:lnTo>
                        <a:pt x="2792" y="169"/>
                      </a:lnTo>
                      <a:lnTo>
                        <a:pt x="2787" y="171"/>
                      </a:lnTo>
                      <a:lnTo>
                        <a:pt x="2783" y="172"/>
                      </a:lnTo>
                      <a:lnTo>
                        <a:pt x="2778" y="173"/>
                      </a:lnTo>
                      <a:lnTo>
                        <a:pt x="2774" y="174"/>
                      </a:lnTo>
                      <a:lnTo>
                        <a:pt x="2769" y="175"/>
                      </a:lnTo>
                      <a:lnTo>
                        <a:pt x="2764" y="178"/>
                      </a:lnTo>
                      <a:lnTo>
                        <a:pt x="2760" y="179"/>
                      </a:lnTo>
                      <a:lnTo>
                        <a:pt x="2755" y="180"/>
                      </a:lnTo>
                      <a:lnTo>
                        <a:pt x="2752" y="181"/>
                      </a:lnTo>
                      <a:lnTo>
                        <a:pt x="2747" y="183"/>
                      </a:lnTo>
                      <a:lnTo>
                        <a:pt x="2742" y="185"/>
                      </a:lnTo>
                      <a:lnTo>
                        <a:pt x="2738" y="186"/>
                      </a:lnTo>
                      <a:lnTo>
                        <a:pt x="2733" y="187"/>
                      </a:lnTo>
                      <a:lnTo>
                        <a:pt x="2730" y="189"/>
                      </a:lnTo>
                      <a:lnTo>
                        <a:pt x="2725" y="190"/>
                      </a:lnTo>
                      <a:lnTo>
                        <a:pt x="2721" y="192"/>
                      </a:lnTo>
                      <a:lnTo>
                        <a:pt x="2716" y="194"/>
                      </a:lnTo>
                      <a:lnTo>
                        <a:pt x="2712" y="195"/>
                      </a:lnTo>
                      <a:lnTo>
                        <a:pt x="2708" y="197"/>
                      </a:lnTo>
                      <a:lnTo>
                        <a:pt x="2708" y="196"/>
                      </a:lnTo>
                      <a:lnTo>
                        <a:pt x="2707" y="197"/>
                      </a:lnTo>
                      <a:lnTo>
                        <a:pt x="2704" y="198"/>
                      </a:lnTo>
                      <a:lnTo>
                        <a:pt x="2702" y="198"/>
                      </a:lnTo>
                      <a:lnTo>
                        <a:pt x="2700" y="200"/>
                      </a:lnTo>
                      <a:lnTo>
                        <a:pt x="2697" y="201"/>
                      </a:lnTo>
                      <a:lnTo>
                        <a:pt x="2696" y="202"/>
                      </a:lnTo>
                      <a:lnTo>
                        <a:pt x="2694" y="202"/>
                      </a:lnTo>
                      <a:lnTo>
                        <a:pt x="2692" y="203"/>
                      </a:lnTo>
                      <a:lnTo>
                        <a:pt x="2689" y="204"/>
                      </a:lnTo>
                      <a:lnTo>
                        <a:pt x="2687" y="205"/>
                      </a:lnTo>
                      <a:lnTo>
                        <a:pt x="2685" y="205"/>
                      </a:lnTo>
                      <a:lnTo>
                        <a:pt x="2682" y="207"/>
                      </a:lnTo>
                      <a:lnTo>
                        <a:pt x="2680" y="208"/>
                      </a:lnTo>
                      <a:lnTo>
                        <a:pt x="2677" y="209"/>
                      </a:lnTo>
                      <a:lnTo>
                        <a:pt x="2674" y="210"/>
                      </a:lnTo>
                      <a:lnTo>
                        <a:pt x="2672" y="210"/>
                      </a:lnTo>
                      <a:lnTo>
                        <a:pt x="2670" y="211"/>
                      </a:lnTo>
                      <a:lnTo>
                        <a:pt x="2668" y="212"/>
                      </a:lnTo>
                      <a:lnTo>
                        <a:pt x="2665" y="213"/>
                      </a:lnTo>
                      <a:lnTo>
                        <a:pt x="2662" y="215"/>
                      </a:lnTo>
                      <a:lnTo>
                        <a:pt x="2659" y="216"/>
                      </a:lnTo>
                      <a:lnTo>
                        <a:pt x="2657" y="217"/>
                      </a:lnTo>
                      <a:lnTo>
                        <a:pt x="2654" y="217"/>
                      </a:lnTo>
                      <a:lnTo>
                        <a:pt x="2651" y="218"/>
                      </a:lnTo>
                      <a:lnTo>
                        <a:pt x="2649" y="219"/>
                      </a:lnTo>
                      <a:lnTo>
                        <a:pt x="2646" y="220"/>
                      </a:lnTo>
                      <a:lnTo>
                        <a:pt x="2643" y="221"/>
                      </a:lnTo>
                      <a:lnTo>
                        <a:pt x="2640" y="223"/>
                      </a:lnTo>
                      <a:lnTo>
                        <a:pt x="2638" y="224"/>
                      </a:lnTo>
                      <a:lnTo>
                        <a:pt x="2634" y="225"/>
                      </a:lnTo>
                      <a:lnTo>
                        <a:pt x="2632" y="226"/>
                      </a:lnTo>
                      <a:lnTo>
                        <a:pt x="2628" y="227"/>
                      </a:lnTo>
                      <a:lnTo>
                        <a:pt x="2625" y="228"/>
                      </a:lnTo>
                      <a:lnTo>
                        <a:pt x="2623" y="230"/>
                      </a:lnTo>
                      <a:lnTo>
                        <a:pt x="2619" y="231"/>
                      </a:lnTo>
                      <a:lnTo>
                        <a:pt x="2616" y="232"/>
                      </a:lnTo>
                      <a:lnTo>
                        <a:pt x="2613" y="233"/>
                      </a:lnTo>
                      <a:lnTo>
                        <a:pt x="2610" y="234"/>
                      </a:lnTo>
                      <a:lnTo>
                        <a:pt x="2606" y="235"/>
                      </a:lnTo>
                      <a:lnTo>
                        <a:pt x="2603" y="236"/>
                      </a:lnTo>
                      <a:lnTo>
                        <a:pt x="2600" y="238"/>
                      </a:lnTo>
                      <a:lnTo>
                        <a:pt x="2597" y="239"/>
                      </a:lnTo>
                      <a:lnTo>
                        <a:pt x="2594" y="240"/>
                      </a:lnTo>
                      <a:lnTo>
                        <a:pt x="2590" y="241"/>
                      </a:lnTo>
                      <a:lnTo>
                        <a:pt x="2587" y="242"/>
                      </a:lnTo>
                      <a:lnTo>
                        <a:pt x="2583" y="245"/>
                      </a:lnTo>
                      <a:lnTo>
                        <a:pt x="2580" y="246"/>
                      </a:lnTo>
                      <a:lnTo>
                        <a:pt x="2576" y="247"/>
                      </a:lnTo>
                      <a:lnTo>
                        <a:pt x="2573" y="248"/>
                      </a:lnTo>
                      <a:lnTo>
                        <a:pt x="2570" y="249"/>
                      </a:lnTo>
                      <a:lnTo>
                        <a:pt x="2566" y="250"/>
                      </a:lnTo>
                      <a:lnTo>
                        <a:pt x="2563" y="251"/>
                      </a:lnTo>
                      <a:lnTo>
                        <a:pt x="2559" y="254"/>
                      </a:lnTo>
                      <a:lnTo>
                        <a:pt x="2555" y="255"/>
                      </a:lnTo>
                      <a:lnTo>
                        <a:pt x="2551" y="256"/>
                      </a:lnTo>
                      <a:lnTo>
                        <a:pt x="2548" y="257"/>
                      </a:lnTo>
                      <a:lnTo>
                        <a:pt x="2544" y="258"/>
                      </a:lnTo>
                      <a:lnTo>
                        <a:pt x="2541" y="261"/>
                      </a:lnTo>
                      <a:lnTo>
                        <a:pt x="2536" y="262"/>
                      </a:lnTo>
                      <a:lnTo>
                        <a:pt x="2533" y="263"/>
                      </a:lnTo>
                      <a:lnTo>
                        <a:pt x="2529" y="264"/>
                      </a:lnTo>
                      <a:lnTo>
                        <a:pt x="2525" y="265"/>
                      </a:lnTo>
                      <a:lnTo>
                        <a:pt x="2521" y="268"/>
                      </a:lnTo>
                      <a:lnTo>
                        <a:pt x="2518" y="269"/>
                      </a:lnTo>
                      <a:lnTo>
                        <a:pt x="2513" y="270"/>
                      </a:lnTo>
                      <a:lnTo>
                        <a:pt x="2510" y="271"/>
                      </a:lnTo>
                      <a:lnTo>
                        <a:pt x="2505" y="273"/>
                      </a:lnTo>
                      <a:lnTo>
                        <a:pt x="2502" y="274"/>
                      </a:lnTo>
                      <a:lnTo>
                        <a:pt x="2497" y="276"/>
                      </a:lnTo>
                      <a:lnTo>
                        <a:pt x="2494" y="278"/>
                      </a:lnTo>
                      <a:lnTo>
                        <a:pt x="2489" y="279"/>
                      </a:lnTo>
                      <a:lnTo>
                        <a:pt x="2485" y="280"/>
                      </a:lnTo>
                      <a:lnTo>
                        <a:pt x="2481" y="282"/>
                      </a:lnTo>
                      <a:lnTo>
                        <a:pt x="2476" y="284"/>
                      </a:lnTo>
                      <a:lnTo>
                        <a:pt x="2473" y="285"/>
                      </a:lnTo>
                      <a:lnTo>
                        <a:pt x="2468" y="287"/>
                      </a:lnTo>
                      <a:lnTo>
                        <a:pt x="2465" y="288"/>
                      </a:lnTo>
                      <a:lnTo>
                        <a:pt x="2460" y="289"/>
                      </a:lnTo>
                      <a:lnTo>
                        <a:pt x="2456" y="292"/>
                      </a:lnTo>
                      <a:lnTo>
                        <a:pt x="2451" y="293"/>
                      </a:lnTo>
                      <a:lnTo>
                        <a:pt x="2447" y="295"/>
                      </a:lnTo>
                      <a:lnTo>
                        <a:pt x="2443" y="296"/>
                      </a:lnTo>
                      <a:lnTo>
                        <a:pt x="2438" y="297"/>
                      </a:lnTo>
                      <a:lnTo>
                        <a:pt x="2434" y="300"/>
                      </a:lnTo>
                      <a:lnTo>
                        <a:pt x="2429" y="301"/>
                      </a:lnTo>
                      <a:lnTo>
                        <a:pt x="2426" y="303"/>
                      </a:lnTo>
                      <a:lnTo>
                        <a:pt x="2421" y="304"/>
                      </a:lnTo>
                      <a:lnTo>
                        <a:pt x="2416" y="307"/>
                      </a:lnTo>
                      <a:lnTo>
                        <a:pt x="2412" y="308"/>
                      </a:lnTo>
                      <a:lnTo>
                        <a:pt x="2407" y="309"/>
                      </a:lnTo>
                      <a:lnTo>
                        <a:pt x="2403" y="311"/>
                      </a:lnTo>
                      <a:lnTo>
                        <a:pt x="2398" y="312"/>
                      </a:lnTo>
                      <a:lnTo>
                        <a:pt x="2393" y="315"/>
                      </a:lnTo>
                      <a:lnTo>
                        <a:pt x="2389" y="316"/>
                      </a:lnTo>
                      <a:lnTo>
                        <a:pt x="2384" y="318"/>
                      </a:lnTo>
                      <a:lnTo>
                        <a:pt x="2379" y="319"/>
                      </a:lnTo>
                      <a:lnTo>
                        <a:pt x="2375" y="322"/>
                      </a:lnTo>
                      <a:lnTo>
                        <a:pt x="2370" y="323"/>
                      </a:lnTo>
                      <a:lnTo>
                        <a:pt x="2364" y="325"/>
                      </a:lnTo>
                      <a:lnTo>
                        <a:pt x="2360" y="326"/>
                      </a:lnTo>
                      <a:lnTo>
                        <a:pt x="2355" y="329"/>
                      </a:lnTo>
                      <a:lnTo>
                        <a:pt x="2351" y="330"/>
                      </a:lnTo>
                      <a:lnTo>
                        <a:pt x="2346" y="332"/>
                      </a:lnTo>
                      <a:lnTo>
                        <a:pt x="2341" y="334"/>
                      </a:lnTo>
                      <a:lnTo>
                        <a:pt x="2336" y="335"/>
                      </a:lnTo>
                      <a:lnTo>
                        <a:pt x="2331" y="338"/>
                      </a:lnTo>
                      <a:lnTo>
                        <a:pt x="2326" y="339"/>
                      </a:lnTo>
                      <a:lnTo>
                        <a:pt x="2322" y="341"/>
                      </a:lnTo>
                      <a:lnTo>
                        <a:pt x="2316" y="342"/>
                      </a:lnTo>
                      <a:lnTo>
                        <a:pt x="2311" y="345"/>
                      </a:lnTo>
                      <a:lnTo>
                        <a:pt x="2307" y="347"/>
                      </a:lnTo>
                      <a:lnTo>
                        <a:pt x="2301" y="348"/>
                      </a:lnTo>
                      <a:lnTo>
                        <a:pt x="2297" y="350"/>
                      </a:lnTo>
                      <a:lnTo>
                        <a:pt x="2291" y="352"/>
                      </a:lnTo>
                      <a:lnTo>
                        <a:pt x="2286" y="354"/>
                      </a:lnTo>
                      <a:lnTo>
                        <a:pt x="2282" y="356"/>
                      </a:lnTo>
                      <a:lnTo>
                        <a:pt x="2276" y="357"/>
                      </a:lnTo>
                      <a:lnTo>
                        <a:pt x="2271" y="360"/>
                      </a:lnTo>
                      <a:lnTo>
                        <a:pt x="2265" y="362"/>
                      </a:lnTo>
                      <a:lnTo>
                        <a:pt x="2261" y="363"/>
                      </a:lnTo>
                      <a:lnTo>
                        <a:pt x="2255" y="365"/>
                      </a:lnTo>
                      <a:lnTo>
                        <a:pt x="2250" y="368"/>
                      </a:lnTo>
                      <a:lnTo>
                        <a:pt x="2245" y="369"/>
                      </a:lnTo>
                      <a:lnTo>
                        <a:pt x="2240" y="371"/>
                      </a:lnTo>
                      <a:lnTo>
                        <a:pt x="2234" y="373"/>
                      </a:lnTo>
                      <a:lnTo>
                        <a:pt x="2229" y="375"/>
                      </a:lnTo>
                      <a:lnTo>
                        <a:pt x="2224" y="377"/>
                      </a:lnTo>
                      <a:lnTo>
                        <a:pt x="2218" y="379"/>
                      </a:lnTo>
                      <a:lnTo>
                        <a:pt x="2212" y="380"/>
                      </a:lnTo>
                      <a:lnTo>
                        <a:pt x="2208" y="383"/>
                      </a:lnTo>
                      <a:lnTo>
                        <a:pt x="2202" y="385"/>
                      </a:lnTo>
                      <a:lnTo>
                        <a:pt x="2196" y="386"/>
                      </a:lnTo>
                      <a:lnTo>
                        <a:pt x="2192" y="388"/>
                      </a:lnTo>
                      <a:lnTo>
                        <a:pt x="2186" y="391"/>
                      </a:lnTo>
                      <a:lnTo>
                        <a:pt x="2180" y="393"/>
                      </a:lnTo>
                      <a:lnTo>
                        <a:pt x="2176" y="394"/>
                      </a:lnTo>
                      <a:lnTo>
                        <a:pt x="2170" y="396"/>
                      </a:lnTo>
                      <a:lnTo>
                        <a:pt x="2164" y="399"/>
                      </a:lnTo>
                      <a:lnTo>
                        <a:pt x="2158" y="401"/>
                      </a:lnTo>
                      <a:lnTo>
                        <a:pt x="2152" y="402"/>
                      </a:lnTo>
                      <a:lnTo>
                        <a:pt x="2147" y="405"/>
                      </a:lnTo>
                      <a:lnTo>
                        <a:pt x="2142" y="407"/>
                      </a:lnTo>
                      <a:lnTo>
                        <a:pt x="2136" y="409"/>
                      </a:lnTo>
                      <a:lnTo>
                        <a:pt x="2131" y="410"/>
                      </a:lnTo>
                      <a:lnTo>
                        <a:pt x="2125" y="413"/>
                      </a:lnTo>
                      <a:lnTo>
                        <a:pt x="2119" y="415"/>
                      </a:lnTo>
                      <a:lnTo>
                        <a:pt x="2113" y="417"/>
                      </a:lnTo>
                      <a:lnTo>
                        <a:pt x="2108" y="418"/>
                      </a:lnTo>
                      <a:lnTo>
                        <a:pt x="2102" y="421"/>
                      </a:lnTo>
                      <a:lnTo>
                        <a:pt x="2096" y="423"/>
                      </a:lnTo>
                      <a:lnTo>
                        <a:pt x="2090" y="425"/>
                      </a:lnTo>
                      <a:lnTo>
                        <a:pt x="2085" y="428"/>
                      </a:lnTo>
                      <a:lnTo>
                        <a:pt x="2079" y="429"/>
                      </a:lnTo>
                      <a:lnTo>
                        <a:pt x="2073" y="431"/>
                      </a:lnTo>
                      <a:lnTo>
                        <a:pt x="2067" y="433"/>
                      </a:lnTo>
                      <a:lnTo>
                        <a:pt x="2061" y="436"/>
                      </a:lnTo>
                      <a:lnTo>
                        <a:pt x="2056" y="438"/>
                      </a:lnTo>
                      <a:lnTo>
                        <a:pt x="2050" y="440"/>
                      </a:lnTo>
                      <a:lnTo>
                        <a:pt x="2044" y="441"/>
                      </a:lnTo>
                      <a:lnTo>
                        <a:pt x="2038" y="444"/>
                      </a:lnTo>
                      <a:lnTo>
                        <a:pt x="2033" y="446"/>
                      </a:lnTo>
                      <a:lnTo>
                        <a:pt x="2027" y="448"/>
                      </a:lnTo>
                      <a:lnTo>
                        <a:pt x="2021" y="451"/>
                      </a:lnTo>
                      <a:lnTo>
                        <a:pt x="2015" y="453"/>
                      </a:lnTo>
                      <a:lnTo>
                        <a:pt x="2008" y="455"/>
                      </a:lnTo>
                      <a:lnTo>
                        <a:pt x="2003" y="456"/>
                      </a:lnTo>
                      <a:lnTo>
                        <a:pt x="1997" y="459"/>
                      </a:lnTo>
                      <a:lnTo>
                        <a:pt x="1991" y="461"/>
                      </a:lnTo>
                      <a:lnTo>
                        <a:pt x="1985" y="463"/>
                      </a:lnTo>
                      <a:lnTo>
                        <a:pt x="1980" y="466"/>
                      </a:lnTo>
                      <a:lnTo>
                        <a:pt x="1973" y="468"/>
                      </a:lnTo>
                      <a:lnTo>
                        <a:pt x="1967" y="470"/>
                      </a:lnTo>
                      <a:lnTo>
                        <a:pt x="1961" y="472"/>
                      </a:lnTo>
                      <a:lnTo>
                        <a:pt x="1955" y="474"/>
                      </a:lnTo>
                      <a:lnTo>
                        <a:pt x="1949" y="476"/>
                      </a:lnTo>
                      <a:lnTo>
                        <a:pt x="1943" y="478"/>
                      </a:lnTo>
                      <a:lnTo>
                        <a:pt x="1937" y="481"/>
                      </a:lnTo>
                      <a:lnTo>
                        <a:pt x="1930" y="483"/>
                      </a:lnTo>
                      <a:lnTo>
                        <a:pt x="1924" y="485"/>
                      </a:lnTo>
                      <a:lnTo>
                        <a:pt x="1919" y="487"/>
                      </a:lnTo>
                      <a:lnTo>
                        <a:pt x="1913" y="490"/>
                      </a:lnTo>
                      <a:lnTo>
                        <a:pt x="1906" y="492"/>
                      </a:lnTo>
                      <a:lnTo>
                        <a:pt x="1900" y="494"/>
                      </a:lnTo>
                      <a:lnTo>
                        <a:pt x="1894" y="497"/>
                      </a:lnTo>
                      <a:lnTo>
                        <a:pt x="1887" y="498"/>
                      </a:lnTo>
                      <a:lnTo>
                        <a:pt x="1882" y="500"/>
                      </a:lnTo>
                      <a:lnTo>
                        <a:pt x="1875" y="502"/>
                      </a:lnTo>
                      <a:lnTo>
                        <a:pt x="1869" y="505"/>
                      </a:lnTo>
                      <a:lnTo>
                        <a:pt x="1863" y="507"/>
                      </a:lnTo>
                      <a:lnTo>
                        <a:pt x="1856" y="509"/>
                      </a:lnTo>
                      <a:lnTo>
                        <a:pt x="1851" y="512"/>
                      </a:lnTo>
                      <a:lnTo>
                        <a:pt x="1844" y="514"/>
                      </a:lnTo>
                      <a:lnTo>
                        <a:pt x="1838" y="516"/>
                      </a:lnTo>
                      <a:lnTo>
                        <a:pt x="1831" y="518"/>
                      </a:lnTo>
                      <a:lnTo>
                        <a:pt x="1825" y="521"/>
                      </a:lnTo>
                      <a:lnTo>
                        <a:pt x="1819" y="523"/>
                      </a:lnTo>
                      <a:lnTo>
                        <a:pt x="1813" y="525"/>
                      </a:lnTo>
                      <a:lnTo>
                        <a:pt x="1807" y="528"/>
                      </a:lnTo>
                      <a:lnTo>
                        <a:pt x="1800" y="530"/>
                      </a:lnTo>
                      <a:lnTo>
                        <a:pt x="1794" y="532"/>
                      </a:lnTo>
                      <a:lnTo>
                        <a:pt x="1780" y="537"/>
                      </a:lnTo>
                      <a:lnTo>
                        <a:pt x="1768" y="542"/>
                      </a:lnTo>
                      <a:lnTo>
                        <a:pt x="1755" y="545"/>
                      </a:lnTo>
                      <a:lnTo>
                        <a:pt x="1742" y="550"/>
                      </a:lnTo>
                      <a:lnTo>
                        <a:pt x="1730" y="554"/>
                      </a:lnTo>
                      <a:lnTo>
                        <a:pt x="1717" y="559"/>
                      </a:lnTo>
                      <a:lnTo>
                        <a:pt x="1704" y="563"/>
                      </a:lnTo>
                      <a:lnTo>
                        <a:pt x="1692" y="568"/>
                      </a:lnTo>
                      <a:lnTo>
                        <a:pt x="1678" y="573"/>
                      </a:lnTo>
                      <a:lnTo>
                        <a:pt x="1665" y="577"/>
                      </a:lnTo>
                      <a:lnTo>
                        <a:pt x="1652" y="582"/>
                      </a:lnTo>
                      <a:lnTo>
                        <a:pt x="1639" y="586"/>
                      </a:lnTo>
                      <a:lnTo>
                        <a:pt x="1626" y="591"/>
                      </a:lnTo>
                      <a:lnTo>
                        <a:pt x="1613" y="596"/>
                      </a:lnTo>
                      <a:lnTo>
                        <a:pt x="1599" y="600"/>
                      </a:lnTo>
                      <a:lnTo>
                        <a:pt x="1587" y="605"/>
                      </a:lnTo>
                      <a:lnTo>
                        <a:pt x="1573" y="609"/>
                      </a:lnTo>
                      <a:lnTo>
                        <a:pt x="1560" y="615"/>
                      </a:lnTo>
                      <a:lnTo>
                        <a:pt x="1548" y="620"/>
                      </a:lnTo>
                      <a:lnTo>
                        <a:pt x="1534" y="624"/>
                      </a:lnTo>
                      <a:lnTo>
                        <a:pt x="1521" y="629"/>
                      </a:lnTo>
                      <a:lnTo>
                        <a:pt x="1507" y="634"/>
                      </a:lnTo>
                      <a:lnTo>
                        <a:pt x="1495" y="638"/>
                      </a:lnTo>
                      <a:lnTo>
                        <a:pt x="1481" y="643"/>
                      </a:lnTo>
                      <a:lnTo>
                        <a:pt x="1468" y="647"/>
                      </a:lnTo>
                      <a:lnTo>
                        <a:pt x="1454" y="652"/>
                      </a:lnTo>
                      <a:lnTo>
                        <a:pt x="1440" y="657"/>
                      </a:lnTo>
                      <a:lnTo>
                        <a:pt x="1428" y="661"/>
                      </a:lnTo>
                      <a:lnTo>
                        <a:pt x="1401" y="670"/>
                      </a:lnTo>
                      <a:lnTo>
                        <a:pt x="1375" y="680"/>
                      </a:lnTo>
                      <a:lnTo>
                        <a:pt x="1347" y="689"/>
                      </a:lnTo>
                      <a:lnTo>
                        <a:pt x="1321" y="698"/>
                      </a:lnTo>
                      <a:lnTo>
                        <a:pt x="1294" y="707"/>
                      </a:lnTo>
                      <a:lnTo>
                        <a:pt x="1268" y="717"/>
                      </a:lnTo>
                      <a:lnTo>
                        <a:pt x="1241" y="726"/>
                      </a:lnTo>
                      <a:lnTo>
                        <a:pt x="1213" y="735"/>
                      </a:lnTo>
                      <a:lnTo>
                        <a:pt x="1201" y="740"/>
                      </a:lnTo>
                      <a:lnTo>
                        <a:pt x="1187" y="744"/>
                      </a:lnTo>
                      <a:lnTo>
                        <a:pt x="1174" y="749"/>
                      </a:lnTo>
                      <a:lnTo>
                        <a:pt x="1160" y="753"/>
                      </a:lnTo>
                      <a:lnTo>
                        <a:pt x="1148" y="758"/>
                      </a:lnTo>
                      <a:lnTo>
                        <a:pt x="1134" y="763"/>
                      </a:lnTo>
                      <a:lnTo>
                        <a:pt x="1120" y="767"/>
                      </a:lnTo>
                      <a:lnTo>
                        <a:pt x="1107" y="772"/>
                      </a:lnTo>
                      <a:lnTo>
                        <a:pt x="1094" y="776"/>
                      </a:lnTo>
                      <a:lnTo>
                        <a:pt x="1081" y="781"/>
                      </a:lnTo>
                      <a:lnTo>
                        <a:pt x="1068" y="786"/>
                      </a:lnTo>
                      <a:lnTo>
                        <a:pt x="1054" y="790"/>
                      </a:lnTo>
                      <a:lnTo>
                        <a:pt x="1042" y="795"/>
                      </a:lnTo>
                      <a:lnTo>
                        <a:pt x="1028" y="798"/>
                      </a:lnTo>
                      <a:lnTo>
                        <a:pt x="1015" y="803"/>
                      </a:lnTo>
                      <a:lnTo>
                        <a:pt x="1001" y="807"/>
                      </a:lnTo>
                      <a:lnTo>
                        <a:pt x="989" y="812"/>
                      </a:lnTo>
                      <a:lnTo>
                        <a:pt x="976" y="817"/>
                      </a:lnTo>
                      <a:lnTo>
                        <a:pt x="962" y="821"/>
                      </a:lnTo>
                      <a:lnTo>
                        <a:pt x="950" y="825"/>
                      </a:lnTo>
                      <a:lnTo>
                        <a:pt x="937" y="829"/>
                      </a:lnTo>
                      <a:lnTo>
                        <a:pt x="924" y="834"/>
                      </a:lnTo>
                      <a:lnTo>
                        <a:pt x="910" y="839"/>
                      </a:lnTo>
                      <a:lnTo>
                        <a:pt x="898" y="843"/>
                      </a:lnTo>
                      <a:lnTo>
                        <a:pt x="885" y="847"/>
                      </a:lnTo>
                      <a:lnTo>
                        <a:pt x="872" y="851"/>
                      </a:lnTo>
                      <a:lnTo>
                        <a:pt x="860" y="856"/>
                      </a:lnTo>
                      <a:lnTo>
                        <a:pt x="847" y="859"/>
                      </a:lnTo>
                      <a:lnTo>
                        <a:pt x="840" y="862"/>
                      </a:lnTo>
                      <a:lnTo>
                        <a:pt x="834" y="864"/>
                      </a:lnTo>
                      <a:lnTo>
                        <a:pt x="827" y="866"/>
                      </a:lnTo>
                      <a:lnTo>
                        <a:pt x="822" y="868"/>
                      </a:lnTo>
                      <a:lnTo>
                        <a:pt x="815" y="871"/>
                      </a:lnTo>
                      <a:lnTo>
                        <a:pt x="809" y="872"/>
                      </a:lnTo>
                      <a:lnTo>
                        <a:pt x="802" y="874"/>
                      </a:lnTo>
                      <a:lnTo>
                        <a:pt x="796" y="877"/>
                      </a:lnTo>
                      <a:lnTo>
                        <a:pt x="789" y="879"/>
                      </a:lnTo>
                      <a:lnTo>
                        <a:pt x="784" y="881"/>
                      </a:lnTo>
                      <a:lnTo>
                        <a:pt x="777" y="882"/>
                      </a:lnTo>
                      <a:lnTo>
                        <a:pt x="771" y="885"/>
                      </a:lnTo>
                      <a:lnTo>
                        <a:pt x="764" y="887"/>
                      </a:lnTo>
                      <a:lnTo>
                        <a:pt x="758" y="889"/>
                      </a:lnTo>
                      <a:lnTo>
                        <a:pt x="753" y="891"/>
                      </a:lnTo>
                      <a:lnTo>
                        <a:pt x="746" y="893"/>
                      </a:lnTo>
                      <a:lnTo>
                        <a:pt x="740" y="895"/>
                      </a:lnTo>
                      <a:lnTo>
                        <a:pt x="733" y="897"/>
                      </a:lnTo>
                      <a:lnTo>
                        <a:pt x="727" y="900"/>
                      </a:lnTo>
                      <a:lnTo>
                        <a:pt x="721" y="901"/>
                      </a:lnTo>
                      <a:lnTo>
                        <a:pt x="715" y="903"/>
                      </a:lnTo>
                      <a:lnTo>
                        <a:pt x="709" y="905"/>
                      </a:lnTo>
                      <a:lnTo>
                        <a:pt x="703" y="908"/>
                      </a:lnTo>
                      <a:lnTo>
                        <a:pt x="696" y="909"/>
                      </a:lnTo>
                      <a:lnTo>
                        <a:pt x="690" y="911"/>
                      </a:lnTo>
                      <a:lnTo>
                        <a:pt x="685" y="913"/>
                      </a:lnTo>
                      <a:lnTo>
                        <a:pt x="678" y="916"/>
                      </a:lnTo>
                      <a:lnTo>
                        <a:pt x="672" y="917"/>
                      </a:lnTo>
                      <a:lnTo>
                        <a:pt x="666" y="919"/>
                      </a:lnTo>
                      <a:lnTo>
                        <a:pt x="660" y="921"/>
                      </a:lnTo>
                      <a:lnTo>
                        <a:pt x="653" y="923"/>
                      </a:lnTo>
                      <a:lnTo>
                        <a:pt x="648" y="925"/>
                      </a:lnTo>
                      <a:lnTo>
                        <a:pt x="642" y="927"/>
                      </a:lnTo>
                      <a:lnTo>
                        <a:pt x="636" y="928"/>
                      </a:lnTo>
                      <a:lnTo>
                        <a:pt x="629" y="931"/>
                      </a:lnTo>
                      <a:lnTo>
                        <a:pt x="624" y="933"/>
                      </a:lnTo>
                      <a:lnTo>
                        <a:pt x="618" y="935"/>
                      </a:lnTo>
                      <a:lnTo>
                        <a:pt x="612" y="936"/>
                      </a:lnTo>
                      <a:lnTo>
                        <a:pt x="606" y="939"/>
                      </a:lnTo>
                      <a:lnTo>
                        <a:pt x="600" y="940"/>
                      </a:lnTo>
                      <a:lnTo>
                        <a:pt x="595" y="942"/>
                      </a:lnTo>
                      <a:lnTo>
                        <a:pt x="588" y="944"/>
                      </a:lnTo>
                      <a:lnTo>
                        <a:pt x="582" y="946"/>
                      </a:lnTo>
                      <a:lnTo>
                        <a:pt x="576" y="948"/>
                      </a:lnTo>
                      <a:lnTo>
                        <a:pt x="571" y="950"/>
                      </a:lnTo>
                      <a:lnTo>
                        <a:pt x="565" y="951"/>
                      </a:lnTo>
                      <a:lnTo>
                        <a:pt x="559" y="954"/>
                      </a:lnTo>
                      <a:lnTo>
                        <a:pt x="553" y="955"/>
                      </a:lnTo>
                      <a:lnTo>
                        <a:pt x="547" y="957"/>
                      </a:lnTo>
                      <a:lnTo>
                        <a:pt x="542" y="959"/>
                      </a:lnTo>
                      <a:lnTo>
                        <a:pt x="536" y="961"/>
                      </a:lnTo>
                      <a:lnTo>
                        <a:pt x="530" y="963"/>
                      </a:lnTo>
                      <a:lnTo>
                        <a:pt x="524" y="964"/>
                      </a:lnTo>
                      <a:lnTo>
                        <a:pt x="519" y="966"/>
                      </a:lnTo>
                      <a:lnTo>
                        <a:pt x="513" y="969"/>
                      </a:lnTo>
                      <a:lnTo>
                        <a:pt x="507" y="970"/>
                      </a:lnTo>
                      <a:lnTo>
                        <a:pt x="501" y="972"/>
                      </a:lnTo>
                      <a:lnTo>
                        <a:pt x="496" y="973"/>
                      </a:lnTo>
                      <a:lnTo>
                        <a:pt x="490" y="976"/>
                      </a:lnTo>
                      <a:lnTo>
                        <a:pt x="484" y="977"/>
                      </a:lnTo>
                      <a:lnTo>
                        <a:pt x="480" y="979"/>
                      </a:lnTo>
                      <a:lnTo>
                        <a:pt x="474" y="980"/>
                      </a:lnTo>
                      <a:lnTo>
                        <a:pt x="468" y="982"/>
                      </a:lnTo>
                      <a:lnTo>
                        <a:pt x="462" y="984"/>
                      </a:lnTo>
                      <a:lnTo>
                        <a:pt x="456" y="986"/>
                      </a:lnTo>
                      <a:lnTo>
                        <a:pt x="451" y="987"/>
                      </a:lnTo>
                      <a:lnTo>
                        <a:pt x="446" y="989"/>
                      </a:lnTo>
                      <a:lnTo>
                        <a:pt x="440" y="990"/>
                      </a:lnTo>
                      <a:lnTo>
                        <a:pt x="435" y="993"/>
                      </a:lnTo>
                      <a:lnTo>
                        <a:pt x="429" y="994"/>
                      </a:lnTo>
                      <a:lnTo>
                        <a:pt x="424" y="996"/>
                      </a:lnTo>
                      <a:lnTo>
                        <a:pt x="418" y="997"/>
                      </a:lnTo>
                      <a:lnTo>
                        <a:pt x="413" y="1000"/>
                      </a:lnTo>
                      <a:lnTo>
                        <a:pt x="408" y="1001"/>
                      </a:lnTo>
                      <a:lnTo>
                        <a:pt x="402" y="1003"/>
                      </a:lnTo>
                      <a:lnTo>
                        <a:pt x="397" y="1004"/>
                      </a:lnTo>
                      <a:lnTo>
                        <a:pt x="392" y="1005"/>
                      </a:lnTo>
                      <a:lnTo>
                        <a:pt x="386" y="1008"/>
                      </a:lnTo>
                      <a:lnTo>
                        <a:pt x="382" y="1009"/>
                      </a:lnTo>
                      <a:lnTo>
                        <a:pt x="376" y="1011"/>
                      </a:lnTo>
                      <a:lnTo>
                        <a:pt x="370" y="1012"/>
                      </a:lnTo>
                      <a:lnTo>
                        <a:pt x="365" y="1014"/>
                      </a:lnTo>
                      <a:lnTo>
                        <a:pt x="360" y="1016"/>
                      </a:lnTo>
                      <a:lnTo>
                        <a:pt x="355" y="1017"/>
                      </a:lnTo>
                      <a:lnTo>
                        <a:pt x="349" y="1018"/>
                      </a:lnTo>
                      <a:lnTo>
                        <a:pt x="345" y="1020"/>
                      </a:lnTo>
                      <a:lnTo>
                        <a:pt x="339" y="1022"/>
                      </a:lnTo>
                      <a:lnTo>
                        <a:pt x="334" y="1023"/>
                      </a:lnTo>
                      <a:lnTo>
                        <a:pt x="330" y="1025"/>
                      </a:lnTo>
                      <a:lnTo>
                        <a:pt x="324" y="1026"/>
                      </a:lnTo>
                      <a:lnTo>
                        <a:pt x="319" y="1027"/>
                      </a:lnTo>
                      <a:lnTo>
                        <a:pt x="314" y="1030"/>
                      </a:lnTo>
                      <a:lnTo>
                        <a:pt x="309" y="1031"/>
                      </a:lnTo>
                      <a:lnTo>
                        <a:pt x="304" y="1032"/>
                      </a:lnTo>
                      <a:lnTo>
                        <a:pt x="299" y="1034"/>
                      </a:lnTo>
                      <a:lnTo>
                        <a:pt x="294" y="1035"/>
                      </a:lnTo>
                      <a:lnTo>
                        <a:pt x="289" y="1037"/>
                      </a:lnTo>
                      <a:lnTo>
                        <a:pt x="285" y="1038"/>
                      </a:lnTo>
                      <a:lnTo>
                        <a:pt x="279" y="1040"/>
                      </a:lnTo>
                      <a:lnTo>
                        <a:pt x="274" y="1041"/>
                      </a:lnTo>
                      <a:lnTo>
                        <a:pt x="270" y="1042"/>
                      </a:lnTo>
                      <a:lnTo>
                        <a:pt x="265" y="1043"/>
                      </a:lnTo>
                      <a:lnTo>
                        <a:pt x="259" y="1046"/>
                      </a:lnTo>
                      <a:lnTo>
                        <a:pt x="255" y="1047"/>
                      </a:lnTo>
                      <a:lnTo>
                        <a:pt x="250" y="1048"/>
                      </a:lnTo>
                      <a:lnTo>
                        <a:pt x="246" y="1049"/>
                      </a:lnTo>
                      <a:lnTo>
                        <a:pt x="241" y="1050"/>
                      </a:lnTo>
                      <a:lnTo>
                        <a:pt x="236" y="1053"/>
                      </a:lnTo>
                      <a:lnTo>
                        <a:pt x="232" y="1054"/>
                      </a:lnTo>
                      <a:lnTo>
                        <a:pt x="227" y="1055"/>
                      </a:lnTo>
                      <a:lnTo>
                        <a:pt x="223" y="1056"/>
                      </a:lnTo>
                      <a:lnTo>
                        <a:pt x="218" y="1057"/>
                      </a:lnTo>
                      <a:lnTo>
                        <a:pt x="213" y="1058"/>
                      </a:lnTo>
                      <a:lnTo>
                        <a:pt x="209" y="1060"/>
                      </a:lnTo>
                      <a:lnTo>
                        <a:pt x="204" y="1062"/>
                      </a:lnTo>
                      <a:lnTo>
                        <a:pt x="200" y="1063"/>
                      </a:lnTo>
                      <a:lnTo>
                        <a:pt x="195" y="1064"/>
                      </a:lnTo>
                      <a:lnTo>
                        <a:pt x="190" y="1065"/>
                      </a:lnTo>
                      <a:lnTo>
                        <a:pt x="186" y="1066"/>
                      </a:lnTo>
                      <a:lnTo>
                        <a:pt x="182" y="1068"/>
                      </a:lnTo>
                      <a:lnTo>
                        <a:pt x="178" y="1069"/>
                      </a:lnTo>
                      <a:lnTo>
                        <a:pt x="173" y="1070"/>
                      </a:lnTo>
                      <a:lnTo>
                        <a:pt x="168" y="1071"/>
                      </a:lnTo>
                      <a:lnTo>
                        <a:pt x="164" y="1072"/>
                      </a:lnTo>
                      <a:lnTo>
                        <a:pt x="160" y="1073"/>
                      </a:lnTo>
                      <a:lnTo>
                        <a:pt x="156" y="1075"/>
                      </a:lnTo>
                      <a:lnTo>
                        <a:pt x="151" y="1076"/>
                      </a:lnTo>
                      <a:lnTo>
                        <a:pt x="148" y="1077"/>
                      </a:lnTo>
                      <a:lnTo>
                        <a:pt x="143" y="1078"/>
                      </a:lnTo>
                      <a:lnTo>
                        <a:pt x="138" y="1079"/>
                      </a:lnTo>
                      <a:lnTo>
                        <a:pt x="135" y="1080"/>
                      </a:lnTo>
                      <a:lnTo>
                        <a:pt x="130" y="1081"/>
                      </a:lnTo>
                      <a:lnTo>
                        <a:pt x="127" y="1083"/>
                      </a:lnTo>
                      <a:lnTo>
                        <a:pt x="122" y="1084"/>
                      </a:lnTo>
                      <a:lnTo>
                        <a:pt x="119" y="1085"/>
                      </a:lnTo>
                      <a:lnTo>
                        <a:pt x="114" y="1086"/>
                      </a:lnTo>
                      <a:lnTo>
                        <a:pt x="111" y="1087"/>
                      </a:lnTo>
                      <a:lnTo>
                        <a:pt x="106" y="1088"/>
                      </a:lnTo>
                      <a:lnTo>
                        <a:pt x="103" y="1088"/>
                      </a:lnTo>
                      <a:lnTo>
                        <a:pt x="98" y="1090"/>
                      </a:lnTo>
                      <a:lnTo>
                        <a:pt x="95" y="1091"/>
                      </a:lnTo>
                      <a:lnTo>
                        <a:pt x="91" y="1092"/>
                      </a:lnTo>
                      <a:lnTo>
                        <a:pt x="87" y="1093"/>
                      </a:lnTo>
                      <a:lnTo>
                        <a:pt x="83" y="1094"/>
                      </a:lnTo>
                      <a:lnTo>
                        <a:pt x="80" y="1095"/>
                      </a:lnTo>
                      <a:lnTo>
                        <a:pt x="76" y="1095"/>
                      </a:lnTo>
                      <a:lnTo>
                        <a:pt x="72" y="1096"/>
                      </a:lnTo>
                      <a:lnTo>
                        <a:pt x="68" y="1098"/>
                      </a:lnTo>
                      <a:lnTo>
                        <a:pt x="65" y="1099"/>
                      </a:lnTo>
                      <a:lnTo>
                        <a:pt x="61" y="1100"/>
                      </a:lnTo>
                      <a:lnTo>
                        <a:pt x="58" y="1100"/>
                      </a:lnTo>
                      <a:lnTo>
                        <a:pt x="54" y="1101"/>
                      </a:lnTo>
                      <a:lnTo>
                        <a:pt x="50" y="1102"/>
                      </a:lnTo>
                      <a:lnTo>
                        <a:pt x="46" y="1103"/>
                      </a:lnTo>
                      <a:lnTo>
                        <a:pt x="43" y="1103"/>
                      </a:lnTo>
                      <a:lnTo>
                        <a:pt x="39" y="1104"/>
                      </a:lnTo>
                      <a:lnTo>
                        <a:pt x="36" y="1106"/>
                      </a:lnTo>
                      <a:lnTo>
                        <a:pt x="32" y="1106"/>
                      </a:lnTo>
                      <a:lnTo>
                        <a:pt x="29" y="1107"/>
                      </a:lnTo>
                      <a:lnTo>
                        <a:pt x="27" y="1108"/>
                      </a:lnTo>
                      <a:lnTo>
                        <a:pt x="23" y="1109"/>
                      </a:lnTo>
                      <a:lnTo>
                        <a:pt x="20" y="1109"/>
                      </a:lnTo>
                      <a:lnTo>
                        <a:pt x="16" y="1110"/>
                      </a:lnTo>
                      <a:lnTo>
                        <a:pt x="13" y="1111"/>
                      </a:lnTo>
                      <a:lnTo>
                        <a:pt x="9" y="1111"/>
                      </a:lnTo>
                      <a:lnTo>
                        <a:pt x="7" y="1113"/>
                      </a:lnTo>
                      <a:lnTo>
                        <a:pt x="4" y="1114"/>
                      </a:lnTo>
                      <a:lnTo>
                        <a:pt x="0" y="1114"/>
                      </a:lnTo>
                      <a:lnTo>
                        <a:pt x="4" y="1113"/>
                      </a:lnTo>
                      <a:lnTo>
                        <a:pt x="7" y="1111"/>
                      </a:lnTo>
                      <a:lnTo>
                        <a:pt x="9" y="1111"/>
                      </a:lnTo>
                      <a:lnTo>
                        <a:pt x="13" y="1110"/>
                      </a:lnTo>
                      <a:lnTo>
                        <a:pt x="16" y="1109"/>
                      </a:lnTo>
                      <a:lnTo>
                        <a:pt x="20" y="1109"/>
                      </a:lnTo>
                      <a:lnTo>
                        <a:pt x="23" y="1108"/>
                      </a:lnTo>
                      <a:lnTo>
                        <a:pt x="26" y="1107"/>
                      </a:lnTo>
                      <a:lnTo>
                        <a:pt x="29" y="1106"/>
                      </a:lnTo>
                      <a:lnTo>
                        <a:pt x="32" y="1106"/>
                      </a:lnTo>
                      <a:lnTo>
                        <a:pt x="36" y="1104"/>
                      </a:lnTo>
                      <a:lnTo>
                        <a:pt x="39" y="1103"/>
                      </a:lnTo>
                      <a:lnTo>
                        <a:pt x="43" y="1102"/>
                      </a:lnTo>
                      <a:lnTo>
                        <a:pt x="46" y="1101"/>
                      </a:lnTo>
                      <a:lnTo>
                        <a:pt x="50" y="1101"/>
                      </a:lnTo>
                      <a:lnTo>
                        <a:pt x="53" y="1100"/>
                      </a:lnTo>
                      <a:lnTo>
                        <a:pt x="57" y="1099"/>
                      </a:lnTo>
                      <a:lnTo>
                        <a:pt x="60" y="1098"/>
                      </a:lnTo>
                      <a:lnTo>
                        <a:pt x="65" y="1096"/>
                      </a:lnTo>
                      <a:lnTo>
                        <a:pt x="68" y="1095"/>
                      </a:lnTo>
                      <a:lnTo>
                        <a:pt x="72" y="1094"/>
                      </a:lnTo>
                      <a:lnTo>
                        <a:pt x="75" y="1094"/>
                      </a:lnTo>
                      <a:lnTo>
                        <a:pt x="79" y="1093"/>
                      </a:lnTo>
                      <a:lnTo>
                        <a:pt x="83" y="1092"/>
                      </a:lnTo>
                      <a:lnTo>
                        <a:pt x="87" y="1091"/>
                      </a:lnTo>
                      <a:lnTo>
                        <a:pt x="90" y="1090"/>
                      </a:lnTo>
                      <a:lnTo>
                        <a:pt x="94" y="1088"/>
                      </a:lnTo>
                      <a:lnTo>
                        <a:pt x="98" y="1087"/>
                      </a:lnTo>
                      <a:lnTo>
                        <a:pt x="102" y="1086"/>
                      </a:lnTo>
                      <a:lnTo>
                        <a:pt x="106" y="1085"/>
                      </a:lnTo>
                      <a:lnTo>
                        <a:pt x="110" y="1084"/>
                      </a:lnTo>
                      <a:lnTo>
                        <a:pt x="113" y="1083"/>
                      </a:lnTo>
                      <a:lnTo>
                        <a:pt x="118" y="1081"/>
                      </a:lnTo>
                      <a:lnTo>
                        <a:pt x="121" y="1080"/>
                      </a:lnTo>
                      <a:lnTo>
                        <a:pt x="126" y="1079"/>
                      </a:lnTo>
                      <a:lnTo>
                        <a:pt x="129" y="1078"/>
                      </a:lnTo>
                      <a:lnTo>
                        <a:pt x="134" y="1077"/>
                      </a:lnTo>
                      <a:lnTo>
                        <a:pt x="137" y="1076"/>
                      </a:lnTo>
                      <a:lnTo>
                        <a:pt x="142" y="1075"/>
                      </a:lnTo>
                      <a:lnTo>
                        <a:pt x="147" y="1073"/>
                      </a:lnTo>
                      <a:lnTo>
                        <a:pt x="150" y="1071"/>
                      </a:lnTo>
                      <a:lnTo>
                        <a:pt x="155" y="1070"/>
                      </a:lnTo>
                      <a:lnTo>
                        <a:pt x="159" y="1069"/>
                      </a:lnTo>
                      <a:lnTo>
                        <a:pt x="163" y="1068"/>
                      </a:lnTo>
                      <a:lnTo>
                        <a:pt x="167" y="1066"/>
                      </a:lnTo>
                      <a:lnTo>
                        <a:pt x="172" y="1065"/>
                      </a:lnTo>
                      <a:lnTo>
                        <a:pt x="175" y="1064"/>
                      </a:lnTo>
                      <a:lnTo>
                        <a:pt x="180" y="1062"/>
                      </a:lnTo>
                      <a:lnTo>
                        <a:pt x="185" y="1061"/>
                      </a:lnTo>
                      <a:lnTo>
                        <a:pt x="189" y="1060"/>
                      </a:lnTo>
                      <a:lnTo>
                        <a:pt x="194" y="1058"/>
                      </a:lnTo>
                      <a:lnTo>
                        <a:pt x="198" y="1057"/>
                      </a:lnTo>
                      <a:lnTo>
                        <a:pt x="202" y="1055"/>
                      </a:lnTo>
                      <a:lnTo>
                        <a:pt x="206" y="1054"/>
                      </a:lnTo>
                      <a:lnTo>
                        <a:pt x="211" y="1053"/>
                      </a:lnTo>
                      <a:lnTo>
                        <a:pt x="216" y="1052"/>
                      </a:lnTo>
                      <a:lnTo>
                        <a:pt x="220" y="1049"/>
                      </a:lnTo>
                      <a:lnTo>
                        <a:pt x="225" y="1048"/>
                      </a:lnTo>
                      <a:lnTo>
                        <a:pt x="229" y="1047"/>
                      </a:lnTo>
                      <a:lnTo>
                        <a:pt x="234" y="1046"/>
                      </a:lnTo>
                      <a:lnTo>
                        <a:pt x="239" y="1043"/>
                      </a:lnTo>
                      <a:lnTo>
                        <a:pt x="243" y="1042"/>
                      </a:lnTo>
                      <a:lnTo>
                        <a:pt x="248" y="1041"/>
                      </a:lnTo>
                      <a:lnTo>
                        <a:pt x="253" y="1039"/>
                      </a:lnTo>
                      <a:lnTo>
                        <a:pt x="258" y="1038"/>
                      </a:lnTo>
                      <a:lnTo>
                        <a:pt x="263" y="1037"/>
                      </a:lnTo>
                      <a:lnTo>
                        <a:pt x="268" y="1034"/>
                      </a:lnTo>
                      <a:lnTo>
                        <a:pt x="272" y="1033"/>
                      </a:lnTo>
                      <a:lnTo>
                        <a:pt x="277" y="1032"/>
                      </a:lnTo>
                      <a:lnTo>
                        <a:pt x="281" y="1030"/>
                      </a:lnTo>
                      <a:lnTo>
                        <a:pt x="287" y="1028"/>
                      </a:lnTo>
                      <a:lnTo>
                        <a:pt x="292" y="1027"/>
                      </a:lnTo>
                      <a:lnTo>
                        <a:pt x="296" y="1025"/>
                      </a:lnTo>
                      <a:lnTo>
                        <a:pt x="301" y="1024"/>
                      </a:lnTo>
                      <a:lnTo>
                        <a:pt x="307" y="1022"/>
                      </a:lnTo>
                      <a:lnTo>
                        <a:pt x="311" y="1020"/>
                      </a:lnTo>
                      <a:lnTo>
                        <a:pt x="316" y="1019"/>
                      </a:lnTo>
                      <a:lnTo>
                        <a:pt x="322" y="1017"/>
                      </a:lnTo>
                      <a:lnTo>
                        <a:pt x="326" y="1016"/>
                      </a:lnTo>
                      <a:lnTo>
                        <a:pt x="331" y="1014"/>
                      </a:lnTo>
                      <a:lnTo>
                        <a:pt x="337" y="1012"/>
                      </a:lnTo>
                      <a:lnTo>
                        <a:pt x="341" y="1010"/>
                      </a:lnTo>
                      <a:lnTo>
                        <a:pt x="347" y="1009"/>
                      </a:lnTo>
                      <a:lnTo>
                        <a:pt x="352" y="1007"/>
                      </a:lnTo>
                      <a:lnTo>
                        <a:pt x="356" y="1005"/>
                      </a:lnTo>
                      <a:lnTo>
                        <a:pt x="362" y="1003"/>
                      </a:lnTo>
                      <a:lnTo>
                        <a:pt x="367" y="1002"/>
                      </a:lnTo>
                      <a:lnTo>
                        <a:pt x="372" y="1000"/>
                      </a:lnTo>
                      <a:lnTo>
                        <a:pt x="378" y="999"/>
                      </a:lnTo>
                      <a:lnTo>
                        <a:pt x="383" y="996"/>
                      </a:lnTo>
                      <a:lnTo>
                        <a:pt x="388" y="995"/>
                      </a:lnTo>
                      <a:lnTo>
                        <a:pt x="393" y="993"/>
                      </a:lnTo>
                      <a:lnTo>
                        <a:pt x="399" y="992"/>
                      </a:lnTo>
                      <a:lnTo>
                        <a:pt x="403" y="989"/>
                      </a:lnTo>
                      <a:lnTo>
                        <a:pt x="409" y="987"/>
                      </a:lnTo>
                      <a:lnTo>
                        <a:pt x="415" y="986"/>
                      </a:lnTo>
                      <a:lnTo>
                        <a:pt x="420" y="984"/>
                      </a:lnTo>
                      <a:lnTo>
                        <a:pt x="425" y="982"/>
                      </a:lnTo>
                      <a:lnTo>
                        <a:pt x="431" y="980"/>
                      </a:lnTo>
                      <a:lnTo>
                        <a:pt x="436" y="979"/>
                      </a:lnTo>
                      <a:lnTo>
                        <a:pt x="441" y="977"/>
                      </a:lnTo>
                      <a:lnTo>
                        <a:pt x="447" y="974"/>
                      </a:lnTo>
                      <a:lnTo>
                        <a:pt x="453" y="973"/>
                      </a:lnTo>
                      <a:lnTo>
                        <a:pt x="458" y="971"/>
                      </a:lnTo>
                      <a:lnTo>
                        <a:pt x="463" y="969"/>
                      </a:lnTo>
                      <a:lnTo>
                        <a:pt x="469" y="967"/>
                      </a:lnTo>
                      <a:lnTo>
                        <a:pt x="475" y="965"/>
                      </a:lnTo>
                      <a:lnTo>
                        <a:pt x="481" y="963"/>
                      </a:lnTo>
                      <a:lnTo>
                        <a:pt x="485" y="962"/>
                      </a:lnTo>
                      <a:lnTo>
                        <a:pt x="491" y="959"/>
                      </a:lnTo>
                      <a:lnTo>
                        <a:pt x="497" y="957"/>
                      </a:lnTo>
                      <a:lnTo>
                        <a:pt x="503" y="956"/>
                      </a:lnTo>
                      <a:lnTo>
                        <a:pt x="508" y="954"/>
                      </a:lnTo>
                      <a:lnTo>
                        <a:pt x="514" y="951"/>
                      </a:lnTo>
                      <a:lnTo>
                        <a:pt x="520" y="950"/>
                      </a:lnTo>
                      <a:lnTo>
                        <a:pt x="526" y="948"/>
                      </a:lnTo>
                      <a:lnTo>
                        <a:pt x="531" y="946"/>
                      </a:lnTo>
                      <a:lnTo>
                        <a:pt x="536" y="943"/>
                      </a:lnTo>
                      <a:lnTo>
                        <a:pt x="542" y="942"/>
                      </a:lnTo>
                      <a:lnTo>
                        <a:pt x="547" y="940"/>
                      </a:lnTo>
                      <a:lnTo>
                        <a:pt x="553" y="938"/>
                      </a:lnTo>
                      <a:lnTo>
                        <a:pt x="559" y="935"/>
                      </a:lnTo>
                      <a:lnTo>
                        <a:pt x="565" y="934"/>
                      </a:lnTo>
                      <a:lnTo>
                        <a:pt x="571" y="932"/>
                      </a:lnTo>
                      <a:lnTo>
                        <a:pt x="576" y="929"/>
                      </a:lnTo>
                      <a:lnTo>
                        <a:pt x="583" y="927"/>
                      </a:lnTo>
                      <a:lnTo>
                        <a:pt x="589" y="926"/>
                      </a:lnTo>
                      <a:lnTo>
                        <a:pt x="595" y="924"/>
                      </a:lnTo>
                      <a:lnTo>
                        <a:pt x="600" y="921"/>
                      </a:lnTo>
                      <a:lnTo>
                        <a:pt x="606" y="919"/>
                      </a:lnTo>
                      <a:lnTo>
                        <a:pt x="612" y="917"/>
                      </a:lnTo>
                      <a:lnTo>
                        <a:pt x="618" y="916"/>
                      </a:lnTo>
                      <a:lnTo>
                        <a:pt x="624" y="913"/>
                      </a:lnTo>
                      <a:lnTo>
                        <a:pt x="629" y="911"/>
                      </a:lnTo>
                      <a:lnTo>
                        <a:pt x="636" y="909"/>
                      </a:lnTo>
                      <a:lnTo>
                        <a:pt x="642" y="906"/>
                      </a:lnTo>
                      <a:lnTo>
                        <a:pt x="648" y="904"/>
                      </a:lnTo>
                      <a:lnTo>
                        <a:pt x="653" y="903"/>
                      </a:lnTo>
                      <a:lnTo>
                        <a:pt x="659" y="901"/>
                      </a:lnTo>
                      <a:lnTo>
                        <a:pt x="666" y="898"/>
                      </a:lnTo>
                      <a:lnTo>
                        <a:pt x="672" y="896"/>
                      </a:lnTo>
                      <a:lnTo>
                        <a:pt x="678" y="894"/>
                      </a:lnTo>
                      <a:lnTo>
                        <a:pt x="683" y="891"/>
                      </a:lnTo>
                      <a:lnTo>
                        <a:pt x="689" y="889"/>
                      </a:lnTo>
                      <a:lnTo>
                        <a:pt x="696" y="887"/>
                      </a:lnTo>
                      <a:lnTo>
                        <a:pt x="702" y="886"/>
                      </a:lnTo>
                      <a:lnTo>
                        <a:pt x="708" y="883"/>
                      </a:lnTo>
                      <a:lnTo>
                        <a:pt x="715" y="881"/>
                      </a:lnTo>
                      <a:lnTo>
                        <a:pt x="720" y="879"/>
                      </a:lnTo>
                      <a:lnTo>
                        <a:pt x="726" y="877"/>
                      </a:lnTo>
                      <a:lnTo>
                        <a:pt x="733" y="874"/>
                      </a:lnTo>
                      <a:lnTo>
                        <a:pt x="739" y="872"/>
                      </a:lnTo>
                      <a:lnTo>
                        <a:pt x="745" y="870"/>
                      </a:lnTo>
                      <a:lnTo>
                        <a:pt x="751" y="867"/>
                      </a:lnTo>
                      <a:lnTo>
                        <a:pt x="757" y="865"/>
                      </a:lnTo>
                      <a:lnTo>
                        <a:pt x="763" y="863"/>
                      </a:lnTo>
                      <a:lnTo>
                        <a:pt x="770" y="860"/>
                      </a:lnTo>
                      <a:lnTo>
                        <a:pt x="776" y="858"/>
                      </a:lnTo>
                      <a:lnTo>
                        <a:pt x="783" y="856"/>
                      </a:lnTo>
                      <a:lnTo>
                        <a:pt x="788" y="855"/>
                      </a:lnTo>
                      <a:lnTo>
                        <a:pt x="794" y="852"/>
                      </a:lnTo>
                      <a:lnTo>
                        <a:pt x="801" y="850"/>
                      </a:lnTo>
                      <a:lnTo>
                        <a:pt x="807" y="848"/>
                      </a:lnTo>
                      <a:lnTo>
                        <a:pt x="814" y="845"/>
                      </a:lnTo>
                      <a:lnTo>
                        <a:pt x="819" y="843"/>
                      </a:lnTo>
                      <a:lnTo>
                        <a:pt x="826" y="841"/>
                      </a:lnTo>
                      <a:lnTo>
                        <a:pt x="832" y="839"/>
                      </a:lnTo>
                      <a:lnTo>
                        <a:pt x="838" y="836"/>
                      </a:lnTo>
                      <a:lnTo>
                        <a:pt x="851" y="832"/>
                      </a:lnTo>
                      <a:lnTo>
                        <a:pt x="863" y="827"/>
                      </a:lnTo>
                      <a:lnTo>
                        <a:pt x="876" y="822"/>
                      </a:lnTo>
                      <a:lnTo>
                        <a:pt x="889" y="818"/>
                      </a:lnTo>
                      <a:lnTo>
                        <a:pt x="902" y="813"/>
                      </a:lnTo>
                      <a:lnTo>
                        <a:pt x="915" y="807"/>
                      </a:lnTo>
                      <a:lnTo>
                        <a:pt x="928" y="803"/>
                      </a:lnTo>
                      <a:lnTo>
                        <a:pt x="940" y="798"/>
                      </a:lnTo>
                      <a:lnTo>
                        <a:pt x="953" y="794"/>
                      </a:lnTo>
                      <a:lnTo>
                        <a:pt x="966" y="789"/>
                      </a:lnTo>
                      <a:lnTo>
                        <a:pt x="980" y="784"/>
                      </a:lnTo>
                      <a:lnTo>
                        <a:pt x="992" y="780"/>
                      </a:lnTo>
                      <a:lnTo>
                        <a:pt x="1005" y="775"/>
                      </a:lnTo>
                      <a:lnTo>
                        <a:pt x="1018" y="769"/>
                      </a:lnTo>
                      <a:lnTo>
                        <a:pt x="1031" y="765"/>
                      </a:lnTo>
                      <a:lnTo>
                        <a:pt x="1044" y="760"/>
                      </a:lnTo>
                      <a:lnTo>
                        <a:pt x="1057" y="756"/>
                      </a:lnTo>
                      <a:lnTo>
                        <a:pt x="1071" y="751"/>
                      </a:lnTo>
                      <a:lnTo>
                        <a:pt x="1083" y="745"/>
                      </a:lnTo>
                      <a:lnTo>
                        <a:pt x="1096" y="741"/>
                      </a:lnTo>
                      <a:lnTo>
                        <a:pt x="1110" y="736"/>
                      </a:lnTo>
                      <a:lnTo>
                        <a:pt x="1122" y="731"/>
                      </a:lnTo>
                      <a:lnTo>
                        <a:pt x="1136" y="726"/>
                      </a:lnTo>
                      <a:lnTo>
                        <a:pt x="1149" y="721"/>
                      </a:lnTo>
                      <a:lnTo>
                        <a:pt x="1162" y="717"/>
                      </a:lnTo>
                      <a:lnTo>
                        <a:pt x="1175" y="712"/>
                      </a:lnTo>
                      <a:lnTo>
                        <a:pt x="1188" y="706"/>
                      </a:lnTo>
                      <a:lnTo>
                        <a:pt x="1202" y="702"/>
                      </a:lnTo>
                      <a:lnTo>
                        <a:pt x="1228" y="691"/>
                      </a:lnTo>
                      <a:lnTo>
                        <a:pt x="1255" y="682"/>
                      </a:lnTo>
                      <a:lnTo>
                        <a:pt x="1281" y="672"/>
                      </a:lnTo>
                      <a:lnTo>
                        <a:pt x="1308" y="661"/>
                      </a:lnTo>
                      <a:lnTo>
                        <a:pt x="1334" y="652"/>
                      </a:lnTo>
                      <a:lnTo>
                        <a:pt x="1361" y="642"/>
                      </a:lnTo>
                      <a:lnTo>
                        <a:pt x="1386" y="631"/>
                      </a:lnTo>
                      <a:lnTo>
                        <a:pt x="1413" y="622"/>
                      </a:lnTo>
                      <a:lnTo>
                        <a:pt x="1427" y="616"/>
                      </a:lnTo>
                      <a:lnTo>
                        <a:pt x="1439" y="612"/>
                      </a:lnTo>
                      <a:lnTo>
                        <a:pt x="1453" y="607"/>
                      </a:lnTo>
                      <a:lnTo>
                        <a:pt x="1466" y="601"/>
                      </a:lnTo>
                      <a:lnTo>
                        <a:pt x="1478" y="597"/>
                      </a:lnTo>
                      <a:lnTo>
                        <a:pt x="1492" y="592"/>
                      </a:lnTo>
                      <a:lnTo>
                        <a:pt x="1505" y="586"/>
                      </a:lnTo>
                      <a:lnTo>
                        <a:pt x="1519" y="582"/>
                      </a:lnTo>
                      <a:lnTo>
                        <a:pt x="1531" y="577"/>
                      </a:lnTo>
                      <a:lnTo>
                        <a:pt x="1544" y="571"/>
                      </a:lnTo>
                      <a:lnTo>
                        <a:pt x="1558" y="567"/>
                      </a:lnTo>
                      <a:lnTo>
                        <a:pt x="1571" y="562"/>
                      </a:lnTo>
                      <a:lnTo>
                        <a:pt x="1583" y="556"/>
                      </a:lnTo>
                      <a:lnTo>
                        <a:pt x="1596" y="552"/>
                      </a:lnTo>
                      <a:lnTo>
                        <a:pt x="1610" y="547"/>
                      </a:lnTo>
                      <a:lnTo>
                        <a:pt x="1622" y="542"/>
                      </a:lnTo>
                      <a:lnTo>
                        <a:pt x="1635" y="537"/>
                      </a:lnTo>
                      <a:lnTo>
                        <a:pt x="1648" y="532"/>
                      </a:lnTo>
                      <a:lnTo>
                        <a:pt x="1662" y="527"/>
                      </a:lnTo>
                      <a:lnTo>
                        <a:pt x="1674" y="522"/>
                      </a:lnTo>
                      <a:lnTo>
                        <a:pt x="1687" y="517"/>
                      </a:lnTo>
                      <a:lnTo>
                        <a:pt x="1700" y="513"/>
                      </a:lnTo>
                      <a:lnTo>
                        <a:pt x="1712" y="507"/>
                      </a:lnTo>
                      <a:lnTo>
                        <a:pt x="1725" y="502"/>
                      </a:lnTo>
                      <a:lnTo>
                        <a:pt x="1738" y="498"/>
                      </a:lnTo>
                      <a:lnTo>
                        <a:pt x="1750" y="493"/>
                      </a:lnTo>
                      <a:lnTo>
                        <a:pt x="1763" y="487"/>
                      </a:lnTo>
                      <a:lnTo>
                        <a:pt x="1776" y="483"/>
                      </a:lnTo>
                      <a:lnTo>
                        <a:pt x="1781" y="481"/>
                      </a:lnTo>
                      <a:lnTo>
                        <a:pt x="1788" y="478"/>
                      </a:lnTo>
                      <a:lnTo>
                        <a:pt x="1794" y="476"/>
                      </a:lnTo>
                      <a:lnTo>
                        <a:pt x="1801" y="474"/>
                      </a:lnTo>
                      <a:lnTo>
                        <a:pt x="1807" y="471"/>
                      </a:lnTo>
                      <a:lnTo>
                        <a:pt x="1813" y="469"/>
                      </a:lnTo>
                      <a:lnTo>
                        <a:pt x="1819" y="466"/>
                      </a:lnTo>
                      <a:lnTo>
                        <a:pt x="1825" y="463"/>
                      </a:lnTo>
                      <a:lnTo>
                        <a:pt x="1831" y="461"/>
                      </a:lnTo>
                      <a:lnTo>
                        <a:pt x="1838" y="459"/>
                      </a:lnTo>
                      <a:lnTo>
                        <a:pt x="1844" y="456"/>
                      </a:lnTo>
                      <a:lnTo>
                        <a:pt x="1851" y="454"/>
                      </a:lnTo>
                      <a:lnTo>
                        <a:pt x="1856" y="452"/>
                      </a:lnTo>
                      <a:lnTo>
                        <a:pt x="1862" y="449"/>
                      </a:lnTo>
                      <a:lnTo>
                        <a:pt x="1869" y="447"/>
                      </a:lnTo>
                      <a:lnTo>
                        <a:pt x="1875" y="445"/>
                      </a:lnTo>
                      <a:lnTo>
                        <a:pt x="1881" y="443"/>
                      </a:lnTo>
                      <a:lnTo>
                        <a:pt x="1886" y="440"/>
                      </a:lnTo>
                      <a:lnTo>
                        <a:pt x="1893" y="438"/>
                      </a:lnTo>
                      <a:lnTo>
                        <a:pt x="1899" y="436"/>
                      </a:lnTo>
                      <a:lnTo>
                        <a:pt x="1905" y="433"/>
                      </a:lnTo>
                      <a:lnTo>
                        <a:pt x="1911" y="431"/>
                      </a:lnTo>
                      <a:lnTo>
                        <a:pt x="1917" y="429"/>
                      </a:lnTo>
                      <a:lnTo>
                        <a:pt x="1923" y="425"/>
                      </a:lnTo>
                      <a:lnTo>
                        <a:pt x="1929" y="423"/>
                      </a:lnTo>
                      <a:lnTo>
                        <a:pt x="1935" y="421"/>
                      </a:lnTo>
                      <a:lnTo>
                        <a:pt x="1942" y="418"/>
                      </a:lnTo>
                      <a:lnTo>
                        <a:pt x="1947" y="416"/>
                      </a:lnTo>
                      <a:lnTo>
                        <a:pt x="1953" y="414"/>
                      </a:lnTo>
                      <a:lnTo>
                        <a:pt x="1959" y="411"/>
                      </a:lnTo>
                      <a:lnTo>
                        <a:pt x="1965" y="409"/>
                      </a:lnTo>
                      <a:lnTo>
                        <a:pt x="1970" y="407"/>
                      </a:lnTo>
                      <a:lnTo>
                        <a:pt x="1977" y="405"/>
                      </a:lnTo>
                      <a:lnTo>
                        <a:pt x="1983" y="402"/>
                      </a:lnTo>
                      <a:lnTo>
                        <a:pt x="1989" y="400"/>
                      </a:lnTo>
                      <a:lnTo>
                        <a:pt x="1995" y="398"/>
                      </a:lnTo>
                      <a:lnTo>
                        <a:pt x="2000" y="395"/>
                      </a:lnTo>
                      <a:lnTo>
                        <a:pt x="2006" y="393"/>
                      </a:lnTo>
                      <a:lnTo>
                        <a:pt x="2012" y="391"/>
                      </a:lnTo>
                      <a:lnTo>
                        <a:pt x="2018" y="388"/>
                      </a:lnTo>
                      <a:lnTo>
                        <a:pt x="2023" y="387"/>
                      </a:lnTo>
                      <a:lnTo>
                        <a:pt x="2029" y="385"/>
                      </a:lnTo>
                      <a:lnTo>
                        <a:pt x="2035" y="383"/>
                      </a:lnTo>
                      <a:lnTo>
                        <a:pt x="2041" y="380"/>
                      </a:lnTo>
                      <a:lnTo>
                        <a:pt x="2046" y="378"/>
                      </a:lnTo>
                      <a:lnTo>
                        <a:pt x="2052" y="376"/>
                      </a:lnTo>
                      <a:lnTo>
                        <a:pt x="2058" y="373"/>
                      </a:lnTo>
                      <a:lnTo>
                        <a:pt x="2064" y="371"/>
                      </a:lnTo>
                      <a:lnTo>
                        <a:pt x="2070" y="369"/>
                      </a:lnTo>
                      <a:lnTo>
                        <a:pt x="2075" y="367"/>
                      </a:lnTo>
                      <a:lnTo>
                        <a:pt x="2081" y="364"/>
                      </a:lnTo>
                      <a:lnTo>
                        <a:pt x="2087" y="362"/>
                      </a:lnTo>
                      <a:lnTo>
                        <a:pt x="2093" y="360"/>
                      </a:lnTo>
                      <a:lnTo>
                        <a:pt x="2097" y="357"/>
                      </a:lnTo>
                      <a:lnTo>
                        <a:pt x="2103" y="356"/>
                      </a:lnTo>
                      <a:lnTo>
                        <a:pt x="2109" y="354"/>
                      </a:lnTo>
                      <a:lnTo>
                        <a:pt x="2114" y="352"/>
                      </a:lnTo>
                      <a:lnTo>
                        <a:pt x="2120" y="349"/>
                      </a:lnTo>
                      <a:lnTo>
                        <a:pt x="2126" y="347"/>
                      </a:lnTo>
                      <a:lnTo>
                        <a:pt x="2131" y="345"/>
                      </a:lnTo>
                      <a:lnTo>
                        <a:pt x="2136" y="342"/>
                      </a:lnTo>
                      <a:lnTo>
                        <a:pt x="2142" y="340"/>
                      </a:lnTo>
                      <a:lnTo>
                        <a:pt x="2148" y="339"/>
                      </a:lnTo>
                      <a:lnTo>
                        <a:pt x="2152" y="337"/>
                      </a:lnTo>
                      <a:lnTo>
                        <a:pt x="2158" y="334"/>
                      </a:lnTo>
                      <a:lnTo>
                        <a:pt x="2164" y="332"/>
                      </a:lnTo>
                      <a:lnTo>
                        <a:pt x="2169" y="330"/>
                      </a:lnTo>
                      <a:lnTo>
                        <a:pt x="2174" y="327"/>
                      </a:lnTo>
                      <a:lnTo>
                        <a:pt x="2180" y="326"/>
                      </a:lnTo>
                      <a:lnTo>
                        <a:pt x="2185" y="324"/>
                      </a:lnTo>
                      <a:lnTo>
                        <a:pt x="2191" y="322"/>
                      </a:lnTo>
                      <a:lnTo>
                        <a:pt x="2196" y="319"/>
                      </a:lnTo>
                      <a:lnTo>
                        <a:pt x="2201" y="317"/>
                      </a:lnTo>
                      <a:lnTo>
                        <a:pt x="2207" y="315"/>
                      </a:lnTo>
                      <a:lnTo>
                        <a:pt x="2211" y="314"/>
                      </a:lnTo>
                      <a:lnTo>
                        <a:pt x="2217" y="311"/>
                      </a:lnTo>
                      <a:lnTo>
                        <a:pt x="2222" y="309"/>
                      </a:lnTo>
                      <a:lnTo>
                        <a:pt x="2227" y="307"/>
                      </a:lnTo>
                      <a:lnTo>
                        <a:pt x="2232" y="306"/>
                      </a:lnTo>
                      <a:lnTo>
                        <a:pt x="2238" y="303"/>
                      </a:lnTo>
                      <a:lnTo>
                        <a:pt x="2242" y="301"/>
                      </a:lnTo>
                      <a:lnTo>
                        <a:pt x="2248" y="299"/>
                      </a:lnTo>
                      <a:lnTo>
                        <a:pt x="2253" y="297"/>
                      </a:lnTo>
                      <a:lnTo>
                        <a:pt x="2258" y="295"/>
                      </a:lnTo>
                      <a:lnTo>
                        <a:pt x="2263" y="293"/>
                      </a:lnTo>
                      <a:lnTo>
                        <a:pt x="2268" y="291"/>
                      </a:lnTo>
                      <a:lnTo>
                        <a:pt x="2273" y="289"/>
                      </a:lnTo>
                      <a:lnTo>
                        <a:pt x="2278" y="287"/>
                      </a:lnTo>
                      <a:lnTo>
                        <a:pt x="2283" y="285"/>
                      </a:lnTo>
                      <a:lnTo>
                        <a:pt x="2288" y="284"/>
                      </a:lnTo>
                      <a:lnTo>
                        <a:pt x="2293" y="281"/>
                      </a:lnTo>
                      <a:lnTo>
                        <a:pt x="2298" y="279"/>
                      </a:lnTo>
                      <a:lnTo>
                        <a:pt x="2302" y="278"/>
                      </a:lnTo>
                      <a:lnTo>
                        <a:pt x="2308" y="276"/>
                      </a:lnTo>
                      <a:lnTo>
                        <a:pt x="2313" y="273"/>
                      </a:lnTo>
                      <a:lnTo>
                        <a:pt x="2317" y="272"/>
                      </a:lnTo>
                      <a:lnTo>
                        <a:pt x="2322" y="270"/>
                      </a:lnTo>
                      <a:lnTo>
                        <a:pt x="2326" y="268"/>
                      </a:lnTo>
                      <a:lnTo>
                        <a:pt x="2331" y="266"/>
                      </a:lnTo>
                      <a:lnTo>
                        <a:pt x="2337" y="264"/>
                      </a:lnTo>
                      <a:lnTo>
                        <a:pt x="2341" y="262"/>
                      </a:lnTo>
                      <a:lnTo>
                        <a:pt x="2346" y="261"/>
                      </a:lnTo>
                      <a:lnTo>
                        <a:pt x="2351" y="258"/>
                      </a:lnTo>
                      <a:lnTo>
                        <a:pt x="2355" y="257"/>
                      </a:lnTo>
                      <a:lnTo>
                        <a:pt x="2360" y="255"/>
                      </a:lnTo>
                      <a:lnTo>
                        <a:pt x="2364" y="253"/>
                      </a:lnTo>
                      <a:lnTo>
                        <a:pt x="2369" y="251"/>
                      </a:lnTo>
                      <a:lnTo>
                        <a:pt x="2374" y="249"/>
                      </a:lnTo>
                      <a:lnTo>
                        <a:pt x="2378" y="248"/>
                      </a:lnTo>
                      <a:lnTo>
                        <a:pt x="2383" y="246"/>
                      </a:lnTo>
                      <a:lnTo>
                        <a:pt x="2388" y="245"/>
                      </a:lnTo>
                      <a:lnTo>
                        <a:pt x="2392" y="242"/>
                      </a:lnTo>
                      <a:lnTo>
                        <a:pt x="2396" y="241"/>
                      </a:lnTo>
                      <a:lnTo>
                        <a:pt x="2400" y="239"/>
                      </a:lnTo>
                      <a:lnTo>
                        <a:pt x="2405" y="238"/>
                      </a:lnTo>
                      <a:lnTo>
                        <a:pt x="2409" y="235"/>
                      </a:lnTo>
                      <a:lnTo>
                        <a:pt x="2414" y="234"/>
                      </a:lnTo>
                      <a:lnTo>
                        <a:pt x="2417" y="232"/>
                      </a:lnTo>
                      <a:lnTo>
                        <a:pt x="2422" y="231"/>
                      </a:lnTo>
                      <a:lnTo>
                        <a:pt x="2427" y="228"/>
                      </a:lnTo>
                      <a:lnTo>
                        <a:pt x="2431" y="227"/>
                      </a:lnTo>
                      <a:lnTo>
                        <a:pt x="2435" y="225"/>
                      </a:lnTo>
                      <a:lnTo>
                        <a:pt x="2439" y="224"/>
                      </a:lnTo>
                      <a:lnTo>
                        <a:pt x="2444" y="221"/>
                      </a:lnTo>
                      <a:lnTo>
                        <a:pt x="2447" y="220"/>
                      </a:lnTo>
                      <a:lnTo>
                        <a:pt x="2452" y="218"/>
                      </a:lnTo>
                      <a:lnTo>
                        <a:pt x="2456" y="217"/>
                      </a:lnTo>
                      <a:lnTo>
                        <a:pt x="2460" y="216"/>
                      </a:lnTo>
                      <a:lnTo>
                        <a:pt x="2464" y="213"/>
                      </a:lnTo>
                      <a:lnTo>
                        <a:pt x="2468" y="212"/>
                      </a:lnTo>
                      <a:lnTo>
                        <a:pt x="2472" y="210"/>
                      </a:lnTo>
                      <a:lnTo>
                        <a:pt x="2476" y="209"/>
                      </a:lnTo>
                      <a:lnTo>
                        <a:pt x="2480" y="208"/>
                      </a:lnTo>
                      <a:lnTo>
                        <a:pt x="2484" y="205"/>
                      </a:lnTo>
                      <a:lnTo>
                        <a:pt x="2488" y="204"/>
                      </a:lnTo>
                      <a:lnTo>
                        <a:pt x="2492" y="203"/>
                      </a:lnTo>
                      <a:lnTo>
                        <a:pt x="2496" y="201"/>
                      </a:lnTo>
                      <a:lnTo>
                        <a:pt x="2499" y="200"/>
                      </a:lnTo>
                      <a:lnTo>
                        <a:pt x="2503" y="198"/>
                      </a:lnTo>
                      <a:lnTo>
                        <a:pt x="2507" y="196"/>
                      </a:lnTo>
                      <a:lnTo>
                        <a:pt x="2511" y="195"/>
                      </a:lnTo>
                      <a:lnTo>
                        <a:pt x="2514" y="194"/>
                      </a:lnTo>
                      <a:lnTo>
                        <a:pt x="2518" y="192"/>
                      </a:lnTo>
                      <a:lnTo>
                        <a:pt x="2522" y="190"/>
                      </a:lnTo>
                      <a:lnTo>
                        <a:pt x="2526" y="189"/>
                      </a:lnTo>
                      <a:lnTo>
                        <a:pt x="2529" y="188"/>
                      </a:lnTo>
                      <a:lnTo>
                        <a:pt x="2533" y="186"/>
                      </a:lnTo>
                      <a:lnTo>
                        <a:pt x="2536" y="185"/>
                      </a:lnTo>
                      <a:lnTo>
                        <a:pt x="2540" y="183"/>
                      </a:lnTo>
                      <a:lnTo>
                        <a:pt x="2543" y="182"/>
                      </a:lnTo>
                      <a:lnTo>
                        <a:pt x="2547" y="180"/>
                      </a:lnTo>
                      <a:lnTo>
                        <a:pt x="2550" y="179"/>
                      </a:lnTo>
                      <a:lnTo>
                        <a:pt x="2553" y="178"/>
                      </a:lnTo>
                      <a:lnTo>
                        <a:pt x="2557" y="177"/>
                      </a:lnTo>
                      <a:lnTo>
                        <a:pt x="2560" y="175"/>
                      </a:lnTo>
                      <a:lnTo>
                        <a:pt x="2564" y="174"/>
                      </a:lnTo>
                      <a:lnTo>
                        <a:pt x="2567" y="172"/>
                      </a:lnTo>
                      <a:lnTo>
                        <a:pt x="2571" y="171"/>
                      </a:lnTo>
                      <a:lnTo>
                        <a:pt x="2574" y="170"/>
                      </a:lnTo>
                      <a:lnTo>
                        <a:pt x="2576" y="169"/>
                      </a:lnTo>
                      <a:lnTo>
                        <a:pt x="2580" y="167"/>
                      </a:lnTo>
                      <a:lnTo>
                        <a:pt x="2583" y="166"/>
                      </a:lnTo>
                      <a:lnTo>
                        <a:pt x="2587" y="165"/>
                      </a:lnTo>
                      <a:lnTo>
                        <a:pt x="2589" y="164"/>
                      </a:lnTo>
                      <a:lnTo>
                        <a:pt x="2593" y="163"/>
                      </a:lnTo>
                      <a:lnTo>
                        <a:pt x="2596" y="162"/>
                      </a:lnTo>
                      <a:lnTo>
                        <a:pt x="2598" y="159"/>
                      </a:lnTo>
                      <a:lnTo>
                        <a:pt x="2602" y="158"/>
                      </a:lnTo>
                      <a:lnTo>
                        <a:pt x="2604" y="157"/>
                      </a:lnTo>
                      <a:lnTo>
                        <a:pt x="2608" y="156"/>
                      </a:lnTo>
                      <a:lnTo>
                        <a:pt x="2610" y="155"/>
                      </a:lnTo>
                      <a:lnTo>
                        <a:pt x="2613" y="154"/>
                      </a:lnTo>
                      <a:lnTo>
                        <a:pt x="2616" y="152"/>
                      </a:lnTo>
                      <a:lnTo>
                        <a:pt x="2619" y="151"/>
                      </a:lnTo>
                      <a:lnTo>
                        <a:pt x="2621" y="150"/>
                      </a:lnTo>
                      <a:lnTo>
                        <a:pt x="2625" y="149"/>
                      </a:lnTo>
                      <a:lnTo>
                        <a:pt x="2627" y="149"/>
                      </a:lnTo>
                      <a:lnTo>
                        <a:pt x="2629" y="148"/>
                      </a:lnTo>
                      <a:lnTo>
                        <a:pt x="2633" y="147"/>
                      </a:lnTo>
                      <a:lnTo>
                        <a:pt x="2635" y="145"/>
                      </a:lnTo>
                      <a:lnTo>
                        <a:pt x="2638" y="144"/>
                      </a:lnTo>
                      <a:lnTo>
                        <a:pt x="2640" y="143"/>
                      </a:lnTo>
                      <a:lnTo>
                        <a:pt x="2642" y="142"/>
                      </a:lnTo>
                      <a:lnTo>
                        <a:pt x="2646" y="141"/>
                      </a:lnTo>
                      <a:lnTo>
                        <a:pt x="2648" y="140"/>
                      </a:lnTo>
                      <a:lnTo>
                        <a:pt x="2650" y="139"/>
                      </a:lnTo>
                      <a:lnTo>
                        <a:pt x="2653" y="139"/>
                      </a:lnTo>
                      <a:lnTo>
                        <a:pt x="2655" y="137"/>
                      </a:lnTo>
                      <a:lnTo>
                        <a:pt x="2657" y="136"/>
                      </a:lnTo>
                      <a:lnTo>
                        <a:pt x="2659" y="135"/>
                      </a:lnTo>
                      <a:lnTo>
                        <a:pt x="2662" y="134"/>
                      </a:lnTo>
                      <a:lnTo>
                        <a:pt x="2664" y="134"/>
                      </a:lnTo>
                      <a:lnTo>
                        <a:pt x="2666" y="133"/>
                      </a:lnTo>
                      <a:lnTo>
                        <a:pt x="2669" y="132"/>
                      </a:lnTo>
                      <a:lnTo>
                        <a:pt x="2670" y="131"/>
                      </a:lnTo>
                      <a:lnTo>
                        <a:pt x="2672" y="131"/>
                      </a:lnTo>
                      <a:lnTo>
                        <a:pt x="2674" y="129"/>
                      </a:lnTo>
                      <a:lnTo>
                        <a:pt x="2677" y="128"/>
                      </a:lnTo>
                      <a:lnTo>
                        <a:pt x="2679" y="127"/>
                      </a:lnTo>
                      <a:lnTo>
                        <a:pt x="2680" y="127"/>
                      </a:lnTo>
                      <a:lnTo>
                        <a:pt x="2681" y="127"/>
                      </a:lnTo>
                      <a:lnTo>
                        <a:pt x="2685" y="125"/>
                      </a:lnTo>
                      <a:lnTo>
                        <a:pt x="2689" y="122"/>
                      </a:lnTo>
                      <a:lnTo>
                        <a:pt x="2694" y="121"/>
                      </a:lnTo>
                      <a:lnTo>
                        <a:pt x="2699" y="119"/>
                      </a:lnTo>
                      <a:lnTo>
                        <a:pt x="2703" y="118"/>
                      </a:lnTo>
                      <a:lnTo>
                        <a:pt x="2708" y="116"/>
                      </a:lnTo>
                      <a:lnTo>
                        <a:pt x="2712" y="114"/>
                      </a:lnTo>
                      <a:lnTo>
                        <a:pt x="2717" y="112"/>
                      </a:lnTo>
                      <a:lnTo>
                        <a:pt x="2722" y="111"/>
                      </a:lnTo>
                      <a:lnTo>
                        <a:pt x="2726" y="110"/>
                      </a:lnTo>
                      <a:lnTo>
                        <a:pt x="2731" y="108"/>
                      </a:lnTo>
                      <a:lnTo>
                        <a:pt x="2735" y="106"/>
                      </a:lnTo>
                      <a:lnTo>
                        <a:pt x="2741" y="104"/>
                      </a:lnTo>
                      <a:lnTo>
                        <a:pt x="2746" y="103"/>
                      </a:lnTo>
                      <a:lnTo>
                        <a:pt x="2750" y="102"/>
                      </a:lnTo>
                      <a:lnTo>
                        <a:pt x="2755" y="99"/>
                      </a:lnTo>
                      <a:lnTo>
                        <a:pt x="2761" y="98"/>
                      </a:lnTo>
                      <a:lnTo>
                        <a:pt x="2765" y="96"/>
                      </a:lnTo>
                      <a:lnTo>
                        <a:pt x="2770" y="95"/>
                      </a:lnTo>
                      <a:lnTo>
                        <a:pt x="2776" y="94"/>
                      </a:lnTo>
                      <a:lnTo>
                        <a:pt x="2780" y="93"/>
                      </a:lnTo>
                      <a:lnTo>
                        <a:pt x="2785" y="90"/>
                      </a:lnTo>
                      <a:lnTo>
                        <a:pt x="2791" y="89"/>
                      </a:lnTo>
                      <a:lnTo>
                        <a:pt x="2795" y="88"/>
                      </a:lnTo>
                      <a:lnTo>
                        <a:pt x="2801" y="86"/>
                      </a:lnTo>
                      <a:lnTo>
                        <a:pt x="2806" y="84"/>
                      </a:lnTo>
                      <a:lnTo>
                        <a:pt x="2812" y="83"/>
                      </a:lnTo>
                      <a:lnTo>
                        <a:pt x="2816" y="82"/>
                      </a:lnTo>
                      <a:lnTo>
                        <a:pt x="2822" y="81"/>
                      </a:lnTo>
                      <a:lnTo>
                        <a:pt x="2827" y="79"/>
                      </a:lnTo>
                      <a:lnTo>
                        <a:pt x="2832" y="78"/>
                      </a:lnTo>
                      <a:lnTo>
                        <a:pt x="2837" y="76"/>
                      </a:lnTo>
                      <a:lnTo>
                        <a:pt x="2843" y="75"/>
                      </a:lnTo>
                      <a:lnTo>
                        <a:pt x="2848" y="74"/>
                      </a:lnTo>
                      <a:lnTo>
                        <a:pt x="2853" y="73"/>
                      </a:lnTo>
                      <a:lnTo>
                        <a:pt x="2859" y="71"/>
                      </a:lnTo>
                      <a:lnTo>
                        <a:pt x="2865" y="70"/>
                      </a:lnTo>
                      <a:lnTo>
                        <a:pt x="2869" y="68"/>
                      </a:lnTo>
                      <a:lnTo>
                        <a:pt x="2875" y="67"/>
                      </a:lnTo>
                      <a:lnTo>
                        <a:pt x="2881" y="66"/>
                      </a:lnTo>
                      <a:lnTo>
                        <a:pt x="2886" y="65"/>
                      </a:lnTo>
                      <a:lnTo>
                        <a:pt x="2891" y="64"/>
                      </a:lnTo>
                      <a:lnTo>
                        <a:pt x="2897" y="63"/>
                      </a:lnTo>
                      <a:lnTo>
                        <a:pt x="2903" y="61"/>
                      </a:lnTo>
                      <a:lnTo>
                        <a:pt x="2908" y="60"/>
                      </a:lnTo>
                      <a:lnTo>
                        <a:pt x="2914" y="59"/>
                      </a:lnTo>
                      <a:lnTo>
                        <a:pt x="2920" y="58"/>
                      </a:lnTo>
                      <a:lnTo>
                        <a:pt x="2926" y="57"/>
                      </a:lnTo>
                      <a:lnTo>
                        <a:pt x="2931" y="56"/>
                      </a:lnTo>
                      <a:lnTo>
                        <a:pt x="2937" y="55"/>
                      </a:lnTo>
                      <a:lnTo>
                        <a:pt x="2943" y="53"/>
                      </a:lnTo>
                      <a:lnTo>
                        <a:pt x="2949" y="52"/>
                      </a:lnTo>
                      <a:lnTo>
                        <a:pt x="2954" y="51"/>
                      </a:lnTo>
                      <a:lnTo>
                        <a:pt x="2960" y="50"/>
                      </a:lnTo>
                      <a:lnTo>
                        <a:pt x="2966" y="49"/>
                      </a:lnTo>
                      <a:lnTo>
                        <a:pt x="2972" y="49"/>
                      </a:lnTo>
                      <a:lnTo>
                        <a:pt x="2977" y="48"/>
                      </a:lnTo>
                      <a:lnTo>
                        <a:pt x="2983" y="46"/>
                      </a:lnTo>
                      <a:lnTo>
                        <a:pt x="2989" y="45"/>
                      </a:lnTo>
                      <a:lnTo>
                        <a:pt x="2995" y="44"/>
                      </a:lnTo>
                      <a:lnTo>
                        <a:pt x="3002" y="43"/>
                      </a:lnTo>
                      <a:lnTo>
                        <a:pt x="3007" y="43"/>
                      </a:lnTo>
                      <a:lnTo>
                        <a:pt x="3013" y="42"/>
                      </a:lnTo>
                      <a:lnTo>
                        <a:pt x="3019" y="41"/>
                      </a:lnTo>
                      <a:lnTo>
                        <a:pt x="3025" y="40"/>
                      </a:lnTo>
                      <a:lnTo>
                        <a:pt x="3032" y="38"/>
                      </a:lnTo>
                      <a:lnTo>
                        <a:pt x="3037" y="38"/>
                      </a:lnTo>
                      <a:lnTo>
                        <a:pt x="3043" y="37"/>
                      </a:lnTo>
                      <a:lnTo>
                        <a:pt x="3050" y="36"/>
                      </a:lnTo>
                      <a:lnTo>
                        <a:pt x="3056" y="35"/>
                      </a:lnTo>
                      <a:lnTo>
                        <a:pt x="3062" y="35"/>
                      </a:lnTo>
                      <a:lnTo>
                        <a:pt x="3068" y="34"/>
                      </a:lnTo>
                      <a:lnTo>
                        <a:pt x="3074" y="33"/>
                      </a:lnTo>
                      <a:lnTo>
                        <a:pt x="3081" y="33"/>
                      </a:lnTo>
                      <a:lnTo>
                        <a:pt x="3087" y="32"/>
                      </a:lnTo>
                      <a:lnTo>
                        <a:pt x="3093" y="30"/>
                      </a:lnTo>
                      <a:lnTo>
                        <a:pt x="3100" y="29"/>
                      </a:lnTo>
                      <a:lnTo>
                        <a:pt x="3105" y="29"/>
                      </a:lnTo>
                      <a:lnTo>
                        <a:pt x="3112" y="28"/>
                      </a:lnTo>
                      <a:lnTo>
                        <a:pt x="3118" y="27"/>
                      </a:lnTo>
                      <a:lnTo>
                        <a:pt x="3125" y="27"/>
                      </a:lnTo>
                      <a:lnTo>
                        <a:pt x="3131" y="26"/>
                      </a:lnTo>
                      <a:lnTo>
                        <a:pt x="3138" y="26"/>
                      </a:lnTo>
                      <a:lnTo>
                        <a:pt x="3145" y="25"/>
                      </a:lnTo>
                      <a:lnTo>
                        <a:pt x="3150" y="23"/>
                      </a:lnTo>
                      <a:lnTo>
                        <a:pt x="3157" y="23"/>
                      </a:lnTo>
                      <a:lnTo>
                        <a:pt x="3163" y="22"/>
                      </a:lnTo>
                      <a:lnTo>
                        <a:pt x="3170" y="22"/>
                      </a:lnTo>
                      <a:lnTo>
                        <a:pt x="3177" y="21"/>
                      </a:lnTo>
                      <a:lnTo>
                        <a:pt x="3184" y="21"/>
                      </a:lnTo>
                      <a:lnTo>
                        <a:pt x="3189" y="20"/>
                      </a:lnTo>
                      <a:lnTo>
                        <a:pt x="3196" y="20"/>
                      </a:lnTo>
                      <a:lnTo>
                        <a:pt x="3203" y="19"/>
                      </a:lnTo>
                      <a:lnTo>
                        <a:pt x="3209" y="19"/>
                      </a:lnTo>
                      <a:lnTo>
                        <a:pt x="3216" y="18"/>
                      </a:lnTo>
                      <a:lnTo>
                        <a:pt x="3223" y="18"/>
                      </a:lnTo>
                      <a:lnTo>
                        <a:pt x="3230" y="17"/>
                      </a:lnTo>
                      <a:lnTo>
                        <a:pt x="3237" y="17"/>
                      </a:lnTo>
                      <a:lnTo>
                        <a:pt x="3242" y="15"/>
                      </a:lnTo>
                      <a:lnTo>
                        <a:pt x="3249" y="15"/>
                      </a:lnTo>
                      <a:lnTo>
                        <a:pt x="3256" y="14"/>
                      </a:lnTo>
                      <a:lnTo>
                        <a:pt x="3263" y="14"/>
                      </a:lnTo>
                      <a:lnTo>
                        <a:pt x="3270" y="13"/>
                      </a:lnTo>
                      <a:lnTo>
                        <a:pt x="3277" y="13"/>
                      </a:lnTo>
                      <a:lnTo>
                        <a:pt x="3284" y="13"/>
                      </a:lnTo>
                      <a:lnTo>
                        <a:pt x="3291" y="12"/>
                      </a:lnTo>
                      <a:lnTo>
                        <a:pt x="3297" y="12"/>
                      </a:lnTo>
                      <a:lnTo>
                        <a:pt x="3304" y="11"/>
                      </a:lnTo>
                      <a:lnTo>
                        <a:pt x="3310" y="11"/>
                      </a:lnTo>
                      <a:lnTo>
                        <a:pt x="3317" y="11"/>
                      </a:lnTo>
                      <a:lnTo>
                        <a:pt x="3324" y="10"/>
                      </a:lnTo>
                      <a:lnTo>
                        <a:pt x="3331" y="10"/>
                      </a:lnTo>
                      <a:lnTo>
                        <a:pt x="3338" y="10"/>
                      </a:lnTo>
                      <a:lnTo>
                        <a:pt x="3345" y="8"/>
                      </a:lnTo>
                      <a:lnTo>
                        <a:pt x="3352" y="8"/>
                      </a:lnTo>
                      <a:lnTo>
                        <a:pt x="3360" y="8"/>
                      </a:lnTo>
                      <a:lnTo>
                        <a:pt x="3367" y="7"/>
                      </a:lnTo>
                      <a:lnTo>
                        <a:pt x="3374" y="7"/>
                      </a:lnTo>
                      <a:lnTo>
                        <a:pt x="3381" y="7"/>
                      </a:lnTo>
                      <a:lnTo>
                        <a:pt x="3388" y="6"/>
                      </a:lnTo>
                      <a:lnTo>
                        <a:pt x="3395" y="6"/>
                      </a:lnTo>
                      <a:lnTo>
                        <a:pt x="3401" y="6"/>
                      </a:lnTo>
                      <a:lnTo>
                        <a:pt x="3408" y="6"/>
                      </a:lnTo>
                      <a:lnTo>
                        <a:pt x="3415" y="5"/>
                      </a:lnTo>
                      <a:lnTo>
                        <a:pt x="3423" y="5"/>
                      </a:lnTo>
                      <a:lnTo>
                        <a:pt x="3430" y="5"/>
                      </a:lnTo>
                      <a:lnTo>
                        <a:pt x="3437" y="5"/>
                      </a:lnTo>
                      <a:lnTo>
                        <a:pt x="3444" y="4"/>
                      </a:lnTo>
                      <a:lnTo>
                        <a:pt x="3452" y="4"/>
                      </a:lnTo>
                      <a:lnTo>
                        <a:pt x="3459" y="4"/>
                      </a:lnTo>
                      <a:lnTo>
                        <a:pt x="3466" y="4"/>
                      </a:lnTo>
                      <a:lnTo>
                        <a:pt x="3473" y="4"/>
                      </a:lnTo>
                      <a:lnTo>
                        <a:pt x="3481" y="4"/>
                      </a:lnTo>
                      <a:lnTo>
                        <a:pt x="3488" y="3"/>
                      </a:lnTo>
                      <a:lnTo>
                        <a:pt x="3495" y="3"/>
                      </a:lnTo>
                      <a:lnTo>
                        <a:pt x="3502" y="3"/>
                      </a:lnTo>
                      <a:lnTo>
                        <a:pt x="3510" y="3"/>
                      </a:lnTo>
                      <a:lnTo>
                        <a:pt x="3517" y="3"/>
                      </a:lnTo>
                      <a:lnTo>
                        <a:pt x="3524" y="3"/>
                      </a:lnTo>
                      <a:lnTo>
                        <a:pt x="3532" y="2"/>
                      </a:lnTo>
                      <a:lnTo>
                        <a:pt x="3539" y="2"/>
                      </a:lnTo>
                      <a:lnTo>
                        <a:pt x="3547" y="2"/>
                      </a:lnTo>
                      <a:lnTo>
                        <a:pt x="3554" y="2"/>
                      </a:lnTo>
                      <a:lnTo>
                        <a:pt x="3560" y="2"/>
                      </a:lnTo>
                      <a:lnTo>
                        <a:pt x="3569" y="2"/>
                      </a:lnTo>
                      <a:lnTo>
                        <a:pt x="3575" y="2"/>
                      </a:lnTo>
                      <a:lnTo>
                        <a:pt x="3583" y="2"/>
                      </a:lnTo>
                      <a:lnTo>
                        <a:pt x="3590" y="2"/>
                      </a:lnTo>
                      <a:lnTo>
                        <a:pt x="3597" y="2"/>
                      </a:lnTo>
                      <a:lnTo>
                        <a:pt x="3605" y="2"/>
                      </a:lnTo>
                      <a:lnTo>
                        <a:pt x="3612" y="0"/>
                      </a:lnTo>
                      <a:lnTo>
                        <a:pt x="3620" y="0"/>
                      </a:lnTo>
                      <a:lnTo>
                        <a:pt x="3627" y="0"/>
                      </a:lnTo>
                      <a:lnTo>
                        <a:pt x="3635" y="0"/>
                      </a:lnTo>
                      <a:lnTo>
                        <a:pt x="3642" y="0"/>
                      </a:lnTo>
                      <a:lnTo>
                        <a:pt x="3650" y="0"/>
                      </a:lnTo>
                      <a:lnTo>
                        <a:pt x="3657" y="0"/>
                      </a:lnTo>
                      <a:lnTo>
                        <a:pt x="3665" y="0"/>
                      </a:lnTo>
                      <a:lnTo>
                        <a:pt x="3672" y="0"/>
                      </a:lnTo>
                      <a:lnTo>
                        <a:pt x="3680" y="0"/>
                      </a:lnTo>
                      <a:lnTo>
                        <a:pt x="3688" y="0"/>
                      </a:lnTo>
                      <a:lnTo>
                        <a:pt x="3695" y="0"/>
                      </a:lnTo>
                      <a:lnTo>
                        <a:pt x="3703" y="0"/>
                      </a:lnTo>
                      <a:lnTo>
                        <a:pt x="3710" y="0"/>
                      </a:lnTo>
                      <a:lnTo>
                        <a:pt x="3718" y="0"/>
                      </a:lnTo>
                      <a:lnTo>
                        <a:pt x="3725" y="0"/>
                      </a:lnTo>
                      <a:lnTo>
                        <a:pt x="3733" y="0"/>
                      </a:lnTo>
                      <a:lnTo>
                        <a:pt x="3741" y="0"/>
                      </a:lnTo>
                      <a:lnTo>
                        <a:pt x="3748" y="0"/>
                      </a:lnTo>
                      <a:lnTo>
                        <a:pt x="3756" y="2"/>
                      </a:lnTo>
                      <a:lnTo>
                        <a:pt x="3764" y="2"/>
                      </a:lnTo>
                      <a:lnTo>
                        <a:pt x="3771" y="2"/>
                      </a:lnTo>
                      <a:lnTo>
                        <a:pt x="3779" y="2"/>
                      </a:lnTo>
                      <a:lnTo>
                        <a:pt x="3787" y="2"/>
                      </a:lnTo>
                      <a:lnTo>
                        <a:pt x="3794" y="2"/>
                      </a:lnTo>
                      <a:lnTo>
                        <a:pt x="3802" y="2"/>
                      </a:lnTo>
                      <a:lnTo>
                        <a:pt x="3817" y="2"/>
                      </a:lnTo>
                      <a:lnTo>
                        <a:pt x="3834" y="2"/>
                      </a:lnTo>
                      <a:lnTo>
                        <a:pt x="3848" y="3"/>
                      </a:lnTo>
                      <a:lnTo>
                        <a:pt x="3865" y="3"/>
                      </a:lnTo>
                      <a:lnTo>
                        <a:pt x="3880" y="3"/>
                      </a:lnTo>
                      <a:lnTo>
                        <a:pt x="3896" y="4"/>
                      </a:lnTo>
                      <a:lnTo>
                        <a:pt x="3911" y="4"/>
                      </a:lnTo>
                      <a:lnTo>
                        <a:pt x="3927" y="4"/>
                      </a:lnTo>
                      <a:lnTo>
                        <a:pt x="3942" y="5"/>
                      </a:lnTo>
                      <a:lnTo>
                        <a:pt x="3958" y="5"/>
                      </a:lnTo>
                      <a:lnTo>
                        <a:pt x="3974" y="5"/>
                      </a:lnTo>
                      <a:lnTo>
                        <a:pt x="3989" y="6"/>
                      </a:lnTo>
                      <a:lnTo>
                        <a:pt x="4005" y="6"/>
                      </a:lnTo>
                      <a:lnTo>
                        <a:pt x="4021" y="7"/>
                      </a:lnTo>
                      <a:lnTo>
                        <a:pt x="4036" y="7"/>
                      </a:lnTo>
                      <a:lnTo>
                        <a:pt x="4052" y="8"/>
                      </a:lnTo>
                      <a:lnTo>
                        <a:pt x="4069" y="8"/>
                      </a:lnTo>
                      <a:lnTo>
                        <a:pt x="4084" y="10"/>
                      </a:lnTo>
                      <a:lnTo>
                        <a:pt x="4100" y="10"/>
                      </a:lnTo>
                      <a:lnTo>
                        <a:pt x="4116" y="11"/>
                      </a:lnTo>
                      <a:lnTo>
                        <a:pt x="4132" y="12"/>
                      </a:lnTo>
                      <a:lnTo>
                        <a:pt x="4148" y="12"/>
                      </a:lnTo>
                      <a:lnTo>
                        <a:pt x="4163" y="13"/>
                      </a:lnTo>
                      <a:lnTo>
                        <a:pt x="4179" y="13"/>
                      </a:lnTo>
                      <a:lnTo>
                        <a:pt x="4195" y="14"/>
                      </a:lnTo>
                      <a:lnTo>
                        <a:pt x="4211" y="15"/>
                      </a:lnTo>
                      <a:lnTo>
                        <a:pt x="4228" y="15"/>
                      </a:lnTo>
                      <a:lnTo>
                        <a:pt x="4243" y="17"/>
                      </a:lnTo>
                      <a:lnTo>
                        <a:pt x="4259" y="18"/>
                      </a:lnTo>
                      <a:lnTo>
                        <a:pt x="4275" y="18"/>
                      </a:lnTo>
                      <a:lnTo>
                        <a:pt x="4291" y="19"/>
                      </a:lnTo>
                      <a:lnTo>
                        <a:pt x="4307" y="20"/>
                      </a:lnTo>
                      <a:lnTo>
                        <a:pt x="4339" y="21"/>
                      </a:lnTo>
                      <a:lnTo>
                        <a:pt x="4370" y="23"/>
                      </a:lnTo>
                      <a:lnTo>
                        <a:pt x="4403" y="26"/>
                      </a:lnTo>
                      <a:lnTo>
                        <a:pt x="4435" y="27"/>
                      </a:lnTo>
                      <a:lnTo>
                        <a:pt x="4466" y="29"/>
                      </a:lnTo>
                      <a:lnTo>
                        <a:pt x="4498" y="32"/>
                      </a:lnTo>
                      <a:lnTo>
                        <a:pt x="4531" y="33"/>
                      </a:lnTo>
                      <a:lnTo>
                        <a:pt x="4562" y="35"/>
                      </a:lnTo>
                      <a:lnTo>
                        <a:pt x="4578" y="36"/>
                      </a:lnTo>
                      <a:lnTo>
                        <a:pt x="4594" y="37"/>
                      </a:lnTo>
                      <a:lnTo>
                        <a:pt x="4610" y="38"/>
                      </a:lnTo>
                      <a:lnTo>
                        <a:pt x="4625" y="40"/>
                      </a:lnTo>
                      <a:lnTo>
                        <a:pt x="4641" y="41"/>
                      </a:lnTo>
                      <a:lnTo>
                        <a:pt x="4657" y="42"/>
                      </a:lnTo>
                      <a:lnTo>
                        <a:pt x="4672" y="42"/>
                      </a:lnTo>
                      <a:lnTo>
                        <a:pt x="4688" y="43"/>
                      </a:lnTo>
                      <a:lnTo>
                        <a:pt x="4705" y="44"/>
                      </a:lnTo>
                      <a:lnTo>
                        <a:pt x="4720" y="45"/>
                      </a:lnTo>
                      <a:lnTo>
                        <a:pt x="4736" y="46"/>
                      </a:lnTo>
                      <a:lnTo>
                        <a:pt x="4752" y="48"/>
                      </a:lnTo>
                      <a:lnTo>
                        <a:pt x="4767" y="49"/>
                      </a:lnTo>
                      <a:lnTo>
                        <a:pt x="4783" y="50"/>
                      </a:lnTo>
                      <a:lnTo>
                        <a:pt x="4798" y="51"/>
                      </a:lnTo>
                      <a:lnTo>
                        <a:pt x="4814" y="52"/>
                      </a:lnTo>
                      <a:lnTo>
                        <a:pt x="4829" y="53"/>
                      </a:lnTo>
                      <a:lnTo>
                        <a:pt x="4845" y="55"/>
                      </a:lnTo>
                      <a:lnTo>
                        <a:pt x="4860" y="56"/>
                      </a:lnTo>
                      <a:lnTo>
                        <a:pt x="4876" y="57"/>
                      </a:lnTo>
                      <a:lnTo>
                        <a:pt x="4891" y="58"/>
                      </a:lnTo>
                      <a:lnTo>
                        <a:pt x="4906" y="59"/>
                      </a:lnTo>
                      <a:lnTo>
                        <a:pt x="4922" y="60"/>
                      </a:lnTo>
                      <a:lnTo>
                        <a:pt x="4937" y="61"/>
                      </a:lnTo>
                      <a:lnTo>
                        <a:pt x="4952" y="63"/>
                      </a:lnTo>
                      <a:lnTo>
                        <a:pt x="4967" y="64"/>
                      </a:lnTo>
                      <a:lnTo>
                        <a:pt x="4983" y="65"/>
                      </a:lnTo>
                      <a:lnTo>
                        <a:pt x="4998" y="66"/>
                      </a:lnTo>
                      <a:lnTo>
                        <a:pt x="5013" y="67"/>
                      </a:lnTo>
                      <a:lnTo>
                        <a:pt x="5028" y="68"/>
                      </a:lnTo>
                      <a:lnTo>
                        <a:pt x="5043" y="70"/>
                      </a:lnTo>
                      <a:lnTo>
                        <a:pt x="5058" y="71"/>
                      </a:lnTo>
                      <a:lnTo>
                        <a:pt x="5066" y="71"/>
                      </a:lnTo>
                      <a:lnTo>
                        <a:pt x="5073" y="72"/>
                      </a:lnTo>
                      <a:lnTo>
                        <a:pt x="5081" y="72"/>
                      </a:lnTo>
                      <a:lnTo>
                        <a:pt x="5088" y="73"/>
                      </a:lnTo>
                      <a:lnTo>
                        <a:pt x="5095" y="73"/>
                      </a:lnTo>
                      <a:lnTo>
                        <a:pt x="5103" y="74"/>
                      </a:lnTo>
                      <a:lnTo>
                        <a:pt x="5110" y="74"/>
                      </a:lnTo>
                      <a:lnTo>
                        <a:pt x="5118" y="75"/>
                      </a:lnTo>
                      <a:lnTo>
                        <a:pt x="5125" y="75"/>
                      </a:lnTo>
                      <a:lnTo>
                        <a:pt x="5133" y="75"/>
                      </a:lnTo>
                      <a:lnTo>
                        <a:pt x="5140" y="76"/>
                      </a:lnTo>
                      <a:lnTo>
                        <a:pt x="5147" y="76"/>
                      </a:lnTo>
                      <a:lnTo>
                        <a:pt x="5155" y="78"/>
                      </a:lnTo>
                      <a:lnTo>
                        <a:pt x="5162" y="78"/>
                      </a:lnTo>
                      <a:lnTo>
                        <a:pt x="5169" y="79"/>
                      </a:lnTo>
                      <a:lnTo>
                        <a:pt x="5177" y="79"/>
                      </a:lnTo>
                      <a:lnTo>
                        <a:pt x="5184" y="80"/>
                      </a:lnTo>
                      <a:lnTo>
                        <a:pt x="5191" y="80"/>
                      </a:lnTo>
                      <a:lnTo>
                        <a:pt x="5199" y="81"/>
                      </a:lnTo>
                      <a:lnTo>
                        <a:pt x="5206" y="81"/>
                      </a:lnTo>
                      <a:lnTo>
                        <a:pt x="5213" y="82"/>
                      </a:lnTo>
                      <a:lnTo>
                        <a:pt x="5221" y="82"/>
                      </a:lnTo>
                      <a:lnTo>
                        <a:pt x="5228" y="83"/>
                      </a:lnTo>
                      <a:lnTo>
                        <a:pt x="5235" y="83"/>
                      </a:lnTo>
                      <a:lnTo>
                        <a:pt x="5241" y="83"/>
                      </a:lnTo>
                      <a:lnTo>
                        <a:pt x="5250" y="84"/>
                      </a:lnTo>
                      <a:lnTo>
                        <a:pt x="5256" y="84"/>
                      </a:lnTo>
                      <a:lnTo>
                        <a:pt x="5263" y="86"/>
                      </a:lnTo>
                      <a:lnTo>
                        <a:pt x="5270" y="86"/>
                      </a:lnTo>
                      <a:lnTo>
                        <a:pt x="5277" y="87"/>
                      </a:lnTo>
                      <a:lnTo>
                        <a:pt x="5284" y="87"/>
                      </a:lnTo>
                      <a:lnTo>
                        <a:pt x="5292" y="88"/>
                      </a:lnTo>
                      <a:lnTo>
                        <a:pt x="5299" y="88"/>
                      </a:lnTo>
                      <a:lnTo>
                        <a:pt x="5306" y="88"/>
                      </a:lnTo>
                      <a:lnTo>
                        <a:pt x="5313" y="89"/>
                      </a:lnTo>
                      <a:lnTo>
                        <a:pt x="5320" y="89"/>
                      </a:lnTo>
                      <a:lnTo>
                        <a:pt x="5327" y="90"/>
                      </a:lnTo>
                      <a:lnTo>
                        <a:pt x="5334" y="90"/>
                      </a:lnTo>
                      <a:lnTo>
                        <a:pt x="5341" y="91"/>
                      </a:lnTo>
                      <a:lnTo>
                        <a:pt x="5347" y="91"/>
                      </a:lnTo>
                      <a:lnTo>
                        <a:pt x="5354" y="91"/>
                      </a:lnTo>
                      <a:lnTo>
                        <a:pt x="5361" y="93"/>
                      </a:lnTo>
                      <a:lnTo>
                        <a:pt x="5368" y="93"/>
                      </a:lnTo>
                      <a:lnTo>
                        <a:pt x="5375" y="94"/>
                      </a:lnTo>
                      <a:lnTo>
                        <a:pt x="5382" y="94"/>
                      </a:lnTo>
                      <a:lnTo>
                        <a:pt x="5389" y="95"/>
                      </a:lnTo>
                      <a:lnTo>
                        <a:pt x="5396" y="95"/>
                      </a:lnTo>
                      <a:lnTo>
                        <a:pt x="5403" y="95"/>
                      </a:lnTo>
                      <a:lnTo>
                        <a:pt x="5410" y="96"/>
                      </a:lnTo>
                      <a:lnTo>
                        <a:pt x="5417" y="96"/>
                      </a:lnTo>
                      <a:lnTo>
                        <a:pt x="5424" y="97"/>
                      </a:lnTo>
                      <a:lnTo>
                        <a:pt x="5430" y="97"/>
                      </a:lnTo>
                      <a:lnTo>
                        <a:pt x="5437" y="97"/>
                      </a:lnTo>
                      <a:lnTo>
                        <a:pt x="5444" y="98"/>
                      </a:lnTo>
                      <a:lnTo>
                        <a:pt x="5450" y="98"/>
                      </a:lnTo>
                      <a:lnTo>
                        <a:pt x="5457" y="98"/>
                      </a:lnTo>
                      <a:lnTo>
                        <a:pt x="5464" y="99"/>
                      </a:lnTo>
                      <a:lnTo>
                        <a:pt x="5471" y="99"/>
                      </a:lnTo>
                      <a:lnTo>
                        <a:pt x="5478" y="101"/>
                      </a:lnTo>
                      <a:lnTo>
                        <a:pt x="5483" y="101"/>
                      </a:lnTo>
                      <a:lnTo>
                        <a:pt x="5490" y="101"/>
                      </a:lnTo>
                      <a:lnTo>
                        <a:pt x="5497" y="102"/>
                      </a:lnTo>
                      <a:lnTo>
                        <a:pt x="5503" y="102"/>
                      </a:lnTo>
                      <a:lnTo>
                        <a:pt x="5510" y="102"/>
                      </a:lnTo>
                      <a:lnTo>
                        <a:pt x="5517" y="103"/>
                      </a:lnTo>
                      <a:lnTo>
                        <a:pt x="5523" y="103"/>
                      </a:lnTo>
                      <a:lnTo>
                        <a:pt x="5530" y="103"/>
                      </a:lnTo>
                      <a:lnTo>
                        <a:pt x="5536" y="104"/>
                      </a:lnTo>
                      <a:lnTo>
                        <a:pt x="5542" y="104"/>
                      </a:lnTo>
                      <a:lnTo>
                        <a:pt x="5549" y="104"/>
                      </a:lnTo>
                      <a:lnTo>
                        <a:pt x="5556" y="105"/>
                      </a:lnTo>
                      <a:lnTo>
                        <a:pt x="5562" y="105"/>
                      </a:lnTo>
                      <a:lnTo>
                        <a:pt x="5569" y="105"/>
                      </a:lnTo>
                      <a:lnTo>
                        <a:pt x="5574" y="106"/>
                      </a:lnTo>
                      <a:lnTo>
                        <a:pt x="5581" y="106"/>
                      </a:lnTo>
                      <a:lnTo>
                        <a:pt x="5587" y="106"/>
                      </a:lnTo>
                      <a:lnTo>
                        <a:pt x="5594" y="108"/>
                      </a:lnTo>
                      <a:lnTo>
                        <a:pt x="5600" y="108"/>
                      </a:lnTo>
                      <a:lnTo>
                        <a:pt x="5607" y="108"/>
                      </a:lnTo>
                      <a:lnTo>
                        <a:pt x="5612" y="109"/>
                      </a:lnTo>
                      <a:lnTo>
                        <a:pt x="5618" y="109"/>
                      </a:lnTo>
                      <a:lnTo>
                        <a:pt x="5625" y="109"/>
                      </a:lnTo>
                      <a:lnTo>
                        <a:pt x="5631" y="109"/>
                      </a:lnTo>
                      <a:lnTo>
                        <a:pt x="5638" y="110"/>
                      </a:lnTo>
                      <a:lnTo>
                        <a:pt x="5644" y="110"/>
                      </a:lnTo>
                      <a:lnTo>
                        <a:pt x="5649" y="110"/>
                      </a:lnTo>
                      <a:lnTo>
                        <a:pt x="5655" y="110"/>
                      </a:lnTo>
                      <a:lnTo>
                        <a:pt x="5662" y="111"/>
                      </a:lnTo>
                      <a:lnTo>
                        <a:pt x="5668" y="111"/>
                      </a:lnTo>
                      <a:lnTo>
                        <a:pt x="5674" y="111"/>
                      </a:lnTo>
                      <a:lnTo>
                        <a:pt x="5680" y="111"/>
                      </a:lnTo>
                      <a:lnTo>
                        <a:pt x="5686" y="112"/>
                      </a:lnTo>
                      <a:lnTo>
                        <a:pt x="5692" y="112"/>
                      </a:lnTo>
                      <a:lnTo>
                        <a:pt x="5698" y="112"/>
                      </a:lnTo>
                      <a:lnTo>
                        <a:pt x="5704" y="112"/>
                      </a:lnTo>
                      <a:lnTo>
                        <a:pt x="5709" y="112"/>
                      </a:lnTo>
                      <a:lnTo>
                        <a:pt x="5716" y="113"/>
                      </a:lnTo>
                      <a:lnTo>
                        <a:pt x="5722" y="113"/>
                      </a:lnTo>
                      <a:lnTo>
                        <a:pt x="5728" y="113"/>
                      </a:lnTo>
                      <a:lnTo>
                        <a:pt x="5733" y="113"/>
                      </a:lnTo>
                      <a:lnTo>
                        <a:pt x="5739" y="113"/>
                      </a:lnTo>
                      <a:lnTo>
                        <a:pt x="5745" y="114"/>
                      </a:lnTo>
                      <a:lnTo>
                        <a:pt x="5751" y="114"/>
                      </a:lnTo>
                      <a:lnTo>
                        <a:pt x="5757" y="114"/>
                      </a:lnTo>
                      <a:lnTo>
                        <a:pt x="5762" y="114"/>
                      </a:lnTo>
                      <a:lnTo>
                        <a:pt x="5768" y="114"/>
                      </a:lnTo>
                      <a:lnTo>
                        <a:pt x="5774" y="114"/>
                      </a:lnTo>
                      <a:lnTo>
                        <a:pt x="5780" y="116"/>
                      </a:lnTo>
                      <a:lnTo>
                        <a:pt x="5784" y="116"/>
                      </a:lnTo>
                      <a:lnTo>
                        <a:pt x="5790" y="116"/>
                      </a:lnTo>
                      <a:lnTo>
                        <a:pt x="5796" y="116"/>
                      </a:lnTo>
                      <a:lnTo>
                        <a:pt x="5801" y="116"/>
                      </a:lnTo>
                      <a:lnTo>
                        <a:pt x="5807" y="116"/>
                      </a:lnTo>
                      <a:lnTo>
                        <a:pt x="5813" y="116"/>
                      </a:lnTo>
                      <a:lnTo>
                        <a:pt x="5818" y="116"/>
                      </a:lnTo>
                      <a:lnTo>
                        <a:pt x="5823" y="116"/>
                      </a:lnTo>
                      <a:lnTo>
                        <a:pt x="5829" y="116"/>
                      </a:lnTo>
                      <a:lnTo>
                        <a:pt x="5834" y="117"/>
                      </a:lnTo>
                      <a:lnTo>
                        <a:pt x="5839" y="117"/>
                      </a:lnTo>
                      <a:lnTo>
                        <a:pt x="5845" y="117"/>
                      </a:lnTo>
                      <a:lnTo>
                        <a:pt x="5850" y="117"/>
                      </a:lnTo>
                      <a:lnTo>
                        <a:pt x="5856" y="117"/>
                      </a:lnTo>
                      <a:lnTo>
                        <a:pt x="5861" y="117"/>
                      </a:lnTo>
                      <a:lnTo>
                        <a:pt x="5866" y="117"/>
                      </a:lnTo>
                      <a:lnTo>
                        <a:pt x="5872" y="117"/>
                      </a:lnTo>
                      <a:lnTo>
                        <a:pt x="5876" y="117"/>
                      </a:lnTo>
                      <a:lnTo>
                        <a:pt x="5882" y="117"/>
                      </a:lnTo>
                      <a:lnTo>
                        <a:pt x="5887" y="117"/>
                      </a:lnTo>
                      <a:lnTo>
                        <a:pt x="5892" y="117"/>
                      </a:lnTo>
                      <a:lnTo>
                        <a:pt x="5897" y="117"/>
                      </a:lnTo>
                      <a:lnTo>
                        <a:pt x="5903" y="117"/>
                      </a:lnTo>
                      <a:lnTo>
                        <a:pt x="5907" y="117"/>
                      </a:lnTo>
                      <a:lnTo>
                        <a:pt x="5912" y="117"/>
                      </a:lnTo>
                      <a:lnTo>
                        <a:pt x="5918" y="117"/>
                      </a:lnTo>
                      <a:lnTo>
                        <a:pt x="5922" y="117"/>
                      </a:lnTo>
                      <a:lnTo>
                        <a:pt x="5927" y="117"/>
                      </a:lnTo>
                      <a:lnTo>
                        <a:pt x="5933" y="116"/>
                      </a:lnTo>
                      <a:lnTo>
                        <a:pt x="5937" y="116"/>
                      </a:lnTo>
                      <a:lnTo>
                        <a:pt x="5942" y="116"/>
                      </a:lnTo>
                      <a:lnTo>
                        <a:pt x="5947" y="116"/>
                      </a:lnTo>
                      <a:lnTo>
                        <a:pt x="5952" y="116"/>
                      </a:lnTo>
                      <a:lnTo>
                        <a:pt x="5957" y="116"/>
                      </a:lnTo>
                      <a:lnTo>
                        <a:pt x="5962" y="116"/>
                      </a:lnTo>
                      <a:lnTo>
                        <a:pt x="5966" y="116"/>
                      </a:lnTo>
                      <a:lnTo>
                        <a:pt x="5971" y="114"/>
                      </a:lnTo>
                      <a:lnTo>
                        <a:pt x="5975" y="114"/>
                      </a:lnTo>
                      <a:lnTo>
                        <a:pt x="5980" y="114"/>
                      </a:lnTo>
                      <a:lnTo>
                        <a:pt x="5985" y="114"/>
                      </a:lnTo>
                      <a:lnTo>
                        <a:pt x="5989" y="114"/>
                      </a:lnTo>
                      <a:lnTo>
                        <a:pt x="5994" y="114"/>
                      </a:lnTo>
                      <a:lnTo>
                        <a:pt x="5998" y="113"/>
                      </a:lnTo>
                      <a:lnTo>
                        <a:pt x="6003" y="113"/>
                      </a:lnTo>
                      <a:lnTo>
                        <a:pt x="6008" y="113"/>
                      </a:lnTo>
                      <a:lnTo>
                        <a:pt x="6012" y="113"/>
                      </a:lnTo>
                      <a:lnTo>
                        <a:pt x="6017" y="113"/>
                      </a:lnTo>
                      <a:lnTo>
                        <a:pt x="6022" y="112"/>
                      </a:lnTo>
                      <a:lnTo>
                        <a:pt x="6025" y="112"/>
                      </a:lnTo>
                      <a:lnTo>
                        <a:pt x="6030" y="112"/>
                      </a:lnTo>
                      <a:lnTo>
                        <a:pt x="6034" y="111"/>
                      </a:lnTo>
                      <a:lnTo>
                        <a:pt x="6039" y="111"/>
                      </a:lnTo>
                      <a:lnTo>
                        <a:pt x="6043" y="111"/>
                      </a:lnTo>
                      <a:lnTo>
                        <a:pt x="6047" y="111"/>
                      </a:lnTo>
                      <a:lnTo>
                        <a:pt x="6051" y="110"/>
                      </a:lnTo>
                      <a:lnTo>
                        <a:pt x="6056" y="110"/>
                      </a:lnTo>
                      <a:lnTo>
                        <a:pt x="6060" y="110"/>
                      </a:lnTo>
                      <a:lnTo>
                        <a:pt x="6064" y="109"/>
                      </a:lnTo>
                      <a:lnTo>
                        <a:pt x="6068" y="109"/>
                      </a:lnTo>
                      <a:lnTo>
                        <a:pt x="6072" y="108"/>
                      </a:lnTo>
                      <a:lnTo>
                        <a:pt x="6076" y="108"/>
                      </a:lnTo>
                      <a:lnTo>
                        <a:pt x="6080" y="108"/>
                      </a:lnTo>
                      <a:lnTo>
                        <a:pt x="6084" y="106"/>
                      </a:lnTo>
                      <a:lnTo>
                        <a:pt x="6088" y="106"/>
                      </a:lnTo>
                      <a:lnTo>
                        <a:pt x="6092" y="105"/>
                      </a:lnTo>
                      <a:lnTo>
                        <a:pt x="6096" y="105"/>
                      </a:lnTo>
                      <a:lnTo>
                        <a:pt x="6100" y="105"/>
                      </a:lnTo>
                      <a:lnTo>
                        <a:pt x="6103" y="10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93000"/>
                    </a:lnSpc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  <a:defRPr/>
                  </a:pPr>
                  <a:endParaRPr lang="cs-CZ" dirty="0">
                    <a:ea typeface="Microsoft YaHei" charset="-122"/>
                    <a:cs typeface="+mn-cs"/>
                  </a:endParaRPr>
                </a:p>
              </p:txBody>
            </p:sp>
            <p:sp>
              <p:nvSpPr>
                <p:cNvPr id="4129" name="Freeform 11"/>
                <p:cNvSpPr>
                  <a:spLocks noChangeArrowheads="1"/>
                </p:cNvSpPr>
                <p:nvPr/>
              </p:nvSpPr>
              <p:spPr bwMode="auto">
                <a:xfrm>
                  <a:off x="5042" y="415"/>
                  <a:ext cx="186" cy="41"/>
                </a:xfrm>
                <a:custGeom>
                  <a:avLst/>
                  <a:gdLst>
                    <a:gd name="T0" fmla="*/ 6503 w 2362"/>
                    <a:gd name="T1" fmla="*/ 2448 h 633"/>
                    <a:gd name="T2" fmla="*/ 6503 w 2362"/>
                    <a:gd name="T3" fmla="*/ 2448 h 633"/>
                    <a:gd name="T4" fmla="*/ 6503 w 2362"/>
                    <a:gd name="T5" fmla="*/ 2448 h 633"/>
                    <a:gd name="T6" fmla="*/ 6503 w 2362"/>
                    <a:gd name="T7" fmla="*/ 2448 h 633"/>
                    <a:gd name="T8" fmla="*/ 6503 w 2362"/>
                    <a:gd name="T9" fmla="*/ 2448 h 633"/>
                    <a:gd name="T10" fmla="*/ 6503 w 2362"/>
                    <a:gd name="T11" fmla="*/ 2448 h 633"/>
                    <a:gd name="T12" fmla="*/ 6503 w 2362"/>
                    <a:gd name="T13" fmla="*/ 0 h 633"/>
                    <a:gd name="T14" fmla="*/ 6503 w 2362"/>
                    <a:gd name="T15" fmla="*/ 2448 h 633"/>
                    <a:gd name="T16" fmla="*/ 6503 w 2362"/>
                    <a:gd name="T17" fmla="*/ 2448 h 633"/>
                    <a:gd name="T18" fmla="*/ 6503 w 2362"/>
                    <a:gd name="T19" fmla="*/ 2448 h 633"/>
                    <a:gd name="T20" fmla="*/ 6503 w 2362"/>
                    <a:gd name="T21" fmla="*/ 2448 h 633"/>
                    <a:gd name="T22" fmla="*/ 6503 w 2362"/>
                    <a:gd name="T23" fmla="*/ 2448 h 633"/>
                    <a:gd name="T24" fmla="*/ 6503 w 2362"/>
                    <a:gd name="T25" fmla="*/ 2448 h 633"/>
                    <a:gd name="T26" fmla="*/ 6503 w 2362"/>
                    <a:gd name="T27" fmla="*/ 2448 h 633"/>
                    <a:gd name="T28" fmla="*/ 6503 w 2362"/>
                    <a:gd name="T29" fmla="*/ 2448 h 633"/>
                    <a:gd name="T30" fmla="*/ 6503 w 2362"/>
                    <a:gd name="T31" fmla="*/ 2448 h 633"/>
                    <a:gd name="T32" fmla="*/ 6503 w 2362"/>
                    <a:gd name="T33" fmla="*/ 2448 h 633"/>
                    <a:gd name="T34" fmla="*/ 6503 w 2362"/>
                    <a:gd name="T35" fmla="*/ 2448 h 633"/>
                    <a:gd name="T36" fmla="*/ 6503 w 2362"/>
                    <a:gd name="T37" fmla="*/ 2448 h 633"/>
                    <a:gd name="T38" fmla="*/ 6503 w 2362"/>
                    <a:gd name="T39" fmla="*/ 2448 h 633"/>
                    <a:gd name="T40" fmla="*/ 6503 w 2362"/>
                    <a:gd name="T41" fmla="*/ 2448 h 633"/>
                    <a:gd name="T42" fmla="*/ 6503 w 2362"/>
                    <a:gd name="T43" fmla="*/ 2448 h 633"/>
                    <a:gd name="T44" fmla="*/ 6503 w 2362"/>
                    <a:gd name="T45" fmla="*/ 2448 h 633"/>
                    <a:gd name="T46" fmla="*/ 6503 w 2362"/>
                    <a:gd name="T47" fmla="*/ 2448 h 633"/>
                    <a:gd name="T48" fmla="*/ 6503 w 2362"/>
                    <a:gd name="T49" fmla="*/ 2448 h 633"/>
                    <a:gd name="T50" fmla="*/ 6503 w 2362"/>
                    <a:gd name="T51" fmla="*/ 2448 h 633"/>
                    <a:gd name="T52" fmla="*/ 6503 w 2362"/>
                    <a:gd name="T53" fmla="*/ 2448 h 633"/>
                    <a:gd name="T54" fmla="*/ 6503 w 2362"/>
                    <a:gd name="T55" fmla="*/ 2448 h 633"/>
                    <a:gd name="T56" fmla="*/ 6503 w 2362"/>
                    <a:gd name="T57" fmla="*/ 2448 h 633"/>
                    <a:gd name="T58" fmla="*/ 6503 w 2362"/>
                    <a:gd name="T59" fmla="*/ 2448 h 633"/>
                    <a:gd name="T60" fmla="*/ 6503 w 2362"/>
                    <a:gd name="T61" fmla="*/ 2448 h 633"/>
                    <a:gd name="T62" fmla="*/ 6503 w 2362"/>
                    <a:gd name="T63" fmla="*/ 2448 h 633"/>
                    <a:gd name="T64" fmla="*/ 6503 w 2362"/>
                    <a:gd name="T65" fmla="*/ 2448 h 633"/>
                    <a:gd name="T66" fmla="*/ 6503 w 2362"/>
                    <a:gd name="T67" fmla="*/ 2448 h 633"/>
                    <a:gd name="T68" fmla="*/ 6503 w 2362"/>
                    <a:gd name="T69" fmla="*/ 2448 h 633"/>
                    <a:gd name="T70" fmla="*/ 6503 w 2362"/>
                    <a:gd name="T71" fmla="*/ 2448 h 633"/>
                    <a:gd name="T72" fmla="*/ 6503 w 2362"/>
                    <a:gd name="T73" fmla="*/ 2448 h 633"/>
                    <a:gd name="T74" fmla="*/ 6503 w 2362"/>
                    <a:gd name="T75" fmla="*/ 2448 h 633"/>
                    <a:gd name="T76" fmla="*/ 6503 w 2362"/>
                    <a:gd name="T77" fmla="*/ 2448 h 633"/>
                    <a:gd name="T78" fmla="*/ 6503 w 2362"/>
                    <a:gd name="T79" fmla="*/ 2448 h 633"/>
                    <a:gd name="T80" fmla="*/ 6503 w 2362"/>
                    <a:gd name="T81" fmla="*/ 2448 h 633"/>
                    <a:gd name="T82" fmla="*/ 6503 w 2362"/>
                    <a:gd name="T83" fmla="*/ 2448 h 633"/>
                    <a:gd name="T84" fmla="*/ 6503 w 2362"/>
                    <a:gd name="T85" fmla="*/ 2448 h 633"/>
                    <a:gd name="T86" fmla="*/ 6503 w 2362"/>
                    <a:gd name="T87" fmla="*/ 2448 h 633"/>
                    <a:gd name="T88" fmla="*/ 6503 w 2362"/>
                    <a:gd name="T89" fmla="*/ 2448 h 633"/>
                    <a:gd name="T90" fmla="*/ 6503 w 2362"/>
                    <a:gd name="T91" fmla="*/ 2448 h 633"/>
                    <a:gd name="T92" fmla="*/ 6503 w 2362"/>
                    <a:gd name="T93" fmla="*/ 2448 h 633"/>
                    <a:gd name="T94" fmla="*/ 6503 w 2362"/>
                    <a:gd name="T95" fmla="*/ 2448 h 633"/>
                    <a:gd name="T96" fmla="*/ 6503 w 2362"/>
                    <a:gd name="T97" fmla="*/ 2448 h 633"/>
                    <a:gd name="T98" fmla="*/ 6503 w 2362"/>
                    <a:gd name="T99" fmla="*/ 2448 h 633"/>
                    <a:gd name="T100" fmla="*/ 6503 w 2362"/>
                    <a:gd name="T101" fmla="*/ 2448 h 633"/>
                    <a:gd name="T102" fmla="*/ 6503 w 2362"/>
                    <a:gd name="T103" fmla="*/ 2448 h 633"/>
                    <a:gd name="T104" fmla="*/ 6503 w 2362"/>
                    <a:gd name="T105" fmla="*/ 2448 h 633"/>
                    <a:gd name="T106" fmla="*/ 6503 w 2362"/>
                    <a:gd name="T107" fmla="*/ 2448 h 633"/>
                    <a:gd name="T108" fmla="*/ 6503 w 2362"/>
                    <a:gd name="T109" fmla="*/ 2448 h 633"/>
                    <a:gd name="T110" fmla="*/ 6503 w 2362"/>
                    <a:gd name="T111" fmla="*/ 2448 h 633"/>
                    <a:gd name="T112" fmla="*/ 6503 w 2362"/>
                    <a:gd name="T113" fmla="*/ 2448 h 633"/>
                    <a:gd name="T114" fmla="*/ 6503 w 2362"/>
                    <a:gd name="T115" fmla="*/ 2448 h 633"/>
                    <a:gd name="T116" fmla="*/ 6503 w 2362"/>
                    <a:gd name="T117" fmla="*/ 2448 h 633"/>
                    <a:gd name="T118" fmla="*/ 6503 w 2362"/>
                    <a:gd name="T119" fmla="*/ 2448 h 633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w 2362"/>
                    <a:gd name="T181" fmla="*/ 0 h 633"/>
                    <a:gd name="T182" fmla="*/ 2362 w 2362"/>
                    <a:gd name="T183" fmla="*/ 633 h 633"/>
                  </a:gdLst>
                  <a:ahLst/>
                  <a:cxnLst>
                    <a:cxn ang="T120">
                      <a:pos x="T0" y="T1"/>
                    </a:cxn>
                    <a:cxn ang="T121">
                      <a:pos x="T2" y="T3"/>
                    </a:cxn>
                    <a:cxn ang="T122">
                      <a:pos x="T4" y="T5"/>
                    </a:cxn>
                    <a:cxn ang="T123">
                      <a:pos x="T6" y="T7"/>
                    </a:cxn>
                    <a:cxn ang="T124">
                      <a:pos x="T8" y="T9"/>
                    </a:cxn>
                    <a:cxn ang="T125">
                      <a:pos x="T10" y="T11"/>
                    </a:cxn>
                    <a:cxn ang="T126">
                      <a:pos x="T12" y="T13"/>
                    </a:cxn>
                    <a:cxn ang="T127">
                      <a:pos x="T14" y="T15"/>
                    </a:cxn>
                    <a:cxn ang="T128">
                      <a:pos x="T16" y="T17"/>
                    </a:cxn>
                    <a:cxn ang="T129">
                      <a:pos x="T18" y="T19"/>
                    </a:cxn>
                    <a:cxn ang="T130">
                      <a:pos x="T20" y="T21"/>
                    </a:cxn>
                    <a:cxn ang="T131">
                      <a:pos x="T22" y="T23"/>
                    </a:cxn>
                    <a:cxn ang="T132">
                      <a:pos x="T24" y="T25"/>
                    </a:cxn>
                    <a:cxn ang="T133">
                      <a:pos x="T26" y="T27"/>
                    </a:cxn>
                    <a:cxn ang="T134">
                      <a:pos x="T28" y="T29"/>
                    </a:cxn>
                    <a:cxn ang="T135">
                      <a:pos x="T30" y="T31"/>
                    </a:cxn>
                    <a:cxn ang="T136">
                      <a:pos x="T32" y="T33"/>
                    </a:cxn>
                    <a:cxn ang="T137">
                      <a:pos x="T34" y="T35"/>
                    </a:cxn>
                    <a:cxn ang="T138">
                      <a:pos x="T36" y="T37"/>
                    </a:cxn>
                    <a:cxn ang="T139">
                      <a:pos x="T38" y="T39"/>
                    </a:cxn>
                    <a:cxn ang="T140">
                      <a:pos x="T40" y="T41"/>
                    </a:cxn>
                    <a:cxn ang="T141">
                      <a:pos x="T42" y="T43"/>
                    </a:cxn>
                    <a:cxn ang="T142">
                      <a:pos x="T44" y="T45"/>
                    </a:cxn>
                    <a:cxn ang="T143">
                      <a:pos x="T46" y="T47"/>
                    </a:cxn>
                    <a:cxn ang="T144">
                      <a:pos x="T48" y="T49"/>
                    </a:cxn>
                    <a:cxn ang="T145">
                      <a:pos x="T50" y="T51"/>
                    </a:cxn>
                    <a:cxn ang="T146">
                      <a:pos x="T52" y="T53"/>
                    </a:cxn>
                    <a:cxn ang="T147">
                      <a:pos x="T54" y="T55"/>
                    </a:cxn>
                    <a:cxn ang="T148">
                      <a:pos x="T56" y="T57"/>
                    </a:cxn>
                    <a:cxn ang="T149">
                      <a:pos x="T58" y="T59"/>
                    </a:cxn>
                    <a:cxn ang="T150">
                      <a:pos x="T60" y="T61"/>
                    </a:cxn>
                    <a:cxn ang="T151">
                      <a:pos x="T62" y="T63"/>
                    </a:cxn>
                    <a:cxn ang="T152">
                      <a:pos x="T64" y="T65"/>
                    </a:cxn>
                    <a:cxn ang="T153">
                      <a:pos x="T66" y="T67"/>
                    </a:cxn>
                    <a:cxn ang="T154">
                      <a:pos x="T68" y="T69"/>
                    </a:cxn>
                    <a:cxn ang="T155">
                      <a:pos x="T70" y="T71"/>
                    </a:cxn>
                    <a:cxn ang="T156">
                      <a:pos x="T72" y="T73"/>
                    </a:cxn>
                    <a:cxn ang="T157">
                      <a:pos x="T74" y="T75"/>
                    </a:cxn>
                    <a:cxn ang="T158">
                      <a:pos x="T76" y="T77"/>
                    </a:cxn>
                    <a:cxn ang="T159">
                      <a:pos x="T78" y="T79"/>
                    </a:cxn>
                    <a:cxn ang="T160">
                      <a:pos x="T80" y="T81"/>
                    </a:cxn>
                    <a:cxn ang="T161">
                      <a:pos x="T82" y="T83"/>
                    </a:cxn>
                    <a:cxn ang="T162">
                      <a:pos x="T84" y="T85"/>
                    </a:cxn>
                    <a:cxn ang="T163">
                      <a:pos x="T86" y="T87"/>
                    </a:cxn>
                    <a:cxn ang="T164">
                      <a:pos x="T88" y="T89"/>
                    </a:cxn>
                    <a:cxn ang="T165">
                      <a:pos x="T90" y="T91"/>
                    </a:cxn>
                    <a:cxn ang="T166">
                      <a:pos x="T92" y="T93"/>
                    </a:cxn>
                    <a:cxn ang="T167">
                      <a:pos x="T94" y="T95"/>
                    </a:cxn>
                    <a:cxn ang="T168">
                      <a:pos x="T96" y="T97"/>
                    </a:cxn>
                    <a:cxn ang="T169">
                      <a:pos x="T98" y="T99"/>
                    </a:cxn>
                    <a:cxn ang="T170">
                      <a:pos x="T100" y="T101"/>
                    </a:cxn>
                    <a:cxn ang="T171">
                      <a:pos x="T102" y="T103"/>
                    </a:cxn>
                    <a:cxn ang="T172">
                      <a:pos x="T104" y="T105"/>
                    </a:cxn>
                    <a:cxn ang="T173">
                      <a:pos x="T106" y="T107"/>
                    </a:cxn>
                    <a:cxn ang="T174">
                      <a:pos x="T108" y="T109"/>
                    </a:cxn>
                    <a:cxn ang="T175">
                      <a:pos x="T110" y="T111"/>
                    </a:cxn>
                    <a:cxn ang="T176">
                      <a:pos x="T112" y="T113"/>
                    </a:cxn>
                    <a:cxn ang="T177">
                      <a:pos x="T114" y="T115"/>
                    </a:cxn>
                    <a:cxn ang="T178">
                      <a:pos x="T116" y="T117"/>
                    </a:cxn>
                    <a:cxn ang="T179">
                      <a:pos x="T118" y="T119"/>
                    </a:cxn>
                  </a:cxnLst>
                  <a:rect l="T180" t="T181" r="T182" b="T183"/>
                  <a:pathLst>
                    <a:path w="2362" h="633">
                      <a:moveTo>
                        <a:pt x="2325" y="275"/>
                      </a:moveTo>
                      <a:lnTo>
                        <a:pt x="2297" y="278"/>
                      </a:lnTo>
                      <a:lnTo>
                        <a:pt x="2270" y="278"/>
                      </a:lnTo>
                      <a:lnTo>
                        <a:pt x="2242" y="277"/>
                      </a:lnTo>
                      <a:lnTo>
                        <a:pt x="2213" y="274"/>
                      </a:lnTo>
                      <a:lnTo>
                        <a:pt x="2186" y="269"/>
                      </a:lnTo>
                      <a:lnTo>
                        <a:pt x="2158" y="264"/>
                      </a:lnTo>
                      <a:lnTo>
                        <a:pt x="2129" y="258"/>
                      </a:lnTo>
                      <a:lnTo>
                        <a:pt x="2101" y="250"/>
                      </a:lnTo>
                      <a:lnTo>
                        <a:pt x="2074" y="241"/>
                      </a:lnTo>
                      <a:lnTo>
                        <a:pt x="2046" y="232"/>
                      </a:lnTo>
                      <a:lnTo>
                        <a:pt x="2020" y="222"/>
                      </a:lnTo>
                      <a:lnTo>
                        <a:pt x="1993" y="212"/>
                      </a:lnTo>
                      <a:lnTo>
                        <a:pt x="1942" y="189"/>
                      </a:lnTo>
                      <a:lnTo>
                        <a:pt x="1917" y="177"/>
                      </a:lnTo>
                      <a:lnTo>
                        <a:pt x="1893" y="164"/>
                      </a:lnTo>
                      <a:lnTo>
                        <a:pt x="1847" y="140"/>
                      </a:lnTo>
                      <a:lnTo>
                        <a:pt x="1803" y="117"/>
                      </a:lnTo>
                      <a:lnTo>
                        <a:pt x="1763" y="94"/>
                      </a:lnTo>
                      <a:lnTo>
                        <a:pt x="1725" y="73"/>
                      </a:lnTo>
                      <a:lnTo>
                        <a:pt x="1706" y="64"/>
                      </a:lnTo>
                      <a:lnTo>
                        <a:pt x="1689" y="55"/>
                      </a:lnTo>
                      <a:lnTo>
                        <a:pt x="1672" y="46"/>
                      </a:lnTo>
                      <a:lnTo>
                        <a:pt x="1654" y="38"/>
                      </a:lnTo>
                      <a:lnTo>
                        <a:pt x="1638" y="31"/>
                      </a:lnTo>
                      <a:lnTo>
                        <a:pt x="1623" y="25"/>
                      </a:lnTo>
                      <a:lnTo>
                        <a:pt x="1608" y="19"/>
                      </a:lnTo>
                      <a:lnTo>
                        <a:pt x="1593" y="15"/>
                      </a:lnTo>
                      <a:lnTo>
                        <a:pt x="1571" y="10"/>
                      </a:lnTo>
                      <a:lnTo>
                        <a:pt x="1549" y="5"/>
                      </a:lnTo>
                      <a:lnTo>
                        <a:pt x="1525" y="3"/>
                      </a:lnTo>
                      <a:lnTo>
                        <a:pt x="1501" y="1"/>
                      </a:lnTo>
                      <a:lnTo>
                        <a:pt x="1475" y="0"/>
                      </a:lnTo>
                      <a:lnTo>
                        <a:pt x="1448" y="0"/>
                      </a:lnTo>
                      <a:lnTo>
                        <a:pt x="1420" y="0"/>
                      </a:lnTo>
                      <a:lnTo>
                        <a:pt x="1393" y="2"/>
                      </a:lnTo>
                      <a:lnTo>
                        <a:pt x="1363" y="4"/>
                      </a:lnTo>
                      <a:lnTo>
                        <a:pt x="1333" y="8"/>
                      </a:lnTo>
                      <a:lnTo>
                        <a:pt x="1303" y="11"/>
                      </a:lnTo>
                      <a:lnTo>
                        <a:pt x="1271" y="17"/>
                      </a:lnTo>
                      <a:lnTo>
                        <a:pt x="1238" y="23"/>
                      </a:lnTo>
                      <a:lnTo>
                        <a:pt x="1205" y="28"/>
                      </a:lnTo>
                      <a:lnTo>
                        <a:pt x="1172" y="37"/>
                      </a:lnTo>
                      <a:lnTo>
                        <a:pt x="1137" y="45"/>
                      </a:lnTo>
                      <a:lnTo>
                        <a:pt x="1102" y="53"/>
                      </a:lnTo>
                      <a:lnTo>
                        <a:pt x="1068" y="62"/>
                      </a:lnTo>
                      <a:lnTo>
                        <a:pt x="1032" y="72"/>
                      </a:lnTo>
                      <a:lnTo>
                        <a:pt x="995" y="84"/>
                      </a:lnTo>
                      <a:lnTo>
                        <a:pt x="923" y="108"/>
                      </a:lnTo>
                      <a:lnTo>
                        <a:pt x="849" y="134"/>
                      </a:lnTo>
                      <a:lnTo>
                        <a:pt x="778" y="163"/>
                      </a:lnTo>
                      <a:lnTo>
                        <a:pt x="743" y="179"/>
                      </a:lnTo>
                      <a:lnTo>
                        <a:pt x="708" y="194"/>
                      </a:lnTo>
                      <a:lnTo>
                        <a:pt x="676" y="212"/>
                      </a:lnTo>
                      <a:lnTo>
                        <a:pt x="644" y="228"/>
                      </a:lnTo>
                      <a:lnTo>
                        <a:pt x="613" y="245"/>
                      </a:lnTo>
                      <a:lnTo>
                        <a:pt x="584" y="263"/>
                      </a:lnTo>
                      <a:lnTo>
                        <a:pt x="607" y="260"/>
                      </a:lnTo>
                      <a:lnTo>
                        <a:pt x="629" y="258"/>
                      </a:lnTo>
                      <a:lnTo>
                        <a:pt x="647" y="255"/>
                      </a:lnTo>
                      <a:lnTo>
                        <a:pt x="663" y="254"/>
                      </a:lnTo>
                      <a:lnTo>
                        <a:pt x="677" y="253"/>
                      </a:lnTo>
                      <a:lnTo>
                        <a:pt x="690" y="252"/>
                      </a:lnTo>
                      <a:lnTo>
                        <a:pt x="700" y="252"/>
                      </a:lnTo>
                      <a:lnTo>
                        <a:pt x="708" y="252"/>
                      </a:lnTo>
                      <a:lnTo>
                        <a:pt x="714" y="253"/>
                      </a:lnTo>
                      <a:lnTo>
                        <a:pt x="719" y="253"/>
                      </a:lnTo>
                      <a:lnTo>
                        <a:pt x="722" y="255"/>
                      </a:lnTo>
                      <a:lnTo>
                        <a:pt x="723" y="256"/>
                      </a:lnTo>
                      <a:lnTo>
                        <a:pt x="723" y="259"/>
                      </a:lnTo>
                      <a:lnTo>
                        <a:pt x="721" y="261"/>
                      </a:lnTo>
                      <a:lnTo>
                        <a:pt x="719" y="263"/>
                      </a:lnTo>
                      <a:lnTo>
                        <a:pt x="714" y="267"/>
                      </a:lnTo>
                      <a:lnTo>
                        <a:pt x="708" y="270"/>
                      </a:lnTo>
                      <a:lnTo>
                        <a:pt x="701" y="274"/>
                      </a:lnTo>
                      <a:lnTo>
                        <a:pt x="693" y="277"/>
                      </a:lnTo>
                      <a:lnTo>
                        <a:pt x="683" y="282"/>
                      </a:lnTo>
                      <a:lnTo>
                        <a:pt x="673" y="286"/>
                      </a:lnTo>
                      <a:lnTo>
                        <a:pt x="661" y="291"/>
                      </a:lnTo>
                      <a:lnTo>
                        <a:pt x="648" y="296"/>
                      </a:lnTo>
                      <a:lnTo>
                        <a:pt x="635" y="301"/>
                      </a:lnTo>
                      <a:lnTo>
                        <a:pt x="620" y="307"/>
                      </a:lnTo>
                      <a:lnTo>
                        <a:pt x="604" y="313"/>
                      </a:lnTo>
                      <a:lnTo>
                        <a:pt x="587" y="319"/>
                      </a:lnTo>
                      <a:lnTo>
                        <a:pt x="570" y="324"/>
                      </a:lnTo>
                      <a:lnTo>
                        <a:pt x="552" y="331"/>
                      </a:lnTo>
                      <a:lnTo>
                        <a:pt x="533" y="337"/>
                      </a:lnTo>
                      <a:lnTo>
                        <a:pt x="493" y="351"/>
                      </a:lnTo>
                      <a:lnTo>
                        <a:pt x="451" y="365"/>
                      </a:lnTo>
                      <a:lnTo>
                        <a:pt x="408" y="380"/>
                      </a:lnTo>
                      <a:lnTo>
                        <a:pt x="363" y="395"/>
                      </a:lnTo>
                      <a:lnTo>
                        <a:pt x="318" y="410"/>
                      </a:lnTo>
                      <a:lnTo>
                        <a:pt x="273" y="426"/>
                      </a:lnTo>
                      <a:lnTo>
                        <a:pt x="228" y="441"/>
                      </a:lnTo>
                      <a:lnTo>
                        <a:pt x="185" y="456"/>
                      </a:lnTo>
                      <a:lnTo>
                        <a:pt x="145" y="471"/>
                      </a:lnTo>
                      <a:lnTo>
                        <a:pt x="125" y="477"/>
                      </a:lnTo>
                      <a:lnTo>
                        <a:pt x="107" y="484"/>
                      </a:lnTo>
                      <a:lnTo>
                        <a:pt x="90" y="491"/>
                      </a:lnTo>
                      <a:lnTo>
                        <a:pt x="74" y="497"/>
                      </a:lnTo>
                      <a:lnTo>
                        <a:pt x="59" y="504"/>
                      </a:lnTo>
                      <a:lnTo>
                        <a:pt x="46" y="510"/>
                      </a:lnTo>
                      <a:lnTo>
                        <a:pt x="33" y="515"/>
                      </a:lnTo>
                      <a:lnTo>
                        <a:pt x="23" y="520"/>
                      </a:lnTo>
                      <a:lnTo>
                        <a:pt x="15" y="525"/>
                      </a:lnTo>
                      <a:lnTo>
                        <a:pt x="8" y="529"/>
                      </a:lnTo>
                      <a:lnTo>
                        <a:pt x="3" y="533"/>
                      </a:lnTo>
                      <a:lnTo>
                        <a:pt x="0" y="536"/>
                      </a:lnTo>
                      <a:lnTo>
                        <a:pt x="0" y="538"/>
                      </a:lnTo>
                      <a:lnTo>
                        <a:pt x="1" y="541"/>
                      </a:lnTo>
                      <a:lnTo>
                        <a:pt x="6" y="543"/>
                      </a:lnTo>
                      <a:lnTo>
                        <a:pt x="12" y="544"/>
                      </a:lnTo>
                      <a:lnTo>
                        <a:pt x="44" y="547"/>
                      </a:lnTo>
                      <a:lnTo>
                        <a:pt x="77" y="548"/>
                      </a:lnTo>
                      <a:lnTo>
                        <a:pt x="112" y="550"/>
                      </a:lnTo>
                      <a:lnTo>
                        <a:pt x="147" y="550"/>
                      </a:lnTo>
                      <a:lnTo>
                        <a:pt x="183" y="550"/>
                      </a:lnTo>
                      <a:lnTo>
                        <a:pt x="220" y="550"/>
                      </a:lnTo>
                      <a:lnTo>
                        <a:pt x="295" y="548"/>
                      </a:lnTo>
                      <a:lnTo>
                        <a:pt x="371" y="542"/>
                      </a:lnTo>
                      <a:lnTo>
                        <a:pt x="447" y="535"/>
                      </a:lnTo>
                      <a:lnTo>
                        <a:pt x="521" y="526"/>
                      </a:lnTo>
                      <a:lnTo>
                        <a:pt x="557" y="520"/>
                      </a:lnTo>
                      <a:lnTo>
                        <a:pt x="593" y="513"/>
                      </a:lnTo>
                      <a:lnTo>
                        <a:pt x="629" y="506"/>
                      </a:lnTo>
                      <a:lnTo>
                        <a:pt x="662" y="499"/>
                      </a:lnTo>
                      <a:lnTo>
                        <a:pt x="696" y="491"/>
                      </a:lnTo>
                      <a:lnTo>
                        <a:pt x="728" y="483"/>
                      </a:lnTo>
                      <a:lnTo>
                        <a:pt x="759" y="474"/>
                      </a:lnTo>
                      <a:lnTo>
                        <a:pt x="788" y="465"/>
                      </a:lnTo>
                      <a:lnTo>
                        <a:pt x="817" y="454"/>
                      </a:lnTo>
                      <a:lnTo>
                        <a:pt x="843" y="444"/>
                      </a:lnTo>
                      <a:lnTo>
                        <a:pt x="869" y="434"/>
                      </a:lnTo>
                      <a:lnTo>
                        <a:pt x="893" y="422"/>
                      </a:lnTo>
                      <a:lnTo>
                        <a:pt x="915" y="411"/>
                      </a:lnTo>
                      <a:lnTo>
                        <a:pt x="934" y="398"/>
                      </a:lnTo>
                      <a:lnTo>
                        <a:pt x="954" y="385"/>
                      </a:lnTo>
                      <a:lnTo>
                        <a:pt x="970" y="373"/>
                      </a:lnTo>
                      <a:lnTo>
                        <a:pt x="985" y="359"/>
                      </a:lnTo>
                      <a:lnTo>
                        <a:pt x="999" y="345"/>
                      </a:lnTo>
                      <a:lnTo>
                        <a:pt x="1017" y="339"/>
                      </a:lnTo>
                      <a:lnTo>
                        <a:pt x="1036" y="334"/>
                      </a:lnTo>
                      <a:lnTo>
                        <a:pt x="1054" y="328"/>
                      </a:lnTo>
                      <a:lnTo>
                        <a:pt x="1071" y="323"/>
                      </a:lnTo>
                      <a:lnTo>
                        <a:pt x="1087" y="319"/>
                      </a:lnTo>
                      <a:lnTo>
                        <a:pt x="1102" y="315"/>
                      </a:lnTo>
                      <a:lnTo>
                        <a:pt x="1119" y="312"/>
                      </a:lnTo>
                      <a:lnTo>
                        <a:pt x="1132" y="308"/>
                      </a:lnTo>
                      <a:lnTo>
                        <a:pt x="1160" y="302"/>
                      </a:lnTo>
                      <a:lnTo>
                        <a:pt x="1184" y="299"/>
                      </a:lnTo>
                      <a:lnTo>
                        <a:pt x="1206" y="296"/>
                      </a:lnTo>
                      <a:lnTo>
                        <a:pt x="1227" y="294"/>
                      </a:lnTo>
                      <a:lnTo>
                        <a:pt x="1244" y="294"/>
                      </a:lnTo>
                      <a:lnTo>
                        <a:pt x="1260" y="296"/>
                      </a:lnTo>
                      <a:lnTo>
                        <a:pt x="1274" y="298"/>
                      </a:lnTo>
                      <a:lnTo>
                        <a:pt x="1286" y="301"/>
                      </a:lnTo>
                      <a:lnTo>
                        <a:pt x="1295" y="305"/>
                      </a:lnTo>
                      <a:lnTo>
                        <a:pt x="1303" y="309"/>
                      </a:lnTo>
                      <a:lnTo>
                        <a:pt x="1310" y="315"/>
                      </a:lnTo>
                      <a:lnTo>
                        <a:pt x="1314" y="322"/>
                      </a:lnTo>
                      <a:lnTo>
                        <a:pt x="1317" y="329"/>
                      </a:lnTo>
                      <a:lnTo>
                        <a:pt x="1317" y="337"/>
                      </a:lnTo>
                      <a:lnTo>
                        <a:pt x="1316" y="346"/>
                      </a:lnTo>
                      <a:lnTo>
                        <a:pt x="1312" y="355"/>
                      </a:lnTo>
                      <a:lnTo>
                        <a:pt x="1306" y="366"/>
                      </a:lnTo>
                      <a:lnTo>
                        <a:pt x="1298" y="376"/>
                      </a:lnTo>
                      <a:lnTo>
                        <a:pt x="1289" y="387"/>
                      </a:lnTo>
                      <a:lnTo>
                        <a:pt x="1278" y="399"/>
                      </a:lnTo>
                      <a:lnTo>
                        <a:pt x="1263" y="411"/>
                      </a:lnTo>
                      <a:lnTo>
                        <a:pt x="1246" y="423"/>
                      </a:lnTo>
                      <a:lnTo>
                        <a:pt x="1228" y="436"/>
                      </a:lnTo>
                      <a:lnTo>
                        <a:pt x="1206" y="450"/>
                      </a:lnTo>
                      <a:lnTo>
                        <a:pt x="1183" y="462"/>
                      </a:lnTo>
                      <a:lnTo>
                        <a:pt x="1157" y="476"/>
                      </a:lnTo>
                      <a:lnTo>
                        <a:pt x="1128" y="490"/>
                      </a:lnTo>
                      <a:lnTo>
                        <a:pt x="1096" y="504"/>
                      </a:lnTo>
                      <a:lnTo>
                        <a:pt x="1069" y="515"/>
                      </a:lnTo>
                      <a:lnTo>
                        <a:pt x="1044" y="526"/>
                      </a:lnTo>
                      <a:lnTo>
                        <a:pt x="1021" y="536"/>
                      </a:lnTo>
                      <a:lnTo>
                        <a:pt x="1000" y="545"/>
                      </a:lnTo>
                      <a:lnTo>
                        <a:pt x="981" y="553"/>
                      </a:lnTo>
                      <a:lnTo>
                        <a:pt x="964" y="562"/>
                      </a:lnTo>
                      <a:lnTo>
                        <a:pt x="950" y="568"/>
                      </a:lnTo>
                      <a:lnTo>
                        <a:pt x="938" y="574"/>
                      </a:lnTo>
                      <a:lnTo>
                        <a:pt x="926" y="580"/>
                      </a:lnTo>
                      <a:lnTo>
                        <a:pt x="917" y="585"/>
                      </a:lnTo>
                      <a:lnTo>
                        <a:pt x="910" y="588"/>
                      </a:lnTo>
                      <a:lnTo>
                        <a:pt x="905" y="591"/>
                      </a:lnTo>
                      <a:lnTo>
                        <a:pt x="902" y="594"/>
                      </a:lnTo>
                      <a:lnTo>
                        <a:pt x="901" y="595"/>
                      </a:lnTo>
                      <a:lnTo>
                        <a:pt x="901" y="596"/>
                      </a:lnTo>
                      <a:lnTo>
                        <a:pt x="903" y="597"/>
                      </a:lnTo>
                      <a:lnTo>
                        <a:pt x="907" y="597"/>
                      </a:lnTo>
                      <a:lnTo>
                        <a:pt x="912" y="596"/>
                      </a:lnTo>
                      <a:lnTo>
                        <a:pt x="919" y="595"/>
                      </a:lnTo>
                      <a:lnTo>
                        <a:pt x="927" y="593"/>
                      </a:lnTo>
                      <a:lnTo>
                        <a:pt x="937" y="590"/>
                      </a:lnTo>
                      <a:lnTo>
                        <a:pt x="947" y="588"/>
                      </a:lnTo>
                      <a:lnTo>
                        <a:pt x="960" y="585"/>
                      </a:lnTo>
                      <a:lnTo>
                        <a:pt x="972" y="581"/>
                      </a:lnTo>
                      <a:lnTo>
                        <a:pt x="986" y="576"/>
                      </a:lnTo>
                      <a:lnTo>
                        <a:pt x="1000" y="572"/>
                      </a:lnTo>
                      <a:lnTo>
                        <a:pt x="1016" y="567"/>
                      </a:lnTo>
                      <a:lnTo>
                        <a:pt x="1032" y="563"/>
                      </a:lnTo>
                      <a:lnTo>
                        <a:pt x="1067" y="552"/>
                      </a:lnTo>
                      <a:lnTo>
                        <a:pt x="1102" y="541"/>
                      </a:lnTo>
                      <a:lnTo>
                        <a:pt x="1180" y="515"/>
                      </a:lnTo>
                      <a:lnTo>
                        <a:pt x="1256" y="491"/>
                      </a:lnTo>
                      <a:lnTo>
                        <a:pt x="1294" y="480"/>
                      </a:lnTo>
                      <a:lnTo>
                        <a:pt x="1331" y="468"/>
                      </a:lnTo>
                      <a:lnTo>
                        <a:pt x="1365" y="457"/>
                      </a:lnTo>
                      <a:lnTo>
                        <a:pt x="1399" y="446"/>
                      </a:lnTo>
                      <a:lnTo>
                        <a:pt x="1431" y="437"/>
                      </a:lnTo>
                      <a:lnTo>
                        <a:pt x="1460" y="428"/>
                      </a:lnTo>
                      <a:lnTo>
                        <a:pt x="1473" y="423"/>
                      </a:lnTo>
                      <a:lnTo>
                        <a:pt x="1487" y="420"/>
                      </a:lnTo>
                      <a:lnTo>
                        <a:pt x="1500" y="416"/>
                      </a:lnTo>
                      <a:lnTo>
                        <a:pt x="1511" y="414"/>
                      </a:lnTo>
                      <a:lnTo>
                        <a:pt x="1522" y="411"/>
                      </a:lnTo>
                      <a:lnTo>
                        <a:pt x="1532" y="408"/>
                      </a:lnTo>
                      <a:lnTo>
                        <a:pt x="1541" y="406"/>
                      </a:lnTo>
                      <a:lnTo>
                        <a:pt x="1549" y="405"/>
                      </a:lnTo>
                      <a:lnTo>
                        <a:pt x="1558" y="403"/>
                      </a:lnTo>
                      <a:lnTo>
                        <a:pt x="1563" y="403"/>
                      </a:lnTo>
                      <a:lnTo>
                        <a:pt x="1569" y="401"/>
                      </a:lnTo>
                      <a:lnTo>
                        <a:pt x="1573" y="401"/>
                      </a:lnTo>
                      <a:lnTo>
                        <a:pt x="1601" y="403"/>
                      </a:lnTo>
                      <a:lnTo>
                        <a:pt x="1627" y="404"/>
                      </a:lnTo>
                      <a:lnTo>
                        <a:pt x="1651" y="405"/>
                      </a:lnTo>
                      <a:lnTo>
                        <a:pt x="1673" y="406"/>
                      </a:lnTo>
                      <a:lnTo>
                        <a:pt x="1694" y="408"/>
                      </a:lnTo>
                      <a:lnTo>
                        <a:pt x="1712" y="411"/>
                      </a:lnTo>
                      <a:lnTo>
                        <a:pt x="1728" y="413"/>
                      </a:lnTo>
                      <a:lnTo>
                        <a:pt x="1743" y="416"/>
                      </a:lnTo>
                      <a:lnTo>
                        <a:pt x="1757" y="419"/>
                      </a:lnTo>
                      <a:lnTo>
                        <a:pt x="1770" y="423"/>
                      </a:lnTo>
                      <a:lnTo>
                        <a:pt x="1780" y="427"/>
                      </a:lnTo>
                      <a:lnTo>
                        <a:pt x="1789" y="431"/>
                      </a:lnTo>
                      <a:lnTo>
                        <a:pt x="1797" y="436"/>
                      </a:lnTo>
                      <a:lnTo>
                        <a:pt x="1804" y="441"/>
                      </a:lnTo>
                      <a:lnTo>
                        <a:pt x="1811" y="446"/>
                      </a:lnTo>
                      <a:lnTo>
                        <a:pt x="1816" y="452"/>
                      </a:lnTo>
                      <a:lnTo>
                        <a:pt x="1820" y="459"/>
                      </a:lnTo>
                      <a:lnTo>
                        <a:pt x="1823" y="466"/>
                      </a:lnTo>
                      <a:lnTo>
                        <a:pt x="1825" y="474"/>
                      </a:lnTo>
                      <a:lnTo>
                        <a:pt x="1826" y="482"/>
                      </a:lnTo>
                      <a:lnTo>
                        <a:pt x="1827" y="490"/>
                      </a:lnTo>
                      <a:lnTo>
                        <a:pt x="1827" y="499"/>
                      </a:lnTo>
                      <a:lnTo>
                        <a:pt x="1827" y="510"/>
                      </a:lnTo>
                      <a:lnTo>
                        <a:pt x="1826" y="520"/>
                      </a:lnTo>
                      <a:lnTo>
                        <a:pt x="1824" y="532"/>
                      </a:lnTo>
                      <a:lnTo>
                        <a:pt x="1823" y="543"/>
                      </a:lnTo>
                      <a:lnTo>
                        <a:pt x="1819" y="556"/>
                      </a:lnTo>
                      <a:lnTo>
                        <a:pt x="1817" y="570"/>
                      </a:lnTo>
                      <a:lnTo>
                        <a:pt x="1813" y="583"/>
                      </a:lnTo>
                      <a:lnTo>
                        <a:pt x="1810" y="598"/>
                      </a:lnTo>
                      <a:lnTo>
                        <a:pt x="1806" y="614"/>
                      </a:lnTo>
                      <a:lnTo>
                        <a:pt x="1803" y="632"/>
                      </a:lnTo>
                      <a:lnTo>
                        <a:pt x="1804" y="633"/>
                      </a:lnTo>
                      <a:lnTo>
                        <a:pt x="1805" y="633"/>
                      </a:lnTo>
                      <a:lnTo>
                        <a:pt x="1809" y="633"/>
                      </a:lnTo>
                      <a:lnTo>
                        <a:pt x="1813" y="632"/>
                      </a:lnTo>
                      <a:lnTo>
                        <a:pt x="1818" y="629"/>
                      </a:lnTo>
                      <a:lnTo>
                        <a:pt x="1825" y="627"/>
                      </a:lnTo>
                      <a:lnTo>
                        <a:pt x="1833" y="624"/>
                      </a:lnTo>
                      <a:lnTo>
                        <a:pt x="1842" y="619"/>
                      </a:lnTo>
                      <a:lnTo>
                        <a:pt x="1851" y="614"/>
                      </a:lnTo>
                      <a:lnTo>
                        <a:pt x="1862" y="609"/>
                      </a:lnTo>
                      <a:lnTo>
                        <a:pt x="1873" y="604"/>
                      </a:lnTo>
                      <a:lnTo>
                        <a:pt x="1886" y="597"/>
                      </a:lnTo>
                      <a:lnTo>
                        <a:pt x="1911" y="583"/>
                      </a:lnTo>
                      <a:lnTo>
                        <a:pt x="1940" y="568"/>
                      </a:lnTo>
                      <a:lnTo>
                        <a:pt x="1969" y="551"/>
                      </a:lnTo>
                      <a:lnTo>
                        <a:pt x="2000" y="534"/>
                      </a:lnTo>
                      <a:lnTo>
                        <a:pt x="2062" y="498"/>
                      </a:lnTo>
                      <a:lnTo>
                        <a:pt x="2124" y="461"/>
                      </a:lnTo>
                      <a:lnTo>
                        <a:pt x="2154" y="443"/>
                      </a:lnTo>
                      <a:lnTo>
                        <a:pt x="2182" y="425"/>
                      </a:lnTo>
                      <a:lnTo>
                        <a:pt x="2210" y="407"/>
                      </a:lnTo>
                      <a:lnTo>
                        <a:pt x="2235" y="391"/>
                      </a:lnTo>
                      <a:lnTo>
                        <a:pt x="2258" y="375"/>
                      </a:lnTo>
                      <a:lnTo>
                        <a:pt x="2280" y="360"/>
                      </a:lnTo>
                      <a:lnTo>
                        <a:pt x="2300" y="346"/>
                      </a:lnTo>
                      <a:lnTo>
                        <a:pt x="2316" y="332"/>
                      </a:lnTo>
                      <a:lnTo>
                        <a:pt x="2331" y="321"/>
                      </a:lnTo>
                      <a:lnTo>
                        <a:pt x="2338" y="315"/>
                      </a:lnTo>
                      <a:lnTo>
                        <a:pt x="2343" y="311"/>
                      </a:lnTo>
                      <a:lnTo>
                        <a:pt x="2348" y="305"/>
                      </a:lnTo>
                      <a:lnTo>
                        <a:pt x="2353" y="300"/>
                      </a:lnTo>
                      <a:lnTo>
                        <a:pt x="2356" y="297"/>
                      </a:lnTo>
                      <a:lnTo>
                        <a:pt x="2358" y="292"/>
                      </a:lnTo>
                      <a:lnTo>
                        <a:pt x="2361" y="289"/>
                      </a:lnTo>
                      <a:lnTo>
                        <a:pt x="2362" y="286"/>
                      </a:lnTo>
                      <a:lnTo>
                        <a:pt x="2362" y="283"/>
                      </a:lnTo>
                      <a:lnTo>
                        <a:pt x="2362" y="281"/>
                      </a:lnTo>
                      <a:lnTo>
                        <a:pt x="2359" y="278"/>
                      </a:lnTo>
                      <a:lnTo>
                        <a:pt x="2357" y="277"/>
                      </a:lnTo>
                      <a:lnTo>
                        <a:pt x="2355" y="276"/>
                      </a:lnTo>
                      <a:lnTo>
                        <a:pt x="2350" y="275"/>
                      </a:lnTo>
                      <a:lnTo>
                        <a:pt x="2346" y="275"/>
                      </a:lnTo>
                      <a:lnTo>
                        <a:pt x="2340" y="275"/>
                      </a:lnTo>
                      <a:lnTo>
                        <a:pt x="2332" y="275"/>
                      </a:lnTo>
                      <a:lnTo>
                        <a:pt x="2325" y="276"/>
                      </a:lnTo>
                      <a:lnTo>
                        <a:pt x="2325" y="275"/>
                      </a:lnTo>
                      <a:close/>
                    </a:path>
                  </a:pathLst>
                </a:custGeom>
                <a:solidFill>
                  <a:srgbClr val="0040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93000"/>
                    </a:lnSpc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  <a:defRPr/>
                  </a:pPr>
                  <a:endParaRPr lang="cs-CZ" dirty="0">
                    <a:ea typeface="Microsoft YaHei" charset="-122"/>
                    <a:cs typeface="+mn-cs"/>
                  </a:endParaRPr>
                </a:p>
              </p:txBody>
            </p:sp>
          </p:grpSp>
          <p:grpSp>
            <p:nvGrpSpPr>
              <p:cNvPr id="37899" name="Group 12"/>
              <p:cNvGrpSpPr>
                <a:grpSpLocks/>
              </p:cNvGrpSpPr>
              <p:nvPr/>
            </p:nvGrpSpPr>
            <p:grpSpPr bwMode="auto">
              <a:xfrm>
                <a:off x="4879" y="336"/>
                <a:ext cx="502" cy="91"/>
                <a:chOff x="4879" y="336"/>
                <a:chExt cx="502" cy="91"/>
              </a:xfrm>
            </p:grpSpPr>
            <p:sp>
              <p:nvSpPr>
                <p:cNvPr id="4116" name="Freeform 13"/>
                <p:cNvSpPr>
                  <a:spLocks noChangeArrowheads="1"/>
                </p:cNvSpPr>
                <p:nvPr/>
              </p:nvSpPr>
              <p:spPr bwMode="auto">
                <a:xfrm>
                  <a:off x="4888" y="339"/>
                  <a:ext cx="484" cy="87"/>
                </a:xfrm>
                <a:custGeom>
                  <a:avLst/>
                  <a:gdLst>
                    <a:gd name="T0" fmla="*/ 6770 w 6097"/>
                    <a:gd name="T1" fmla="*/ 2712 h 1316"/>
                    <a:gd name="T2" fmla="*/ 6770 w 6097"/>
                    <a:gd name="T3" fmla="*/ 2712 h 1316"/>
                    <a:gd name="T4" fmla="*/ 6770 w 6097"/>
                    <a:gd name="T5" fmla="*/ 2712 h 1316"/>
                    <a:gd name="T6" fmla="*/ 6770 w 6097"/>
                    <a:gd name="T7" fmla="*/ 2712 h 1316"/>
                    <a:gd name="T8" fmla="*/ 6770 w 6097"/>
                    <a:gd name="T9" fmla="*/ 2712 h 1316"/>
                    <a:gd name="T10" fmla="*/ 6770 w 6097"/>
                    <a:gd name="T11" fmla="*/ 2712 h 1316"/>
                    <a:gd name="T12" fmla="*/ 6770 w 6097"/>
                    <a:gd name="T13" fmla="*/ 2712 h 1316"/>
                    <a:gd name="T14" fmla="*/ 6770 w 6097"/>
                    <a:gd name="T15" fmla="*/ 2712 h 1316"/>
                    <a:gd name="T16" fmla="*/ 6770 w 6097"/>
                    <a:gd name="T17" fmla="*/ 2712 h 1316"/>
                    <a:gd name="T18" fmla="*/ 6770 w 6097"/>
                    <a:gd name="T19" fmla="*/ 2712 h 1316"/>
                    <a:gd name="T20" fmla="*/ 6770 w 6097"/>
                    <a:gd name="T21" fmla="*/ 2712 h 1316"/>
                    <a:gd name="T22" fmla="*/ 6770 w 6097"/>
                    <a:gd name="T23" fmla="*/ 2712 h 1316"/>
                    <a:gd name="T24" fmla="*/ 6770 w 6097"/>
                    <a:gd name="T25" fmla="*/ 2712 h 1316"/>
                    <a:gd name="T26" fmla="*/ 6770 w 6097"/>
                    <a:gd name="T27" fmla="*/ 2712 h 1316"/>
                    <a:gd name="T28" fmla="*/ 6770 w 6097"/>
                    <a:gd name="T29" fmla="*/ 2712 h 1316"/>
                    <a:gd name="T30" fmla="*/ 6770 w 6097"/>
                    <a:gd name="T31" fmla="*/ 2712 h 1316"/>
                    <a:gd name="T32" fmla="*/ 6770 w 6097"/>
                    <a:gd name="T33" fmla="*/ 2712 h 1316"/>
                    <a:gd name="T34" fmla="*/ 6770 w 6097"/>
                    <a:gd name="T35" fmla="*/ 2712 h 1316"/>
                    <a:gd name="T36" fmla="*/ 6770 w 6097"/>
                    <a:gd name="T37" fmla="*/ 2712 h 1316"/>
                    <a:gd name="T38" fmla="*/ 6770 w 6097"/>
                    <a:gd name="T39" fmla="*/ 2712 h 1316"/>
                    <a:gd name="T40" fmla="*/ 6770 w 6097"/>
                    <a:gd name="T41" fmla="*/ 2712 h 1316"/>
                    <a:gd name="T42" fmla="*/ 6770 w 6097"/>
                    <a:gd name="T43" fmla="*/ 2712 h 1316"/>
                    <a:gd name="T44" fmla="*/ 6770 w 6097"/>
                    <a:gd name="T45" fmla="*/ 2712 h 1316"/>
                    <a:gd name="T46" fmla="*/ 6770 w 6097"/>
                    <a:gd name="T47" fmla="*/ 2712 h 1316"/>
                    <a:gd name="T48" fmla="*/ 6770 w 6097"/>
                    <a:gd name="T49" fmla="*/ 2712 h 1316"/>
                    <a:gd name="T50" fmla="*/ 6770 w 6097"/>
                    <a:gd name="T51" fmla="*/ 2712 h 1316"/>
                    <a:gd name="T52" fmla="*/ 6770 w 6097"/>
                    <a:gd name="T53" fmla="*/ 2712 h 1316"/>
                    <a:gd name="T54" fmla="*/ 6770 w 6097"/>
                    <a:gd name="T55" fmla="*/ 2712 h 1316"/>
                    <a:gd name="T56" fmla="*/ 6770 w 6097"/>
                    <a:gd name="T57" fmla="*/ 2712 h 1316"/>
                    <a:gd name="T58" fmla="*/ 6770 w 6097"/>
                    <a:gd name="T59" fmla="*/ 2712 h 1316"/>
                    <a:gd name="T60" fmla="*/ 6770 w 6097"/>
                    <a:gd name="T61" fmla="*/ 2712 h 1316"/>
                    <a:gd name="T62" fmla="*/ 6770 w 6097"/>
                    <a:gd name="T63" fmla="*/ 2712 h 1316"/>
                    <a:gd name="T64" fmla="*/ 6770 w 6097"/>
                    <a:gd name="T65" fmla="*/ 2712 h 1316"/>
                    <a:gd name="T66" fmla="*/ 6770 w 6097"/>
                    <a:gd name="T67" fmla="*/ 2712 h 1316"/>
                    <a:gd name="T68" fmla="*/ 6770 w 6097"/>
                    <a:gd name="T69" fmla="*/ 2712 h 1316"/>
                    <a:gd name="T70" fmla="*/ 6770 w 6097"/>
                    <a:gd name="T71" fmla="*/ 2712 h 1316"/>
                    <a:gd name="T72" fmla="*/ 6770 w 6097"/>
                    <a:gd name="T73" fmla="*/ 2712 h 1316"/>
                    <a:gd name="T74" fmla="*/ 6770 w 6097"/>
                    <a:gd name="T75" fmla="*/ 2712 h 1316"/>
                    <a:gd name="T76" fmla="*/ 6770 w 6097"/>
                    <a:gd name="T77" fmla="*/ 2712 h 1316"/>
                    <a:gd name="T78" fmla="*/ 6770 w 6097"/>
                    <a:gd name="T79" fmla="*/ 2712 h 1316"/>
                    <a:gd name="T80" fmla="*/ 6770 w 6097"/>
                    <a:gd name="T81" fmla="*/ 2712 h 1316"/>
                    <a:gd name="T82" fmla="*/ 6770 w 6097"/>
                    <a:gd name="T83" fmla="*/ 2712 h 1316"/>
                    <a:gd name="T84" fmla="*/ 6770 w 6097"/>
                    <a:gd name="T85" fmla="*/ 2712 h 1316"/>
                    <a:gd name="T86" fmla="*/ 6770 w 6097"/>
                    <a:gd name="T87" fmla="*/ 2712 h 1316"/>
                    <a:gd name="T88" fmla="*/ 6770 w 6097"/>
                    <a:gd name="T89" fmla="*/ 2712 h 1316"/>
                    <a:gd name="T90" fmla="*/ 6770 w 6097"/>
                    <a:gd name="T91" fmla="*/ 2712 h 1316"/>
                    <a:gd name="T92" fmla="*/ 6770 w 6097"/>
                    <a:gd name="T93" fmla="*/ 0 h 1316"/>
                    <a:gd name="T94" fmla="*/ 6770 w 6097"/>
                    <a:gd name="T95" fmla="*/ 2712 h 131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w 6097"/>
                    <a:gd name="T145" fmla="*/ 0 h 1316"/>
                    <a:gd name="T146" fmla="*/ 6097 w 6097"/>
                    <a:gd name="T147" fmla="*/ 1316 h 1316"/>
                  </a:gdLst>
                  <a:ahLst/>
                  <a:cxnLst>
                    <a:cxn ang="T96">
                      <a:pos x="T0" y="T1"/>
                    </a:cxn>
                    <a:cxn ang="T97">
                      <a:pos x="T2" y="T3"/>
                    </a:cxn>
                    <a:cxn ang="T98">
                      <a:pos x="T4" y="T5"/>
                    </a:cxn>
                    <a:cxn ang="T99">
                      <a:pos x="T6" y="T7"/>
                    </a:cxn>
                    <a:cxn ang="T100">
                      <a:pos x="T8" y="T9"/>
                    </a:cxn>
                    <a:cxn ang="T101">
                      <a:pos x="T10" y="T11"/>
                    </a:cxn>
                    <a:cxn ang="T102">
                      <a:pos x="T12" y="T13"/>
                    </a:cxn>
                    <a:cxn ang="T103">
                      <a:pos x="T14" y="T15"/>
                    </a:cxn>
                    <a:cxn ang="T104">
                      <a:pos x="T16" y="T17"/>
                    </a:cxn>
                    <a:cxn ang="T105">
                      <a:pos x="T18" y="T19"/>
                    </a:cxn>
                    <a:cxn ang="T106">
                      <a:pos x="T20" y="T21"/>
                    </a:cxn>
                    <a:cxn ang="T107">
                      <a:pos x="T22" y="T23"/>
                    </a:cxn>
                    <a:cxn ang="T108">
                      <a:pos x="T24" y="T25"/>
                    </a:cxn>
                    <a:cxn ang="T109">
                      <a:pos x="T26" y="T27"/>
                    </a:cxn>
                    <a:cxn ang="T110">
                      <a:pos x="T28" y="T29"/>
                    </a:cxn>
                    <a:cxn ang="T111">
                      <a:pos x="T30" y="T31"/>
                    </a:cxn>
                    <a:cxn ang="T112">
                      <a:pos x="T32" y="T33"/>
                    </a:cxn>
                    <a:cxn ang="T113">
                      <a:pos x="T34" y="T35"/>
                    </a:cxn>
                    <a:cxn ang="T114">
                      <a:pos x="T36" y="T37"/>
                    </a:cxn>
                    <a:cxn ang="T115">
                      <a:pos x="T38" y="T39"/>
                    </a:cxn>
                    <a:cxn ang="T116">
                      <a:pos x="T40" y="T41"/>
                    </a:cxn>
                    <a:cxn ang="T117">
                      <a:pos x="T42" y="T43"/>
                    </a:cxn>
                    <a:cxn ang="T118">
                      <a:pos x="T44" y="T45"/>
                    </a:cxn>
                    <a:cxn ang="T119">
                      <a:pos x="T46" y="T47"/>
                    </a:cxn>
                    <a:cxn ang="T120">
                      <a:pos x="T48" y="T49"/>
                    </a:cxn>
                    <a:cxn ang="T121">
                      <a:pos x="T50" y="T51"/>
                    </a:cxn>
                    <a:cxn ang="T122">
                      <a:pos x="T52" y="T53"/>
                    </a:cxn>
                    <a:cxn ang="T123">
                      <a:pos x="T54" y="T55"/>
                    </a:cxn>
                    <a:cxn ang="T124">
                      <a:pos x="T56" y="T57"/>
                    </a:cxn>
                    <a:cxn ang="T125">
                      <a:pos x="T58" y="T59"/>
                    </a:cxn>
                    <a:cxn ang="T126">
                      <a:pos x="T60" y="T61"/>
                    </a:cxn>
                    <a:cxn ang="T127">
                      <a:pos x="T62" y="T63"/>
                    </a:cxn>
                    <a:cxn ang="T128">
                      <a:pos x="T64" y="T65"/>
                    </a:cxn>
                    <a:cxn ang="T129">
                      <a:pos x="T66" y="T67"/>
                    </a:cxn>
                    <a:cxn ang="T130">
                      <a:pos x="T68" y="T69"/>
                    </a:cxn>
                    <a:cxn ang="T131">
                      <a:pos x="T70" y="T71"/>
                    </a:cxn>
                    <a:cxn ang="T132">
                      <a:pos x="T72" y="T73"/>
                    </a:cxn>
                    <a:cxn ang="T133">
                      <a:pos x="T74" y="T75"/>
                    </a:cxn>
                    <a:cxn ang="T134">
                      <a:pos x="T76" y="T77"/>
                    </a:cxn>
                    <a:cxn ang="T135">
                      <a:pos x="T78" y="T79"/>
                    </a:cxn>
                    <a:cxn ang="T136">
                      <a:pos x="T80" y="T81"/>
                    </a:cxn>
                    <a:cxn ang="T137">
                      <a:pos x="T82" y="T83"/>
                    </a:cxn>
                    <a:cxn ang="T138">
                      <a:pos x="T84" y="T85"/>
                    </a:cxn>
                    <a:cxn ang="T139">
                      <a:pos x="T86" y="T87"/>
                    </a:cxn>
                    <a:cxn ang="T140">
                      <a:pos x="T88" y="T89"/>
                    </a:cxn>
                    <a:cxn ang="T141">
                      <a:pos x="T90" y="T91"/>
                    </a:cxn>
                    <a:cxn ang="T142">
                      <a:pos x="T92" y="T93"/>
                    </a:cxn>
                    <a:cxn ang="T143">
                      <a:pos x="T94" y="T95"/>
                    </a:cxn>
                  </a:cxnLst>
                  <a:rect l="T144" t="T145" r="T146" b="T147"/>
                  <a:pathLst>
                    <a:path w="6097" h="1316">
                      <a:moveTo>
                        <a:pt x="3090" y="5"/>
                      </a:moveTo>
                      <a:lnTo>
                        <a:pt x="3054" y="13"/>
                      </a:lnTo>
                      <a:lnTo>
                        <a:pt x="3019" y="20"/>
                      </a:lnTo>
                      <a:lnTo>
                        <a:pt x="2951" y="36"/>
                      </a:lnTo>
                      <a:lnTo>
                        <a:pt x="2883" y="53"/>
                      </a:lnTo>
                      <a:lnTo>
                        <a:pt x="2817" y="74"/>
                      </a:lnTo>
                      <a:lnTo>
                        <a:pt x="2753" y="96"/>
                      </a:lnTo>
                      <a:lnTo>
                        <a:pt x="2688" y="119"/>
                      </a:lnTo>
                      <a:lnTo>
                        <a:pt x="2625" y="144"/>
                      </a:lnTo>
                      <a:lnTo>
                        <a:pt x="2561" y="171"/>
                      </a:lnTo>
                      <a:lnTo>
                        <a:pt x="2435" y="225"/>
                      </a:lnTo>
                      <a:lnTo>
                        <a:pt x="2308" y="281"/>
                      </a:lnTo>
                      <a:lnTo>
                        <a:pt x="2242" y="309"/>
                      </a:lnTo>
                      <a:lnTo>
                        <a:pt x="2177" y="338"/>
                      </a:lnTo>
                      <a:lnTo>
                        <a:pt x="2111" y="365"/>
                      </a:lnTo>
                      <a:lnTo>
                        <a:pt x="2042" y="392"/>
                      </a:lnTo>
                      <a:lnTo>
                        <a:pt x="1981" y="415"/>
                      </a:lnTo>
                      <a:lnTo>
                        <a:pt x="1920" y="438"/>
                      </a:lnTo>
                      <a:lnTo>
                        <a:pt x="1861" y="461"/>
                      </a:lnTo>
                      <a:lnTo>
                        <a:pt x="1802" y="483"/>
                      </a:lnTo>
                      <a:lnTo>
                        <a:pt x="1746" y="505"/>
                      </a:lnTo>
                      <a:lnTo>
                        <a:pt x="1690" y="526"/>
                      </a:lnTo>
                      <a:lnTo>
                        <a:pt x="1636" y="546"/>
                      </a:lnTo>
                      <a:lnTo>
                        <a:pt x="1583" y="567"/>
                      </a:lnTo>
                      <a:lnTo>
                        <a:pt x="1532" y="586"/>
                      </a:lnTo>
                      <a:lnTo>
                        <a:pt x="1483" y="605"/>
                      </a:lnTo>
                      <a:lnTo>
                        <a:pt x="1436" y="622"/>
                      </a:lnTo>
                      <a:lnTo>
                        <a:pt x="1390" y="639"/>
                      </a:lnTo>
                      <a:lnTo>
                        <a:pt x="1346" y="655"/>
                      </a:lnTo>
                      <a:lnTo>
                        <a:pt x="1304" y="670"/>
                      </a:lnTo>
                      <a:lnTo>
                        <a:pt x="1265" y="685"/>
                      </a:lnTo>
                      <a:lnTo>
                        <a:pt x="1227" y="698"/>
                      </a:lnTo>
                      <a:lnTo>
                        <a:pt x="1194" y="711"/>
                      </a:lnTo>
                      <a:lnTo>
                        <a:pt x="1160" y="722"/>
                      </a:lnTo>
                      <a:lnTo>
                        <a:pt x="1127" y="734"/>
                      </a:lnTo>
                      <a:lnTo>
                        <a:pt x="1096" y="745"/>
                      </a:lnTo>
                      <a:lnTo>
                        <a:pt x="1066" y="756"/>
                      </a:lnTo>
                      <a:lnTo>
                        <a:pt x="1036" y="766"/>
                      </a:lnTo>
                      <a:lnTo>
                        <a:pt x="1007" y="775"/>
                      </a:lnTo>
                      <a:lnTo>
                        <a:pt x="978" y="786"/>
                      </a:lnTo>
                      <a:lnTo>
                        <a:pt x="946" y="797"/>
                      </a:lnTo>
                      <a:lnTo>
                        <a:pt x="914" y="807"/>
                      </a:lnTo>
                      <a:lnTo>
                        <a:pt x="883" y="818"/>
                      </a:lnTo>
                      <a:lnTo>
                        <a:pt x="853" y="828"/>
                      </a:lnTo>
                      <a:lnTo>
                        <a:pt x="794" y="848"/>
                      </a:lnTo>
                      <a:lnTo>
                        <a:pt x="737" y="865"/>
                      </a:lnTo>
                      <a:lnTo>
                        <a:pt x="683" y="883"/>
                      </a:lnTo>
                      <a:lnTo>
                        <a:pt x="629" y="899"/>
                      </a:lnTo>
                      <a:lnTo>
                        <a:pt x="522" y="933"/>
                      </a:lnTo>
                      <a:lnTo>
                        <a:pt x="467" y="949"/>
                      </a:lnTo>
                      <a:lnTo>
                        <a:pt x="410" y="966"/>
                      </a:lnTo>
                      <a:lnTo>
                        <a:pt x="351" y="984"/>
                      </a:lnTo>
                      <a:lnTo>
                        <a:pt x="320" y="993"/>
                      </a:lnTo>
                      <a:lnTo>
                        <a:pt x="289" y="1002"/>
                      </a:lnTo>
                      <a:lnTo>
                        <a:pt x="257" y="1011"/>
                      </a:lnTo>
                      <a:lnTo>
                        <a:pt x="224" y="1022"/>
                      </a:lnTo>
                      <a:lnTo>
                        <a:pt x="189" y="1032"/>
                      </a:lnTo>
                      <a:lnTo>
                        <a:pt x="154" y="1042"/>
                      </a:lnTo>
                      <a:lnTo>
                        <a:pt x="118" y="1053"/>
                      </a:lnTo>
                      <a:lnTo>
                        <a:pt x="80" y="1064"/>
                      </a:lnTo>
                      <a:lnTo>
                        <a:pt x="40" y="1076"/>
                      </a:lnTo>
                      <a:lnTo>
                        <a:pt x="0" y="1087"/>
                      </a:lnTo>
                      <a:lnTo>
                        <a:pt x="28" y="1078"/>
                      </a:lnTo>
                      <a:lnTo>
                        <a:pt x="55" y="1069"/>
                      </a:lnTo>
                      <a:lnTo>
                        <a:pt x="85" y="1061"/>
                      </a:lnTo>
                      <a:lnTo>
                        <a:pt x="116" y="1053"/>
                      </a:lnTo>
                      <a:lnTo>
                        <a:pt x="148" y="1046"/>
                      </a:lnTo>
                      <a:lnTo>
                        <a:pt x="181" y="1039"/>
                      </a:lnTo>
                      <a:lnTo>
                        <a:pt x="214" y="1033"/>
                      </a:lnTo>
                      <a:lnTo>
                        <a:pt x="249" y="1028"/>
                      </a:lnTo>
                      <a:lnTo>
                        <a:pt x="285" y="1023"/>
                      </a:lnTo>
                      <a:lnTo>
                        <a:pt x="322" y="1019"/>
                      </a:lnTo>
                      <a:lnTo>
                        <a:pt x="358" y="1016"/>
                      </a:lnTo>
                      <a:lnTo>
                        <a:pt x="396" y="1012"/>
                      </a:lnTo>
                      <a:lnTo>
                        <a:pt x="437" y="1010"/>
                      </a:lnTo>
                      <a:lnTo>
                        <a:pt x="476" y="1008"/>
                      </a:lnTo>
                      <a:lnTo>
                        <a:pt x="517" y="1005"/>
                      </a:lnTo>
                      <a:lnTo>
                        <a:pt x="559" y="1004"/>
                      </a:lnTo>
                      <a:lnTo>
                        <a:pt x="601" y="1004"/>
                      </a:lnTo>
                      <a:lnTo>
                        <a:pt x="645" y="1004"/>
                      </a:lnTo>
                      <a:lnTo>
                        <a:pt x="690" y="1004"/>
                      </a:lnTo>
                      <a:lnTo>
                        <a:pt x="735" y="1005"/>
                      </a:lnTo>
                      <a:lnTo>
                        <a:pt x="781" y="1007"/>
                      </a:lnTo>
                      <a:lnTo>
                        <a:pt x="827" y="1008"/>
                      </a:lnTo>
                      <a:lnTo>
                        <a:pt x="875" y="1010"/>
                      </a:lnTo>
                      <a:lnTo>
                        <a:pt x="923" y="1012"/>
                      </a:lnTo>
                      <a:lnTo>
                        <a:pt x="971" y="1016"/>
                      </a:lnTo>
                      <a:lnTo>
                        <a:pt x="1021" y="1019"/>
                      </a:lnTo>
                      <a:lnTo>
                        <a:pt x="1070" y="1023"/>
                      </a:lnTo>
                      <a:lnTo>
                        <a:pt x="1121" y="1026"/>
                      </a:lnTo>
                      <a:lnTo>
                        <a:pt x="1225" y="1035"/>
                      </a:lnTo>
                      <a:lnTo>
                        <a:pt x="1331" y="1046"/>
                      </a:lnTo>
                      <a:lnTo>
                        <a:pt x="1439" y="1057"/>
                      </a:lnTo>
                      <a:lnTo>
                        <a:pt x="1549" y="1070"/>
                      </a:lnTo>
                      <a:lnTo>
                        <a:pt x="1661" y="1084"/>
                      </a:lnTo>
                      <a:lnTo>
                        <a:pt x="1776" y="1099"/>
                      </a:lnTo>
                      <a:lnTo>
                        <a:pt x="1891" y="1114"/>
                      </a:lnTo>
                      <a:lnTo>
                        <a:pt x="2008" y="1130"/>
                      </a:lnTo>
                      <a:lnTo>
                        <a:pt x="2127" y="1147"/>
                      </a:lnTo>
                      <a:lnTo>
                        <a:pt x="2247" y="1164"/>
                      </a:lnTo>
                      <a:lnTo>
                        <a:pt x="2369" y="1183"/>
                      </a:lnTo>
                      <a:lnTo>
                        <a:pt x="2491" y="1201"/>
                      </a:lnTo>
                      <a:lnTo>
                        <a:pt x="2614" y="1221"/>
                      </a:lnTo>
                      <a:lnTo>
                        <a:pt x="2739" y="1239"/>
                      </a:lnTo>
                      <a:lnTo>
                        <a:pt x="2990" y="1278"/>
                      </a:lnTo>
                      <a:lnTo>
                        <a:pt x="3241" y="1316"/>
                      </a:lnTo>
                      <a:lnTo>
                        <a:pt x="3301" y="1287"/>
                      </a:lnTo>
                      <a:lnTo>
                        <a:pt x="3359" y="1259"/>
                      </a:lnTo>
                      <a:lnTo>
                        <a:pt x="3414" y="1230"/>
                      </a:lnTo>
                      <a:lnTo>
                        <a:pt x="3467" y="1202"/>
                      </a:lnTo>
                      <a:lnTo>
                        <a:pt x="3518" y="1175"/>
                      </a:lnTo>
                      <a:lnTo>
                        <a:pt x="3566" y="1148"/>
                      </a:lnTo>
                      <a:lnTo>
                        <a:pt x="3613" y="1123"/>
                      </a:lnTo>
                      <a:lnTo>
                        <a:pt x="3658" y="1096"/>
                      </a:lnTo>
                      <a:lnTo>
                        <a:pt x="3701" y="1072"/>
                      </a:lnTo>
                      <a:lnTo>
                        <a:pt x="3742" y="1048"/>
                      </a:lnTo>
                      <a:lnTo>
                        <a:pt x="3783" y="1024"/>
                      </a:lnTo>
                      <a:lnTo>
                        <a:pt x="3821" y="1001"/>
                      </a:lnTo>
                      <a:lnTo>
                        <a:pt x="3859" y="978"/>
                      </a:lnTo>
                      <a:lnTo>
                        <a:pt x="3894" y="955"/>
                      </a:lnTo>
                      <a:lnTo>
                        <a:pt x="3929" y="933"/>
                      </a:lnTo>
                      <a:lnTo>
                        <a:pt x="3964" y="912"/>
                      </a:lnTo>
                      <a:lnTo>
                        <a:pt x="3997" y="891"/>
                      </a:lnTo>
                      <a:lnTo>
                        <a:pt x="4029" y="871"/>
                      </a:lnTo>
                      <a:lnTo>
                        <a:pt x="4091" y="832"/>
                      </a:lnTo>
                      <a:lnTo>
                        <a:pt x="4153" y="794"/>
                      </a:lnTo>
                      <a:lnTo>
                        <a:pt x="4212" y="758"/>
                      </a:lnTo>
                      <a:lnTo>
                        <a:pt x="4272" y="724"/>
                      </a:lnTo>
                      <a:lnTo>
                        <a:pt x="4332" y="692"/>
                      </a:lnTo>
                      <a:lnTo>
                        <a:pt x="4393" y="662"/>
                      </a:lnTo>
                      <a:lnTo>
                        <a:pt x="4426" y="647"/>
                      </a:lnTo>
                      <a:lnTo>
                        <a:pt x="4458" y="634"/>
                      </a:lnTo>
                      <a:lnTo>
                        <a:pt x="4496" y="617"/>
                      </a:lnTo>
                      <a:lnTo>
                        <a:pt x="4534" y="602"/>
                      </a:lnTo>
                      <a:lnTo>
                        <a:pt x="4573" y="587"/>
                      </a:lnTo>
                      <a:lnTo>
                        <a:pt x="4613" y="573"/>
                      </a:lnTo>
                      <a:lnTo>
                        <a:pt x="4655" y="558"/>
                      </a:lnTo>
                      <a:lnTo>
                        <a:pt x="4698" y="544"/>
                      </a:lnTo>
                      <a:lnTo>
                        <a:pt x="4740" y="529"/>
                      </a:lnTo>
                      <a:lnTo>
                        <a:pt x="4784" y="515"/>
                      </a:lnTo>
                      <a:lnTo>
                        <a:pt x="4829" y="501"/>
                      </a:lnTo>
                      <a:lnTo>
                        <a:pt x="4875" y="487"/>
                      </a:lnTo>
                      <a:lnTo>
                        <a:pt x="4921" y="472"/>
                      </a:lnTo>
                      <a:lnTo>
                        <a:pt x="4968" y="459"/>
                      </a:lnTo>
                      <a:lnTo>
                        <a:pt x="5017" y="444"/>
                      </a:lnTo>
                      <a:lnTo>
                        <a:pt x="5066" y="429"/>
                      </a:lnTo>
                      <a:lnTo>
                        <a:pt x="5116" y="414"/>
                      </a:lnTo>
                      <a:lnTo>
                        <a:pt x="5166" y="399"/>
                      </a:lnTo>
                      <a:lnTo>
                        <a:pt x="5218" y="383"/>
                      </a:lnTo>
                      <a:lnTo>
                        <a:pt x="5271" y="366"/>
                      </a:lnTo>
                      <a:lnTo>
                        <a:pt x="5324" y="349"/>
                      </a:lnTo>
                      <a:lnTo>
                        <a:pt x="5378" y="332"/>
                      </a:lnTo>
                      <a:lnTo>
                        <a:pt x="5434" y="314"/>
                      </a:lnTo>
                      <a:lnTo>
                        <a:pt x="5490" y="295"/>
                      </a:lnTo>
                      <a:lnTo>
                        <a:pt x="5547" y="276"/>
                      </a:lnTo>
                      <a:lnTo>
                        <a:pt x="5604" y="256"/>
                      </a:lnTo>
                      <a:lnTo>
                        <a:pt x="5663" y="235"/>
                      </a:lnTo>
                      <a:lnTo>
                        <a:pt x="5723" y="213"/>
                      </a:lnTo>
                      <a:lnTo>
                        <a:pt x="5783" y="190"/>
                      </a:lnTo>
                      <a:lnTo>
                        <a:pt x="5844" y="167"/>
                      </a:lnTo>
                      <a:lnTo>
                        <a:pt x="5906" y="142"/>
                      </a:lnTo>
                      <a:lnTo>
                        <a:pt x="5970" y="117"/>
                      </a:lnTo>
                      <a:lnTo>
                        <a:pt x="6033" y="89"/>
                      </a:lnTo>
                      <a:lnTo>
                        <a:pt x="6097" y="61"/>
                      </a:lnTo>
                      <a:lnTo>
                        <a:pt x="5888" y="63"/>
                      </a:lnTo>
                      <a:lnTo>
                        <a:pt x="5680" y="61"/>
                      </a:lnTo>
                      <a:lnTo>
                        <a:pt x="5473" y="59"/>
                      </a:lnTo>
                      <a:lnTo>
                        <a:pt x="5268" y="54"/>
                      </a:lnTo>
                      <a:lnTo>
                        <a:pt x="5065" y="49"/>
                      </a:lnTo>
                      <a:lnTo>
                        <a:pt x="4965" y="45"/>
                      </a:lnTo>
                      <a:lnTo>
                        <a:pt x="4865" y="42"/>
                      </a:lnTo>
                      <a:lnTo>
                        <a:pt x="4765" y="38"/>
                      </a:lnTo>
                      <a:lnTo>
                        <a:pt x="4668" y="35"/>
                      </a:lnTo>
                      <a:lnTo>
                        <a:pt x="4570" y="30"/>
                      </a:lnTo>
                      <a:lnTo>
                        <a:pt x="4474" y="27"/>
                      </a:lnTo>
                      <a:lnTo>
                        <a:pt x="4378" y="23"/>
                      </a:lnTo>
                      <a:lnTo>
                        <a:pt x="4283" y="20"/>
                      </a:lnTo>
                      <a:lnTo>
                        <a:pt x="4189" y="16"/>
                      </a:lnTo>
                      <a:lnTo>
                        <a:pt x="4097" y="13"/>
                      </a:lnTo>
                      <a:lnTo>
                        <a:pt x="4006" y="10"/>
                      </a:lnTo>
                      <a:lnTo>
                        <a:pt x="3915" y="7"/>
                      </a:lnTo>
                      <a:lnTo>
                        <a:pt x="3826" y="5"/>
                      </a:lnTo>
                      <a:lnTo>
                        <a:pt x="3739" y="3"/>
                      </a:lnTo>
                      <a:lnTo>
                        <a:pt x="3652" y="2"/>
                      </a:lnTo>
                      <a:lnTo>
                        <a:pt x="3567" y="0"/>
                      </a:lnTo>
                      <a:lnTo>
                        <a:pt x="3484" y="0"/>
                      </a:lnTo>
                      <a:lnTo>
                        <a:pt x="3402" y="0"/>
                      </a:lnTo>
                      <a:lnTo>
                        <a:pt x="3322" y="0"/>
                      </a:lnTo>
                      <a:lnTo>
                        <a:pt x="3242" y="2"/>
                      </a:lnTo>
                      <a:lnTo>
                        <a:pt x="3165" y="4"/>
                      </a:lnTo>
                      <a:lnTo>
                        <a:pt x="3090" y="6"/>
                      </a:lnTo>
                      <a:lnTo>
                        <a:pt x="3090" y="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93000"/>
                    </a:lnSpc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  <a:defRPr/>
                  </a:pPr>
                  <a:endParaRPr lang="cs-CZ" dirty="0">
                    <a:ea typeface="Microsoft YaHei" charset="-122"/>
                    <a:cs typeface="+mn-cs"/>
                  </a:endParaRPr>
                </a:p>
              </p:txBody>
            </p:sp>
            <p:sp>
              <p:nvSpPr>
                <p:cNvPr id="4117" name="Freeform 14"/>
                <p:cNvSpPr>
                  <a:spLocks noChangeArrowheads="1"/>
                </p:cNvSpPr>
                <p:nvPr/>
              </p:nvSpPr>
              <p:spPr bwMode="auto">
                <a:xfrm>
                  <a:off x="4879" y="342"/>
                  <a:ext cx="492" cy="85"/>
                </a:xfrm>
                <a:custGeom>
                  <a:avLst/>
                  <a:gdLst>
                    <a:gd name="T0" fmla="*/ 6763 w 6199"/>
                    <a:gd name="T1" fmla="*/ 2795 h 1278"/>
                    <a:gd name="T2" fmla="*/ 6763 w 6199"/>
                    <a:gd name="T3" fmla="*/ 2795 h 1278"/>
                    <a:gd name="T4" fmla="*/ 6763 w 6199"/>
                    <a:gd name="T5" fmla="*/ 2795 h 1278"/>
                    <a:gd name="T6" fmla="*/ 6763 w 6199"/>
                    <a:gd name="T7" fmla="*/ 2795 h 1278"/>
                    <a:gd name="T8" fmla="*/ 6763 w 6199"/>
                    <a:gd name="T9" fmla="*/ 2795 h 1278"/>
                    <a:gd name="T10" fmla="*/ 6763 w 6199"/>
                    <a:gd name="T11" fmla="*/ 2795 h 1278"/>
                    <a:gd name="T12" fmla="*/ 6763 w 6199"/>
                    <a:gd name="T13" fmla="*/ 2795 h 1278"/>
                    <a:gd name="T14" fmla="*/ 6763 w 6199"/>
                    <a:gd name="T15" fmla="*/ 2795 h 1278"/>
                    <a:gd name="T16" fmla="*/ 6763 w 6199"/>
                    <a:gd name="T17" fmla="*/ 2795 h 1278"/>
                    <a:gd name="T18" fmla="*/ 6763 w 6199"/>
                    <a:gd name="T19" fmla="*/ 2795 h 1278"/>
                    <a:gd name="T20" fmla="*/ 6763 w 6199"/>
                    <a:gd name="T21" fmla="*/ 2795 h 1278"/>
                    <a:gd name="T22" fmla="*/ 6763 w 6199"/>
                    <a:gd name="T23" fmla="*/ 2795 h 1278"/>
                    <a:gd name="T24" fmla="*/ 6763 w 6199"/>
                    <a:gd name="T25" fmla="*/ 2795 h 1278"/>
                    <a:gd name="T26" fmla="*/ 6763 w 6199"/>
                    <a:gd name="T27" fmla="*/ 2795 h 1278"/>
                    <a:gd name="T28" fmla="*/ 6763 w 6199"/>
                    <a:gd name="T29" fmla="*/ 2795 h 1278"/>
                    <a:gd name="T30" fmla="*/ 6763 w 6199"/>
                    <a:gd name="T31" fmla="*/ 2795 h 1278"/>
                    <a:gd name="T32" fmla="*/ 6763 w 6199"/>
                    <a:gd name="T33" fmla="*/ 2795 h 1278"/>
                    <a:gd name="T34" fmla="*/ 6763 w 6199"/>
                    <a:gd name="T35" fmla="*/ 2795 h 1278"/>
                    <a:gd name="T36" fmla="*/ 6763 w 6199"/>
                    <a:gd name="T37" fmla="*/ 2795 h 1278"/>
                    <a:gd name="T38" fmla="*/ 6763 w 6199"/>
                    <a:gd name="T39" fmla="*/ 2795 h 1278"/>
                    <a:gd name="T40" fmla="*/ 6763 w 6199"/>
                    <a:gd name="T41" fmla="*/ 2795 h 1278"/>
                    <a:gd name="T42" fmla="*/ 6763 w 6199"/>
                    <a:gd name="T43" fmla="*/ 2795 h 1278"/>
                    <a:gd name="T44" fmla="*/ 6763 w 6199"/>
                    <a:gd name="T45" fmla="*/ 2795 h 1278"/>
                    <a:gd name="T46" fmla="*/ 6763 w 6199"/>
                    <a:gd name="T47" fmla="*/ 2795 h 1278"/>
                    <a:gd name="T48" fmla="*/ 6763 w 6199"/>
                    <a:gd name="T49" fmla="*/ 2795 h 1278"/>
                    <a:gd name="T50" fmla="*/ 6763 w 6199"/>
                    <a:gd name="T51" fmla="*/ 2795 h 1278"/>
                    <a:gd name="T52" fmla="*/ 6763 w 6199"/>
                    <a:gd name="T53" fmla="*/ 2795 h 1278"/>
                    <a:gd name="T54" fmla="*/ 6763 w 6199"/>
                    <a:gd name="T55" fmla="*/ 2795 h 1278"/>
                    <a:gd name="T56" fmla="*/ 6763 w 6199"/>
                    <a:gd name="T57" fmla="*/ 2795 h 1278"/>
                    <a:gd name="T58" fmla="*/ 6763 w 6199"/>
                    <a:gd name="T59" fmla="*/ 2795 h 1278"/>
                    <a:gd name="T60" fmla="*/ 6763 w 6199"/>
                    <a:gd name="T61" fmla="*/ 2795 h 1278"/>
                    <a:gd name="T62" fmla="*/ 6763 w 6199"/>
                    <a:gd name="T63" fmla="*/ 2795 h 1278"/>
                    <a:gd name="T64" fmla="*/ 6763 w 6199"/>
                    <a:gd name="T65" fmla="*/ 2795 h 1278"/>
                    <a:gd name="T66" fmla="*/ 6763 w 6199"/>
                    <a:gd name="T67" fmla="*/ 2795 h 1278"/>
                    <a:gd name="T68" fmla="*/ 6763 w 6199"/>
                    <a:gd name="T69" fmla="*/ 2795 h 1278"/>
                    <a:gd name="T70" fmla="*/ 6763 w 6199"/>
                    <a:gd name="T71" fmla="*/ 2795 h 1278"/>
                    <a:gd name="T72" fmla="*/ 6763 w 6199"/>
                    <a:gd name="T73" fmla="*/ 2795 h 1278"/>
                    <a:gd name="T74" fmla="*/ 6763 w 6199"/>
                    <a:gd name="T75" fmla="*/ 2795 h 1278"/>
                    <a:gd name="T76" fmla="*/ 6763 w 6199"/>
                    <a:gd name="T77" fmla="*/ 2795 h 1278"/>
                    <a:gd name="T78" fmla="*/ 6763 w 6199"/>
                    <a:gd name="T79" fmla="*/ 2795 h 1278"/>
                    <a:gd name="T80" fmla="*/ 6763 w 6199"/>
                    <a:gd name="T81" fmla="*/ 2795 h 1278"/>
                    <a:gd name="T82" fmla="*/ 6763 w 6199"/>
                    <a:gd name="T83" fmla="*/ 2795 h 1278"/>
                    <a:gd name="T84" fmla="*/ 6763 w 6199"/>
                    <a:gd name="T85" fmla="*/ 2795 h 1278"/>
                    <a:gd name="T86" fmla="*/ 6763 w 6199"/>
                    <a:gd name="T87" fmla="*/ 2795 h 1278"/>
                    <a:gd name="T88" fmla="*/ 6763 w 6199"/>
                    <a:gd name="T89" fmla="*/ 2795 h 1278"/>
                    <a:gd name="T90" fmla="*/ 6763 w 6199"/>
                    <a:gd name="T91" fmla="*/ 2795 h 1278"/>
                    <a:gd name="T92" fmla="*/ 6763 w 6199"/>
                    <a:gd name="T93" fmla="*/ 2795 h 1278"/>
                    <a:gd name="T94" fmla="*/ 6763 w 6199"/>
                    <a:gd name="T95" fmla="*/ 2795 h 1278"/>
                    <a:gd name="T96" fmla="*/ 6763 w 6199"/>
                    <a:gd name="T97" fmla="*/ 2795 h 1278"/>
                    <a:gd name="T98" fmla="*/ 6763 w 6199"/>
                    <a:gd name="T99" fmla="*/ 2795 h 1278"/>
                    <a:gd name="T100" fmla="*/ 6763 w 6199"/>
                    <a:gd name="T101" fmla="*/ 2795 h 1278"/>
                    <a:gd name="T102" fmla="*/ 6763 w 6199"/>
                    <a:gd name="T103" fmla="*/ 2795 h 1278"/>
                    <a:gd name="T104" fmla="*/ 6763 w 6199"/>
                    <a:gd name="T105" fmla="*/ 2795 h 1278"/>
                    <a:gd name="T106" fmla="*/ 6763 w 6199"/>
                    <a:gd name="T107" fmla="*/ 2795 h 1278"/>
                    <a:gd name="T108" fmla="*/ 6763 w 6199"/>
                    <a:gd name="T109" fmla="*/ 2795 h 1278"/>
                    <a:gd name="T110" fmla="*/ 6763 w 6199"/>
                    <a:gd name="T111" fmla="*/ 2795 h 1278"/>
                    <a:gd name="T112" fmla="*/ 6763 w 6199"/>
                    <a:gd name="T113" fmla="*/ 2795 h 1278"/>
                    <a:gd name="T114" fmla="*/ 6763 w 6199"/>
                    <a:gd name="T115" fmla="*/ 2795 h 1278"/>
                    <a:gd name="T116" fmla="*/ 6763 w 6199"/>
                    <a:gd name="T117" fmla="*/ 2795 h 1278"/>
                    <a:gd name="T118" fmla="*/ 6763 w 6199"/>
                    <a:gd name="T119" fmla="*/ 2795 h 1278"/>
                    <a:gd name="T120" fmla="*/ 6763 w 6199"/>
                    <a:gd name="T121" fmla="*/ 2795 h 1278"/>
                    <a:gd name="T122" fmla="*/ 6763 w 6199"/>
                    <a:gd name="T123" fmla="*/ 2795 h 1278"/>
                    <a:gd name="T124" fmla="*/ 6763 w 6199"/>
                    <a:gd name="T125" fmla="*/ 2795 h 1278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6199"/>
                    <a:gd name="T190" fmla="*/ 0 h 1278"/>
                    <a:gd name="T191" fmla="*/ 6199 w 6199"/>
                    <a:gd name="T192" fmla="*/ 1278 h 1278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6199" h="1278">
                      <a:moveTo>
                        <a:pt x="0" y="1077"/>
                      </a:moveTo>
                      <a:lnTo>
                        <a:pt x="4" y="1069"/>
                      </a:lnTo>
                      <a:lnTo>
                        <a:pt x="9" y="1064"/>
                      </a:lnTo>
                      <a:lnTo>
                        <a:pt x="13" y="1061"/>
                      </a:lnTo>
                      <a:lnTo>
                        <a:pt x="19" y="1057"/>
                      </a:lnTo>
                      <a:lnTo>
                        <a:pt x="24" y="1054"/>
                      </a:lnTo>
                      <a:lnTo>
                        <a:pt x="30" y="1050"/>
                      </a:lnTo>
                      <a:lnTo>
                        <a:pt x="35" y="1047"/>
                      </a:lnTo>
                      <a:lnTo>
                        <a:pt x="40" y="1044"/>
                      </a:lnTo>
                      <a:lnTo>
                        <a:pt x="46" y="1041"/>
                      </a:lnTo>
                      <a:lnTo>
                        <a:pt x="51" y="1039"/>
                      </a:lnTo>
                      <a:lnTo>
                        <a:pt x="57" y="1036"/>
                      </a:lnTo>
                      <a:lnTo>
                        <a:pt x="62" y="1033"/>
                      </a:lnTo>
                      <a:lnTo>
                        <a:pt x="68" y="1031"/>
                      </a:lnTo>
                      <a:lnTo>
                        <a:pt x="73" y="1028"/>
                      </a:lnTo>
                      <a:lnTo>
                        <a:pt x="79" y="1026"/>
                      </a:lnTo>
                      <a:lnTo>
                        <a:pt x="85" y="1023"/>
                      </a:lnTo>
                      <a:lnTo>
                        <a:pt x="91" y="1020"/>
                      </a:lnTo>
                      <a:lnTo>
                        <a:pt x="96" y="1018"/>
                      </a:lnTo>
                      <a:lnTo>
                        <a:pt x="102" y="1016"/>
                      </a:lnTo>
                      <a:lnTo>
                        <a:pt x="108" y="1013"/>
                      </a:lnTo>
                      <a:lnTo>
                        <a:pt x="114" y="1011"/>
                      </a:lnTo>
                      <a:lnTo>
                        <a:pt x="119" y="1009"/>
                      </a:lnTo>
                      <a:lnTo>
                        <a:pt x="125" y="1006"/>
                      </a:lnTo>
                      <a:lnTo>
                        <a:pt x="131" y="1004"/>
                      </a:lnTo>
                      <a:lnTo>
                        <a:pt x="137" y="1002"/>
                      </a:lnTo>
                      <a:lnTo>
                        <a:pt x="142" y="1001"/>
                      </a:lnTo>
                      <a:lnTo>
                        <a:pt x="148" y="998"/>
                      </a:lnTo>
                      <a:lnTo>
                        <a:pt x="154" y="996"/>
                      </a:lnTo>
                      <a:lnTo>
                        <a:pt x="160" y="994"/>
                      </a:lnTo>
                      <a:lnTo>
                        <a:pt x="167" y="991"/>
                      </a:lnTo>
                      <a:lnTo>
                        <a:pt x="172" y="990"/>
                      </a:lnTo>
                      <a:lnTo>
                        <a:pt x="178" y="988"/>
                      </a:lnTo>
                      <a:lnTo>
                        <a:pt x="184" y="986"/>
                      </a:lnTo>
                      <a:lnTo>
                        <a:pt x="190" y="985"/>
                      </a:lnTo>
                      <a:lnTo>
                        <a:pt x="195" y="982"/>
                      </a:lnTo>
                      <a:lnTo>
                        <a:pt x="202" y="980"/>
                      </a:lnTo>
                      <a:lnTo>
                        <a:pt x="208" y="979"/>
                      </a:lnTo>
                      <a:lnTo>
                        <a:pt x="214" y="976"/>
                      </a:lnTo>
                      <a:lnTo>
                        <a:pt x="220" y="975"/>
                      </a:lnTo>
                      <a:lnTo>
                        <a:pt x="225" y="973"/>
                      </a:lnTo>
                      <a:lnTo>
                        <a:pt x="232" y="972"/>
                      </a:lnTo>
                      <a:lnTo>
                        <a:pt x="238" y="970"/>
                      </a:lnTo>
                      <a:lnTo>
                        <a:pt x="244" y="968"/>
                      </a:lnTo>
                      <a:lnTo>
                        <a:pt x="251" y="966"/>
                      </a:lnTo>
                      <a:lnTo>
                        <a:pt x="257" y="965"/>
                      </a:lnTo>
                      <a:lnTo>
                        <a:pt x="262" y="963"/>
                      </a:lnTo>
                      <a:lnTo>
                        <a:pt x="268" y="962"/>
                      </a:lnTo>
                      <a:lnTo>
                        <a:pt x="275" y="960"/>
                      </a:lnTo>
                      <a:lnTo>
                        <a:pt x="281" y="958"/>
                      </a:lnTo>
                      <a:lnTo>
                        <a:pt x="286" y="957"/>
                      </a:lnTo>
                      <a:lnTo>
                        <a:pt x="293" y="956"/>
                      </a:lnTo>
                      <a:lnTo>
                        <a:pt x="299" y="953"/>
                      </a:lnTo>
                      <a:lnTo>
                        <a:pt x="305" y="952"/>
                      </a:lnTo>
                      <a:lnTo>
                        <a:pt x="312" y="951"/>
                      </a:lnTo>
                      <a:lnTo>
                        <a:pt x="318" y="950"/>
                      </a:lnTo>
                      <a:lnTo>
                        <a:pt x="325" y="948"/>
                      </a:lnTo>
                      <a:lnTo>
                        <a:pt x="330" y="947"/>
                      </a:lnTo>
                      <a:lnTo>
                        <a:pt x="336" y="945"/>
                      </a:lnTo>
                      <a:lnTo>
                        <a:pt x="343" y="944"/>
                      </a:lnTo>
                      <a:lnTo>
                        <a:pt x="349" y="943"/>
                      </a:lnTo>
                      <a:lnTo>
                        <a:pt x="356" y="942"/>
                      </a:lnTo>
                      <a:lnTo>
                        <a:pt x="361" y="940"/>
                      </a:lnTo>
                      <a:lnTo>
                        <a:pt x="367" y="938"/>
                      </a:lnTo>
                      <a:lnTo>
                        <a:pt x="374" y="937"/>
                      </a:lnTo>
                      <a:lnTo>
                        <a:pt x="380" y="936"/>
                      </a:lnTo>
                      <a:lnTo>
                        <a:pt x="387" y="935"/>
                      </a:lnTo>
                      <a:lnTo>
                        <a:pt x="392" y="934"/>
                      </a:lnTo>
                      <a:lnTo>
                        <a:pt x="399" y="933"/>
                      </a:lnTo>
                      <a:lnTo>
                        <a:pt x="405" y="932"/>
                      </a:lnTo>
                      <a:lnTo>
                        <a:pt x="412" y="930"/>
                      </a:lnTo>
                      <a:lnTo>
                        <a:pt x="418" y="929"/>
                      </a:lnTo>
                      <a:lnTo>
                        <a:pt x="425" y="928"/>
                      </a:lnTo>
                      <a:lnTo>
                        <a:pt x="431" y="927"/>
                      </a:lnTo>
                      <a:lnTo>
                        <a:pt x="437" y="926"/>
                      </a:lnTo>
                      <a:lnTo>
                        <a:pt x="443" y="925"/>
                      </a:lnTo>
                      <a:lnTo>
                        <a:pt x="450" y="925"/>
                      </a:lnTo>
                      <a:lnTo>
                        <a:pt x="456" y="924"/>
                      </a:lnTo>
                      <a:lnTo>
                        <a:pt x="463" y="922"/>
                      </a:lnTo>
                      <a:lnTo>
                        <a:pt x="470" y="921"/>
                      </a:lnTo>
                      <a:lnTo>
                        <a:pt x="475" y="920"/>
                      </a:lnTo>
                      <a:lnTo>
                        <a:pt x="482" y="919"/>
                      </a:lnTo>
                      <a:lnTo>
                        <a:pt x="488" y="919"/>
                      </a:lnTo>
                      <a:lnTo>
                        <a:pt x="495" y="918"/>
                      </a:lnTo>
                      <a:lnTo>
                        <a:pt x="501" y="917"/>
                      </a:lnTo>
                      <a:lnTo>
                        <a:pt x="508" y="915"/>
                      </a:lnTo>
                      <a:lnTo>
                        <a:pt x="515" y="915"/>
                      </a:lnTo>
                      <a:lnTo>
                        <a:pt x="520" y="914"/>
                      </a:lnTo>
                      <a:lnTo>
                        <a:pt x="527" y="913"/>
                      </a:lnTo>
                      <a:lnTo>
                        <a:pt x="533" y="912"/>
                      </a:lnTo>
                      <a:lnTo>
                        <a:pt x="540" y="912"/>
                      </a:lnTo>
                      <a:lnTo>
                        <a:pt x="547" y="911"/>
                      </a:lnTo>
                      <a:lnTo>
                        <a:pt x="553" y="910"/>
                      </a:lnTo>
                      <a:lnTo>
                        <a:pt x="560" y="910"/>
                      </a:lnTo>
                      <a:lnTo>
                        <a:pt x="566" y="909"/>
                      </a:lnTo>
                      <a:lnTo>
                        <a:pt x="572" y="909"/>
                      </a:lnTo>
                      <a:lnTo>
                        <a:pt x="579" y="907"/>
                      </a:lnTo>
                      <a:lnTo>
                        <a:pt x="586" y="906"/>
                      </a:lnTo>
                      <a:lnTo>
                        <a:pt x="592" y="906"/>
                      </a:lnTo>
                      <a:lnTo>
                        <a:pt x="599" y="905"/>
                      </a:lnTo>
                      <a:lnTo>
                        <a:pt x="606" y="905"/>
                      </a:lnTo>
                      <a:lnTo>
                        <a:pt x="611" y="904"/>
                      </a:lnTo>
                      <a:lnTo>
                        <a:pt x="618" y="904"/>
                      </a:lnTo>
                      <a:lnTo>
                        <a:pt x="625" y="903"/>
                      </a:lnTo>
                      <a:lnTo>
                        <a:pt x="632" y="903"/>
                      </a:lnTo>
                      <a:lnTo>
                        <a:pt x="638" y="902"/>
                      </a:lnTo>
                      <a:lnTo>
                        <a:pt x="645" y="902"/>
                      </a:lnTo>
                      <a:lnTo>
                        <a:pt x="652" y="902"/>
                      </a:lnTo>
                      <a:lnTo>
                        <a:pt x="657" y="900"/>
                      </a:lnTo>
                      <a:lnTo>
                        <a:pt x="664" y="900"/>
                      </a:lnTo>
                      <a:lnTo>
                        <a:pt x="671" y="899"/>
                      </a:lnTo>
                      <a:lnTo>
                        <a:pt x="678" y="899"/>
                      </a:lnTo>
                      <a:lnTo>
                        <a:pt x="684" y="899"/>
                      </a:lnTo>
                      <a:lnTo>
                        <a:pt x="691" y="898"/>
                      </a:lnTo>
                      <a:lnTo>
                        <a:pt x="698" y="898"/>
                      </a:lnTo>
                      <a:lnTo>
                        <a:pt x="705" y="898"/>
                      </a:lnTo>
                      <a:lnTo>
                        <a:pt x="710" y="897"/>
                      </a:lnTo>
                      <a:lnTo>
                        <a:pt x="717" y="897"/>
                      </a:lnTo>
                      <a:lnTo>
                        <a:pt x="724" y="897"/>
                      </a:lnTo>
                      <a:lnTo>
                        <a:pt x="731" y="896"/>
                      </a:lnTo>
                      <a:lnTo>
                        <a:pt x="737" y="896"/>
                      </a:lnTo>
                      <a:lnTo>
                        <a:pt x="744" y="896"/>
                      </a:lnTo>
                      <a:lnTo>
                        <a:pt x="751" y="896"/>
                      </a:lnTo>
                      <a:lnTo>
                        <a:pt x="758" y="895"/>
                      </a:lnTo>
                      <a:lnTo>
                        <a:pt x="765" y="895"/>
                      </a:lnTo>
                      <a:lnTo>
                        <a:pt x="770" y="895"/>
                      </a:lnTo>
                      <a:lnTo>
                        <a:pt x="777" y="895"/>
                      </a:lnTo>
                      <a:lnTo>
                        <a:pt x="784" y="895"/>
                      </a:lnTo>
                      <a:lnTo>
                        <a:pt x="791" y="894"/>
                      </a:lnTo>
                      <a:lnTo>
                        <a:pt x="798" y="894"/>
                      </a:lnTo>
                      <a:lnTo>
                        <a:pt x="804" y="894"/>
                      </a:lnTo>
                      <a:lnTo>
                        <a:pt x="811" y="894"/>
                      </a:lnTo>
                      <a:lnTo>
                        <a:pt x="818" y="894"/>
                      </a:lnTo>
                      <a:lnTo>
                        <a:pt x="825" y="894"/>
                      </a:lnTo>
                      <a:lnTo>
                        <a:pt x="831" y="894"/>
                      </a:lnTo>
                      <a:lnTo>
                        <a:pt x="838" y="894"/>
                      </a:lnTo>
                      <a:lnTo>
                        <a:pt x="844" y="892"/>
                      </a:lnTo>
                      <a:lnTo>
                        <a:pt x="851" y="892"/>
                      </a:lnTo>
                      <a:lnTo>
                        <a:pt x="858" y="892"/>
                      </a:lnTo>
                      <a:lnTo>
                        <a:pt x="865" y="892"/>
                      </a:lnTo>
                      <a:lnTo>
                        <a:pt x="872" y="892"/>
                      </a:lnTo>
                      <a:lnTo>
                        <a:pt x="879" y="892"/>
                      </a:lnTo>
                      <a:lnTo>
                        <a:pt x="886" y="892"/>
                      </a:lnTo>
                      <a:lnTo>
                        <a:pt x="891" y="892"/>
                      </a:lnTo>
                      <a:lnTo>
                        <a:pt x="898" y="892"/>
                      </a:lnTo>
                      <a:lnTo>
                        <a:pt x="905" y="892"/>
                      </a:lnTo>
                      <a:lnTo>
                        <a:pt x="912" y="892"/>
                      </a:lnTo>
                      <a:lnTo>
                        <a:pt x="919" y="894"/>
                      </a:lnTo>
                      <a:lnTo>
                        <a:pt x="926" y="894"/>
                      </a:lnTo>
                      <a:lnTo>
                        <a:pt x="933" y="894"/>
                      </a:lnTo>
                      <a:lnTo>
                        <a:pt x="940" y="894"/>
                      </a:lnTo>
                      <a:lnTo>
                        <a:pt x="947" y="894"/>
                      </a:lnTo>
                      <a:lnTo>
                        <a:pt x="952" y="894"/>
                      </a:lnTo>
                      <a:lnTo>
                        <a:pt x="959" y="894"/>
                      </a:lnTo>
                      <a:lnTo>
                        <a:pt x="966" y="894"/>
                      </a:lnTo>
                      <a:lnTo>
                        <a:pt x="973" y="894"/>
                      </a:lnTo>
                      <a:lnTo>
                        <a:pt x="980" y="894"/>
                      </a:lnTo>
                      <a:lnTo>
                        <a:pt x="987" y="895"/>
                      </a:lnTo>
                      <a:lnTo>
                        <a:pt x="994" y="895"/>
                      </a:lnTo>
                      <a:lnTo>
                        <a:pt x="1001" y="895"/>
                      </a:lnTo>
                      <a:lnTo>
                        <a:pt x="1008" y="895"/>
                      </a:lnTo>
                      <a:lnTo>
                        <a:pt x="1015" y="895"/>
                      </a:lnTo>
                      <a:lnTo>
                        <a:pt x="1022" y="896"/>
                      </a:lnTo>
                      <a:lnTo>
                        <a:pt x="1027" y="896"/>
                      </a:lnTo>
                      <a:lnTo>
                        <a:pt x="1034" y="896"/>
                      </a:lnTo>
                      <a:lnTo>
                        <a:pt x="1041" y="896"/>
                      </a:lnTo>
                      <a:lnTo>
                        <a:pt x="1048" y="896"/>
                      </a:lnTo>
                      <a:lnTo>
                        <a:pt x="1055" y="897"/>
                      </a:lnTo>
                      <a:lnTo>
                        <a:pt x="1062" y="897"/>
                      </a:lnTo>
                      <a:lnTo>
                        <a:pt x="1069" y="897"/>
                      </a:lnTo>
                      <a:lnTo>
                        <a:pt x="1076" y="898"/>
                      </a:lnTo>
                      <a:lnTo>
                        <a:pt x="1083" y="898"/>
                      </a:lnTo>
                      <a:lnTo>
                        <a:pt x="1090" y="898"/>
                      </a:lnTo>
                      <a:lnTo>
                        <a:pt x="1096" y="899"/>
                      </a:lnTo>
                      <a:lnTo>
                        <a:pt x="1103" y="899"/>
                      </a:lnTo>
                      <a:lnTo>
                        <a:pt x="1110" y="899"/>
                      </a:lnTo>
                      <a:lnTo>
                        <a:pt x="1117" y="900"/>
                      </a:lnTo>
                      <a:lnTo>
                        <a:pt x="1131" y="900"/>
                      </a:lnTo>
                      <a:lnTo>
                        <a:pt x="1145" y="902"/>
                      </a:lnTo>
                      <a:lnTo>
                        <a:pt x="1159" y="903"/>
                      </a:lnTo>
                      <a:lnTo>
                        <a:pt x="1171" y="904"/>
                      </a:lnTo>
                      <a:lnTo>
                        <a:pt x="1185" y="904"/>
                      </a:lnTo>
                      <a:lnTo>
                        <a:pt x="1199" y="905"/>
                      </a:lnTo>
                      <a:lnTo>
                        <a:pt x="1213" y="906"/>
                      </a:lnTo>
                      <a:lnTo>
                        <a:pt x="1227" y="907"/>
                      </a:lnTo>
                      <a:lnTo>
                        <a:pt x="1240" y="909"/>
                      </a:lnTo>
                      <a:lnTo>
                        <a:pt x="1254" y="910"/>
                      </a:lnTo>
                      <a:lnTo>
                        <a:pt x="1268" y="911"/>
                      </a:lnTo>
                      <a:lnTo>
                        <a:pt x="1282" y="912"/>
                      </a:lnTo>
                      <a:lnTo>
                        <a:pt x="1296" y="914"/>
                      </a:lnTo>
                      <a:lnTo>
                        <a:pt x="1310" y="915"/>
                      </a:lnTo>
                      <a:lnTo>
                        <a:pt x="1323" y="917"/>
                      </a:lnTo>
                      <a:lnTo>
                        <a:pt x="1337" y="918"/>
                      </a:lnTo>
                      <a:lnTo>
                        <a:pt x="1351" y="920"/>
                      </a:lnTo>
                      <a:lnTo>
                        <a:pt x="1365" y="921"/>
                      </a:lnTo>
                      <a:lnTo>
                        <a:pt x="1379" y="922"/>
                      </a:lnTo>
                      <a:lnTo>
                        <a:pt x="1393" y="925"/>
                      </a:lnTo>
                      <a:lnTo>
                        <a:pt x="1406" y="926"/>
                      </a:lnTo>
                      <a:lnTo>
                        <a:pt x="1420" y="928"/>
                      </a:lnTo>
                      <a:lnTo>
                        <a:pt x="1434" y="929"/>
                      </a:lnTo>
                      <a:lnTo>
                        <a:pt x="1448" y="930"/>
                      </a:lnTo>
                      <a:lnTo>
                        <a:pt x="1462" y="933"/>
                      </a:lnTo>
                      <a:lnTo>
                        <a:pt x="1476" y="934"/>
                      </a:lnTo>
                      <a:lnTo>
                        <a:pt x="1489" y="936"/>
                      </a:lnTo>
                      <a:lnTo>
                        <a:pt x="1503" y="937"/>
                      </a:lnTo>
                      <a:lnTo>
                        <a:pt x="1517" y="940"/>
                      </a:lnTo>
                      <a:lnTo>
                        <a:pt x="1531" y="942"/>
                      </a:lnTo>
                      <a:lnTo>
                        <a:pt x="1545" y="943"/>
                      </a:lnTo>
                      <a:lnTo>
                        <a:pt x="1558" y="945"/>
                      </a:lnTo>
                      <a:lnTo>
                        <a:pt x="1572" y="947"/>
                      </a:lnTo>
                      <a:lnTo>
                        <a:pt x="1586" y="949"/>
                      </a:lnTo>
                      <a:lnTo>
                        <a:pt x="1600" y="951"/>
                      </a:lnTo>
                      <a:lnTo>
                        <a:pt x="1614" y="952"/>
                      </a:lnTo>
                      <a:lnTo>
                        <a:pt x="1628" y="955"/>
                      </a:lnTo>
                      <a:lnTo>
                        <a:pt x="1641" y="957"/>
                      </a:lnTo>
                      <a:lnTo>
                        <a:pt x="1655" y="958"/>
                      </a:lnTo>
                      <a:lnTo>
                        <a:pt x="1669" y="960"/>
                      </a:lnTo>
                      <a:lnTo>
                        <a:pt x="1683" y="963"/>
                      </a:lnTo>
                      <a:lnTo>
                        <a:pt x="1697" y="965"/>
                      </a:lnTo>
                      <a:lnTo>
                        <a:pt x="1711" y="967"/>
                      </a:lnTo>
                      <a:lnTo>
                        <a:pt x="1724" y="968"/>
                      </a:lnTo>
                      <a:lnTo>
                        <a:pt x="1738" y="971"/>
                      </a:lnTo>
                      <a:lnTo>
                        <a:pt x="1752" y="973"/>
                      </a:lnTo>
                      <a:lnTo>
                        <a:pt x="1766" y="975"/>
                      </a:lnTo>
                      <a:lnTo>
                        <a:pt x="1780" y="978"/>
                      </a:lnTo>
                      <a:lnTo>
                        <a:pt x="1794" y="979"/>
                      </a:lnTo>
                      <a:lnTo>
                        <a:pt x="1807" y="981"/>
                      </a:lnTo>
                      <a:lnTo>
                        <a:pt x="1821" y="983"/>
                      </a:lnTo>
                      <a:lnTo>
                        <a:pt x="1835" y="986"/>
                      </a:lnTo>
                      <a:lnTo>
                        <a:pt x="1849" y="988"/>
                      </a:lnTo>
                      <a:lnTo>
                        <a:pt x="1863" y="990"/>
                      </a:lnTo>
                      <a:lnTo>
                        <a:pt x="1876" y="993"/>
                      </a:lnTo>
                      <a:lnTo>
                        <a:pt x="1890" y="995"/>
                      </a:lnTo>
                      <a:lnTo>
                        <a:pt x="1918" y="998"/>
                      </a:lnTo>
                      <a:lnTo>
                        <a:pt x="1946" y="1003"/>
                      </a:lnTo>
                      <a:lnTo>
                        <a:pt x="1972" y="1008"/>
                      </a:lnTo>
                      <a:lnTo>
                        <a:pt x="2000" y="1012"/>
                      </a:lnTo>
                      <a:lnTo>
                        <a:pt x="2027" y="1017"/>
                      </a:lnTo>
                      <a:lnTo>
                        <a:pt x="2055" y="1021"/>
                      </a:lnTo>
                      <a:lnTo>
                        <a:pt x="2082" y="1026"/>
                      </a:lnTo>
                      <a:lnTo>
                        <a:pt x="2109" y="1031"/>
                      </a:lnTo>
                      <a:lnTo>
                        <a:pt x="2123" y="1033"/>
                      </a:lnTo>
                      <a:lnTo>
                        <a:pt x="2136" y="1035"/>
                      </a:lnTo>
                      <a:lnTo>
                        <a:pt x="2150" y="1037"/>
                      </a:lnTo>
                      <a:lnTo>
                        <a:pt x="2163" y="1040"/>
                      </a:lnTo>
                      <a:lnTo>
                        <a:pt x="2177" y="1042"/>
                      </a:lnTo>
                      <a:lnTo>
                        <a:pt x="2190" y="1044"/>
                      </a:lnTo>
                      <a:lnTo>
                        <a:pt x="2204" y="1047"/>
                      </a:lnTo>
                      <a:lnTo>
                        <a:pt x="2218" y="1048"/>
                      </a:lnTo>
                      <a:lnTo>
                        <a:pt x="2230" y="1050"/>
                      </a:lnTo>
                      <a:lnTo>
                        <a:pt x="2244" y="1052"/>
                      </a:lnTo>
                      <a:lnTo>
                        <a:pt x="2258" y="1055"/>
                      </a:lnTo>
                      <a:lnTo>
                        <a:pt x="2271" y="1057"/>
                      </a:lnTo>
                      <a:lnTo>
                        <a:pt x="2284" y="1059"/>
                      </a:lnTo>
                      <a:lnTo>
                        <a:pt x="2298" y="1062"/>
                      </a:lnTo>
                      <a:lnTo>
                        <a:pt x="2311" y="1064"/>
                      </a:lnTo>
                      <a:lnTo>
                        <a:pt x="2325" y="1066"/>
                      </a:lnTo>
                      <a:lnTo>
                        <a:pt x="2337" y="1069"/>
                      </a:lnTo>
                      <a:lnTo>
                        <a:pt x="2351" y="1071"/>
                      </a:lnTo>
                      <a:lnTo>
                        <a:pt x="2364" y="1073"/>
                      </a:lnTo>
                      <a:lnTo>
                        <a:pt x="2378" y="1075"/>
                      </a:lnTo>
                      <a:lnTo>
                        <a:pt x="2390" y="1077"/>
                      </a:lnTo>
                      <a:lnTo>
                        <a:pt x="2404" y="1079"/>
                      </a:lnTo>
                      <a:lnTo>
                        <a:pt x="2417" y="1081"/>
                      </a:lnTo>
                      <a:lnTo>
                        <a:pt x="2431" y="1084"/>
                      </a:lnTo>
                      <a:lnTo>
                        <a:pt x="2443" y="1086"/>
                      </a:lnTo>
                      <a:lnTo>
                        <a:pt x="2457" y="1088"/>
                      </a:lnTo>
                      <a:lnTo>
                        <a:pt x="2470" y="1090"/>
                      </a:lnTo>
                      <a:lnTo>
                        <a:pt x="2483" y="1092"/>
                      </a:lnTo>
                      <a:lnTo>
                        <a:pt x="2496" y="1094"/>
                      </a:lnTo>
                      <a:lnTo>
                        <a:pt x="2509" y="1096"/>
                      </a:lnTo>
                      <a:lnTo>
                        <a:pt x="2522" y="1099"/>
                      </a:lnTo>
                      <a:lnTo>
                        <a:pt x="2536" y="1101"/>
                      </a:lnTo>
                      <a:lnTo>
                        <a:pt x="2548" y="1102"/>
                      </a:lnTo>
                      <a:lnTo>
                        <a:pt x="2561" y="1104"/>
                      </a:lnTo>
                      <a:lnTo>
                        <a:pt x="2574" y="1107"/>
                      </a:lnTo>
                      <a:lnTo>
                        <a:pt x="2587" y="1108"/>
                      </a:lnTo>
                      <a:lnTo>
                        <a:pt x="2600" y="1110"/>
                      </a:lnTo>
                      <a:lnTo>
                        <a:pt x="2613" y="1112"/>
                      </a:lnTo>
                      <a:lnTo>
                        <a:pt x="2625" y="1113"/>
                      </a:lnTo>
                      <a:lnTo>
                        <a:pt x="2638" y="1116"/>
                      </a:lnTo>
                      <a:lnTo>
                        <a:pt x="2651" y="1118"/>
                      </a:lnTo>
                      <a:lnTo>
                        <a:pt x="2663" y="1119"/>
                      </a:lnTo>
                      <a:lnTo>
                        <a:pt x="2677" y="1122"/>
                      </a:lnTo>
                      <a:lnTo>
                        <a:pt x="2690" y="1124"/>
                      </a:lnTo>
                      <a:lnTo>
                        <a:pt x="2703" y="1125"/>
                      </a:lnTo>
                      <a:lnTo>
                        <a:pt x="2715" y="1127"/>
                      </a:lnTo>
                      <a:lnTo>
                        <a:pt x="2728" y="1128"/>
                      </a:lnTo>
                      <a:lnTo>
                        <a:pt x="2741" y="1131"/>
                      </a:lnTo>
                      <a:lnTo>
                        <a:pt x="2752" y="1132"/>
                      </a:lnTo>
                      <a:lnTo>
                        <a:pt x="2765" y="1134"/>
                      </a:lnTo>
                      <a:lnTo>
                        <a:pt x="2778" y="1135"/>
                      </a:lnTo>
                      <a:lnTo>
                        <a:pt x="2790" y="1138"/>
                      </a:lnTo>
                      <a:lnTo>
                        <a:pt x="2803" y="1139"/>
                      </a:lnTo>
                      <a:lnTo>
                        <a:pt x="2816" y="1140"/>
                      </a:lnTo>
                      <a:lnTo>
                        <a:pt x="2827" y="1142"/>
                      </a:lnTo>
                      <a:lnTo>
                        <a:pt x="2840" y="1143"/>
                      </a:lnTo>
                      <a:lnTo>
                        <a:pt x="2852" y="1145"/>
                      </a:lnTo>
                      <a:lnTo>
                        <a:pt x="2865" y="1147"/>
                      </a:lnTo>
                      <a:lnTo>
                        <a:pt x="2877" y="1148"/>
                      </a:lnTo>
                      <a:lnTo>
                        <a:pt x="2889" y="1149"/>
                      </a:lnTo>
                      <a:lnTo>
                        <a:pt x="2901" y="1150"/>
                      </a:lnTo>
                      <a:lnTo>
                        <a:pt x="2913" y="1151"/>
                      </a:lnTo>
                      <a:lnTo>
                        <a:pt x="2926" y="1154"/>
                      </a:lnTo>
                      <a:lnTo>
                        <a:pt x="2938" y="1155"/>
                      </a:lnTo>
                      <a:lnTo>
                        <a:pt x="2950" y="1156"/>
                      </a:lnTo>
                      <a:lnTo>
                        <a:pt x="2962" y="1157"/>
                      </a:lnTo>
                      <a:lnTo>
                        <a:pt x="2975" y="1158"/>
                      </a:lnTo>
                      <a:lnTo>
                        <a:pt x="2986" y="1160"/>
                      </a:lnTo>
                      <a:lnTo>
                        <a:pt x="2992" y="1161"/>
                      </a:lnTo>
                      <a:lnTo>
                        <a:pt x="2998" y="1161"/>
                      </a:lnTo>
                      <a:lnTo>
                        <a:pt x="3004" y="1162"/>
                      </a:lnTo>
                      <a:lnTo>
                        <a:pt x="3010" y="1162"/>
                      </a:lnTo>
                      <a:lnTo>
                        <a:pt x="3016" y="1163"/>
                      </a:lnTo>
                      <a:lnTo>
                        <a:pt x="3022" y="1163"/>
                      </a:lnTo>
                      <a:lnTo>
                        <a:pt x="3028" y="1164"/>
                      </a:lnTo>
                      <a:lnTo>
                        <a:pt x="3033" y="1164"/>
                      </a:lnTo>
                      <a:lnTo>
                        <a:pt x="3039" y="1164"/>
                      </a:lnTo>
                      <a:lnTo>
                        <a:pt x="3046" y="1165"/>
                      </a:lnTo>
                      <a:lnTo>
                        <a:pt x="3052" y="1165"/>
                      </a:lnTo>
                      <a:lnTo>
                        <a:pt x="3057" y="1166"/>
                      </a:lnTo>
                      <a:lnTo>
                        <a:pt x="3063" y="1166"/>
                      </a:lnTo>
                      <a:lnTo>
                        <a:pt x="3069" y="1168"/>
                      </a:lnTo>
                      <a:lnTo>
                        <a:pt x="3075" y="1168"/>
                      </a:lnTo>
                      <a:lnTo>
                        <a:pt x="3081" y="1168"/>
                      </a:lnTo>
                      <a:lnTo>
                        <a:pt x="3086" y="1169"/>
                      </a:lnTo>
                      <a:lnTo>
                        <a:pt x="3092" y="1169"/>
                      </a:lnTo>
                      <a:lnTo>
                        <a:pt x="3098" y="1170"/>
                      </a:lnTo>
                      <a:lnTo>
                        <a:pt x="3104" y="1170"/>
                      </a:lnTo>
                      <a:lnTo>
                        <a:pt x="3109" y="1170"/>
                      </a:lnTo>
                      <a:lnTo>
                        <a:pt x="3115" y="1171"/>
                      </a:lnTo>
                      <a:lnTo>
                        <a:pt x="3121" y="1171"/>
                      </a:lnTo>
                      <a:lnTo>
                        <a:pt x="3127" y="1171"/>
                      </a:lnTo>
                      <a:lnTo>
                        <a:pt x="3132" y="1172"/>
                      </a:lnTo>
                      <a:lnTo>
                        <a:pt x="3138" y="1172"/>
                      </a:lnTo>
                      <a:lnTo>
                        <a:pt x="3144" y="1172"/>
                      </a:lnTo>
                      <a:lnTo>
                        <a:pt x="3150" y="1172"/>
                      </a:lnTo>
                      <a:lnTo>
                        <a:pt x="3155" y="1173"/>
                      </a:lnTo>
                      <a:lnTo>
                        <a:pt x="3161" y="1173"/>
                      </a:lnTo>
                      <a:lnTo>
                        <a:pt x="3167" y="1173"/>
                      </a:lnTo>
                      <a:lnTo>
                        <a:pt x="3173" y="1174"/>
                      </a:lnTo>
                      <a:lnTo>
                        <a:pt x="3178" y="1174"/>
                      </a:lnTo>
                      <a:lnTo>
                        <a:pt x="3184" y="1174"/>
                      </a:lnTo>
                      <a:lnTo>
                        <a:pt x="3190" y="1174"/>
                      </a:lnTo>
                      <a:lnTo>
                        <a:pt x="3196" y="1176"/>
                      </a:lnTo>
                      <a:lnTo>
                        <a:pt x="3202" y="1176"/>
                      </a:lnTo>
                      <a:lnTo>
                        <a:pt x="3207" y="1176"/>
                      </a:lnTo>
                      <a:lnTo>
                        <a:pt x="3212" y="1176"/>
                      </a:lnTo>
                      <a:lnTo>
                        <a:pt x="3218" y="1176"/>
                      </a:lnTo>
                      <a:lnTo>
                        <a:pt x="3223" y="1177"/>
                      </a:lnTo>
                      <a:lnTo>
                        <a:pt x="3229" y="1177"/>
                      </a:lnTo>
                      <a:lnTo>
                        <a:pt x="3235" y="1177"/>
                      </a:lnTo>
                      <a:lnTo>
                        <a:pt x="3241" y="1177"/>
                      </a:lnTo>
                      <a:lnTo>
                        <a:pt x="3246" y="1177"/>
                      </a:lnTo>
                      <a:lnTo>
                        <a:pt x="3251" y="1177"/>
                      </a:lnTo>
                      <a:lnTo>
                        <a:pt x="3257" y="1177"/>
                      </a:lnTo>
                      <a:lnTo>
                        <a:pt x="3263" y="1178"/>
                      </a:lnTo>
                      <a:lnTo>
                        <a:pt x="3268" y="1178"/>
                      </a:lnTo>
                      <a:lnTo>
                        <a:pt x="3273" y="1178"/>
                      </a:lnTo>
                      <a:lnTo>
                        <a:pt x="3279" y="1178"/>
                      </a:lnTo>
                      <a:lnTo>
                        <a:pt x="3284" y="1178"/>
                      </a:lnTo>
                      <a:lnTo>
                        <a:pt x="3290" y="1178"/>
                      </a:lnTo>
                      <a:lnTo>
                        <a:pt x="3296" y="1178"/>
                      </a:lnTo>
                      <a:lnTo>
                        <a:pt x="3301" y="1178"/>
                      </a:lnTo>
                      <a:lnTo>
                        <a:pt x="3306" y="1178"/>
                      </a:lnTo>
                      <a:lnTo>
                        <a:pt x="3308" y="1178"/>
                      </a:lnTo>
                      <a:lnTo>
                        <a:pt x="3310" y="1178"/>
                      </a:lnTo>
                      <a:lnTo>
                        <a:pt x="3311" y="1178"/>
                      </a:lnTo>
                      <a:lnTo>
                        <a:pt x="3313" y="1178"/>
                      </a:lnTo>
                      <a:lnTo>
                        <a:pt x="3316" y="1178"/>
                      </a:lnTo>
                      <a:lnTo>
                        <a:pt x="3317" y="1178"/>
                      </a:lnTo>
                      <a:lnTo>
                        <a:pt x="3319" y="1178"/>
                      </a:lnTo>
                      <a:lnTo>
                        <a:pt x="3320" y="1178"/>
                      </a:lnTo>
                      <a:lnTo>
                        <a:pt x="3322" y="1178"/>
                      </a:lnTo>
                      <a:lnTo>
                        <a:pt x="3324" y="1178"/>
                      </a:lnTo>
                      <a:lnTo>
                        <a:pt x="3326" y="1178"/>
                      </a:lnTo>
                      <a:lnTo>
                        <a:pt x="3327" y="1178"/>
                      </a:lnTo>
                      <a:lnTo>
                        <a:pt x="3329" y="1178"/>
                      </a:lnTo>
                      <a:lnTo>
                        <a:pt x="3331" y="1178"/>
                      </a:lnTo>
                      <a:lnTo>
                        <a:pt x="3333" y="1178"/>
                      </a:lnTo>
                      <a:lnTo>
                        <a:pt x="3335" y="1177"/>
                      </a:lnTo>
                      <a:lnTo>
                        <a:pt x="3336" y="1177"/>
                      </a:lnTo>
                      <a:lnTo>
                        <a:pt x="3339" y="1177"/>
                      </a:lnTo>
                      <a:lnTo>
                        <a:pt x="3340" y="1177"/>
                      </a:lnTo>
                      <a:lnTo>
                        <a:pt x="3342" y="1177"/>
                      </a:lnTo>
                      <a:lnTo>
                        <a:pt x="3343" y="1177"/>
                      </a:lnTo>
                      <a:lnTo>
                        <a:pt x="3346" y="1177"/>
                      </a:lnTo>
                      <a:lnTo>
                        <a:pt x="3347" y="1177"/>
                      </a:lnTo>
                      <a:lnTo>
                        <a:pt x="3349" y="1176"/>
                      </a:lnTo>
                      <a:lnTo>
                        <a:pt x="3352" y="1176"/>
                      </a:lnTo>
                      <a:lnTo>
                        <a:pt x="3357" y="1176"/>
                      </a:lnTo>
                      <a:lnTo>
                        <a:pt x="3361" y="1174"/>
                      </a:lnTo>
                      <a:lnTo>
                        <a:pt x="3364" y="1174"/>
                      </a:lnTo>
                      <a:lnTo>
                        <a:pt x="3369" y="1173"/>
                      </a:lnTo>
                      <a:lnTo>
                        <a:pt x="3372" y="1173"/>
                      </a:lnTo>
                      <a:lnTo>
                        <a:pt x="3375" y="1172"/>
                      </a:lnTo>
                      <a:lnTo>
                        <a:pt x="3380" y="1172"/>
                      </a:lnTo>
                      <a:lnTo>
                        <a:pt x="3384" y="1171"/>
                      </a:lnTo>
                      <a:lnTo>
                        <a:pt x="3387" y="1171"/>
                      </a:lnTo>
                      <a:lnTo>
                        <a:pt x="3392" y="1170"/>
                      </a:lnTo>
                      <a:lnTo>
                        <a:pt x="3395" y="1169"/>
                      </a:lnTo>
                      <a:lnTo>
                        <a:pt x="3400" y="1169"/>
                      </a:lnTo>
                      <a:lnTo>
                        <a:pt x="3403" y="1168"/>
                      </a:lnTo>
                      <a:lnTo>
                        <a:pt x="3408" y="1166"/>
                      </a:lnTo>
                      <a:lnTo>
                        <a:pt x="3411" y="1165"/>
                      </a:lnTo>
                      <a:lnTo>
                        <a:pt x="3416" y="1165"/>
                      </a:lnTo>
                      <a:lnTo>
                        <a:pt x="3419" y="1164"/>
                      </a:lnTo>
                      <a:lnTo>
                        <a:pt x="3424" y="1163"/>
                      </a:lnTo>
                      <a:lnTo>
                        <a:pt x="3427" y="1162"/>
                      </a:lnTo>
                      <a:lnTo>
                        <a:pt x="3432" y="1161"/>
                      </a:lnTo>
                      <a:lnTo>
                        <a:pt x="3437" y="1160"/>
                      </a:lnTo>
                      <a:lnTo>
                        <a:pt x="3440" y="1158"/>
                      </a:lnTo>
                      <a:lnTo>
                        <a:pt x="3445" y="1157"/>
                      </a:lnTo>
                      <a:lnTo>
                        <a:pt x="3449" y="1156"/>
                      </a:lnTo>
                      <a:lnTo>
                        <a:pt x="3453" y="1155"/>
                      </a:lnTo>
                      <a:lnTo>
                        <a:pt x="3457" y="1154"/>
                      </a:lnTo>
                      <a:lnTo>
                        <a:pt x="3462" y="1153"/>
                      </a:lnTo>
                      <a:lnTo>
                        <a:pt x="3465" y="1151"/>
                      </a:lnTo>
                      <a:lnTo>
                        <a:pt x="3470" y="1150"/>
                      </a:lnTo>
                      <a:lnTo>
                        <a:pt x="3475" y="1149"/>
                      </a:lnTo>
                      <a:lnTo>
                        <a:pt x="3478" y="1147"/>
                      </a:lnTo>
                      <a:lnTo>
                        <a:pt x="3483" y="1146"/>
                      </a:lnTo>
                      <a:lnTo>
                        <a:pt x="3487" y="1145"/>
                      </a:lnTo>
                      <a:lnTo>
                        <a:pt x="3492" y="1143"/>
                      </a:lnTo>
                      <a:lnTo>
                        <a:pt x="3495" y="1141"/>
                      </a:lnTo>
                      <a:lnTo>
                        <a:pt x="3500" y="1140"/>
                      </a:lnTo>
                      <a:lnTo>
                        <a:pt x="3505" y="1139"/>
                      </a:lnTo>
                      <a:lnTo>
                        <a:pt x="3509" y="1136"/>
                      </a:lnTo>
                      <a:lnTo>
                        <a:pt x="3514" y="1135"/>
                      </a:lnTo>
                      <a:lnTo>
                        <a:pt x="3518" y="1134"/>
                      </a:lnTo>
                      <a:lnTo>
                        <a:pt x="3522" y="1132"/>
                      </a:lnTo>
                      <a:lnTo>
                        <a:pt x="3526" y="1131"/>
                      </a:lnTo>
                      <a:lnTo>
                        <a:pt x="3531" y="1128"/>
                      </a:lnTo>
                      <a:lnTo>
                        <a:pt x="3536" y="1127"/>
                      </a:lnTo>
                      <a:lnTo>
                        <a:pt x="3540" y="1125"/>
                      </a:lnTo>
                      <a:lnTo>
                        <a:pt x="3545" y="1124"/>
                      </a:lnTo>
                      <a:lnTo>
                        <a:pt x="3549" y="1122"/>
                      </a:lnTo>
                      <a:lnTo>
                        <a:pt x="3554" y="1120"/>
                      </a:lnTo>
                      <a:lnTo>
                        <a:pt x="3559" y="1118"/>
                      </a:lnTo>
                      <a:lnTo>
                        <a:pt x="3563" y="1116"/>
                      </a:lnTo>
                      <a:lnTo>
                        <a:pt x="3568" y="1115"/>
                      </a:lnTo>
                      <a:lnTo>
                        <a:pt x="3573" y="1112"/>
                      </a:lnTo>
                      <a:lnTo>
                        <a:pt x="3576" y="1110"/>
                      </a:lnTo>
                      <a:lnTo>
                        <a:pt x="3581" y="1109"/>
                      </a:lnTo>
                      <a:lnTo>
                        <a:pt x="3585" y="1107"/>
                      </a:lnTo>
                      <a:lnTo>
                        <a:pt x="3590" y="1104"/>
                      </a:lnTo>
                      <a:lnTo>
                        <a:pt x="3594" y="1102"/>
                      </a:lnTo>
                      <a:lnTo>
                        <a:pt x="3599" y="1101"/>
                      </a:lnTo>
                      <a:lnTo>
                        <a:pt x="3604" y="1099"/>
                      </a:lnTo>
                      <a:lnTo>
                        <a:pt x="3608" y="1096"/>
                      </a:lnTo>
                      <a:lnTo>
                        <a:pt x="3613" y="1094"/>
                      </a:lnTo>
                      <a:lnTo>
                        <a:pt x="3617" y="1092"/>
                      </a:lnTo>
                      <a:lnTo>
                        <a:pt x="3622" y="1090"/>
                      </a:lnTo>
                      <a:lnTo>
                        <a:pt x="3628" y="1088"/>
                      </a:lnTo>
                      <a:lnTo>
                        <a:pt x="3632" y="1086"/>
                      </a:lnTo>
                      <a:lnTo>
                        <a:pt x="3637" y="1084"/>
                      </a:lnTo>
                      <a:lnTo>
                        <a:pt x="3642" y="1081"/>
                      </a:lnTo>
                      <a:lnTo>
                        <a:pt x="3646" y="1079"/>
                      </a:lnTo>
                      <a:lnTo>
                        <a:pt x="3651" y="1077"/>
                      </a:lnTo>
                      <a:lnTo>
                        <a:pt x="3655" y="1074"/>
                      </a:lnTo>
                      <a:lnTo>
                        <a:pt x="3660" y="1072"/>
                      </a:lnTo>
                      <a:lnTo>
                        <a:pt x="3665" y="1070"/>
                      </a:lnTo>
                      <a:lnTo>
                        <a:pt x="3669" y="1067"/>
                      </a:lnTo>
                      <a:lnTo>
                        <a:pt x="3674" y="1065"/>
                      </a:lnTo>
                      <a:lnTo>
                        <a:pt x="3679" y="1063"/>
                      </a:lnTo>
                      <a:lnTo>
                        <a:pt x="3683" y="1061"/>
                      </a:lnTo>
                      <a:lnTo>
                        <a:pt x="3689" y="1058"/>
                      </a:lnTo>
                      <a:lnTo>
                        <a:pt x="3693" y="1056"/>
                      </a:lnTo>
                      <a:lnTo>
                        <a:pt x="3698" y="1052"/>
                      </a:lnTo>
                      <a:lnTo>
                        <a:pt x="3703" y="1050"/>
                      </a:lnTo>
                      <a:lnTo>
                        <a:pt x="3707" y="1048"/>
                      </a:lnTo>
                      <a:lnTo>
                        <a:pt x="3712" y="1046"/>
                      </a:lnTo>
                      <a:lnTo>
                        <a:pt x="3717" y="1043"/>
                      </a:lnTo>
                      <a:lnTo>
                        <a:pt x="3721" y="1041"/>
                      </a:lnTo>
                      <a:lnTo>
                        <a:pt x="3726" y="1037"/>
                      </a:lnTo>
                      <a:lnTo>
                        <a:pt x="3732" y="1035"/>
                      </a:lnTo>
                      <a:lnTo>
                        <a:pt x="3736" y="1033"/>
                      </a:lnTo>
                      <a:lnTo>
                        <a:pt x="3741" y="1031"/>
                      </a:lnTo>
                      <a:lnTo>
                        <a:pt x="3745" y="1028"/>
                      </a:lnTo>
                      <a:lnTo>
                        <a:pt x="3750" y="1025"/>
                      </a:lnTo>
                      <a:lnTo>
                        <a:pt x="3755" y="1023"/>
                      </a:lnTo>
                      <a:lnTo>
                        <a:pt x="3759" y="1020"/>
                      </a:lnTo>
                      <a:lnTo>
                        <a:pt x="3764" y="1017"/>
                      </a:lnTo>
                      <a:lnTo>
                        <a:pt x="3770" y="1014"/>
                      </a:lnTo>
                      <a:lnTo>
                        <a:pt x="3774" y="1012"/>
                      </a:lnTo>
                      <a:lnTo>
                        <a:pt x="3779" y="1009"/>
                      </a:lnTo>
                      <a:lnTo>
                        <a:pt x="3783" y="1006"/>
                      </a:lnTo>
                      <a:lnTo>
                        <a:pt x="3788" y="1004"/>
                      </a:lnTo>
                      <a:lnTo>
                        <a:pt x="3793" y="1001"/>
                      </a:lnTo>
                      <a:lnTo>
                        <a:pt x="3803" y="996"/>
                      </a:lnTo>
                      <a:lnTo>
                        <a:pt x="3812" y="990"/>
                      </a:lnTo>
                      <a:lnTo>
                        <a:pt x="3821" y="985"/>
                      </a:lnTo>
                      <a:lnTo>
                        <a:pt x="3831" y="979"/>
                      </a:lnTo>
                      <a:lnTo>
                        <a:pt x="3841" y="973"/>
                      </a:lnTo>
                      <a:lnTo>
                        <a:pt x="3850" y="967"/>
                      </a:lnTo>
                      <a:lnTo>
                        <a:pt x="3859" y="962"/>
                      </a:lnTo>
                      <a:lnTo>
                        <a:pt x="3869" y="957"/>
                      </a:lnTo>
                      <a:lnTo>
                        <a:pt x="3879" y="951"/>
                      </a:lnTo>
                      <a:lnTo>
                        <a:pt x="3888" y="945"/>
                      </a:lnTo>
                      <a:lnTo>
                        <a:pt x="3897" y="940"/>
                      </a:lnTo>
                      <a:lnTo>
                        <a:pt x="3907" y="934"/>
                      </a:lnTo>
                      <a:lnTo>
                        <a:pt x="3916" y="927"/>
                      </a:lnTo>
                      <a:lnTo>
                        <a:pt x="3926" y="921"/>
                      </a:lnTo>
                      <a:lnTo>
                        <a:pt x="3935" y="915"/>
                      </a:lnTo>
                      <a:lnTo>
                        <a:pt x="3945" y="910"/>
                      </a:lnTo>
                      <a:lnTo>
                        <a:pt x="3954" y="904"/>
                      </a:lnTo>
                      <a:lnTo>
                        <a:pt x="3963" y="898"/>
                      </a:lnTo>
                      <a:lnTo>
                        <a:pt x="3972" y="892"/>
                      </a:lnTo>
                      <a:lnTo>
                        <a:pt x="3982" y="887"/>
                      </a:lnTo>
                      <a:lnTo>
                        <a:pt x="3991" y="881"/>
                      </a:lnTo>
                      <a:lnTo>
                        <a:pt x="4000" y="875"/>
                      </a:lnTo>
                      <a:lnTo>
                        <a:pt x="4009" y="869"/>
                      </a:lnTo>
                      <a:lnTo>
                        <a:pt x="4018" y="863"/>
                      </a:lnTo>
                      <a:lnTo>
                        <a:pt x="4023" y="860"/>
                      </a:lnTo>
                      <a:lnTo>
                        <a:pt x="4028" y="857"/>
                      </a:lnTo>
                      <a:lnTo>
                        <a:pt x="4032" y="854"/>
                      </a:lnTo>
                      <a:lnTo>
                        <a:pt x="4037" y="851"/>
                      </a:lnTo>
                      <a:lnTo>
                        <a:pt x="4040" y="849"/>
                      </a:lnTo>
                      <a:lnTo>
                        <a:pt x="4045" y="845"/>
                      </a:lnTo>
                      <a:lnTo>
                        <a:pt x="4050" y="843"/>
                      </a:lnTo>
                      <a:lnTo>
                        <a:pt x="4054" y="839"/>
                      </a:lnTo>
                      <a:lnTo>
                        <a:pt x="4059" y="837"/>
                      </a:lnTo>
                      <a:lnTo>
                        <a:pt x="4063" y="834"/>
                      </a:lnTo>
                      <a:lnTo>
                        <a:pt x="4068" y="831"/>
                      </a:lnTo>
                      <a:lnTo>
                        <a:pt x="4073" y="828"/>
                      </a:lnTo>
                      <a:lnTo>
                        <a:pt x="4076" y="826"/>
                      </a:lnTo>
                      <a:lnTo>
                        <a:pt x="4081" y="822"/>
                      </a:lnTo>
                      <a:lnTo>
                        <a:pt x="4085" y="820"/>
                      </a:lnTo>
                      <a:lnTo>
                        <a:pt x="4090" y="816"/>
                      </a:lnTo>
                      <a:lnTo>
                        <a:pt x="4094" y="814"/>
                      </a:lnTo>
                      <a:lnTo>
                        <a:pt x="4098" y="811"/>
                      </a:lnTo>
                      <a:lnTo>
                        <a:pt x="4103" y="808"/>
                      </a:lnTo>
                      <a:lnTo>
                        <a:pt x="4107" y="805"/>
                      </a:lnTo>
                      <a:lnTo>
                        <a:pt x="4112" y="803"/>
                      </a:lnTo>
                      <a:lnTo>
                        <a:pt x="4116" y="799"/>
                      </a:lnTo>
                      <a:lnTo>
                        <a:pt x="4120" y="797"/>
                      </a:lnTo>
                      <a:lnTo>
                        <a:pt x="4124" y="793"/>
                      </a:lnTo>
                      <a:lnTo>
                        <a:pt x="4129" y="791"/>
                      </a:lnTo>
                      <a:lnTo>
                        <a:pt x="4132" y="789"/>
                      </a:lnTo>
                      <a:lnTo>
                        <a:pt x="4137" y="785"/>
                      </a:lnTo>
                      <a:lnTo>
                        <a:pt x="4142" y="783"/>
                      </a:lnTo>
                      <a:lnTo>
                        <a:pt x="4145" y="780"/>
                      </a:lnTo>
                      <a:lnTo>
                        <a:pt x="4150" y="777"/>
                      </a:lnTo>
                      <a:lnTo>
                        <a:pt x="4154" y="775"/>
                      </a:lnTo>
                      <a:lnTo>
                        <a:pt x="4158" y="772"/>
                      </a:lnTo>
                      <a:lnTo>
                        <a:pt x="4162" y="769"/>
                      </a:lnTo>
                      <a:lnTo>
                        <a:pt x="4167" y="766"/>
                      </a:lnTo>
                      <a:lnTo>
                        <a:pt x="4170" y="763"/>
                      </a:lnTo>
                      <a:lnTo>
                        <a:pt x="4175" y="761"/>
                      </a:lnTo>
                      <a:lnTo>
                        <a:pt x="4179" y="758"/>
                      </a:lnTo>
                      <a:lnTo>
                        <a:pt x="4183" y="755"/>
                      </a:lnTo>
                      <a:lnTo>
                        <a:pt x="4187" y="753"/>
                      </a:lnTo>
                      <a:lnTo>
                        <a:pt x="4191" y="750"/>
                      </a:lnTo>
                      <a:lnTo>
                        <a:pt x="4196" y="747"/>
                      </a:lnTo>
                      <a:lnTo>
                        <a:pt x="4199" y="745"/>
                      </a:lnTo>
                      <a:lnTo>
                        <a:pt x="4204" y="743"/>
                      </a:lnTo>
                      <a:lnTo>
                        <a:pt x="4207" y="739"/>
                      </a:lnTo>
                      <a:lnTo>
                        <a:pt x="4211" y="737"/>
                      </a:lnTo>
                      <a:lnTo>
                        <a:pt x="4215" y="735"/>
                      </a:lnTo>
                      <a:lnTo>
                        <a:pt x="4219" y="732"/>
                      </a:lnTo>
                      <a:lnTo>
                        <a:pt x="4224" y="729"/>
                      </a:lnTo>
                      <a:lnTo>
                        <a:pt x="4227" y="727"/>
                      </a:lnTo>
                      <a:lnTo>
                        <a:pt x="4232" y="724"/>
                      </a:lnTo>
                      <a:lnTo>
                        <a:pt x="4235" y="722"/>
                      </a:lnTo>
                      <a:lnTo>
                        <a:pt x="4238" y="720"/>
                      </a:lnTo>
                      <a:lnTo>
                        <a:pt x="4243" y="717"/>
                      </a:lnTo>
                      <a:lnTo>
                        <a:pt x="4247" y="714"/>
                      </a:lnTo>
                      <a:lnTo>
                        <a:pt x="4250" y="712"/>
                      </a:lnTo>
                      <a:lnTo>
                        <a:pt x="4255" y="709"/>
                      </a:lnTo>
                      <a:lnTo>
                        <a:pt x="4258" y="707"/>
                      </a:lnTo>
                      <a:lnTo>
                        <a:pt x="4262" y="705"/>
                      </a:lnTo>
                      <a:lnTo>
                        <a:pt x="4265" y="702"/>
                      </a:lnTo>
                      <a:lnTo>
                        <a:pt x="4270" y="700"/>
                      </a:lnTo>
                      <a:lnTo>
                        <a:pt x="4273" y="698"/>
                      </a:lnTo>
                      <a:lnTo>
                        <a:pt x="4277" y="696"/>
                      </a:lnTo>
                      <a:lnTo>
                        <a:pt x="4280" y="693"/>
                      </a:lnTo>
                      <a:lnTo>
                        <a:pt x="4283" y="691"/>
                      </a:lnTo>
                      <a:lnTo>
                        <a:pt x="4288" y="689"/>
                      </a:lnTo>
                      <a:lnTo>
                        <a:pt x="4291" y="686"/>
                      </a:lnTo>
                      <a:lnTo>
                        <a:pt x="4295" y="684"/>
                      </a:lnTo>
                      <a:lnTo>
                        <a:pt x="4298" y="682"/>
                      </a:lnTo>
                      <a:lnTo>
                        <a:pt x="4302" y="679"/>
                      </a:lnTo>
                      <a:lnTo>
                        <a:pt x="4305" y="677"/>
                      </a:lnTo>
                      <a:lnTo>
                        <a:pt x="4309" y="675"/>
                      </a:lnTo>
                      <a:lnTo>
                        <a:pt x="4312" y="673"/>
                      </a:lnTo>
                      <a:lnTo>
                        <a:pt x="4316" y="671"/>
                      </a:lnTo>
                      <a:lnTo>
                        <a:pt x="4319" y="669"/>
                      </a:lnTo>
                      <a:lnTo>
                        <a:pt x="4323" y="667"/>
                      </a:lnTo>
                      <a:lnTo>
                        <a:pt x="4326" y="664"/>
                      </a:lnTo>
                      <a:lnTo>
                        <a:pt x="4330" y="663"/>
                      </a:lnTo>
                      <a:lnTo>
                        <a:pt x="4333" y="661"/>
                      </a:lnTo>
                      <a:lnTo>
                        <a:pt x="4336" y="659"/>
                      </a:lnTo>
                      <a:lnTo>
                        <a:pt x="4340" y="656"/>
                      </a:lnTo>
                      <a:lnTo>
                        <a:pt x="4343" y="655"/>
                      </a:lnTo>
                      <a:lnTo>
                        <a:pt x="4346" y="653"/>
                      </a:lnTo>
                      <a:lnTo>
                        <a:pt x="4349" y="651"/>
                      </a:lnTo>
                      <a:lnTo>
                        <a:pt x="4353" y="650"/>
                      </a:lnTo>
                      <a:lnTo>
                        <a:pt x="4356" y="647"/>
                      </a:lnTo>
                      <a:lnTo>
                        <a:pt x="4359" y="646"/>
                      </a:lnTo>
                      <a:lnTo>
                        <a:pt x="4362" y="644"/>
                      </a:lnTo>
                      <a:lnTo>
                        <a:pt x="4365" y="641"/>
                      </a:lnTo>
                      <a:lnTo>
                        <a:pt x="4369" y="640"/>
                      </a:lnTo>
                      <a:lnTo>
                        <a:pt x="4372" y="638"/>
                      </a:lnTo>
                      <a:lnTo>
                        <a:pt x="4374" y="637"/>
                      </a:lnTo>
                      <a:lnTo>
                        <a:pt x="4378" y="635"/>
                      </a:lnTo>
                      <a:lnTo>
                        <a:pt x="4381" y="633"/>
                      </a:lnTo>
                      <a:lnTo>
                        <a:pt x="4384" y="632"/>
                      </a:lnTo>
                      <a:lnTo>
                        <a:pt x="4387" y="630"/>
                      </a:lnTo>
                      <a:lnTo>
                        <a:pt x="4389" y="629"/>
                      </a:lnTo>
                      <a:lnTo>
                        <a:pt x="4391" y="629"/>
                      </a:lnTo>
                      <a:lnTo>
                        <a:pt x="4396" y="625"/>
                      </a:lnTo>
                      <a:lnTo>
                        <a:pt x="4403" y="622"/>
                      </a:lnTo>
                      <a:lnTo>
                        <a:pt x="4409" y="618"/>
                      </a:lnTo>
                      <a:lnTo>
                        <a:pt x="4416" y="615"/>
                      </a:lnTo>
                      <a:lnTo>
                        <a:pt x="4422" y="612"/>
                      </a:lnTo>
                      <a:lnTo>
                        <a:pt x="4429" y="609"/>
                      </a:lnTo>
                      <a:lnTo>
                        <a:pt x="4436" y="606"/>
                      </a:lnTo>
                      <a:lnTo>
                        <a:pt x="4441" y="602"/>
                      </a:lnTo>
                      <a:lnTo>
                        <a:pt x="4448" y="599"/>
                      </a:lnTo>
                      <a:lnTo>
                        <a:pt x="4455" y="595"/>
                      </a:lnTo>
                      <a:lnTo>
                        <a:pt x="4462" y="593"/>
                      </a:lnTo>
                      <a:lnTo>
                        <a:pt x="4468" y="590"/>
                      </a:lnTo>
                      <a:lnTo>
                        <a:pt x="4475" y="586"/>
                      </a:lnTo>
                      <a:lnTo>
                        <a:pt x="4482" y="583"/>
                      </a:lnTo>
                      <a:lnTo>
                        <a:pt x="4489" y="580"/>
                      </a:lnTo>
                      <a:lnTo>
                        <a:pt x="4494" y="577"/>
                      </a:lnTo>
                      <a:lnTo>
                        <a:pt x="4501" y="574"/>
                      </a:lnTo>
                      <a:lnTo>
                        <a:pt x="4508" y="571"/>
                      </a:lnTo>
                      <a:lnTo>
                        <a:pt x="4515" y="568"/>
                      </a:lnTo>
                      <a:lnTo>
                        <a:pt x="4522" y="564"/>
                      </a:lnTo>
                      <a:lnTo>
                        <a:pt x="4529" y="562"/>
                      </a:lnTo>
                      <a:lnTo>
                        <a:pt x="4536" y="559"/>
                      </a:lnTo>
                      <a:lnTo>
                        <a:pt x="4543" y="556"/>
                      </a:lnTo>
                      <a:lnTo>
                        <a:pt x="4550" y="553"/>
                      </a:lnTo>
                      <a:lnTo>
                        <a:pt x="4556" y="551"/>
                      </a:lnTo>
                      <a:lnTo>
                        <a:pt x="4563" y="547"/>
                      </a:lnTo>
                      <a:lnTo>
                        <a:pt x="4570" y="544"/>
                      </a:lnTo>
                      <a:lnTo>
                        <a:pt x="4577" y="541"/>
                      </a:lnTo>
                      <a:lnTo>
                        <a:pt x="4584" y="538"/>
                      </a:lnTo>
                      <a:lnTo>
                        <a:pt x="4591" y="536"/>
                      </a:lnTo>
                      <a:lnTo>
                        <a:pt x="4598" y="532"/>
                      </a:lnTo>
                      <a:lnTo>
                        <a:pt x="4605" y="530"/>
                      </a:lnTo>
                      <a:lnTo>
                        <a:pt x="4612" y="527"/>
                      </a:lnTo>
                      <a:lnTo>
                        <a:pt x="4619" y="524"/>
                      </a:lnTo>
                      <a:lnTo>
                        <a:pt x="4626" y="522"/>
                      </a:lnTo>
                      <a:lnTo>
                        <a:pt x="4633" y="518"/>
                      </a:lnTo>
                      <a:lnTo>
                        <a:pt x="4639" y="516"/>
                      </a:lnTo>
                      <a:lnTo>
                        <a:pt x="4646" y="513"/>
                      </a:lnTo>
                      <a:lnTo>
                        <a:pt x="4654" y="510"/>
                      </a:lnTo>
                      <a:lnTo>
                        <a:pt x="4661" y="508"/>
                      </a:lnTo>
                      <a:lnTo>
                        <a:pt x="4668" y="504"/>
                      </a:lnTo>
                      <a:lnTo>
                        <a:pt x="4675" y="502"/>
                      </a:lnTo>
                      <a:lnTo>
                        <a:pt x="4682" y="500"/>
                      </a:lnTo>
                      <a:lnTo>
                        <a:pt x="4690" y="496"/>
                      </a:lnTo>
                      <a:lnTo>
                        <a:pt x="4697" y="494"/>
                      </a:lnTo>
                      <a:lnTo>
                        <a:pt x="4704" y="492"/>
                      </a:lnTo>
                      <a:lnTo>
                        <a:pt x="4711" y="488"/>
                      </a:lnTo>
                      <a:lnTo>
                        <a:pt x="4719" y="486"/>
                      </a:lnTo>
                      <a:lnTo>
                        <a:pt x="4726" y="484"/>
                      </a:lnTo>
                      <a:lnTo>
                        <a:pt x="4733" y="481"/>
                      </a:lnTo>
                      <a:lnTo>
                        <a:pt x="4740" y="478"/>
                      </a:lnTo>
                      <a:lnTo>
                        <a:pt x="4748" y="476"/>
                      </a:lnTo>
                      <a:lnTo>
                        <a:pt x="4755" y="473"/>
                      </a:lnTo>
                      <a:lnTo>
                        <a:pt x="4762" y="471"/>
                      </a:lnTo>
                      <a:lnTo>
                        <a:pt x="4770" y="468"/>
                      </a:lnTo>
                      <a:lnTo>
                        <a:pt x="4777" y="465"/>
                      </a:lnTo>
                      <a:lnTo>
                        <a:pt x="4783" y="463"/>
                      </a:lnTo>
                      <a:lnTo>
                        <a:pt x="4792" y="461"/>
                      </a:lnTo>
                      <a:lnTo>
                        <a:pt x="4798" y="458"/>
                      </a:lnTo>
                      <a:lnTo>
                        <a:pt x="4807" y="456"/>
                      </a:lnTo>
                      <a:lnTo>
                        <a:pt x="4813" y="453"/>
                      </a:lnTo>
                      <a:lnTo>
                        <a:pt x="4820" y="450"/>
                      </a:lnTo>
                      <a:lnTo>
                        <a:pt x="4828" y="448"/>
                      </a:lnTo>
                      <a:lnTo>
                        <a:pt x="4835" y="446"/>
                      </a:lnTo>
                      <a:lnTo>
                        <a:pt x="4843" y="443"/>
                      </a:lnTo>
                      <a:lnTo>
                        <a:pt x="4850" y="441"/>
                      </a:lnTo>
                      <a:lnTo>
                        <a:pt x="4858" y="439"/>
                      </a:lnTo>
                      <a:lnTo>
                        <a:pt x="4865" y="437"/>
                      </a:lnTo>
                      <a:lnTo>
                        <a:pt x="4873" y="433"/>
                      </a:lnTo>
                      <a:lnTo>
                        <a:pt x="4880" y="431"/>
                      </a:lnTo>
                      <a:lnTo>
                        <a:pt x="4888" y="428"/>
                      </a:lnTo>
                      <a:lnTo>
                        <a:pt x="4895" y="426"/>
                      </a:lnTo>
                      <a:lnTo>
                        <a:pt x="4903" y="424"/>
                      </a:lnTo>
                      <a:lnTo>
                        <a:pt x="4910" y="422"/>
                      </a:lnTo>
                      <a:lnTo>
                        <a:pt x="4918" y="419"/>
                      </a:lnTo>
                      <a:lnTo>
                        <a:pt x="4925" y="417"/>
                      </a:lnTo>
                      <a:lnTo>
                        <a:pt x="4933" y="415"/>
                      </a:lnTo>
                      <a:lnTo>
                        <a:pt x="4940" y="412"/>
                      </a:lnTo>
                      <a:lnTo>
                        <a:pt x="4948" y="410"/>
                      </a:lnTo>
                      <a:lnTo>
                        <a:pt x="4955" y="408"/>
                      </a:lnTo>
                      <a:lnTo>
                        <a:pt x="4970" y="403"/>
                      </a:lnTo>
                      <a:lnTo>
                        <a:pt x="4985" y="399"/>
                      </a:lnTo>
                      <a:lnTo>
                        <a:pt x="5001" y="394"/>
                      </a:lnTo>
                      <a:lnTo>
                        <a:pt x="5016" y="389"/>
                      </a:lnTo>
                      <a:lnTo>
                        <a:pt x="5031" y="385"/>
                      </a:lnTo>
                      <a:lnTo>
                        <a:pt x="5046" y="380"/>
                      </a:lnTo>
                      <a:lnTo>
                        <a:pt x="5061" y="376"/>
                      </a:lnTo>
                      <a:lnTo>
                        <a:pt x="5077" y="372"/>
                      </a:lnTo>
                      <a:lnTo>
                        <a:pt x="5092" y="367"/>
                      </a:lnTo>
                      <a:lnTo>
                        <a:pt x="5107" y="363"/>
                      </a:lnTo>
                      <a:lnTo>
                        <a:pt x="5122" y="358"/>
                      </a:lnTo>
                      <a:lnTo>
                        <a:pt x="5138" y="354"/>
                      </a:lnTo>
                      <a:lnTo>
                        <a:pt x="5153" y="350"/>
                      </a:lnTo>
                      <a:lnTo>
                        <a:pt x="5168" y="346"/>
                      </a:lnTo>
                      <a:lnTo>
                        <a:pt x="5183" y="341"/>
                      </a:lnTo>
                      <a:lnTo>
                        <a:pt x="5199" y="336"/>
                      </a:lnTo>
                      <a:lnTo>
                        <a:pt x="5229" y="328"/>
                      </a:lnTo>
                      <a:lnTo>
                        <a:pt x="5260" y="320"/>
                      </a:lnTo>
                      <a:lnTo>
                        <a:pt x="5290" y="311"/>
                      </a:lnTo>
                      <a:lnTo>
                        <a:pt x="5322" y="303"/>
                      </a:lnTo>
                      <a:lnTo>
                        <a:pt x="5337" y="298"/>
                      </a:lnTo>
                      <a:lnTo>
                        <a:pt x="5351" y="294"/>
                      </a:lnTo>
                      <a:lnTo>
                        <a:pt x="5366" y="290"/>
                      </a:lnTo>
                      <a:lnTo>
                        <a:pt x="5381" y="286"/>
                      </a:lnTo>
                      <a:lnTo>
                        <a:pt x="5396" y="281"/>
                      </a:lnTo>
                      <a:lnTo>
                        <a:pt x="5411" y="278"/>
                      </a:lnTo>
                      <a:lnTo>
                        <a:pt x="5428" y="273"/>
                      </a:lnTo>
                      <a:lnTo>
                        <a:pt x="5443" y="268"/>
                      </a:lnTo>
                      <a:lnTo>
                        <a:pt x="5457" y="265"/>
                      </a:lnTo>
                      <a:lnTo>
                        <a:pt x="5472" y="260"/>
                      </a:lnTo>
                      <a:lnTo>
                        <a:pt x="5487" y="256"/>
                      </a:lnTo>
                      <a:lnTo>
                        <a:pt x="5502" y="252"/>
                      </a:lnTo>
                      <a:lnTo>
                        <a:pt x="5517" y="248"/>
                      </a:lnTo>
                      <a:lnTo>
                        <a:pt x="5532" y="243"/>
                      </a:lnTo>
                      <a:lnTo>
                        <a:pt x="5547" y="240"/>
                      </a:lnTo>
                      <a:lnTo>
                        <a:pt x="5561" y="235"/>
                      </a:lnTo>
                      <a:lnTo>
                        <a:pt x="5569" y="233"/>
                      </a:lnTo>
                      <a:lnTo>
                        <a:pt x="5576" y="230"/>
                      </a:lnTo>
                      <a:lnTo>
                        <a:pt x="5584" y="228"/>
                      </a:lnTo>
                      <a:lnTo>
                        <a:pt x="5591" y="226"/>
                      </a:lnTo>
                      <a:lnTo>
                        <a:pt x="5598" y="224"/>
                      </a:lnTo>
                      <a:lnTo>
                        <a:pt x="5606" y="222"/>
                      </a:lnTo>
                      <a:lnTo>
                        <a:pt x="5613" y="220"/>
                      </a:lnTo>
                      <a:lnTo>
                        <a:pt x="5620" y="218"/>
                      </a:lnTo>
                      <a:lnTo>
                        <a:pt x="5628" y="216"/>
                      </a:lnTo>
                      <a:lnTo>
                        <a:pt x="5635" y="213"/>
                      </a:lnTo>
                      <a:lnTo>
                        <a:pt x="5642" y="211"/>
                      </a:lnTo>
                      <a:lnTo>
                        <a:pt x="5650" y="209"/>
                      </a:lnTo>
                      <a:lnTo>
                        <a:pt x="5657" y="206"/>
                      </a:lnTo>
                      <a:lnTo>
                        <a:pt x="5664" y="204"/>
                      </a:lnTo>
                      <a:lnTo>
                        <a:pt x="5672" y="202"/>
                      </a:lnTo>
                      <a:lnTo>
                        <a:pt x="5679" y="201"/>
                      </a:lnTo>
                      <a:lnTo>
                        <a:pt x="5686" y="198"/>
                      </a:lnTo>
                      <a:lnTo>
                        <a:pt x="5693" y="196"/>
                      </a:lnTo>
                      <a:lnTo>
                        <a:pt x="5701" y="194"/>
                      </a:lnTo>
                      <a:lnTo>
                        <a:pt x="5708" y="191"/>
                      </a:lnTo>
                      <a:lnTo>
                        <a:pt x="5714" y="189"/>
                      </a:lnTo>
                      <a:lnTo>
                        <a:pt x="5721" y="187"/>
                      </a:lnTo>
                      <a:lnTo>
                        <a:pt x="5728" y="184"/>
                      </a:lnTo>
                      <a:lnTo>
                        <a:pt x="5736" y="182"/>
                      </a:lnTo>
                      <a:lnTo>
                        <a:pt x="5743" y="180"/>
                      </a:lnTo>
                      <a:lnTo>
                        <a:pt x="5750" y="178"/>
                      </a:lnTo>
                      <a:lnTo>
                        <a:pt x="5757" y="175"/>
                      </a:lnTo>
                      <a:lnTo>
                        <a:pt x="5764" y="173"/>
                      </a:lnTo>
                      <a:lnTo>
                        <a:pt x="5771" y="171"/>
                      </a:lnTo>
                      <a:lnTo>
                        <a:pt x="5778" y="168"/>
                      </a:lnTo>
                      <a:lnTo>
                        <a:pt x="5785" y="166"/>
                      </a:lnTo>
                      <a:lnTo>
                        <a:pt x="5792" y="164"/>
                      </a:lnTo>
                      <a:lnTo>
                        <a:pt x="5799" y="161"/>
                      </a:lnTo>
                      <a:lnTo>
                        <a:pt x="5805" y="159"/>
                      </a:lnTo>
                      <a:lnTo>
                        <a:pt x="5812" y="157"/>
                      </a:lnTo>
                      <a:lnTo>
                        <a:pt x="5819" y="154"/>
                      </a:lnTo>
                      <a:lnTo>
                        <a:pt x="5826" y="152"/>
                      </a:lnTo>
                      <a:lnTo>
                        <a:pt x="5833" y="150"/>
                      </a:lnTo>
                      <a:lnTo>
                        <a:pt x="5840" y="148"/>
                      </a:lnTo>
                      <a:lnTo>
                        <a:pt x="5847" y="145"/>
                      </a:lnTo>
                      <a:lnTo>
                        <a:pt x="5854" y="143"/>
                      </a:lnTo>
                      <a:lnTo>
                        <a:pt x="5861" y="141"/>
                      </a:lnTo>
                      <a:lnTo>
                        <a:pt x="5868" y="138"/>
                      </a:lnTo>
                      <a:lnTo>
                        <a:pt x="5875" y="136"/>
                      </a:lnTo>
                      <a:lnTo>
                        <a:pt x="5881" y="133"/>
                      </a:lnTo>
                      <a:lnTo>
                        <a:pt x="5888" y="130"/>
                      </a:lnTo>
                      <a:lnTo>
                        <a:pt x="5894" y="128"/>
                      </a:lnTo>
                      <a:lnTo>
                        <a:pt x="5901" y="126"/>
                      </a:lnTo>
                      <a:lnTo>
                        <a:pt x="5908" y="123"/>
                      </a:lnTo>
                      <a:lnTo>
                        <a:pt x="5915" y="121"/>
                      </a:lnTo>
                      <a:lnTo>
                        <a:pt x="5922" y="119"/>
                      </a:lnTo>
                      <a:lnTo>
                        <a:pt x="5928" y="117"/>
                      </a:lnTo>
                      <a:lnTo>
                        <a:pt x="5934" y="113"/>
                      </a:lnTo>
                      <a:lnTo>
                        <a:pt x="5941" y="111"/>
                      </a:lnTo>
                      <a:lnTo>
                        <a:pt x="5947" y="108"/>
                      </a:lnTo>
                      <a:lnTo>
                        <a:pt x="5954" y="106"/>
                      </a:lnTo>
                      <a:lnTo>
                        <a:pt x="5961" y="104"/>
                      </a:lnTo>
                      <a:lnTo>
                        <a:pt x="5967" y="100"/>
                      </a:lnTo>
                      <a:lnTo>
                        <a:pt x="5974" y="98"/>
                      </a:lnTo>
                      <a:lnTo>
                        <a:pt x="5981" y="96"/>
                      </a:lnTo>
                      <a:lnTo>
                        <a:pt x="5986" y="93"/>
                      </a:lnTo>
                      <a:lnTo>
                        <a:pt x="5993" y="91"/>
                      </a:lnTo>
                      <a:lnTo>
                        <a:pt x="5999" y="88"/>
                      </a:lnTo>
                      <a:lnTo>
                        <a:pt x="6006" y="85"/>
                      </a:lnTo>
                      <a:lnTo>
                        <a:pt x="6012" y="83"/>
                      </a:lnTo>
                      <a:lnTo>
                        <a:pt x="6019" y="81"/>
                      </a:lnTo>
                      <a:lnTo>
                        <a:pt x="6024" y="77"/>
                      </a:lnTo>
                      <a:lnTo>
                        <a:pt x="6031" y="75"/>
                      </a:lnTo>
                      <a:lnTo>
                        <a:pt x="6037" y="73"/>
                      </a:lnTo>
                      <a:lnTo>
                        <a:pt x="6043" y="69"/>
                      </a:lnTo>
                      <a:lnTo>
                        <a:pt x="6050" y="67"/>
                      </a:lnTo>
                      <a:lnTo>
                        <a:pt x="6055" y="65"/>
                      </a:lnTo>
                      <a:lnTo>
                        <a:pt x="6062" y="61"/>
                      </a:lnTo>
                      <a:lnTo>
                        <a:pt x="6068" y="59"/>
                      </a:lnTo>
                      <a:lnTo>
                        <a:pt x="6074" y="57"/>
                      </a:lnTo>
                      <a:lnTo>
                        <a:pt x="6081" y="53"/>
                      </a:lnTo>
                      <a:lnTo>
                        <a:pt x="6087" y="51"/>
                      </a:lnTo>
                      <a:lnTo>
                        <a:pt x="6092" y="49"/>
                      </a:lnTo>
                      <a:lnTo>
                        <a:pt x="6098" y="45"/>
                      </a:lnTo>
                      <a:lnTo>
                        <a:pt x="6105" y="43"/>
                      </a:lnTo>
                      <a:lnTo>
                        <a:pt x="6111" y="41"/>
                      </a:lnTo>
                      <a:lnTo>
                        <a:pt x="6117" y="37"/>
                      </a:lnTo>
                      <a:lnTo>
                        <a:pt x="6122" y="35"/>
                      </a:lnTo>
                      <a:lnTo>
                        <a:pt x="6128" y="31"/>
                      </a:lnTo>
                      <a:lnTo>
                        <a:pt x="6134" y="29"/>
                      </a:lnTo>
                      <a:lnTo>
                        <a:pt x="6140" y="27"/>
                      </a:lnTo>
                      <a:lnTo>
                        <a:pt x="6146" y="23"/>
                      </a:lnTo>
                      <a:lnTo>
                        <a:pt x="6152" y="21"/>
                      </a:lnTo>
                      <a:lnTo>
                        <a:pt x="6158" y="18"/>
                      </a:lnTo>
                      <a:lnTo>
                        <a:pt x="6164" y="15"/>
                      </a:lnTo>
                      <a:lnTo>
                        <a:pt x="6170" y="13"/>
                      </a:lnTo>
                      <a:lnTo>
                        <a:pt x="6175" y="9"/>
                      </a:lnTo>
                      <a:lnTo>
                        <a:pt x="6181" y="7"/>
                      </a:lnTo>
                      <a:lnTo>
                        <a:pt x="6187" y="5"/>
                      </a:lnTo>
                      <a:lnTo>
                        <a:pt x="6193" y="1"/>
                      </a:lnTo>
                      <a:lnTo>
                        <a:pt x="6199" y="0"/>
                      </a:lnTo>
                      <a:lnTo>
                        <a:pt x="6195" y="6"/>
                      </a:lnTo>
                      <a:lnTo>
                        <a:pt x="6190" y="9"/>
                      </a:lnTo>
                      <a:lnTo>
                        <a:pt x="6185" y="14"/>
                      </a:lnTo>
                      <a:lnTo>
                        <a:pt x="6180" y="18"/>
                      </a:lnTo>
                      <a:lnTo>
                        <a:pt x="6174" y="21"/>
                      </a:lnTo>
                      <a:lnTo>
                        <a:pt x="6168" y="24"/>
                      </a:lnTo>
                      <a:lnTo>
                        <a:pt x="6164" y="28"/>
                      </a:lnTo>
                      <a:lnTo>
                        <a:pt x="6158" y="31"/>
                      </a:lnTo>
                      <a:lnTo>
                        <a:pt x="6152" y="35"/>
                      </a:lnTo>
                      <a:lnTo>
                        <a:pt x="6146" y="38"/>
                      </a:lnTo>
                      <a:lnTo>
                        <a:pt x="6141" y="42"/>
                      </a:lnTo>
                      <a:lnTo>
                        <a:pt x="6136" y="45"/>
                      </a:lnTo>
                      <a:lnTo>
                        <a:pt x="6130" y="49"/>
                      </a:lnTo>
                      <a:lnTo>
                        <a:pt x="6125" y="52"/>
                      </a:lnTo>
                      <a:lnTo>
                        <a:pt x="6119" y="55"/>
                      </a:lnTo>
                      <a:lnTo>
                        <a:pt x="6113" y="59"/>
                      </a:lnTo>
                      <a:lnTo>
                        <a:pt x="6107" y="62"/>
                      </a:lnTo>
                      <a:lnTo>
                        <a:pt x="6102" y="66"/>
                      </a:lnTo>
                      <a:lnTo>
                        <a:pt x="6095" y="68"/>
                      </a:lnTo>
                      <a:lnTo>
                        <a:pt x="6089" y="72"/>
                      </a:lnTo>
                      <a:lnTo>
                        <a:pt x="6083" y="75"/>
                      </a:lnTo>
                      <a:lnTo>
                        <a:pt x="6077" y="79"/>
                      </a:lnTo>
                      <a:lnTo>
                        <a:pt x="6072" y="81"/>
                      </a:lnTo>
                      <a:lnTo>
                        <a:pt x="6066" y="84"/>
                      </a:lnTo>
                      <a:lnTo>
                        <a:pt x="6059" y="88"/>
                      </a:lnTo>
                      <a:lnTo>
                        <a:pt x="6053" y="91"/>
                      </a:lnTo>
                      <a:lnTo>
                        <a:pt x="6047" y="93"/>
                      </a:lnTo>
                      <a:lnTo>
                        <a:pt x="6040" y="97"/>
                      </a:lnTo>
                      <a:lnTo>
                        <a:pt x="6035" y="100"/>
                      </a:lnTo>
                      <a:lnTo>
                        <a:pt x="6029" y="103"/>
                      </a:lnTo>
                      <a:lnTo>
                        <a:pt x="6022" y="106"/>
                      </a:lnTo>
                      <a:lnTo>
                        <a:pt x="6016" y="110"/>
                      </a:lnTo>
                      <a:lnTo>
                        <a:pt x="6009" y="112"/>
                      </a:lnTo>
                      <a:lnTo>
                        <a:pt x="6004" y="115"/>
                      </a:lnTo>
                      <a:lnTo>
                        <a:pt x="5997" y="118"/>
                      </a:lnTo>
                      <a:lnTo>
                        <a:pt x="5991" y="121"/>
                      </a:lnTo>
                      <a:lnTo>
                        <a:pt x="5984" y="125"/>
                      </a:lnTo>
                      <a:lnTo>
                        <a:pt x="5978" y="127"/>
                      </a:lnTo>
                      <a:lnTo>
                        <a:pt x="5971" y="130"/>
                      </a:lnTo>
                      <a:lnTo>
                        <a:pt x="5966" y="133"/>
                      </a:lnTo>
                      <a:lnTo>
                        <a:pt x="5959" y="136"/>
                      </a:lnTo>
                      <a:lnTo>
                        <a:pt x="5953" y="138"/>
                      </a:lnTo>
                      <a:lnTo>
                        <a:pt x="5946" y="142"/>
                      </a:lnTo>
                      <a:lnTo>
                        <a:pt x="5939" y="144"/>
                      </a:lnTo>
                      <a:lnTo>
                        <a:pt x="5933" y="148"/>
                      </a:lnTo>
                      <a:lnTo>
                        <a:pt x="5926" y="150"/>
                      </a:lnTo>
                      <a:lnTo>
                        <a:pt x="5920" y="152"/>
                      </a:lnTo>
                      <a:lnTo>
                        <a:pt x="5913" y="156"/>
                      </a:lnTo>
                      <a:lnTo>
                        <a:pt x="5907" y="158"/>
                      </a:lnTo>
                      <a:lnTo>
                        <a:pt x="5900" y="161"/>
                      </a:lnTo>
                      <a:lnTo>
                        <a:pt x="5893" y="164"/>
                      </a:lnTo>
                      <a:lnTo>
                        <a:pt x="5886" y="167"/>
                      </a:lnTo>
                      <a:lnTo>
                        <a:pt x="5879" y="169"/>
                      </a:lnTo>
                      <a:lnTo>
                        <a:pt x="5873" y="172"/>
                      </a:lnTo>
                      <a:lnTo>
                        <a:pt x="5867" y="175"/>
                      </a:lnTo>
                      <a:lnTo>
                        <a:pt x="5860" y="178"/>
                      </a:lnTo>
                      <a:lnTo>
                        <a:pt x="5853" y="180"/>
                      </a:lnTo>
                      <a:lnTo>
                        <a:pt x="5846" y="183"/>
                      </a:lnTo>
                      <a:lnTo>
                        <a:pt x="5839" y="186"/>
                      </a:lnTo>
                      <a:lnTo>
                        <a:pt x="5832" y="188"/>
                      </a:lnTo>
                      <a:lnTo>
                        <a:pt x="5825" y="191"/>
                      </a:lnTo>
                      <a:lnTo>
                        <a:pt x="5818" y="194"/>
                      </a:lnTo>
                      <a:lnTo>
                        <a:pt x="5811" y="196"/>
                      </a:lnTo>
                      <a:lnTo>
                        <a:pt x="5804" y="199"/>
                      </a:lnTo>
                      <a:lnTo>
                        <a:pt x="5797" y="202"/>
                      </a:lnTo>
                      <a:lnTo>
                        <a:pt x="5790" y="204"/>
                      </a:lnTo>
                      <a:lnTo>
                        <a:pt x="5784" y="206"/>
                      </a:lnTo>
                      <a:lnTo>
                        <a:pt x="5777" y="210"/>
                      </a:lnTo>
                      <a:lnTo>
                        <a:pt x="5770" y="212"/>
                      </a:lnTo>
                      <a:lnTo>
                        <a:pt x="5763" y="214"/>
                      </a:lnTo>
                      <a:lnTo>
                        <a:pt x="5756" y="217"/>
                      </a:lnTo>
                      <a:lnTo>
                        <a:pt x="5749" y="220"/>
                      </a:lnTo>
                      <a:lnTo>
                        <a:pt x="5741" y="222"/>
                      </a:lnTo>
                      <a:lnTo>
                        <a:pt x="5734" y="225"/>
                      </a:lnTo>
                      <a:lnTo>
                        <a:pt x="5727" y="227"/>
                      </a:lnTo>
                      <a:lnTo>
                        <a:pt x="5720" y="229"/>
                      </a:lnTo>
                      <a:lnTo>
                        <a:pt x="5713" y="233"/>
                      </a:lnTo>
                      <a:lnTo>
                        <a:pt x="5706" y="235"/>
                      </a:lnTo>
                      <a:lnTo>
                        <a:pt x="5698" y="237"/>
                      </a:lnTo>
                      <a:lnTo>
                        <a:pt x="5691" y="240"/>
                      </a:lnTo>
                      <a:lnTo>
                        <a:pt x="5684" y="242"/>
                      </a:lnTo>
                      <a:lnTo>
                        <a:pt x="5678" y="245"/>
                      </a:lnTo>
                      <a:lnTo>
                        <a:pt x="5669" y="248"/>
                      </a:lnTo>
                      <a:lnTo>
                        <a:pt x="5663" y="250"/>
                      </a:lnTo>
                      <a:lnTo>
                        <a:pt x="5656" y="252"/>
                      </a:lnTo>
                      <a:lnTo>
                        <a:pt x="5649" y="255"/>
                      </a:lnTo>
                      <a:lnTo>
                        <a:pt x="5641" y="257"/>
                      </a:lnTo>
                      <a:lnTo>
                        <a:pt x="5634" y="259"/>
                      </a:lnTo>
                      <a:lnTo>
                        <a:pt x="5627" y="263"/>
                      </a:lnTo>
                      <a:lnTo>
                        <a:pt x="5619" y="265"/>
                      </a:lnTo>
                      <a:lnTo>
                        <a:pt x="5612" y="267"/>
                      </a:lnTo>
                      <a:lnTo>
                        <a:pt x="5605" y="270"/>
                      </a:lnTo>
                      <a:lnTo>
                        <a:pt x="5597" y="272"/>
                      </a:lnTo>
                      <a:lnTo>
                        <a:pt x="5590" y="274"/>
                      </a:lnTo>
                      <a:lnTo>
                        <a:pt x="5583" y="277"/>
                      </a:lnTo>
                      <a:lnTo>
                        <a:pt x="5575" y="279"/>
                      </a:lnTo>
                      <a:lnTo>
                        <a:pt x="5560" y="283"/>
                      </a:lnTo>
                      <a:lnTo>
                        <a:pt x="5546" y="289"/>
                      </a:lnTo>
                      <a:lnTo>
                        <a:pt x="5531" y="294"/>
                      </a:lnTo>
                      <a:lnTo>
                        <a:pt x="5516" y="298"/>
                      </a:lnTo>
                      <a:lnTo>
                        <a:pt x="5501" y="303"/>
                      </a:lnTo>
                      <a:lnTo>
                        <a:pt x="5486" y="308"/>
                      </a:lnTo>
                      <a:lnTo>
                        <a:pt x="5471" y="312"/>
                      </a:lnTo>
                      <a:lnTo>
                        <a:pt x="5456" y="317"/>
                      </a:lnTo>
                      <a:lnTo>
                        <a:pt x="5441" y="321"/>
                      </a:lnTo>
                      <a:lnTo>
                        <a:pt x="5426" y="326"/>
                      </a:lnTo>
                      <a:lnTo>
                        <a:pt x="5411" y="332"/>
                      </a:lnTo>
                      <a:lnTo>
                        <a:pt x="5396" y="336"/>
                      </a:lnTo>
                      <a:lnTo>
                        <a:pt x="5381" y="341"/>
                      </a:lnTo>
                      <a:lnTo>
                        <a:pt x="5366" y="346"/>
                      </a:lnTo>
                      <a:lnTo>
                        <a:pt x="5351" y="350"/>
                      </a:lnTo>
                      <a:lnTo>
                        <a:pt x="5337" y="355"/>
                      </a:lnTo>
                      <a:lnTo>
                        <a:pt x="5307" y="364"/>
                      </a:lnTo>
                      <a:lnTo>
                        <a:pt x="5275" y="373"/>
                      </a:lnTo>
                      <a:lnTo>
                        <a:pt x="5245" y="382"/>
                      </a:lnTo>
                      <a:lnTo>
                        <a:pt x="5216" y="392"/>
                      </a:lnTo>
                      <a:lnTo>
                        <a:pt x="5201" y="396"/>
                      </a:lnTo>
                      <a:lnTo>
                        <a:pt x="5186" y="402"/>
                      </a:lnTo>
                      <a:lnTo>
                        <a:pt x="5169" y="407"/>
                      </a:lnTo>
                      <a:lnTo>
                        <a:pt x="5154" y="411"/>
                      </a:lnTo>
                      <a:lnTo>
                        <a:pt x="5139" y="416"/>
                      </a:lnTo>
                      <a:lnTo>
                        <a:pt x="5125" y="420"/>
                      </a:lnTo>
                      <a:lnTo>
                        <a:pt x="5110" y="425"/>
                      </a:lnTo>
                      <a:lnTo>
                        <a:pt x="5095" y="430"/>
                      </a:lnTo>
                      <a:lnTo>
                        <a:pt x="5080" y="434"/>
                      </a:lnTo>
                      <a:lnTo>
                        <a:pt x="5065" y="440"/>
                      </a:lnTo>
                      <a:lnTo>
                        <a:pt x="5050" y="445"/>
                      </a:lnTo>
                      <a:lnTo>
                        <a:pt x="5035" y="449"/>
                      </a:lnTo>
                      <a:lnTo>
                        <a:pt x="5020" y="454"/>
                      </a:lnTo>
                      <a:lnTo>
                        <a:pt x="5005" y="460"/>
                      </a:lnTo>
                      <a:lnTo>
                        <a:pt x="4990" y="464"/>
                      </a:lnTo>
                      <a:lnTo>
                        <a:pt x="4975" y="469"/>
                      </a:lnTo>
                      <a:lnTo>
                        <a:pt x="4968" y="471"/>
                      </a:lnTo>
                      <a:lnTo>
                        <a:pt x="4960" y="473"/>
                      </a:lnTo>
                      <a:lnTo>
                        <a:pt x="4953" y="477"/>
                      </a:lnTo>
                      <a:lnTo>
                        <a:pt x="4946" y="479"/>
                      </a:lnTo>
                      <a:lnTo>
                        <a:pt x="4938" y="481"/>
                      </a:lnTo>
                      <a:lnTo>
                        <a:pt x="4931" y="484"/>
                      </a:lnTo>
                      <a:lnTo>
                        <a:pt x="4923" y="486"/>
                      </a:lnTo>
                      <a:lnTo>
                        <a:pt x="4916" y="488"/>
                      </a:lnTo>
                      <a:lnTo>
                        <a:pt x="4909" y="492"/>
                      </a:lnTo>
                      <a:lnTo>
                        <a:pt x="4901" y="494"/>
                      </a:lnTo>
                      <a:lnTo>
                        <a:pt x="4894" y="496"/>
                      </a:lnTo>
                      <a:lnTo>
                        <a:pt x="4887" y="499"/>
                      </a:lnTo>
                      <a:lnTo>
                        <a:pt x="4879" y="501"/>
                      </a:lnTo>
                      <a:lnTo>
                        <a:pt x="4872" y="504"/>
                      </a:lnTo>
                      <a:lnTo>
                        <a:pt x="4865" y="507"/>
                      </a:lnTo>
                      <a:lnTo>
                        <a:pt x="4857" y="509"/>
                      </a:lnTo>
                      <a:lnTo>
                        <a:pt x="4850" y="511"/>
                      </a:lnTo>
                      <a:lnTo>
                        <a:pt x="4843" y="515"/>
                      </a:lnTo>
                      <a:lnTo>
                        <a:pt x="4835" y="517"/>
                      </a:lnTo>
                      <a:lnTo>
                        <a:pt x="4828" y="519"/>
                      </a:lnTo>
                      <a:lnTo>
                        <a:pt x="4821" y="523"/>
                      </a:lnTo>
                      <a:lnTo>
                        <a:pt x="4815" y="525"/>
                      </a:lnTo>
                      <a:lnTo>
                        <a:pt x="4807" y="527"/>
                      </a:lnTo>
                      <a:lnTo>
                        <a:pt x="4800" y="530"/>
                      </a:lnTo>
                      <a:lnTo>
                        <a:pt x="4793" y="533"/>
                      </a:lnTo>
                      <a:lnTo>
                        <a:pt x="4786" y="536"/>
                      </a:lnTo>
                      <a:lnTo>
                        <a:pt x="4779" y="538"/>
                      </a:lnTo>
                      <a:lnTo>
                        <a:pt x="4771" y="541"/>
                      </a:lnTo>
                      <a:lnTo>
                        <a:pt x="4764" y="544"/>
                      </a:lnTo>
                      <a:lnTo>
                        <a:pt x="4757" y="546"/>
                      </a:lnTo>
                      <a:lnTo>
                        <a:pt x="4750" y="549"/>
                      </a:lnTo>
                      <a:lnTo>
                        <a:pt x="4743" y="552"/>
                      </a:lnTo>
                      <a:lnTo>
                        <a:pt x="4736" y="555"/>
                      </a:lnTo>
                      <a:lnTo>
                        <a:pt x="4729" y="557"/>
                      </a:lnTo>
                      <a:lnTo>
                        <a:pt x="4722" y="560"/>
                      </a:lnTo>
                      <a:lnTo>
                        <a:pt x="4715" y="563"/>
                      </a:lnTo>
                      <a:lnTo>
                        <a:pt x="4709" y="565"/>
                      </a:lnTo>
                      <a:lnTo>
                        <a:pt x="4702" y="569"/>
                      </a:lnTo>
                      <a:lnTo>
                        <a:pt x="4695" y="571"/>
                      </a:lnTo>
                      <a:lnTo>
                        <a:pt x="4688" y="574"/>
                      </a:lnTo>
                      <a:lnTo>
                        <a:pt x="4681" y="577"/>
                      </a:lnTo>
                      <a:lnTo>
                        <a:pt x="4674" y="579"/>
                      </a:lnTo>
                      <a:lnTo>
                        <a:pt x="4667" y="583"/>
                      </a:lnTo>
                      <a:lnTo>
                        <a:pt x="4660" y="585"/>
                      </a:lnTo>
                      <a:lnTo>
                        <a:pt x="4653" y="589"/>
                      </a:lnTo>
                      <a:lnTo>
                        <a:pt x="4646" y="591"/>
                      </a:lnTo>
                      <a:lnTo>
                        <a:pt x="4639" y="594"/>
                      </a:lnTo>
                      <a:lnTo>
                        <a:pt x="4633" y="597"/>
                      </a:lnTo>
                      <a:lnTo>
                        <a:pt x="4626" y="600"/>
                      </a:lnTo>
                      <a:lnTo>
                        <a:pt x="4619" y="602"/>
                      </a:lnTo>
                      <a:lnTo>
                        <a:pt x="4613" y="606"/>
                      </a:lnTo>
                      <a:lnTo>
                        <a:pt x="4606" y="608"/>
                      </a:lnTo>
                      <a:lnTo>
                        <a:pt x="4599" y="612"/>
                      </a:lnTo>
                      <a:lnTo>
                        <a:pt x="4592" y="615"/>
                      </a:lnTo>
                      <a:lnTo>
                        <a:pt x="4585" y="617"/>
                      </a:lnTo>
                      <a:lnTo>
                        <a:pt x="4580" y="621"/>
                      </a:lnTo>
                      <a:lnTo>
                        <a:pt x="4573" y="623"/>
                      </a:lnTo>
                      <a:lnTo>
                        <a:pt x="4566" y="627"/>
                      </a:lnTo>
                      <a:lnTo>
                        <a:pt x="4559" y="630"/>
                      </a:lnTo>
                      <a:lnTo>
                        <a:pt x="4553" y="632"/>
                      </a:lnTo>
                      <a:lnTo>
                        <a:pt x="4546" y="636"/>
                      </a:lnTo>
                      <a:lnTo>
                        <a:pt x="4540" y="639"/>
                      </a:lnTo>
                      <a:lnTo>
                        <a:pt x="4533" y="641"/>
                      </a:lnTo>
                      <a:lnTo>
                        <a:pt x="4527" y="645"/>
                      </a:lnTo>
                      <a:lnTo>
                        <a:pt x="4521" y="648"/>
                      </a:lnTo>
                      <a:lnTo>
                        <a:pt x="4514" y="652"/>
                      </a:lnTo>
                      <a:lnTo>
                        <a:pt x="4508" y="654"/>
                      </a:lnTo>
                      <a:lnTo>
                        <a:pt x="4501" y="658"/>
                      </a:lnTo>
                      <a:lnTo>
                        <a:pt x="4495" y="661"/>
                      </a:lnTo>
                      <a:lnTo>
                        <a:pt x="4489" y="664"/>
                      </a:lnTo>
                      <a:lnTo>
                        <a:pt x="4483" y="667"/>
                      </a:lnTo>
                      <a:lnTo>
                        <a:pt x="4476" y="670"/>
                      </a:lnTo>
                      <a:lnTo>
                        <a:pt x="4470" y="674"/>
                      </a:lnTo>
                      <a:lnTo>
                        <a:pt x="4463" y="677"/>
                      </a:lnTo>
                      <a:lnTo>
                        <a:pt x="4457" y="681"/>
                      </a:lnTo>
                      <a:lnTo>
                        <a:pt x="4452" y="683"/>
                      </a:lnTo>
                      <a:lnTo>
                        <a:pt x="4445" y="686"/>
                      </a:lnTo>
                      <a:lnTo>
                        <a:pt x="4439" y="690"/>
                      </a:lnTo>
                      <a:lnTo>
                        <a:pt x="4433" y="693"/>
                      </a:lnTo>
                      <a:lnTo>
                        <a:pt x="4426" y="697"/>
                      </a:lnTo>
                      <a:lnTo>
                        <a:pt x="4427" y="697"/>
                      </a:lnTo>
                      <a:lnTo>
                        <a:pt x="4424" y="698"/>
                      </a:lnTo>
                      <a:lnTo>
                        <a:pt x="4422" y="700"/>
                      </a:lnTo>
                      <a:lnTo>
                        <a:pt x="4418" y="701"/>
                      </a:lnTo>
                      <a:lnTo>
                        <a:pt x="4416" y="702"/>
                      </a:lnTo>
                      <a:lnTo>
                        <a:pt x="4414" y="705"/>
                      </a:lnTo>
                      <a:lnTo>
                        <a:pt x="4410" y="706"/>
                      </a:lnTo>
                      <a:lnTo>
                        <a:pt x="4408" y="708"/>
                      </a:lnTo>
                      <a:lnTo>
                        <a:pt x="4404" y="709"/>
                      </a:lnTo>
                      <a:lnTo>
                        <a:pt x="4401" y="712"/>
                      </a:lnTo>
                      <a:lnTo>
                        <a:pt x="4399" y="713"/>
                      </a:lnTo>
                      <a:lnTo>
                        <a:pt x="4395" y="715"/>
                      </a:lnTo>
                      <a:lnTo>
                        <a:pt x="4393" y="716"/>
                      </a:lnTo>
                      <a:lnTo>
                        <a:pt x="4389" y="719"/>
                      </a:lnTo>
                      <a:lnTo>
                        <a:pt x="4386" y="721"/>
                      </a:lnTo>
                      <a:lnTo>
                        <a:pt x="4384" y="722"/>
                      </a:lnTo>
                      <a:lnTo>
                        <a:pt x="4380" y="724"/>
                      </a:lnTo>
                      <a:lnTo>
                        <a:pt x="4377" y="727"/>
                      </a:lnTo>
                      <a:lnTo>
                        <a:pt x="4374" y="728"/>
                      </a:lnTo>
                      <a:lnTo>
                        <a:pt x="4371" y="730"/>
                      </a:lnTo>
                      <a:lnTo>
                        <a:pt x="4368" y="732"/>
                      </a:lnTo>
                      <a:lnTo>
                        <a:pt x="4364" y="735"/>
                      </a:lnTo>
                      <a:lnTo>
                        <a:pt x="4361" y="736"/>
                      </a:lnTo>
                      <a:lnTo>
                        <a:pt x="4357" y="738"/>
                      </a:lnTo>
                      <a:lnTo>
                        <a:pt x="4355" y="740"/>
                      </a:lnTo>
                      <a:lnTo>
                        <a:pt x="4351" y="743"/>
                      </a:lnTo>
                      <a:lnTo>
                        <a:pt x="4348" y="745"/>
                      </a:lnTo>
                      <a:lnTo>
                        <a:pt x="4344" y="747"/>
                      </a:lnTo>
                      <a:lnTo>
                        <a:pt x="4341" y="749"/>
                      </a:lnTo>
                      <a:lnTo>
                        <a:pt x="4338" y="751"/>
                      </a:lnTo>
                      <a:lnTo>
                        <a:pt x="4334" y="753"/>
                      </a:lnTo>
                      <a:lnTo>
                        <a:pt x="4331" y="755"/>
                      </a:lnTo>
                      <a:lnTo>
                        <a:pt x="4327" y="758"/>
                      </a:lnTo>
                      <a:lnTo>
                        <a:pt x="4324" y="760"/>
                      </a:lnTo>
                      <a:lnTo>
                        <a:pt x="4320" y="762"/>
                      </a:lnTo>
                      <a:lnTo>
                        <a:pt x="4317" y="765"/>
                      </a:lnTo>
                      <a:lnTo>
                        <a:pt x="4312" y="767"/>
                      </a:lnTo>
                      <a:lnTo>
                        <a:pt x="4309" y="770"/>
                      </a:lnTo>
                      <a:lnTo>
                        <a:pt x="4305" y="773"/>
                      </a:lnTo>
                      <a:lnTo>
                        <a:pt x="4302" y="775"/>
                      </a:lnTo>
                      <a:lnTo>
                        <a:pt x="4298" y="777"/>
                      </a:lnTo>
                      <a:lnTo>
                        <a:pt x="4295" y="780"/>
                      </a:lnTo>
                      <a:lnTo>
                        <a:pt x="4290" y="782"/>
                      </a:lnTo>
                      <a:lnTo>
                        <a:pt x="4287" y="784"/>
                      </a:lnTo>
                      <a:lnTo>
                        <a:pt x="4283" y="787"/>
                      </a:lnTo>
                      <a:lnTo>
                        <a:pt x="4280" y="790"/>
                      </a:lnTo>
                      <a:lnTo>
                        <a:pt x="4275" y="792"/>
                      </a:lnTo>
                      <a:lnTo>
                        <a:pt x="4272" y="795"/>
                      </a:lnTo>
                      <a:lnTo>
                        <a:pt x="4268" y="797"/>
                      </a:lnTo>
                      <a:lnTo>
                        <a:pt x="4264" y="800"/>
                      </a:lnTo>
                      <a:lnTo>
                        <a:pt x="4260" y="803"/>
                      </a:lnTo>
                      <a:lnTo>
                        <a:pt x="4257" y="805"/>
                      </a:lnTo>
                      <a:lnTo>
                        <a:pt x="4252" y="807"/>
                      </a:lnTo>
                      <a:lnTo>
                        <a:pt x="4249" y="811"/>
                      </a:lnTo>
                      <a:lnTo>
                        <a:pt x="4244" y="813"/>
                      </a:lnTo>
                      <a:lnTo>
                        <a:pt x="4241" y="815"/>
                      </a:lnTo>
                      <a:lnTo>
                        <a:pt x="4237" y="819"/>
                      </a:lnTo>
                      <a:lnTo>
                        <a:pt x="4233" y="821"/>
                      </a:lnTo>
                      <a:lnTo>
                        <a:pt x="4229" y="823"/>
                      </a:lnTo>
                      <a:lnTo>
                        <a:pt x="4225" y="827"/>
                      </a:lnTo>
                      <a:lnTo>
                        <a:pt x="4221" y="829"/>
                      </a:lnTo>
                      <a:lnTo>
                        <a:pt x="4217" y="833"/>
                      </a:lnTo>
                      <a:lnTo>
                        <a:pt x="4213" y="835"/>
                      </a:lnTo>
                      <a:lnTo>
                        <a:pt x="4209" y="837"/>
                      </a:lnTo>
                      <a:lnTo>
                        <a:pt x="4204" y="841"/>
                      </a:lnTo>
                      <a:lnTo>
                        <a:pt x="4200" y="843"/>
                      </a:lnTo>
                      <a:lnTo>
                        <a:pt x="4196" y="846"/>
                      </a:lnTo>
                      <a:lnTo>
                        <a:pt x="4192" y="849"/>
                      </a:lnTo>
                      <a:lnTo>
                        <a:pt x="4188" y="852"/>
                      </a:lnTo>
                      <a:lnTo>
                        <a:pt x="4183" y="854"/>
                      </a:lnTo>
                      <a:lnTo>
                        <a:pt x="4180" y="858"/>
                      </a:lnTo>
                      <a:lnTo>
                        <a:pt x="4175" y="860"/>
                      </a:lnTo>
                      <a:lnTo>
                        <a:pt x="4170" y="864"/>
                      </a:lnTo>
                      <a:lnTo>
                        <a:pt x="4167" y="866"/>
                      </a:lnTo>
                      <a:lnTo>
                        <a:pt x="4162" y="869"/>
                      </a:lnTo>
                      <a:lnTo>
                        <a:pt x="4158" y="872"/>
                      </a:lnTo>
                      <a:lnTo>
                        <a:pt x="4154" y="875"/>
                      </a:lnTo>
                      <a:lnTo>
                        <a:pt x="4150" y="877"/>
                      </a:lnTo>
                      <a:lnTo>
                        <a:pt x="4145" y="881"/>
                      </a:lnTo>
                      <a:lnTo>
                        <a:pt x="4141" y="884"/>
                      </a:lnTo>
                      <a:lnTo>
                        <a:pt x="4137" y="887"/>
                      </a:lnTo>
                      <a:lnTo>
                        <a:pt x="4132" y="890"/>
                      </a:lnTo>
                      <a:lnTo>
                        <a:pt x="4128" y="892"/>
                      </a:lnTo>
                      <a:lnTo>
                        <a:pt x="4123" y="896"/>
                      </a:lnTo>
                      <a:lnTo>
                        <a:pt x="4119" y="898"/>
                      </a:lnTo>
                      <a:lnTo>
                        <a:pt x="4115" y="902"/>
                      </a:lnTo>
                      <a:lnTo>
                        <a:pt x="4111" y="905"/>
                      </a:lnTo>
                      <a:lnTo>
                        <a:pt x="4106" y="907"/>
                      </a:lnTo>
                      <a:lnTo>
                        <a:pt x="4101" y="911"/>
                      </a:lnTo>
                      <a:lnTo>
                        <a:pt x="4097" y="913"/>
                      </a:lnTo>
                      <a:lnTo>
                        <a:pt x="4092" y="917"/>
                      </a:lnTo>
                      <a:lnTo>
                        <a:pt x="4088" y="920"/>
                      </a:lnTo>
                      <a:lnTo>
                        <a:pt x="4084" y="922"/>
                      </a:lnTo>
                      <a:lnTo>
                        <a:pt x="4079" y="926"/>
                      </a:lnTo>
                      <a:lnTo>
                        <a:pt x="4075" y="929"/>
                      </a:lnTo>
                      <a:lnTo>
                        <a:pt x="4070" y="932"/>
                      </a:lnTo>
                      <a:lnTo>
                        <a:pt x="4066" y="935"/>
                      </a:lnTo>
                      <a:lnTo>
                        <a:pt x="4056" y="941"/>
                      </a:lnTo>
                      <a:lnTo>
                        <a:pt x="4047" y="947"/>
                      </a:lnTo>
                      <a:lnTo>
                        <a:pt x="4038" y="953"/>
                      </a:lnTo>
                      <a:lnTo>
                        <a:pt x="4029" y="959"/>
                      </a:lnTo>
                      <a:lnTo>
                        <a:pt x="4020" y="965"/>
                      </a:lnTo>
                      <a:lnTo>
                        <a:pt x="4010" y="972"/>
                      </a:lnTo>
                      <a:lnTo>
                        <a:pt x="4001" y="978"/>
                      </a:lnTo>
                      <a:lnTo>
                        <a:pt x="3992" y="983"/>
                      </a:lnTo>
                      <a:lnTo>
                        <a:pt x="3983" y="990"/>
                      </a:lnTo>
                      <a:lnTo>
                        <a:pt x="3972" y="996"/>
                      </a:lnTo>
                      <a:lnTo>
                        <a:pt x="3963" y="1002"/>
                      </a:lnTo>
                      <a:lnTo>
                        <a:pt x="3954" y="1008"/>
                      </a:lnTo>
                      <a:lnTo>
                        <a:pt x="3945" y="1014"/>
                      </a:lnTo>
                      <a:lnTo>
                        <a:pt x="3935" y="1020"/>
                      </a:lnTo>
                      <a:lnTo>
                        <a:pt x="3925" y="1026"/>
                      </a:lnTo>
                      <a:lnTo>
                        <a:pt x="3916" y="1032"/>
                      </a:lnTo>
                      <a:lnTo>
                        <a:pt x="3907" y="1039"/>
                      </a:lnTo>
                      <a:lnTo>
                        <a:pt x="3896" y="1044"/>
                      </a:lnTo>
                      <a:lnTo>
                        <a:pt x="3887" y="1050"/>
                      </a:lnTo>
                      <a:lnTo>
                        <a:pt x="3878" y="1056"/>
                      </a:lnTo>
                      <a:lnTo>
                        <a:pt x="3867" y="1062"/>
                      </a:lnTo>
                      <a:lnTo>
                        <a:pt x="3858" y="1067"/>
                      </a:lnTo>
                      <a:lnTo>
                        <a:pt x="3848" y="1073"/>
                      </a:lnTo>
                      <a:lnTo>
                        <a:pt x="3839" y="1079"/>
                      </a:lnTo>
                      <a:lnTo>
                        <a:pt x="3834" y="1082"/>
                      </a:lnTo>
                      <a:lnTo>
                        <a:pt x="3829" y="1085"/>
                      </a:lnTo>
                      <a:lnTo>
                        <a:pt x="3824" y="1088"/>
                      </a:lnTo>
                      <a:lnTo>
                        <a:pt x="3819" y="1090"/>
                      </a:lnTo>
                      <a:lnTo>
                        <a:pt x="3814" y="1094"/>
                      </a:lnTo>
                      <a:lnTo>
                        <a:pt x="3810" y="1096"/>
                      </a:lnTo>
                      <a:lnTo>
                        <a:pt x="3804" y="1100"/>
                      </a:lnTo>
                      <a:lnTo>
                        <a:pt x="3799" y="1102"/>
                      </a:lnTo>
                      <a:lnTo>
                        <a:pt x="3795" y="1105"/>
                      </a:lnTo>
                      <a:lnTo>
                        <a:pt x="3790" y="1108"/>
                      </a:lnTo>
                      <a:lnTo>
                        <a:pt x="3785" y="1110"/>
                      </a:lnTo>
                      <a:lnTo>
                        <a:pt x="3780" y="1113"/>
                      </a:lnTo>
                      <a:lnTo>
                        <a:pt x="3775" y="1116"/>
                      </a:lnTo>
                      <a:lnTo>
                        <a:pt x="3771" y="1119"/>
                      </a:lnTo>
                      <a:lnTo>
                        <a:pt x="3766" y="1122"/>
                      </a:lnTo>
                      <a:lnTo>
                        <a:pt x="3760" y="1124"/>
                      </a:lnTo>
                      <a:lnTo>
                        <a:pt x="3756" y="1127"/>
                      </a:lnTo>
                      <a:lnTo>
                        <a:pt x="3751" y="1130"/>
                      </a:lnTo>
                      <a:lnTo>
                        <a:pt x="3746" y="1132"/>
                      </a:lnTo>
                      <a:lnTo>
                        <a:pt x="3741" y="1135"/>
                      </a:lnTo>
                      <a:lnTo>
                        <a:pt x="3736" y="1138"/>
                      </a:lnTo>
                      <a:lnTo>
                        <a:pt x="3732" y="1140"/>
                      </a:lnTo>
                      <a:lnTo>
                        <a:pt x="3727" y="1142"/>
                      </a:lnTo>
                      <a:lnTo>
                        <a:pt x="3721" y="1146"/>
                      </a:lnTo>
                      <a:lnTo>
                        <a:pt x="3717" y="1148"/>
                      </a:lnTo>
                      <a:lnTo>
                        <a:pt x="3712" y="1150"/>
                      </a:lnTo>
                      <a:lnTo>
                        <a:pt x="3707" y="1153"/>
                      </a:lnTo>
                      <a:lnTo>
                        <a:pt x="3702" y="1155"/>
                      </a:lnTo>
                      <a:lnTo>
                        <a:pt x="3697" y="1158"/>
                      </a:lnTo>
                      <a:lnTo>
                        <a:pt x="3692" y="1161"/>
                      </a:lnTo>
                      <a:lnTo>
                        <a:pt x="3688" y="1163"/>
                      </a:lnTo>
                      <a:lnTo>
                        <a:pt x="3682" y="1165"/>
                      </a:lnTo>
                      <a:lnTo>
                        <a:pt x="3677" y="1168"/>
                      </a:lnTo>
                      <a:lnTo>
                        <a:pt x="3673" y="1170"/>
                      </a:lnTo>
                      <a:lnTo>
                        <a:pt x="3668" y="1172"/>
                      </a:lnTo>
                      <a:lnTo>
                        <a:pt x="3664" y="1174"/>
                      </a:lnTo>
                      <a:lnTo>
                        <a:pt x="3658" y="1177"/>
                      </a:lnTo>
                      <a:lnTo>
                        <a:pt x="3653" y="1179"/>
                      </a:lnTo>
                      <a:lnTo>
                        <a:pt x="3649" y="1181"/>
                      </a:lnTo>
                      <a:lnTo>
                        <a:pt x="3644" y="1184"/>
                      </a:lnTo>
                      <a:lnTo>
                        <a:pt x="3638" y="1186"/>
                      </a:lnTo>
                      <a:lnTo>
                        <a:pt x="3634" y="1188"/>
                      </a:lnTo>
                      <a:lnTo>
                        <a:pt x="3629" y="1191"/>
                      </a:lnTo>
                      <a:lnTo>
                        <a:pt x="3624" y="1193"/>
                      </a:lnTo>
                      <a:lnTo>
                        <a:pt x="3620" y="1195"/>
                      </a:lnTo>
                      <a:lnTo>
                        <a:pt x="3614" y="1198"/>
                      </a:lnTo>
                      <a:lnTo>
                        <a:pt x="3609" y="1200"/>
                      </a:lnTo>
                      <a:lnTo>
                        <a:pt x="3605" y="1202"/>
                      </a:lnTo>
                      <a:lnTo>
                        <a:pt x="3600" y="1204"/>
                      </a:lnTo>
                      <a:lnTo>
                        <a:pt x="3596" y="1206"/>
                      </a:lnTo>
                      <a:lnTo>
                        <a:pt x="3590" y="1208"/>
                      </a:lnTo>
                      <a:lnTo>
                        <a:pt x="3585" y="1210"/>
                      </a:lnTo>
                      <a:lnTo>
                        <a:pt x="3581" y="1212"/>
                      </a:lnTo>
                      <a:lnTo>
                        <a:pt x="3576" y="1214"/>
                      </a:lnTo>
                      <a:lnTo>
                        <a:pt x="3571" y="1216"/>
                      </a:lnTo>
                      <a:lnTo>
                        <a:pt x="3566" y="1218"/>
                      </a:lnTo>
                      <a:lnTo>
                        <a:pt x="3561" y="1219"/>
                      </a:lnTo>
                      <a:lnTo>
                        <a:pt x="3556" y="1222"/>
                      </a:lnTo>
                      <a:lnTo>
                        <a:pt x="3552" y="1224"/>
                      </a:lnTo>
                      <a:lnTo>
                        <a:pt x="3547" y="1225"/>
                      </a:lnTo>
                      <a:lnTo>
                        <a:pt x="3543" y="1227"/>
                      </a:lnTo>
                      <a:lnTo>
                        <a:pt x="3538" y="1229"/>
                      </a:lnTo>
                      <a:lnTo>
                        <a:pt x="3532" y="1231"/>
                      </a:lnTo>
                      <a:lnTo>
                        <a:pt x="3528" y="1232"/>
                      </a:lnTo>
                      <a:lnTo>
                        <a:pt x="3523" y="1234"/>
                      </a:lnTo>
                      <a:lnTo>
                        <a:pt x="3518" y="1236"/>
                      </a:lnTo>
                      <a:lnTo>
                        <a:pt x="3514" y="1238"/>
                      </a:lnTo>
                      <a:lnTo>
                        <a:pt x="3509" y="1239"/>
                      </a:lnTo>
                      <a:lnTo>
                        <a:pt x="3505" y="1241"/>
                      </a:lnTo>
                      <a:lnTo>
                        <a:pt x="3500" y="1242"/>
                      </a:lnTo>
                      <a:lnTo>
                        <a:pt x="3494" y="1244"/>
                      </a:lnTo>
                      <a:lnTo>
                        <a:pt x="3490" y="1246"/>
                      </a:lnTo>
                      <a:lnTo>
                        <a:pt x="3485" y="1247"/>
                      </a:lnTo>
                      <a:lnTo>
                        <a:pt x="3480" y="1248"/>
                      </a:lnTo>
                      <a:lnTo>
                        <a:pt x="3476" y="1249"/>
                      </a:lnTo>
                      <a:lnTo>
                        <a:pt x="3471" y="1252"/>
                      </a:lnTo>
                      <a:lnTo>
                        <a:pt x="3467" y="1253"/>
                      </a:lnTo>
                      <a:lnTo>
                        <a:pt x="3462" y="1254"/>
                      </a:lnTo>
                      <a:lnTo>
                        <a:pt x="3457" y="1255"/>
                      </a:lnTo>
                      <a:lnTo>
                        <a:pt x="3453" y="1256"/>
                      </a:lnTo>
                      <a:lnTo>
                        <a:pt x="3448" y="1257"/>
                      </a:lnTo>
                      <a:lnTo>
                        <a:pt x="3443" y="1259"/>
                      </a:lnTo>
                      <a:lnTo>
                        <a:pt x="3439" y="1260"/>
                      </a:lnTo>
                      <a:lnTo>
                        <a:pt x="3433" y="1261"/>
                      </a:lnTo>
                      <a:lnTo>
                        <a:pt x="3428" y="1262"/>
                      </a:lnTo>
                      <a:lnTo>
                        <a:pt x="3424" y="1263"/>
                      </a:lnTo>
                      <a:lnTo>
                        <a:pt x="3419" y="1264"/>
                      </a:lnTo>
                      <a:lnTo>
                        <a:pt x="3415" y="1265"/>
                      </a:lnTo>
                      <a:lnTo>
                        <a:pt x="3410" y="1267"/>
                      </a:lnTo>
                      <a:lnTo>
                        <a:pt x="3405" y="1267"/>
                      </a:lnTo>
                      <a:lnTo>
                        <a:pt x="3401" y="1268"/>
                      </a:lnTo>
                      <a:lnTo>
                        <a:pt x="3396" y="1269"/>
                      </a:lnTo>
                      <a:lnTo>
                        <a:pt x="3392" y="1270"/>
                      </a:lnTo>
                      <a:lnTo>
                        <a:pt x="3387" y="1270"/>
                      </a:lnTo>
                      <a:lnTo>
                        <a:pt x="3382" y="1271"/>
                      </a:lnTo>
                      <a:lnTo>
                        <a:pt x="3379" y="1272"/>
                      </a:lnTo>
                      <a:lnTo>
                        <a:pt x="3374" y="1272"/>
                      </a:lnTo>
                      <a:lnTo>
                        <a:pt x="3370" y="1273"/>
                      </a:lnTo>
                      <a:lnTo>
                        <a:pt x="3365" y="1273"/>
                      </a:lnTo>
                      <a:lnTo>
                        <a:pt x="3361" y="1275"/>
                      </a:lnTo>
                      <a:lnTo>
                        <a:pt x="3358" y="1275"/>
                      </a:lnTo>
                      <a:lnTo>
                        <a:pt x="3356" y="1275"/>
                      </a:lnTo>
                      <a:lnTo>
                        <a:pt x="3354" y="1275"/>
                      </a:lnTo>
                      <a:lnTo>
                        <a:pt x="3351" y="1276"/>
                      </a:lnTo>
                      <a:lnTo>
                        <a:pt x="3349" y="1276"/>
                      </a:lnTo>
                      <a:lnTo>
                        <a:pt x="3347" y="1276"/>
                      </a:lnTo>
                      <a:lnTo>
                        <a:pt x="3344" y="1276"/>
                      </a:lnTo>
                      <a:lnTo>
                        <a:pt x="3342" y="1276"/>
                      </a:lnTo>
                      <a:lnTo>
                        <a:pt x="3340" y="1277"/>
                      </a:lnTo>
                      <a:lnTo>
                        <a:pt x="3337" y="1277"/>
                      </a:lnTo>
                      <a:lnTo>
                        <a:pt x="3335" y="1277"/>
                      </a:lnTo>
                      <a:lnTo>
                        <a:pt x="3333" y="1277"/>
                      </a:lnTo>
                      <a:lnTo>
                        <a:pt x="3331" y="1277"/>
                      </a:lnTo>
                      <a:lnTo>
                        <a:pt x="3328" y="1277"/>
                      </a:lnTo>
                      <a:lnTo>
                        <a:pt x="3326" y="1277"/>
                      </a:lnTo>
                      <a:lnTo>
                        <a:pt x="3324" y="1277"/>
                      </a:lnTo>
                      <a:lnTo>
                        <a:pt x="3321" y="1278"/>
                      </a:lnTo>
                      <a:lnTo>
                        <a:pt x="3320" y="1278"/>
                      </a:lnTo>
                      <a:lnTo>
                        <a:pt x="3318" y="1278"/>
                      </a:lnTo>
                      <a:lnTo>
                        <a:pt x="3316" y="1278"/>
                      </a:lnTo>
                      <a:lnTo>
                        <a:pt x="3313" y="1278"/>
                      </a:lnTo>
                      <a:lnTo>
                        <a:pt x="3311" y="1278"/>
                      </a:lnTo>
                      <a:lnTo>
                        <a:pt x="3309" y="1278"/>
                      </a:lnTo>
                      <a:lnTo>
                        <a:pt x="3306" y="1278"/>
                      </a:lnTo>
                      <a:lnTo>
                        <a:pt x="3301" y="1278"/>
                      </a:lnTo>
                      <a:lnTo>
                        <a:pt x="3295" y="1278"/>
                      </a:lnTo>
                      <a:lnTo>
                        <a:pt x="3289" y="1278"/>
                      </a:lnTo>
                      <a:lnTo>
                        <a:pt x="3283" y="1278"/>
                      </a:lnTo>
                      <a:lnTo>
                        <a:pt x="3278" y="1278"/>
                      </a:lnTo>
                      <a:lnTo>
                        <a:pt x="3272" y="1278"/>
                      </a:lnTo>
                      <a:lnTo>
                        <a:pt x="3267" y="1278"/>
                      </a:lnTo>
                      <a:lnTo>
                        <a:pt x="3261" y="1278"/>
                      </a:lnTo>
                      <a:lnTo>
                        <a:pt x="3256" y="1278"/>
                      </a:lnTo>
                      <a:lnTo>
                        <a:pt x="3250" y="1278"/>
                      </a:lnTo>
                      <a:lnTo>
                        <a:pt x="3244" y="1278"/>
                      </a:lnTo>
                      <a:lnTo>
                        <a:pt x="3238" y="1278"/>
                      </a:lnTo>
                      <a:lnTo>
                        <a:pt x="3233" y="1277"/>
                      </a:lnTo>
                      <a:lnTo>
                        <a:pt x="3227" y="1277"/>
                      </a:lnTo>
                      <a:lnTo>
                        <a:pt x="3221" y="1277"/>
                      </a:lnTo>
                      <a:lnTo>
                        <a:pt x="3215" y="1277"/>
                      </a:lnTo>
                      <a:lnTo>
                        <a:pt x="3210" y="1277"/>
                      </a:lnTo>
                      <a:lnTo>
                        <a:pt x="3204" y="1277"/>
                      </a:lnTo>
                      <a:lnTo>
                        <a:pt x="3198" y="1277"/>
                      </a:lnTo>
                      <a:lnTo>
                        <a:pt x="3191" y="1277"/>
                      </a:lnTo>
                      <a:lnTo>
                        <a:pt x="3185" y="1276"/>
                      </a:lnTo>
                      <a:lnTo>
                        <a:pt x="3180" y="1276"/>
                      </a:lnTo>
                      <a:lnTo>
                        <a:pt x="3174" y="1276"/>
                      </a:lnTo>
                      <a:lnTo>
                        <a:pt x="3168" y="1276"/>
                      </a:lnTo>
                      <a:lnTo>
                        <a:pt x="3162" y="1276"/>
                      </a:lnTo>
                      <a:lnTo>
                        <a:pt x="3157" y="1276"/>
                      </a:lnTo>
                      <a:lnTo>
                        <a:pt x="3151" y="1275"/>
                      </a:lnTo>
                      <a:lnTo>
                        <a:pt x="3145" y="1275"/>
                      </a:lnTo>
                      <a:lnTo>
                        <a:pt x="3139" y="1275"/>
                      </a:lnTo>
                      <a:lnTo>
                        <a:pt x="3134" y="1275"/>
                      </a:lnTo>
                      <a:lnTo>
                        <a:pt x="3127" y="1273"/>
                      </a:lnTo>
                      <a:lnTo>
                        <a:pt x="3121" y="1273"/>
                      </a:lnTo>
                      <a:lnTo>
                        <a:pt x="3115" y="1273"/>
                      </a:lnTo>
                      <a:lnTo>
                        <a:pt x="3109" y="1273"/>
                      </a:lnTo>
                      <a:lnTo>
                        <a:pt x="3104" y="1272"/>
                      </a:lnTo>
                      <a:lnTo>
                        <a:pt x="3098" y="1272"/>
                      </a:lnTo>
                      <a:lnTo>
                        <a:pt x="3091" y="1272"/>
                      </a:lnTo>
                      <a:lnTo>
                        <a:pt x="3085" y="1271"/>
                      </a:lnTo>
                      <a:lnTo>
                        <a:pt x="3079" y="1271"/>
                      </a:lnTo>
                      <a:lnTo>
                        <a:pt x="3074" y="1271"/>
                      </a:lnTo>
                      <a:lnTo>
                        <a:pt x="3068" y="1271"/>
                      </a:lnTo>
                      <a:lnTo>
                        <a:pt x="3061" y="1270"/>
                      </a:lnTo>
                      <a:lnTo>
                        <a:pt x="3055" y="1270"/>
                      </a:lnTo>
                      <a:lnTo>
                        <a:pt x="3049" y="1270"/>
                      </a:lnTo>
                      <a:lnTo>
                        <a:pt x="3044" y="1269"/>
                      </a:lnTo>
                      <a:lnTo>
                        <a:pt x="3038" y="1269"/>
                      </a:lnTo>
                      <a:lnTo>
                        <a:pt x="3031" y="1268"/>
                      </a:lnTo>
                      <a:lnTo>
                        <a:pt x="3025" y="1268"/>
                      </a:lnTo>
                      <a:lnTo>
                        <a:pt x="3019" y="1268"/>
                      </a:lnTo>
                      <a:lnTo>
                        <a:pt x="3014" y="1267"/>
                      </a:lnTo>
                      <a:lnTo>
                        <a:pt x="3007" y="1267"/>
                      </a:lnTo>
                      <a:lnTo>
                        <a:pt x="3001" y="1265"/>
                      </a:lnTo>
                      <a:lnTo>
                        <a:pt x="2995" y="1265"/>
                      </a:lnTo>
                      <a:lnTo>
                        <a:pt x="2988" y="1265"/>
                      </a:lnTo>
                      <a:lnTo>
                        <a:pt x="2983" y="1264"/>
                      </a:lnTo>
                      <a:lnTo>
                        <a:pt x="2977" y="1264"/>
                      </a:lnTo>
                      <a:lnTo>
                        <a:pt x="2964" y="1263"/>
                      </a:lnTo>
                      <a:lnTo>
                        <a:pt x="2951" y="1262"/>
                      </a:lnTo>
                      <a:lnTo>
                        <a:pt x="2940" y="1261"/>
                      </a:lnTo>
                      <a:lnTo>
                        <a:pt x="2927" y="1260"/>
                      </a:lnTo>
                      <a:lnTo>
                        <a:pt x="2915" y="1259"/>
                      </a:lnTo>
                      <a:lnTo>
                        <a:pt x="2903" y="1257"/>
                      </a:lnTo>
                      <a:lnTo>
                        <a:pt x="2890" y="1256"/>
                      </a:lnTo>
                      <a:lnTo>
                        <a:pt x="2878" y="1255"/>
                      </a:lnTo>
                      <a:lnTo>
                        <a:pt x="2865" y="1254"/>
                      </a:lnTo>
                      <a:lnTo>
                        <a:pt x="2852" y="1253"/>
                      </a:lnTo>
                      <a:lnTo>
                        <a:pt x="2840" y="1250"/>
                      </a:lnTo>
                      <a:lnTo>
                        <a:pt x="2828" y="1249"/>
                      </a:lnTo>
                      <a:lnTo>
                        <a:pt x="2816" y="1248"/>
                      </a:lnTo>
                      <a:lnTo>
                        <a:pt x="2803" y="1247"/>
                      </a:lnTo>
                      <a:lnTo>
                        <a:pt x="2790" y="1246"/>
                      </a:lnTo>
                      <a:lnTo>
                        <a:pt x="2778" y="1244"/>
                      </a:lnTo>
                      <a:lnTo>
                        <a:pt x="2765" y="1242"/>
                      </a:lnTo>
                      <a:lnTo>
                        <a:pt x="2752" y="1241"/>
                      </a:lnTo>
                      <a:lnTo>
                        <a:pt x="2739" y="1239"/>
                      </a:lnTo>
                      <a:lnTo>
                        <a:pt x="2726" y="1238"/>
                      </a:lnTo>
                      <a:lnTo>
                        <a:pt x="2713" y="1237"/>
                      </a:lnTo>
                      <a:lnTo>
                        <a:pt x="2700" y="1234"/>
                      </a:lnTo>
                      <a:lnTo>
                        <a:pt x="2688" y="1233"/>
                      </a:lnTo>
                      <a:lnTo>
                        <a:pt x="2675" y="1232"/>
                      </a:lnTo>
                      <a:lnTo>
                        <a:pt x="2662" y="1230"/>
                      </a:lnTo>
                      <a:lnTo>
                        <a:pt x="2650" y="1229"/>
                      </a:lnTo>
                      <a:lnTo>
                        <a:pt x="2636" y="1226"/>
                      </a:lnTo>
                      <a:lnTo>
                        <a:pt x="2623" y="1225"/>
                      </a:lnTo>
                      <a:lnTo>
                        <a:pt x="2610" y="1223"/>
                      </a:lnTo>
                      <a:lnTo>
                        <a:pt x="2598" y="1222"/>
                      </a:lnTo>
                      <a:lnTo>
                        <a:pt x="2584" y="1219"/>
                      </a:lnTo>
                      <a:lnTo>
                        <a:pt x="2571" y="1218"/>
                      </a:lnTo>
                      <a:lnTo>
                        <a:pt x="2559" y="1216"/>
                      </a:lnTo>
                      <a:lnTo>
                        <a:pt x="2545" y="1214"/>
                      </a:lnTo>
                      <a:lnTo>
                        <a:pt x="2532" y="1212"/>
                      </a:lnTo>
                      <a:lnTo>
                        <a:pt x="2519" y="1210"/>
                      </a:lnTo>
                      <a:lnTo>
                        <a:pt x="2506" y="1209"/>
                      </a:lnTo>
                      <a:lnTo>
                        <a:pt x="2493" y="1207"/>
                      </a:lnTo>
                      <a:lnTo>
                        <a:pt x="2479" y="1204"/>
                      </a:lnTo>
                      <a:lnTo>
                        <a:pt x="2466" y="1203"/>
                      </a:lnTo>
                      <a:lnTo>
                        <a:pt x="2453" y="1201"/>
                      </a:lnTo>
                      <a:lnTo>
                        <a:pt x="2440" y="1199"/>
                      </a:lnTo>
                      <a:lnTo>
                        <a:pt x="2426" y="1198"/>
                      </a:lnTo>
                      <a:lnTo>
                        <a:pt x="2413" y="1195"/>
                      </a:lnTo>
                      <a:lnTo>
                        <a:pt x="2400" y="1193"/>
                      </a:lnTo>
                      <a:lnTo>
                        <a:pt x="2387" y="1192"/>
                      </a:lnTo>
                      <a:lnTo>
                        <a:pt x="2373" y="1189"/>
                      </a:lnTo>
                      <a:lnTo>
                        <a:pt x="2360" y="1187"/>
                      </a:lnTo>
                      <a:lnTo>
                        <a:pt x="2347" y="1185"/>
                      </a:lnTo>
                      <a:lnTo>
                        <a:pt x="2333" y="1184"/>
                      </a:lnTo>
                      <a:lnTo>
                        <a:pt x="2320" y="1181"/>
                      </a:lnTo>
                      <a:lnTo>
                        <a:pt x="2306" y="1179"/>
                      </a:lnTo>
                      <a:lnTo>
                        <a:pt x="2294" y="1177"/>
                      </a:lnTo>
                      <a:lnTo>
                        <a:pt x="2280" y="1176"/>
                      </a:lnTo>
                      <a:lnTo>
                        <a:pt x="2266" y="1173"/>
                      </a:lnTo>
                      <a:lnTo>
                        <a:pt x="2253" y="1171"/>
                      </a:lnTo>
                      <a:lnTo>
                        <a:pt x="2239" y="1169"/>
                      </a:lnTo>
                      <a:lnTo>
                        <a:pt x="2226" y="1166"/>
                      </a:lnTo>
                      <a:lnTo>
                        <a:pt x="2212" y="1165"/>
                      </a:lnTo>
                      <a:lnTo>
                        <a:pt x="2199" y="1163"/>
                      </a:lnTo>
                      <a:lnTo>
                        <a:pt x="2185" y="1161"/>
                      </a:lnTo>
                      <a:lnTo>
                        <a:pt x="2171" y="1158"/>
                      </a:lnTo>
                      <a:lnTo>
                        <a:pt x="2159" y="1156"/>
                      </a:lnTo>
                      <a:lnTo>
                        <a:pt x="2145" y="1155"/>
                      </a:lnTo>
                      <a:lnTo>
                        <a:pt x="2131" y="1153"/>
                      </a:lnTo>
                      <a:lnTo>
                        <a:pt x="2117" y="1150"/>
                      </a:lnTo>
                      <a:lnTo>
                        <a:pt x="2105" y="1148"/>
                      </a:lnTo>
                      <a:lnTo>
                        <a:pt x="2091" y="1146"/>
                      </a:lnTo>
                      <a:lnTo>
                        <a:pt x="2063" y="1142"/>
                      </a:lnTo>
                      <a:lnTo>
                        <a:pt x="2035" y="1138"/>
                      </a:lnTo>
                      <a:lnTo>
                        <a:pt x="2009" y="1134"/>
                      </a:lnTo>
                      <a:lnTo>
                        <a:pt x="1981" y="1130"/>
                      </a:lnTo>
                      <a:lnTo>
                        <a:pt x="1954" y="1125"/>
                      </a:lnTo>
                      <a:lnTo>
                        <a:pt x="1927" y="1122"/>
                      </a:lnTo>
                      <a:lnTo>
                        <a:pt x="1900" y="1117"/>
                      </a:lnTo>
                      <a:lnTo>
                        <a:pt x="1872" y="1113"/>
                      </a:lnTo>
                      <a:lnTo>
                        <a:pt x="1858" y="1111"/>
                      </a:lnTo>
                      <a:lnTo>
                        <a:pt x="1844" y="1109"/>
                      </a:lnTo>
                      <a:lnTo>
                        <a:pt x="1832" y="1108"/>
                      </a:lnTo>
                      <a:lnTo>
                        <a:pt x="1818" y="1105"/>
                      </a:lnTo>
                      <a:lnTo>
                        <a:pt x="1804" y="1103"/>
                      </a:lnTo>
                      <a:lnTo>
                        <a:pt x="1790" y="1102"/>
                      </a:lnTo>
                      <a:lnTo>
                        <a:pt x="1776" y="1100"/>
                      </a:lnTo>
                      <a:lnTo>
                        <a:pt x="1762" y="1097"/>
                      </a:lnTo>
                      <a:lnTo>
                        <a:pt x="1749" y="1096"/>
                      </a:lnTo>
                      <a:lnTo>
                        <a:pt x="1735" y="1094"/>
                      </a:lnTo>
                      <a:lnTo>
                        <a:pt x="1721" y="1092"/>
                      </a:lnTo>
                      <a:lnTo>
                        <a:pt x="1707" y="1090"/>
                      </a:lnTo>
                      <a:lnTo>
                        <a:pt x="1694" y="1088"/>
                      </a:lnTo>
                      <a:lnTo>
                        <a:pt x="1681" y="1086"/>
                      </a:lnTo>
                      <a:lnTo>
                        <a:pt x="1667" y="1085"/>
                      </a:lnTo>
                      <a:lnTo>
                        <a:pt x="1653" y="1082"/>
                      </a:lnTo>
                      <a:lnTo>
                        <a:pt x="1639" y="1081"/>
                      </a:lnTo>
                      <a:lnTo>
                        <a:pt x="1625" y="1079"/>
                      </a:lnTo>
                      <a:lnTo>
                        <a:pt x="1611" y="1078"/>
                      </a:lnTo>
                      <a:lnTo>
                        <a:pt x="1598" y="1075"/>
                      </a:lnTo>
                      <a:lnTo>
                        <a:pt x="1584" y="1074"/>
                      </a:lnTo>
                      <a:lnTo>
                        <a:pt x="1570" y="1072"/>
                      </a:lnTo>
                      <a:lnTo>
                        <a:pt x="1557" y="1071"/>
                      </a:lnTo>
                      <a:lnTo>
                        <a:pt x="1544" y="1069"/>
                      </a:lnTo>
                      <a:lnTo>
                        <a:pt x="1530" y="1067"/>
                      </a:lnTo>
                      <a:lnTo>
                        <a:pt x="1516" y="1065"/>
                      </a:lnTo>
                      <a:lnTo>
                        <a:pt x="1502" y="1064"/>
                      </a:lnTo>
                      <a:lnTo>
                        <a:pt x="1488" y="1062"/>
                      </a:lnTo>
                      <a:lnTo>
                        <a:pt x="1474" y="1061"/>
                      </a:lnTo>
                      <a:lnTo>
                        <a:pt x="1461" y="1059"/>
                      </a:lnTo>
                      <a:lnTo>
                        <a:pt x="1447" y="1057"/>
                      </a:lnTo>
                      <a:lnTo>
                        <a:pt x="1434" y="1056"/>
                      </a:lnTo>
                      <a:lnTo>
                        <a:pt x="1420" y="1055"/>
                      </a:lnTo>
                      <a:lnTo>
                        <a:pt x="1406" y="1054"/>
                      </a:lnTo>
                      <a:lnTo>
                        <a:pt x="1393" y="1051"/>
                      </a:lnTo>
                      <a:lnTo>
                        <a:pt x="1379" y="1050"/>
                      </a:lnTo>
                      <a:lnTo>
                        <a:pt x="1365" y="1049"/>
                      </a:lnTo>
                      <a:lnTo>
                        <a:pt x="1352" y="1048"/>
                      </a:lnTo>
                      <a:lnTo>
                        <a:pt x="1338" y="1047"/>
                      </a:lnTo>
                      <a:lnTo>
                        <a:pt x="1325" y="1044"/>
                      </a:lnTo>
                      <a:lnTo>
                        <a:pt x="1311" y="1043"/>
                      </a:lnTo>
                      <a:lnTo>
                        <a:pt x="1297" y="1042"/>
                      </a:lnTo>
                      <a:lnTo>
                        <a:pt x="1284" y="1041"/>
                      </a:lnTo>
                      <a:lnTo>
                        <a:pt x="1270" y="1040"/>
                      </a:lnTo>
                      <a:lnTo>
                        <a:pt x="1257" y="1039"/>
                      </a:lnTo>
                      <a:lnTo>
                        <a:pt x="1243" y="1037"/>
                      </a:lnTo>
                      <a:lnTo>
                        <a:pt x="1230" y="1036"/>
                      </a:lnTo>
                      <a:lnTo>
                        <a:pt x="1216" y="1035"/>
                      </a:lnTo>
                      <a:lnTo>
                        <a:pt x="1202" y="1034"/>
                      </a:lnTo>
                      <a:lnTo>
                        <a:pt x="1190" y="1033"/>
                      </a:lnTo>
                      <a:lnTo>
                        <a:pt x="1176" y="1032"/>
                      </a:lnTo>
                      <a:lnTo>
                        <a:pt x="1162" y="1031"/>
                      </a:lnTo>
                      <a:lnTo>
                        <a:pt x="1149" y="1029"/>
                      </a:lnTo>
                      <a:lnTo>
                        <a:pt x="1136" y="1028"/>
                      </a:lnTo>
                      <a:lnTo>
                        <a:pt x="1122" y="1027"/>
                      </a:lnTo>
                      <a:lnTo>
                        <a:pt x="1109" y="1026"/>
                      </a:lnTo>
                      <a:lnTo>
                        <a:pt x="1102" y="1026"/>
                      </a:lnTo>
                      <a:lnTo>
                        <a:pt x="1095" y="1026"/>
                      </a:lnTo>
                      <a:lnTo>
                        <a:pt x="1088" y="1025"/>
                      </a:lnTo>
                      <a:lnTo>
                        <a:pt x="1081" y="1025"/>
                      </a:lnTo>
                      <a:lnTo>
                        <a:pt x="1076" y="1024"/>
                      </a:lnTo>
                      <a:lnTo>
                        <a:pt x="1069" y="1024"/>
                      </a:lnTo>
                      <a:lnTo>
                        <a:pt x="1062" y="1024"/>
                      </a:lnTo>
                      <a:lnTo>
                        <a:pt x="1055" y="1023"/>
                      </a:lnTo>
                      <a:lnTo>
                        <a:pt x="1048" y="1023"/>
                      </a:lnTo>
                      <a:lnTo>
                        <a:pt x="1042" y="1021"/>
                      </a:lnTo>
                      <a:lnTo>
                        <a:pt x="1035" y="1021"/>
                      </a:lnTo>
                      <a:lnTo>
                        <a:pt x="1028" y="1021"/>
                      </a:lnTo>
                      <a:lnTo>
                        <a:pt x="1022" y="1020"/>
                      </a:lnTo>
                      <a:lnTo>
                        <a:pt x="1015" y="1020"/>
                      </a:lnTo>
                      <a:lnTo>
                        <a:pt x="1009" y="1020"/>
                      </a:lnTo>
                      <a:lnTo>
                        <a:pt x="1002" y="1019"/>
                      </a:lnTo>
                      <a:lnTo>
                        <a:pt x="995" y="1019"/>
                      </a:lnTo>
                      <a:lnTo>
                        <a:pt x="988" y="1019"/>
                      </a:lnTo>
                      <a:lnTo>
                        <a:pt x="982" y="1019"/>
                      </a:lnTo>
                      <a:lnTo>
                        <a:pt x="975" y="1018"/>
                      </a:lnTo>
                      <a:lnTo>
                        <a:pt x="969" y="1018"/>
                      </a:lnTo>
                      <a:lnTo>
                        <a:pt x="962" y="1018"/>
                      </a:lnTo>
                      <a:lnTo>
                        <a:pt x="956" y="1017"/>
                      </a:lnTo>
                      <a:lnTo>
                        <a:pt x="949" y="1017"/>
                      </a:lnTo>
                      <a:lnTo>
                        <a:pt x="942" y="1017"/>
                      </a:lnTo>
                      <a:lnTo>
                        <a:pt x="936" y="1017"/>
                      </a:lnTo>
                      <a:lnTo>
                        <a:pt x="929" y="1016"/>
                      </a:lnTo>
                      <a:lnTo>
                        <a:pt x="922" y="1016"/>
                      </a:lnTo>
                      <a:lnTo>
                        <a:pt x="916" y="1016"/>
                      </a:lnTo>
                      <a:lnTo>
                        <a:pt x="910" y="1016"/>
                      </a:lnTo>
                      <a:lnTo>
                        <a:pt x="903" y="1016"/>
                      </a:lnTo>
                      <a:lnTo>
                        <a:pt x="896" y="1014"/>
                      </a:lnTo>
                      <a:lnTo>
                        <a:pt x="890" y="1014"/>
                      </a:lnTo>
                      <a:lnTo>
                        <a:pt x="883" y="1014"/>
                      </a:lnTo>
                      <a:lnTo>
                        <a:pt x="876" y="1014"/>
                      </a:lnTo>
                      <a:lnTo>
                        <a:pt x="869" y="1014"/>
                      </a:lnTo>
                      <a:lnTo>
                        <a:pt x="864" y="1013"/>
                      </a:lnTo>
                      <a:lnTo>
                        <a:pt x="857" y="1013"/>
                      </a:lnTo>
                      <a:lnTo>
                        <a:pt x="850" y="1013"/>
                      </a:lnTo>
                      <a:lnTo>
                        <a:pt x="844" y="1013"/>
                      </a:lnTo>
                      <a:lnTo>
                        <a:pt x="837" y="1013"/>
                      </a:lnTo>
                      <a:lnTo>
                        <a:pt x="830" y="1013"/>
                      </a:lnTo>
                      <a:lnTo>
                        <a:pt x="825" y="1013"/>
                      </a:lnTo>
                      <a:lnTo>
                        <a:pt x="818" y="1012"/>
                      </a:lnTo>
                      <a:lnTo>
                        <a:pt x="811" y="1012"/>
                      </a:lnTo>
                      <a:lnTo>
                        <a:pt x="805" y="1012"/>
                      </a:lnTo>
                      <a:lnTo>
                        <a:pt x="798" y="1012"/>
                      </a:lnTo>
                      <a:lnTo>
                        <a:pt x="792" y="1012"/>
                      </a:lnTo>
                      <a:lnTo>
                        <a:pt x="785" y="1012"/>
                      </a:lnTo>
                      <a:lnTo>
                        <a:pt x="778" y="1012"/>
                      </a:lnTo>
                      <a:lnTo>
                        <a:pt x="773" y="1012"/>
                      </a:lnTo>
                      <a:lnTo>
                        <a:pt x="766" y="1012"/>
                      </a:lnTo>
                      <a:lnTo>
                        <a:pt x="759" y="1012"/>
                      </a:lnTo>
                      <a:lnTo>
                        <a:pt x="753" y="1012"/>
                      </a:lnTo>
                      <a:lnTo>
                        <a:pt x="746" y="1012"/>
                      </a:lnTo>
                      <a:lnTo>
                        <a:pt x="740" y="1012"/>
                      </a:lnTo>
                      <a:lnTo>
                        <a:pt x="734" y="1012"/>
                      </a:lnTo>
                      <a:lnTo>
                        <a:pt x="727" y="1012"/>
                      </a:lnTo>
                      <a:lnTo>
                        <a:pt x="721" y="1012"/>
                      </a:lnTo>
                      <a:lnTo>
                        <a:pt x="714" y="1012"/>
                      </a:lnTo>
                      <a:lnTo>
                        <a:pt x="708" y="1012"/>
                      </a:lnTo>
                      <a:lnTo>
                        <a:pt x="701" y="1012"/>
                      </a:lnTo>
                      <a:lnTo>
                        <a:pt x="696" y="1012"/>
                      </a:lnTo>
                      <a:lnTo>
                        <a:pt x="689" y="1012"/>
                      </a:lnTo>
                      <a:lnTo>
                        <a:pt x="682" y="1012"/>
                      </a:lnTo>
                      <a:lnTo>
                        <a:pt x="676" y="1012"/>
                      </a:lnTo>
                      <a:lnTo>
                        <a:pt x="669" y="1012"/>
                      </a:lnTo>
                      <a:lnTo>
                        <a:pt x="663" y="1012"/>
                      </a:lnTo>
                      <a:lnTo>
                        <a:pt x="656" y="1012"/>
                      </a:lnTo>
                      <a:lnTo>
                        <a:pt x="651" y="1013"/>
                      </a:lnTo>
                      <a:lnTo>
                        <a:pt x="644" y="1013"/>
                      </a:lnTo>
                      <a:lnTo>
                        <a:pt x="638" y="1013"/>
                      </a:lnTo>
                      <a:lnTo>
                        <a:pt x="631" y="1013"/>
                      </a:lnTo>
                      <a:lnTo>
                        <a:pt x="625" y="1013"/>
                      </a:lnTo>
                      <a:lnTo>
                        <a:pt x="618" y="1013"/>
                      </a:lnTo>
                      <a:lnTo>
                        <a:pt x="613" y="1013"/>
                      </a:lnTo>
                      <a:lnTo>
                        <a:pt x="606" y="1014"/>
                      </a:lnTo>
                      <a:lnTo>
                        <a:pt x="600" y="1014"/>
                      </a:lnTo>
                      <a:lnTo>
                        <a:pt x="593" y="1014"/>
                      </a:lnTo>
                      <a:lnTo>
                        <a:pt x="587" y="1014"/>
                      </a:lnTo>
                      <a:lnTo>
                        <a:pt x="580" y="1014"/>
                      </a:lnTo>
                      <a:lnTo>
                        <a:pt x="575" y="1016"/>
                      </a:lnTo>
                      <a:lnTo>
                        <a:pt x="568" y="1016"/>
                      </a:lnTo>
                      <a:lnTo>
                        <a:pt x="562" y="1016"/>
                      </a:lnTo>
                      <a:lnTo>
                        <a:pt x="555" y="1016"/>
                      </a:lnTo>
                      <a:lnTo>
                        <a:pt x="549" y="1017"/>
                      </a:lnTo>
                      <a:lnTo>
                        <a:pt x="542" y="1017"/>
                      </a:lnTo>
                      <a:lnTo>
                        <a:pt x="537" y="1017"/>
                      </a:lnTo>
                      <a:lnTo>
                        <a:pt x="530" y="1017"/>
                      </a:lnTo>
                      <a:lnTo>
                        <a:pt x="524" y="1018"/>
                      </a:lnTo>
                      <a:lnTo>
                        <a:pt x="518" y="1018"/>
                      </a:lnTo>
                      <a:lnTo>
                        <a:pt x="511" y="1018"/>
                      </a:lnTo>
                      <a:lnTo>
                        <a:pt x="505" y="1019"/>
                      </a:lnTo>
                      <a:lnTo>
                        <a:pt x="498" y="1019"/>
                      </a:lnTo>
                      <a:lnTo>
                        <a:pt x="493" y="1019"/>
                      </a:lnTo>
                      <a:lnTo>
                        <a:pt x="486" y="1020"/>
                      </a:lnTo>
                      <a:lnTo>
                        <a:pt x="480" y="1020"/>
                      </a:lnTo>
                      <a:lnTo>
                        <a:pt x="474" y="1021"/>
                      </a:lnTo>
                      <a:lnTo>
                        <a:pt x="467" y="1021"/>
                      </a:lnTo>
                      <a:lnTo>
                        <a:pt x="462" y="1021"/>
                      </a:lnTo>
                      <a:lnTo>
                        <a:pt x="455" y="1023"/>
                      </a:lnTo>
                      <a:lnTo>
                        <a:pt x="449" y="1023"/>
                      </a:lnTo>
                      <a:lnTo>
                        <a:pt x="443" y="1024"/>
                      </a:lnTo>
                      <a:lnTo>
                        <a:pt x="436" y="1024"/>
                      </a:lnTo>
                      <a:lnTo>
                        <a:pt x="431" y="1025"/>
                      </a:lnTo>
                      <a:lnTo>
                        <a:pt x="425" y="1025"/>
                      </a:lnTo>
                      <a:lnTo>
                        <a:pt x="418" y="1025"/>
                      </a:lnTo>
                      <a:lnTo>
                        <a:pt x="412" y="1026"/>
                      </a:lnTo>
                      <a:lnTo>
                        <a:pt x="406" y="1026"/>
                      </a:lnTo>
                      <a:lnTo>
                        <a:pt x="399" y="1027"/>
                      </a:lnTo>
                      <a:lnTo>
                        <a:pt x="394" y="1027"/>
                      </a:lnTo>
                      <a:lnTo>
                        <a:pt x="388" y="1028"/>
                      </a:lnTo>
                      <a:lnTo>
                        <a:pt x="381" y="1028"/>
                      </a:lnTo>
                      <a:lnTo>
                        <a:pt x="375" y="1029"/>
                      </a:lnTo>
                      <a:lnTo>
                        <a:pt x="369" y="1031"/>
                      </a:lnTo>
                      <a:lnTo>
                        <a:pt x="363" y="1031"/>
                      </a:lnTo>
                      <a:lnTo>
                        <a:pt x="357" y="1032"/>
                      </a:lnTo>
                      <a:lnTo>
                        <a:pt x="351" y="1032"/>
                      </a:lnTo>
                      <a:lnTo>
                        <a:pt x="344" y="1033"/>
                      </a:lnTo>
                      <a:lnTo>
                        <a:pt x="338" y="1033"/>
                      </a:lnTo>
                      <a:lnTo>
                        <a:pt x="333" y="1034"/>
                      </a:lnTo>
                      <a:lnTo>
                        <a:pt x="327" y="1035"/>
                      </a:lnTo>
                      <a:lnTo>
                        <a:pt x="320" y="1035"/>
                      </a:lnTo>
                      <a:lnTo>
                        <a:pt x="314" y="1036"/>
                      </a:lnTo>
                      <a:lnTo>
                        <a:pt x="308" y="1037"/>
                      </a:lnTo>
                      <a:lnTo>
                        <a:pt x="303" y="1037"/>
                      </a:lnTo>
                      <a:lnTo>
                        <a:pt x="296" y="1039"/>
                      </a:lnTo>
                      <a:lnTo>
                        <a:pt x="290" y="1040"/>
                      </a:lnTo>
                      <a:lnTo>
                        <a:pt x="284" y="1040"/>
                      </a:lnTo>
                      <a:lnTo>
                        <a:pt x="278" y="1041"/>
                      </a:lnTo>
                      <a:lnTo>
                        <a:pt x="272" y="1042"/>
                      </a:lnTo>
                      <a:lnTo>
                        <a:pt x="266" y="1042"/>
                      </a:lnTo>
                      <a:lnTo>
                        <a:pt x="260" y="1043"/>
                      </a:lnTo>
                      <a:lnTo>
                        <a:pt x="254" y="1044"/>
                      </a:lnTo>
                      <a:lnTo>
                        <a:pt x="247" y="1046"/>
                      </a:lnTo>
                      <a:lnTo>
                        <a:pt x="242" y="1046"/>
                      </a:lnTo>
                      <a:lnTo>
                        <a:pt x="236" y="1047"/>
                      </a:lnTo>
                      <a:lnTo>
                        <a:pt x="230" y="1048"/>
                      </a:lnTo>
                      <a:lnTo>
                        <a:pt x="224" y="1049"/>
                      </a:lnTo>
                      <a:lnTo>
                        <a:pt x="217" y="1049"/>
                      </a:lnTo>
                      <a:lnTo>
                        <a:pt x="212" y="1050"/>
                      </a:lnTo>
                      <a:lnTo>
                        <a:pt x="206" y="1051"/>
                      </a:lnTo>
                      <a:lnTo>
                        <a:pt x="200" y="1052"/>
                      </a:lnTo>
                      <a:lnTo>
                        <a:pt x="194" y="1054"/>
                      </a:lnTo>
                      <a:lnTo>
                        <a:pt x="187" y="1055"/>
                      </a:lnTo>
                      <a:lnTo>
                        <a:pt x="182" y="1055"/>
                      </a:lnTo>
                      <a:lnTo>
                        <a:pt x="176" y="1056"/>
                      </a:lnTo>
                      <a:lnTo>
                        <a:pt x="170" y="1057"/>
                      </a:lnTo>
                      <a:lnTo>
                        <a:pt x="164" y="1058"/>
                      </a:lnTo>
                      <a:lnTo>
                        <a:pt x="159" y="1059"/>
                      </a:lnTo>
                      <a:lnTo>
                        <a:pt x="152" y="1061"/>
                      </a:lnTo>
                      <a:lnTo>
                        <a:pt x="146" y="1062"/>
                      </a:lnTo>
                      <a:lnTo>
                        <a:pt x="140" y="1062"/>
                      </a:lnTo>
                      <a:lnTo>
                        <a:pt x="134" y="1063"/>
                      </a:lnTo>
                      <a:lnTo>
                        <a:pt x="129" y="1064"/>
                      </a:lnTo>
                      <a:lnTo>
                        <a:pt x="123" y="1065"/>
                      </a:lnTo>
                      <a:lnTo>
                        <a:pt x="116" y="1066"/>
                      </a:lnTo>
                      <a:lnTo>
                        <a:pt x="110" y="1067"/>
                      </a:lnTo>
                      <a:lnTo>
                        <a:pt x="104" y="1069"/>
                      </a:lnTo>
                      <a:lnTo>
                        <a:pt x="99" y="1070"/>
                      </a:lnTo>
                      <a:lnTo>
                        <a:pt x="93" y="1071"/>
                      </a:lnTo>
                      <a:lnTo>
                        <a:pt x="87" y="1071"/>
                      </a:lnTo>
                      <a:lnTo>
                        <a:pt x="81" y="1072"/>
                      </a:lnTo>
                      <a:lnTo>
                        <a:pt x="74" y="1073"/>
                      </a:lnTo>
                      <a:lnTo>
                        <a:pt x="69" y="1074"/>
                      </a:lnTo>
                      <a:lnTo>
                        <a:pt x="63" y="1075"/>
                      </a:lnTo>
                      <a:lnTo>
                        <a:pt x="57" y="1077"/>
                      </a:lnTo>
                      <a:lnTo>
                        <a:pt x="51" y="1077"/>
                      </a:lnTo>
                      <a:lnTo>
                        <a:pt x="45" y="1078"/>
                      </a:lnTo>
                      <a:lnTo>
                        <a:pt x="39" y="1079"/>
                      </a:lnTo>
                      <a:lnTo>
                        <a:pt x="33" y="1079"/>
                      </a:lnTo>
                      <a:lnTo>
                        <a:pt x="27" y="1080"/>
                      </a:lnTo>
                      <a:lnTo>
                        <a:pt x="20" y="1080"/>
                      </a:lnTo>
                      <a:lnTo>
                        <a:pt x="15" y="1080"/>
                      </a:lnTo>
                      <a:lnTo>
                        <a:pt x="8" y="1080"/>
                      </a:lnTo>
                      <a:lnTo>
                        <a:pt x="0" y="107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93000"/>
                    </a:lnSpc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  <a:defRPr/>
                  </a:pPr>
                  <a:endParaRPr lang="cs-CZ" dirty="0">
                    <a:ea typeface="Microsoft YaHei" charset="-122"/>
                    <a:cs typeface="+mn-cs"/>
                  </a:endParaRPr>
                </a:p>
              </p:txBody>
            </p:sp>
            <p:sp>
              <p:nvSpPr>
                <p:cNvPr id="4118" name="Freeform 15"/>
                <p:cNvSpPr>
                  <a:spLocks noChangeArrowheads="1"/>
                </p:cNvSpPr>
                <p:nvPr/>
              </p:nvSpPr>
              <p:spPr bwMode="auto">
                <a:xfrm>
                  <a:off x="4896" y="336"/>
                  <a:ext cx="485" cy="76"/>
                </a:xfrm>
                <a:custGeom>
                  <a:avLst/>
                  <a:gdLst>
                    <a:gd name="T0" fmla="*/ 6806 w 6103"/>
                    <a:gd name="T1" fmla="*/ 3174 h 1114"/>
                    <a:gd name="T2" fmla="*/ 6806 w 6103"/>
                    <a:gd name="T3" fmla="*/ 3174 h 1114"/>
                    <a:gd name="T4" fmla="*/ 6806 w 6103"/>
                    <a:gd name="T5" fmla="*/ 3174 h 1114"/>
                    <a:gd name="T6" fmla="*/ 6806 w 6103"/>
                    <a:gd name="T7" fmla="*/ 3174 h 1114"/>
                    <a:gd name="T8" fmla="*/ 6806 w 6103"/>
                    <a:gd name="T9" fmla="*/ 3174 h 1114"/>
                    <a:gd name="T10" fmla="*/ 6806 w 6103"/>
                    <a:gd name="T11" fmla="*/ 3174 h 1114"/>
                    <a:gd name="T12" fmla="*/ 6806 w 6103"/>
                    <a:gd name="T13" fmla="*/ 3174 h 1114"/>
                    <a:gd name="T14" fmla="*/ 6806 w 6103"/>
                    <a:gd name="T15" fmla="*/ 3174 h 1114"/>
                    <a:gd name="T16" fmla="*/ 6806 w 6103"/>
                    <a:gd name="T17" fmla="*/ 3174 h 1114"/>
                    <a:gd name="T18" fmla="*/ 6806 w 6103"/>
                    <a:gd name="T19" fmla="*/ 3174 h 1114"/>
                    <a:gd name="T20" fmla="*/ 6806 w 6103"/>
                    <a:gd name="T21" fmla="*/ 3174 h 1114"/>
                    <a:gd name="T22" fmla="*/ 6806 w 6103"/>
                    <a:gd name="T23" fmla="*/ 3174 h 1114"/>
                    <a:gd name="T24" fmla="*/ 6806 w 6103"/>
                    <a:gd name="T25" fmla="*/ 3174 h 1114"/>
                    <a:gd name="T26" fmla="*/ 6806 w 6103"/>
                    <a:gd name="T27" fmla="*/ 3174 h 1114"/>
                    <a:gd name="T28" fmla="*/ 6806 w 6103"/>
                    <a:gd name="T29" fmla="*/ 3174 h 1114"/>
                    <a:gd name="T30" fmla="*/ 6806 w 6103"/>
                    <a:gd name="T31" fmla="*/ 3174 h 1114"/>
                    <a:gd name="T32" fmla="*/ 6806 w 6103"/>
                    <a:gd name="T33" fmla="*/ 3174 h 1114"/>
                    <a:gd name="T34" fmla="*/ 6806 w 6103"/>
                    <a:gd name="T35" fmla="*/ 3174 h 1114"/>
                    <a:gd name="T36" fmla="*/ 6806 w 6103"/>
                    <a:gd name="T37" fmla="*/ 3174 h 1114"/>
                    <a:gd name="T38" fmla="*/ 6806 w 6103"/>
                    <a:gd name="T39" fmla="*/ 3174 h 1114"/>
                    <a:gd name="T40" fmla="*/ 6806 w 6103"/>
                    <a:gd name="T41" fmla="*/ 3174 h 1114"/>
                    <a:gd name="T42" fmla="*/ 6806 w 6103"/>
                    <a:gd name="T43" fmla="*/ 3174 h 1114"/>
                    <a:gd name="T44" fmla="*/ 6806 w 6103"/>
                    <a:gd name="T45" fmla="*/ 3174 h 1114"/>
                    <a:gd name="T46" fmla="*/ 6806 w 6103"/>
                    <a:gd name="T47" fmla="*/ 3174 h 1114"/>
                    <a:gd name="T48" fmla="*/ 6806 w 6103"/>
                    <a:gd name="T49" fmla="*/ 3174 h 1114"/>
                    <a:gd name="T50" fmla="*/ 6806 w 6103"/>
                    <a:gd name="T51" fmla="*/ 3174 h 1114"/>
                    <a:gd name="T52" fmla="*/ 6806 w 6103"/>
                    <a:gd name="T53" fmla="*/ 3174 h 1114"/>
                    <a:gd name="T54" fmla="*/ 6806 w 6103"/>
                    <a:gd name="T55" fmla="*/ 3174 h 1114"/>
                    <a:gd name="T56" fmla="*/ 6806 w 6103"/>
                    <a:gd name="T57" fmla="*/ 3174 h 1114"/>
                    <a:gd name="T58" fmla="*/ 6806 w 6103"/>
                    <a:gd name="T59" fmla="*/ 3174 h 1114"/>
                    <a:gd name="T60" fmla="*/ 6806 w 6103"/>
                    <a:gd name="T61" fmla="*/ 3174 h 1114"/>
                    <a:gd name="T62" fmla="*/ 6806 w 6103"/>
                    <a:gd name="T63" fmla="*/ 3174 h 1114"/>
                    <a:gd name="T64" fmla="*/ 6806 w 6103"/>
                    <a:gd name="T65" fmla="*/ 3174 h 1114"/>
                    <a:gd name="T66" fmla="*/ 6806 w 6103"/>
                    <a:gd name="T67" fmla="*/ 3174 h 1114"/>
                    <a:gd name="T68" fmla="*/ 6806 w 6103"/>
                    <a:gd name="T69" fmla="*/ 3174 h 1114"/>
                    <a:gd name="T70" fmla="*/ 6806 w 6103"/>
                    <a:gd name="T71" fmla="*/ 3174 h 1114"/>
                    <a:gd name="T72" fmla="*/ 6806 w 6103"/>
                    <a:gd name="T73" fmla="*/ 3174 h 1114"/>
                    <a:gd name="T74" fmla="*/ 6806 w 6103"/>
                    <a:gd name="T75" fmla="*/ 3174 h 1114"/>
                    <a:gd name="T76" fmla="*/ 6806 w 6103"/>
                    <a:gd name="T77" fmla="*/ 3174 h 1114"/>
                    <a:gd name="T78" fmla="*/ 6806 w 6103"/>
                    <a:gd name="T79" fmla="*/ 3174 h 1114"/>
                    <a:gd name="T80" fmla="*/ 6806 w 6103"/>
                    <a:gd name="T81" fmla="*/ 3174 h 1114"/>
                    <a:gd name="T82" fmla="*/ 6806 w 6103"/>
                    <a:gd name="T83" fmla="*/ 3174 h 1114"/>
                    <a:gd name="T84" fmla="*/ 6806 w 6103"/>
                    <a:gd name="T85" fmla="*/ 3174 h 1114"/>
                    <a:gd name="T86" fmla="*/ 6806 w 6103"/>
                    <a:gd name="T87" fmla="*/ 3174 h 1114"/>
                    <a:gd name="T88" fmla="*/ 6806 w 6103"/>
                    <a:gd name="T89" fmla="*/ 3174 h 1114"/>
                    <a:gd name="T90" fmla="*/ 6806 w 6103"/>
                    <a:gd name="T91" fmla="*/ 3174 h 1114"/>
                    <a:gd name="T92" fmla="*/ 6806 w 6103"/>
                    <a:gd name="T93" fmla="*/ 3174 h 1114"/>
                    <a:gd name="T94" fmla="*/ 6806 w 6103"/>
                    <a:gd name="T95" fmla="*/ 3174 h 1114"/>
                    <a:gd name="T96" fmla="*/ 6806 w 6103"/>
                    <a:gd name="T97" fmla="*/ 3174 h 1114"/>
                    <a:gd name="T98" fmla="*/ 6806 w 6103"/>
                    <a:gd name="T99" fmla="*/ 3174 h 1114"/>
                    <a:gd name="T100" fmla="*/ 6806 w 6103"/>
                    <a:gd name="T101" fmla="*/ 3174 h 1114"/>
                    <a:gd name="T102" fmla="*/ 6806 w 6103"/>
                    <a:gd name="T103" fmla="*/ 3174 h 1114"/>
                    <a:gd name="T104" fmla="*/ 6806 w 6103"/>
                    <a:gd name="T105" fmla="*/ 3174 h 1114"/>
                    <a:gd name="T106" fmla="*/ 6806 w 6103"/>
                    <a:gd name="T107" fmla="*/ 3174 h 1114"/>
                    <a:gd name="T108" fmla="*/ 6806 w 6103"/>
                    <a:gd name="T109" fmla="*/ 3174 h 1114"/>
                    <a:gd name="T110" fmla="*/ 6806 w 6103"/>
                    <a:gd name="T111" fmla="*/ 3174 h 1114"/>
                    <a:gd name="T112" fmla="*/ 6806 w 6103"/>
                    <a:gd name="T113" fmla="*/ 3174 h 1114"/>
                    <a:gd name="T114" fmla="*/ 6806 w 6103"/>
                    <a:gd name="T115" fmla="*/ 3174 h 1114"/>
                    <a:gd name="T116" fmla="*/ 6806 w 6103"/>
                    <a:gd name="T117" fmla="*/ 3174 h 1114"/>
                    <a:gd name="T118" fmla="*/ 6806 w 6103"/>
                    <a:gd name="T119" fmla="*/ 3174 h 1114"/>
                    <a:gd name="T120" fmla="*/ 6806 w 6103"/>
                    <a:gd name="T121" fmla="*/ 3174 h 1114"/>
                    <a:gd name="T122" fmla="*/ 6806 w 6103"/>
                    <a:gd name="T123" fmla="*/ 3174 h 1114"/>
                    <a:gd name="T124" fmla="*/ 6806 w 6103"/>
                    <a:gd name="T125" fmla="*/ 3174 h 1114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6103"/>
                    <a:gd name="T190" fmla="*/ 0 h 1114"/>
                    <a:gd name="T191" fmla="*/ 6103 w 6103"/>
                    <a:gd name="T192" fmla="*/ 1114 h 1114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6103" h="1114">
                      <a:moveTo>
                        <a:pt x="6103" y="104"/>
                      </a:moveTo>
                      <a:lnTo>
                        <a:pt x="6100" y="105"/>
                      </a:lnTo>
                      <a:lnTo>
                        <a:pt x="6096" y="106"/>
                      </a:lnTo>
                      <a:lnTo>
                        <a:pt x="6092" y="107"/>
                      </a:lnTo>
                      <a:lnTo>
                        <a:pt x="6088" y="109"/>
                      </a:lnTo>
                      <a:lnTo>
                        <a:pt x="6085" y="110"/>
                      </a:lnTo>
                      <a:lnTo>
                        <a:pt x="6080" y="111"/>
                      </a:lnTo>
                      <a:lnTo>
                        <a:pt x="6077" y="112"/>
                      </a:lnTo>
                      <a:lnTo>
                        <a:pt x="6073" y="112"/>
                      </a:lnTo>
                      <a:lnTo>
                        <a:pt x="6069" y="113"/>
                      </a:lnTo>
                      <a:lnTo>
                        <a:pt x="6064" y="114"/>
                      </a:lnTo>
                      <a:lnTo>
                        <a:pt x="6061" y="115"/>
                      </a:lnTo>
                      <a:lnTo>
                        <a:pt x="6056" y="117"/>
                      </a:lnTo>
                      <a:lnTo>
                        <a:pt x="6053" y="118"/>
                      </a:lnTo>
                      <a:lnTo>
                        <a:pt x="6048" y="118"/>
                      </a:lnTo>
                      <a:lnTo>
                        <a:pt x="6045" y="119"/>
                      </a:lnTo>
                      <a:lnTo>
                        <a:pt x="6040" y="120"/>
                      </a:lnTo>
                      <a:lnTo>
                        <a:pt x="6035" y="121"/>
                      </a:lnTo>
                      <a:lnTo>
                        <a:pt x="6031" y="121"/>
                      </a:lnTo>
                      <a:lnTo>
                        <a:pt x="6027" y="122"/>
                      </a:lnTo>
                      <a:lnTo>
                        <a:pt x="6023" y="124"/>
                      </a:lnTo>
                      <a:lnTo>
                        <a:pt x="6018" y="125"/>
                      </a:lnTo>
                      <a:lnTo>
                        <a:pt x="6013" y="125"/>
                      </a:lnTo>
                      <a:lnTo>
                        <a:pt x="6009" y="126"/>
                      </a:lnTo>
                      <a:lnTo>
                        <a:pt x="6005" y="127"/>
                      </a:lnTo>
                      <a:lnTo>
                        <a:pt x="6001" y="128"/>
                      </a:lnTo>
                      <a:lnTo>
                        <a:pt x="5996" y="128"/>
                      </a:lnTo>
                      <a:lnTo>
                        <a:pt x="5992" y="129"/>
                      </a:lnTo>
                      <a:lnTo>
                        <a:pt x="5987" y="130"/>
                      </a:lnTo>
                      <a:lnTo>
                        <a:pt x="5982" y="130"/>
                      </a:lnTo>
                      <a:lnTo>
                        <a:pt x="5978" y="132"/>
                      </a:lnTo>
                      <a:lnTo>
                        <a:pt x="5973" y="133"/>
                      </a:lnTo>
                      <a:lnTo>
                        <a:pt x="5967" y="133"/>
                      </a:lnTo>
                      <a:lnTo>
                        <a:pt x="5963" y="134"/>
                      </a:lnTo>
                      <a:lnTo>
                        <a:pt x="5958" y="135"/>
                      </a:lnTo>
                      <a:lnTo>
                        <a:pt x="5954" y="135"/>
                      </a:lnTo>
                      <a:lnTo>
                        <a:pt x="5949" y="136"/>
                      </a:lnTo>
                      <a:lnTo>
                        <a:pt x="5944" y="136"/>
                      </a:lnTo>
                      <a:lnTo>
                        <a:pt x="5939" y="137"/>
                      </a:lnTo>
                      <a:lnTo>
                        <a:pt x="5934" y="139"/>
                      </a:lnTo>
                      <a:lnTo>
                        <a:pt x="5929" y="139"/>
                      </a:lnTo>
                      <a:lnTo>
                        <a:pt x="5924" y="140"/>
                      </a:lnTo>
                      <a:lnTo>
                        <a:pt x="5919" y="140"/>
                      </a:lnTo>
                      <a:lnTo>
                        <a:pt x="5914" y="141"/>
                      </a:lnTo>
                      <a:lnTo>
                        <a:pt x="5909" y="141"/>
                      </a:lnTo>
                      <a:lnTo>
                        <a:pt x="5904" y="142"/>
                      </a:lnTo>
                      <a:lnTo>
                        <a:pt x="5899" y="143"/>
                      </a:lnTo>
                      <a:lnTo>
                        <a:pt x="5894" y="143"/>
                      </a:lnTo>
                      <a:lnTo>
                        <a:pt x="5889" y="144"/>
                      </a:lnTo>
                      <a:lnTo>
                        <a:pt x="5883" y="144"/>
                      </a:lnTo>
                      <a:lnTo>
                        <a:pt x="5879" y="145"/>
                      </a:lnTo>
                      <a:lnTo>
                        <a:pt x="5873" y="145"/>
                      </a:lnTo>
                      <a:lnTo>
                        <a:pt x="5867" y="147"/>
                      </a:lnTo>
                      <a:lnTo>
                        <a:pt x="5863" y="147"/>
                      </a:lnTo>
                      <a:lnTo>
                        <a:pt x="5857" y="148"/>
                      </a:lnTo>
                      <a:lnTo>
                        <a:pt x="5852" y="148"/>
                      </a:lnTo>
                      <a:lnTo>
                        <a:pt x="5846" y="148"/>
                      </a:lnTo>
                      <a:lnTo>
                        <a:pt x="5841" y="149"/>
                      </a:lnTo>
                      <a:lnTo>
                        <a:pt x="5836" y="149"/>
                      </a:lnTo>
                      <a:lnTo>
                        <a:pt x="5830" y="150"/>
                      </a:lnTo>
                      <a:lnTo>
                        <a:pt x="5824" y="150"/>
                      </a:lnTo>
                      <a:lnTo>
                        <a:pt x="5819" y="151"/>
                      </a:lnTo>
                      <a:lnTo>
                        <a:pt x="5814" y="151"/>
                      </a:lnTo>
                      <a:lnTo>
                        <a:pt x="5808" y="151"/>
                      </a:lnTo>
                      <a:lnTo>
                        <a:pt x="5803" y="152"/>
                      </a:lnTo>
                      <a:lnTo>
                        <a:pt x="5797" y="152"/>
                      </a:lnTo>
                      <a:lnTo>
                        <a:pt x="5791" y="153"/>
                      </a:lnTo>
                      <a:lnTo>
                        <a:pt x="5785" y="153"/>
                      </a:lnTo>
                      <a:lnTo>
                        <a:pt x="5780" y="153"/>
                      </a:lnTo>
                      <a:lnTo>
                        <a:pt x="5774" y="155"/>
                      </a:lnTo>
                      <a:lnTo>
                        <a:pt x="5768" y="155"/>
                      </a:lnTo>
                      <a:lnTo>
                        <a:pt x="5762" y="155"/>
                      </a:lnTo>
                      <a:lnTo>
                        <a:pt x="5757" y="156"/>
                      </a:lnTo>
                      <a:lnTo>
                        <a:pt x="5751" y="156"/>
                      </a:lnTo>
                      <a:lnTo>
                        <a:pt x="5745" y="156"/>
                      </a:lnTo>
                      <a:lnTo>
                        <a:pt x="5739" y="157"/>
                      </a:lnTo>
                      <a:lnTo>
                        <a:pt x="5733" y="157"/>
                      </a:lnTo>
                      <a:lnTo>
                        <a:pt x="5728" y="157"/>
                      </a:lnTo>
                      <a:lnTo>
                        <a:pt x="5722" y="158"/>
                      </a:lnTo>
                      <a:lnTo>
                        <a:pt x="5716" y="158"/>
                      </a:lnTo>
                      <a:lnTo>
                        <a:pt x="5710" y="158"/>
                      </a:lnTo>
                      <a:lnTo>
                        <a:pt x="5704" y="158"/>
                      </a:lnTo>
                      <a:lnTo>
                        <a:pt x="5698" y="159"/>
                      </a:lnTo>
                      <a:lnTo>
                        <a:pt x="5692" y="159"/>
                      </a:lnTo>
                      <a:lnTo>
                        <a:pt x="5686" y="159"/>
                      </a:lnTo>
                      <a:lnTo>
                        <a:pt x="5680" y="159"/>
                      </a:lnTo>
                      <a:lnTo>
                        <a:pt x="5674" y="160"/>
                      </a:lnTo>
                      <a:lnTo>
                        <a:pt x="5668" y="160"/>
                      </a:lnTo>
                      <a:lnTo>
                        <a:pt x="5662" y="160"/>
                      </a:lnTo>
                      <a:lnTo>
                        <a:pt x="5655" y="160"/>
                      </a:lnTo>
                      <a:lnTo>
                        <a:pt x="5649" y="160"/>
                      </a:lnTo>
                      <a:lnTo>
                        <a:pt x="5644" y="162"/>
                      </a:lnTo>
                      <a:lnTo>
                        <a:pt x="5637" y="162"/>
                      </a:lnTo>
                      <a:lnTo>
                        <a:pt x="5631" y="162"/>
                      </a:lnTo>
                      <a:lnTo>
                        <a:pt x="5624" y="162"/>
                      </a:lnTo>
                      <a:lnTo>
                        <a:pt x="5618" y="162"/>
                      </a:lnTo>
                      <a:lnTo>
                        <a:pt x="5611" y="163"/>
                      </a:lnTo>
                      <a:lnTo>
                        <a:pt x="5606" y="163"/>
                      </a:lnTo>
                      <a:lnTo>
                        <a:pt x="5599" y="163"/>
                      </a:lnTo>
                      <a:lnTo>
                        <a:pt x="5593" y="163"/>
                      </a:lnTo>
                      <a:lnTo>
                        <a:pt x="5586" y="163"/>
                      </a:lnTo>
                      <a:lnTo>
                        <a:pt x="5580" y="163"/>
                      </a:lnTo>
                      <a:lnTo>
                        <a:pt x="5573" y="163"/>
                      </a:lnTo>
                      <a:lnTo>
                        <a:pt x="5568" y="163"/>
                      </a:lnTo>
                      <a:lnTo>
                        <a:pt x="5561" y="164"/>
                      </a:lnTo>
                      <a:lnTo>
                        <a:pt x="5555" y="164"/>
                      </a:lnTo>
                      <a:lnTo>
                        <a:pt x="5548" y="164"/>
                      </a:lnTo>
                      <a:lnTo>
                        <a:pt x="5541" y="164"/>
                      </a:lnTo>
                      <a:lnTo>
                        <a:pt x="5535" y="164"/>
                      </a:lnTo>
                      <a:lnTo>
                        <a:pt x="5528" y="164"/>
                      </a:lnTo>
                      <a:lnTo>
                        <a:pt x="5521" y="164"/>
                      </a:lnTo>
                      <a:lnTo>
                        <a:pt x="5515" y="164"/>
                      </a:lnTo>
                      <a:lnTo>
                        <a:pt x="5509" y="164"/>
                      </a:lnTo>
                      <a:lnTo>
                        <a:pt x="5502" y="164"/>
                      </a:lnTo>
                      <a:lnTo>
                        <a:pt x="5495" y="164"/>
                      </a:lnTo>
                      <a:lnTo>
                        <a:pt x="5488" y="164"/>
                      </a:lnTo>
                      <a:lnTo>
                        <a:pt x="5482" y="164"/>
                      </a:lnTo>
                      <a:lnTo>
                        <a:pt x="5475" y="164"/>
                      </a:lnTo>
                      <a:lnTo>
                        <a:pt x="5468" y="164"/>
                      </a:lnTo>
                      <a:lnTo>
                        <a:pt x="5462" y="164"/>
                      </a:lnTo>
                      <a:lnTo>
                        <a:pt x="5455" y="164"/>
                      </a:lnTo>
                      <a:lnTo>
                        <a:pt x="5448" y="164"/>
                      </a:lnTo>
                      <a:lnTo>
                        <a:pt x="5442" y="164"/>
                      </a:lnTo>
                      <a:lnTo>
                        <a:pt x="5435" y="164"/>
                      </a:lnTo>
                      <a:lnTo>
                        <a:pt x="5428" y="164"/>
                      </a:lnTo>
                      <a:lnTo>
                        <a:pt x="5421" y="164"/>
                      </a:lnTo>
                      <a:lnTo>
                        <a:pt x="5414" y="164"/>
                      </a:lnTo>
                      <a:lnTo>
                        <a:pt x="5407" y="164"/>
                      </a:lnTo>
                      <a:lnTo>
                        <a:pt x="5400" y="164"/>
                      </a:lnTo>
                      <a:lnTo>
                        <a:pt x="5394" y="164"/>
                      </a:lnTo>
                      <a:lnTo>
                        <a:pt x="5387" y="164"/>
                      </a:lnTo>
                      <a:lnTo>
                        <a:pt x="5380" y="164"/>
                      </a:lnTo>
                      <a:lnTo>
                        <a:pt x="5373" y="164"/>
                      </a:lnTo>
                      <a:lnTo>
                        <a:pt x="5366" y="164"/>
                      </a:lnTo>
                      <a:lnTo>
                        <a:pt x="5359" y="164"/>
                      </a:lnTo>
                      <a:lnTo>
                        <a:pt x="5352" y="164"/>
                      </a:lnTo>
                      <a:lnTo>
                        <a:pt x="5345" y="164"/>
                      </a:lnTo>
                      <a:lnTo>
                        <a:pt x="5338" y="164"/>
                      </a:lnTo>
                      <a:lnTo>
                        <a:pt x="5331" y="163"/>
                      </a:lnTo>
                      <a:lnTo>
                        <a:pt x="5323" y="163"/>
                      </a:lnTo>
                      <a:lnTo>
                        <a:pt x="5316" y="163"/>
                      </a:lnTo>
                      <a:lnTo>
                        <a:pt x="5309" y="163"/>
                      </a:lnTo>
                      <a:lnTo>
                        <a:pt x="5303" y="163"/>
                      </a:lnTo>
                      <a:lnTo>
                        <a:pt x="5296" y="163"/>
                      </a:lnTo>
                      <a:lnTo>
                        <a:pt x="5289" y="163"/>
                      </a:lnTo>
                      <a:lnTo>
                        <a:pt x="5281" y="163"/>
                      </a:lnTo>
                      <a:lnTo>
                        <a:pt x="5274" y="163"/>
                      </a:lnTo>
                      <a:lnTo>
                        <a:pt x="5267" y="162"/>
                      </a:lnTo>
                      <a:lnTo>
                        <a:pt x="5260" y="162"/>
                      </a:lnTo>
                      <a:lnTo>
                        <a:pt x="5253" y="162"/>
                      </a:lnTo>
                      <a:lnTo>
                        <a:pt x="5245" y="162"/>
                      </a:lnTo>
                      <a:lnTo>
                        <a:pt x="5238" y="162"/>
                      </a:lnTo>
                      <a:lnTo>
                        <a:pt x="5231" y="162"/>
                      </a:lnTo>
                      <a:lnTo>
                        <a:pt x="5223" y="160"/>
                      </a:lnTo>
                      <a:lnTo>
                        <a:pt x="5216" y="160"/>
                      </a:lnTo>
                      <a:lnTo>
                        <a:pt x="5209" y="160"/>
                      </a:lnTo>
                      <a:lnTo>
                        <a:pt x="5202" y="160"/>
                      </a:lnTo>
                      <a:lnTo>
                        <a:pt x="5194" y="160"/>
                      </a:lnTo>
                      <a:lnTo>
                        <a:pt x="5187" y="160"/>
                      </a:lnTo>
                      <a:lnTo>
                        <a:pt x="5179" y="159"/>
                      </a:lnTo>
                      <a:lnTo>
                        <a:pt x="5172" y="159"/>
                      </a:lnTo>
                      <a:lnTo>
                        <a:pt x="5165" y="159"/>
                      </a:lnTo>
                      <a:lnTo>
                        <a:pt x="5157" y="159"/>
                      </a:lnTo>
                      <a:lnTo>
                        <a:pt x="5150" y="158"/>
                      </a:lnTo>
                      <a:lnTo>
                        <a:pt x="5144" y="158"/>
                      </a:lnTo>
                      <a:lnTo>
                        <a:pt x="5135" y="158"/>
                      </a:lnTo>
                      <a:lnTo>
                        <a:pt x="5129" y="158"/>
                      </a:lnTo>
                      <a:lnTo>
                        <a:pt x="5121" y="158"/>
                      </a:lnTo>
                      <a:lnTo>
                        <a:pt x="5114" y="157"/>
                      </a:lnTo>
                      <a:lnTo>
                        <a:pt x="5106" y="157"/>
                      </a:lnTo>
                      <a:lnTo>
                        <a:pt x="5099" y="157"/>
                      </a:lnTo>
                      <a:lnTo>
                        <a:pt x="5091" y="157"/>
                      </a:lnTo>
                      <a:lnTo>
                        <a:pt x="5084" y="156"/>
                      </a:lnTo>
                      <a:lnTo>
                        <a:pt x="5076" y="156"/>
                      </a:lnTo>
                      <a:lnTo>
                        <a:pt x="5069" y="156"/>
                      </a:lnTo>
                      <a:lnTo>
                        <a:pt x="5061" y="156"/>
                      </a:lnTo>
                      <a:lnTo>
                        <a:pt x="5054" y="155"/>
                      </a:lnTo>
                      <a:lnTo>
                        <a:pt x="5039" y="155"/>
                      </a:lnTo>
                      <a:lnTo>
                        <a:pt x="5024" y="153"/>
                      </a:lnTo>
                      <a:lnTo>
                        <a:pt x="5008" y="153"/>
                      </a:lnTo>
                      <a:lnTo>
                        <a:pt x="4993" y="152"/>
                      </a:lnTo>
                      <a:lnTo>
                        <a:pt x="4978" y="152"/>
                      </a:lnTo>
                      <a:lnTo>
                        <a:pt x="4963" y="151"/>
                      </a:lnTo>
                      <a:lnTo>
                        <a:pt x="4948" y="150"/>
                      </a:lnTo>
                      <a:lnTo>
                        <a:pt x="4932" y="150"/>
                      </a:lnTo>
                      <a:lnTo>
                        <a:pt x="4917" y="149"/>
                      </a:lnTo>
                      <a:lnTo>
                        <a:pt x="4902" y="148"/>
                      </a:lnTo>
                      <a:lnTo>
                        <a:pt x="4885" y="148"/>
                      </a:lnTo>
                      <a:lnTo>
                        <a:pt x="4870" y="147"/>
                      </a:lnTo>
                      <a:lnTo>
                        <a:pt x="4854" y="145"/>
                      </a:lnTo>
                      <a:lnTo>
                        <a:pt x="4839" y="145"/>
                      </a:lnTo>
                      <a:lnTo>
                        <a:pt x="4823" y="144"/>
                      </a:lnTo>
                      <a:lnTo>
                        <a:pt x="4808" y="143"/>
                      </a:lnTo>
                      <a:lnTo>
                        <a:pt x="4792" y="143"/>
                      </a:lnTo>
                      <a:lnTo>
                        <a:pt x="4777" y="142"/>
                      </a:lnTo>
                      <a:lnTo>
                        <a:pt x="4761" y="141"/>
                      </a:lnTo>
                      <a:lnTo>
                        <a:pt x="4746" y="140"/>
                      </a:lnTo>
                      <a:lnTo>
                        <a:pt x="4730" y="140"/>
                      </a:lnTo>
                      <a:lnTo>
                        <a:pt x="4714" y="139"/>
                      </a:lnTo>
                      <a:lnTo>
                        <a:pt x="4699" y="137"/>
                      </a:lnTo>
                      <a:lnTo>
                        <a:pt x="4683" y="136"/>
                      </a:lnTo>
                      <a:lnTo>
                        <a:pt x="4668" y="136"/>
                      </a:lnTo>
                      <a:lnTo>
                        <a:pt x="4652" y="135"/>
                      </a:lnTo>
                      <a:lnTo>
                        <a:pt x="4635" y="134"/>
                      </a:lnTo>
                      <a:lnTo>
                        <a:pt x="4619" y="133"/>
                      </a:lnTo>
                      <a:lnTo>
                        <a:pt x="4604" y="133"/>
                      </a:lnTo>
                      <a:lnTo>
                        <a:pt x="4588" y="132"/>
                      </a:lnTo>
                      <a:lnTo>
                        <a:pt x="4572" y="130"/>
                      </a:lnTo>
                      <a:lnTo>
                        <a:pt x="4556" y="129"/>
                      </a:lnTo>
                      <a:lnTo>
                        <a:pt x="4525" y="128"/>
                      </a:lnTo>
                      <a:lnTo>
                        <a:pt x="4493" y="126"/>
                      </a:lnTo>
                      <a:lnTo>
                        <a:pt x="4461" y="125"/>
                      </a:lnTo>
                      <a:lnTo>
                        <a:pt x="4429" y="122"/>
                      </a:lnTo>
                      <a:lnTo>
                        <a:pt x="4397" y="121"/>
                      </a:lnTo>
                      <a:lnTo>
                        <a:pt x="4366" y="119"/>
                      </a:lnTo>
                      <a:lnTo>
                        <a:pt x="4334" y="118"/>
                      </a:lnTo>
                      <a:lnTo>
                        <a:pt x="4301" y="115"/>
                      </a:lnTo>
                      <a:lnTo>
                        <a:pt x="4286" y="115"/>
                      </a:lnTo>
                      <a:lnTo>
                        <a:pt x="4270" y="114"/>
                      </a:lnTo>
                      <a:lnTo>
                        <a:pt x="4254" y="113"/>
                      </a:lnTo>
                      <a:lnTo>
                        <a:pt x="4238" y="112"/>
                      </a:lnTo>
                      <a:lnTo>
                        <a:pt x="4223" y="112"/>
                      </a:lnTo>
                      <a:lnTo>
                        <a:pt x="4207" y="111"/>
                      </a:lnTo>
                      <a:lnTo>
                        <a:pt x="4191" y="110"/>
                      </a:lnTo>
                      <a:lnTo>
                        <a:pt x="4175" y="110"/>
                      </a:lnTo>
                      <a:lnTo>
                        <a:pt x="4160" y="109"/>
                      </a:lnTo>
                      <a:lnTo>
                        <a:pt x="4143" y="107"/>
                      </a:lnTo>
                      <a:lnTo>
                        <a:pt x="4127" y="107"/>
                      </a:lnTo>
                      <a:lnTo>
                        <a:pt x="4111" y="106"/>
                      </a:lnTo>
                      <a:lnTo>
                        <a:pt x="4096" y="106"/>
                      </a:lnTo>
                      <a:lnTo>
                        <a:pt x="4080" y="105"/>
                      </a:lnTo>
                      <a:lnTo>
                        <a:pt x="4064" y="104"/>
                      </a:lnTo>
                      <a:lnTo>
                        <a:pt x="4049" y="104"/>
                      </a:lnTo>
                      <a:lnTo>
                        <a:pt x="4033" y="103"/>
                      </a:lnTo>
                      <a:lnTo>
                        <a:pt x="4017" y="103"/>
                      </a:lnTo>
                      <a:lnTo>
                        <a:pt x="4002" y="102"/>
                      </a:lnTo>
                      <a:lnTo>
                        <a:pt x="3986" y="102"/>
                      </a:lnTo>
                      <a:lnTo>
                        <a:pt x="3971" y="101"/>
                      </a:lnTo>
                      <a:lnTo>
                        <a:pt x="3954" y="101"/>
                      </a:lnTo>
                      <a:lnTo>
                        <a:pt x="3940" y="99"/>
                      </a:lnTo>
                      <a:lnTo>
                        <a:pt x="3923" y="99"/>
                      </a:lnTo>
                      <a:lnTo>
                        <a:pt x="3908" y="98"/>
                      </a:lnTo>
                      <a:lnTo>
                        <a:pt x="3892" y="98"/>
                      </a:lnTo>
                      <a:lnTo>
                        <a:pt x="3877" y="97"/>
                      </a:lnTo>
                      <a:lnTo>
                        <a:pt x="3862" y="97"/>
                      </a:lnTo>
                      <a:lnTo>
                        <a:pt x="3846" y="97"/>
                      </a:lnTo>
                      <a:lnTo>
                        <a:pt x="3831" y="96"/>
                      </a:lnTo>
                      <a:lnTo>
                        <a:pt x="3816" y="96"/>
                      </a:lnTo>
                      <a:lnTo>
                        <a:pt x="3800" y="96"/>
                      </a:lnTo>
                      <a:lnTo>
                        <a:pt x="3793" y="95"/>
                      </a:lnTo>
                      <a:lnTo>
                        <a:pt x="3785" y="95"/>
                      </a:lnTo>
                      <a:lnTo>
                        <a:pt x="3778" y="95"/>
                      </a:lnTo>
                      <a:lnTo>
                        <a:pt x="3770" y="95"/>
                      </a:lnTo>
                      <a:lnTo>
                        <a:pt x="3762" y="95"/>
                      </a:lnTo>
                      <a:lnTo>
                        <a:pt x="3755" y="95"/>
                      </a:lnTo>
                      <a:lnTo>
                        <a:pt x="3747" y="95"/>
                      </a:lnTo>
                      <a:lnTo>
                        <a:pt x="3740" y="94"/>
                      </a:lnTo>
                      <a:lnTo>
                        <a:pt x="3732" y="94"/>
                      </a:lnTo>
                      <a:lnTo>
                        <a:pt x="3725" y="94"/>
                      </a:lnTo>
                      <a:lnTo>
                        <a:pt x="3717" y="94"/>
                      </a:lnTo>
                      <a:lnTo>
                        <a:pt x="3710" y="94"/>
                      </a:lnTo>
                      <a:lnTo>
                        <a:pt x="3702" y="94"/>
                      </a:lnTo>
                      <a:lnTo>
                        <a:pt x="3695" y="94"/>
                      </a:lnTo>
                      <a:lnTo>
                        <a:pt x="3687" y="94"/>
                      </a:lnTo>
                      <a:lnTo>
                        <a:pt x="3680" y="94"/>
                      </a:lnTo>
                      <a:lnTo>
                        <a:pt x="3672" y="94"/>
                      </a:lnTo>
                      <a:lnTo>
                        <a:pt x="3665" y="92"/>
                      </a:lnTo>
                      <a:lnTo>
                        <a:pt x="3657" y="92"/>
                      </a:lnTo>
                      <a:lnTo>
                        <a:pt x="3650" y="92"/>
                      </a:lnTo>
                      <a:lnTo>
                        <a:pt x="3642" y="92"/>
                      </a:lnTo>
                      <a:lnTo>
                        <a:pt x="3635" y="92"/>
                      </a:lnTo>
                      <a:lnTo>
                        <a:pt x="3627" y="92"/>
                      </a:lnTo>
                      <a:lnTo>
                        <a:pt x="3620" y="92"/>
                      </a:lnTo>
                      <a:lnTo>
                        <a:pt x="3613" y="92"/>
                      </a:lnTo>
                      <a:lnTo>
                        <a:pt x="3605" y="92"/>
                      </a:lnTo>
                      <a:lnTo>
                        <a:pt x="3598" y="92"/>
                      </a:lnTo>
                      <a:lnTo>
                        <a:pt x="3590" y="92"/>
                      </a:lnTo>
                      <a:lnTo>
                        <a:pt x="3583" y="92"/>
                      </a:lnTo>
                      <a:lnTo>
                        <a:pt x="3577" y="92"/>
                      </a:lnTo>
                      <a:lnTo>
                        <a:pt x="3569" y="92"/>
                      </a:lnTo>
                      <a:lnTo>
                        <a:pt x="3562" y="92"/>
                      </a:lnTo>
                      <a:lnTo>
                        <a:pt x="3555" y="92"/>
                      </a:lnTo>
                      <a:lnTo>
                        <a:pt x="3547" y="92"/>
                      </a:lnTo>
                      <a:lnTo>
                        <a:pt x="3540" y="92"/>
                      </a:lnTo>
                      <a:lnTo>
                        <a:pt x="3533" y="92"/>
                      </a:lnTo>
                      <a:lnTo>
                        <a:pt x="3526" y="92"/>
                      </a:lnTo>
                      <a:lnTo>
                        <a:pt x="3518" y="92"/>
                      </a:lnTo>
                      <a:lnTo>
                        <a:pt x="3511" y="92"/>
                      </a:lnTo>
                      <a:lnTo>
                        <a:pt x="3504" y="92"/>
                      </a:lnTo>
                      <a:lnTo>
                        <a:pt x="3497" y="94"/>
                      </a:lnTo>
                      <a:lnTo>
                        <a:pt x="3489" y="94"/>
                      </a:lnTo>
                      <a:lnTo>
                        <a:pt x="3482" y="94"/>
                      </a:lnTo>
                      <a:lnTo>
                        <a:pt x="3475" y="94"/>
                      </a:lnTo>
                      <a:lnTo>
                        <a:pt x="3468" y="94"/>
                      </a:lnTo>
                      <a:lnTo>
                        <a:pt x="3461" y="94"/>
                      </a:lnTo>
                      <a:lnTo>
                        <a:pt x="3454" y="94"/>
                      </a:lnTo>
                      <a:lnTo>
                        <a:pt x="3446" y="94"/>
                      </a:lnTo>
                      <a:lnTo>
                        <a:pt x="3439" y="94"/>
                      </a:lnTo>
                      <a:lnTo>
                        <a:pt x="3433" y="95"/>
                      </a:lnTo>
                      <a:lnTo>
                        <a:pt x="3426" y="95"/>
                      </a:lnTo>
                      <a:lnTo>
                        <a:pt x="3419" y="95"/>
                      </a:lnTo>
                      <a:lnTo>
                        <a:pt x="3412" y="95"/>
                      </a:lnTo>
                      <a:lnTo>
                        <a:pt x="3405" y="95"/>
                      </a:lnTo>
                      <a:lnTo>
                        <a:pt x="3398" y="95"/>
                      </a:lnTo>
                      <a:lnTo>
                        <a:pt x="3391" y="95"/>
                      </a:lnTo>
                      <a:lnTo>
                        <a:pt x="3384" y="96"/>
                      </a:lnTo>
                      <a:lnTo>
                        <a:pt x="3377" y="96"/>
                      </a:lnTo>
                      <a:lnTo>
                        <a:pt x="3370" y="96"/>
                      </a:lnTo>
                      <a:lnTo>
                        <a:pt x="3363" y="96"/>
                      </a:lnTo>
                      <a:lnTo>
                        <a:pt x="3357" y="97"/>
                      </a:lnTo>
                      <a:lnTo>
                        <a:pt x="3350" y="97"/>
                      </a:lnTo>
                      <a:lnTo>
                        <a:pt x="3343" y="97"/>
                      </a:lnTo>
                      <a:lnTo>
                        <a:pt x="3336" y="97"/>
                      </a:lnTo>
                      <a:lnTo>
                        <a:pt x="3329" y="97"/>
                      </a:lnTo>
                      <a:lnTo>
                        <a:pt x="3322" y="98"/>
                      </a:lnTo>
                      <a:lnTo>
                        <a:pt x="3315" y="98"/>
                      </a:lnTo>
                      <a:lnTo>
                        <a:pt x="3309" y="98"/>
                      </a:lnTo>
                      <a:lnTo>
                        <a:pt x="3302" y="99"/>
                      </a:lnTo>
                      <a:lnTo>
                        <a:pt x="3295" y="99"/>
                      </a:lnTo>
                      <a:lnTo>
                        <a:pt x="3289" y="99"/>
                      </a:lnTo>
                      <a:lnTo>
                        <a:pt x="3282" y="99"/>
                      </a:lnTo>
                      <a:lnTo>
                        <a:pt x="3276" y="101"/>
                      </a:lnTo>
                      <a:lnTo>
                        <a:pt x="3269" y="101"/>
                      </a:lnTo>
                      <a:lnTo>
                        <a:pt x="3262" y="101"/>
                      </a:lnTo>
                      <a:lnTo>
                        <a:pt x="3255" y="102"/>
                      </a:lnTo>
                      <a:lnTo>
                        <a:pt x="3249" y="102"/>
                      </a:lnTo>
                      <a:lnTo>
                        <a:pt x="3242" y="102"/>
                      </a:lnTo>
                      <a:lnTo>
                        <a:pt x="3236" y="103"/>
                      </a:lnTo>
                      <a:lnTo>
                        <a:pt x="3229" y="103"/>
                      </a:lnTo>
                      <a:lnTo>
                        <a:pt x="3223" y="104"/>
                      </a:lnTo>
                      <a:lnTo>
                        <a:pt x="3216" y="104"/>
                      </a:lnTo>
                      <a:lnTo>
                        <a:pt x="3210" y="104"/>
                      </a:lnTo>
                      <a:lnTo>
                        <a:pt x="3203" y="105"/>
                      </a:lnTo>
                      <a:lnTo>
                        <a:pt x="3196" y="105"/>
                      </a:lnTo>
                      <a:lnTo>
                        <a:pt x="3191" y="106"/>
                      </a:lnTo>
                      <a:lnTo>
                        <a:pt x="3184" y="106"/>
                      </a:lnTo>
                      <a:lnTo>
                        <a:pt x="3178" y="106"/>
                      </a:lnTo>
                      <a:lnTo>
                        <a:pt x="3171" y="107"/>
                      </a:lnTo>
                      <a:lnTo>
                        <a:pt x="3165" y="107"/>
                      </a:lnTo>
                      <a:lnTo>
                        <a:pt x="3158" y="109"/>
                      </a:lnTo>
                      <a:lnTo>
                        <a:pt x="3153" y="109"/>
                      </a:lnTo>
                      <a:lnTo>
                        <a:pt x="3146" y="110"/>
                      </a:lnTo>
                      <a:lnTo>
                        <a:pt x="3140" y="110"/>
                      </a:lnTo>
                      <a:lnTo>
                        <a:pt x="3133" y="111"/>
                      </a:lnTo>
                      <a:lnTo>
                        <a:pt x="3127" y="111"/>
                      </a:lnTo>
                      <a:lnTo>
                        <a:pt x="3121" y="112"/>
                      </a:lnTo>
                      <a:lnTo>
                        <a:pt x="3115" y="112"/>
                      </a:lnTo>
                      <a:lnTo>
                        <a:pt x="3109" y="113"/>
                      </a:lnTo>
                      <a:lnTo>
                        <a:pt x="3103" y="113"/>
                      </a:lnTo>
                      <a:lnTo>
                        <a:pt x="3096" y="114"/>
                      </a:lnTo>
                      <a:lnTo>
                        <a:pt x="3090" y="115"/>
                      </a:lnTo>
                      <a:lnTo>
                        <a:pt x="3085" y="115"/>
                      </a:lnTo>
                      <a:lnTo>
                        <a:pt x="3079" y="117"/>
                      </a:lnTo>
                      <a:lnTo>
                        <a:pt x="3072" y="117"/>
                      </a:lnTo>
                      <a:lnTo>
                        <a:pt x="3066" y="118"/>
                      </a:lnTo>
                      <a:lnTo>
                        <a:pt x="3060" y="119"/>
                      </a:lnTo>
                      <a:lnTo>
                        <a:pt x="3055" y="119"/>
                      </a:lnTo>
                      <a:lnTo>
                        <a:pt x="3049" y="120"/>
                      </a:lnTo>
                      <a:lnTo>
                        <a:pt x="3042" y="120"/>
                      </a:lnTo>
                      <a:lnTo>
                        <a:pt x="3036" y="121"/>
                      </a:lnTo>
                      <a:lnTo>
                        <a:pt x="3030" y="122"/>
                      </a:lnTo>
                      <a:lnTo>
                        <a:pt x="3025" y="122"/>
                      </a:lnTo>
                      <a:lnTo>
                        <a:pt x="3019" y="124"/>
                      </a:lnTo>
                      <a:lnTo>
                        <a:pt x="3013" y="125"/>
                      </a:lnTo>
                      <a:lnTo>
                        <a:pt x="3007" y="126"/>
                      </a:lnTo>
                      <a:lnTo>
                        <a:pt x="3002" y="126"/>
                      </a:lnTo>
                      <a:lnTo>
                        <a:pt x="2996" y="127"/>
                      </a:lnTo>
                      <a:lnTo>
                        <a:pt x="2990" y="128"/>
                      </a:lnTo>
                      <a:lnTo>
                        <a:pt x="2984" y="128"/>
                      </a:lnTo>
                      <a:lnTo>
                        <a:pt x="2979" y="129"/>
                      </a:lnTo>
                      <a:lnTo>
                        <a:pt x="2973" y="130"/>
                      </a:lnTo>
                      <a:lnTo>
                        <a:pt x="2967" y="132"/>
                      </a:lnTo>
                      <a:lnTo>
                        <a:pt x="2962" y="133"/>
                      </a:lnTo>
                      <a:lnTo>
                        <a:pt x="2957" y="133"/>
                      </a:lnTo>
                      <a:lnTo>
                        <a:pt x="2951" y="134"/>
                      </a:lnTo>
                      <a:lnTo>
                        <a:pt x="2945" y="135"/>
                      </a:lnTo>
                      <a:lnTo>
                        <a:pt x="2939" y="136"/>
                      </a:lnTo>
                      <a:lnTo>
                        <a:pt x="2935" y="137"/>
                      </a:lnTo>
                      <a:lnTo>
                        <a:pt x="2929" y="139"/>
                      </a:lnTo>
                      <a:lnTo>
                        <a:pt x="2923" y="139"/>
                      </a:lnTo>
                      <a:lnTo>
                        <a:pt x="2919" y="140"/>
                      </a:lnTo>
                      <a:lnTo>
                        <a:pt x="2913" y="141"/>
                      </a:lnTo>
                      <a:lnTo>
                        <a:pt x="2907" y="142"/>
                      </a:lnTo>
                      <a:lnTo>
                        <a:pt x="2903" y="143"/>
                      </a:lnTo>
                      <a:lnTo>
                        <a:pt x="2897" y="144"/>
                      </a:lnTo>
                      <a:lnTo>
                        <a:pt x="2892" y="145"/>
                      </a:lnTo>
                      <a:lnTo>
                        <a:pt x="2886" y="147"/>
                      </a:lnTo>
                      <a:lnTo>
                        <a:pt x="2882" y="148"/>
                      </a:lnTo>
                      <a:lnTo>
                        <a:pt x="2876" y="149"/>
                      </a:lnTo>
                      <a:lnTo>
                        <a:pt x="2871" y="150"/>
                      </a:lnTo>
                      <a:lnTo>
                        <a:pt x="2866" y="151"/>
                      </a:lnTo>
                      <a:lnTo>
                        <a:pt x="2861" y="152"/>
                      </a:lnTo>
                      <a:lnTo>
                        <a:pt x="2855" y="153"/>
                      </a:lnTo>
                      <a:lnTo>
                        <a:pt x="2851" y="155"/>
                      </a:lnTo>
                      <a:lnTo>
                        <a:pt x="2846" y="156"/>
                      </a:lnTo>
                      <a:lnTo>
                        <a:pt x="2840" y="157"/>
                      </a:lnTo>
                      <a:lnTo>
                        <a:pt x="2836" y="158"/>
                      </a:lnTo>
                      <a:lnTo>
                        <a:pt x="2831" y="159"/>
                      </a:lnTo>
                      <a:lnTo>
                        <a:pt x="2825" y="160"/>
                      </a:lnTo>
                      <a:lnTo>
                        <a:pt x="2821" y="162"/>
                      </a:lnTo>
                      <a:lnTo>
                        <a:pt x="2816" y="163"/>
                      </a:lnTo>
                      <a:lnTo>
                        <a:pt x="2812" y="164"/>
                      </a:lnTo>
                      <a:lnTo>
                        <a:pt x="2807" y="165"/>
                      </a:lnTo>
                      <a:lnTo>
                        <a:pt x="2801" y="166"/>
                      </a:lnTo>
                      <a:lnTo>
                        <a:pt x="2797" y="168"/>
                      </a:lnTo>
                      <a:lnTo>
                        <a:pt x="2792" y="170"/>
                      </a:lnTo>
                      <a:lnTo>
                        <a:pt x="2787" y="171"/>
                      </a:lnTo>
                      <a:lnTo>
                        <a:pt x="2783" y="172"/>
                      </a:lnTo>
                      <a:lnTo>
                        <a:pt x="2778" y="173"/>
                      </a:lnTo>
                      <a:lnTo>
                        <a:pt x="2774" y="174"/>
                      </a:lnTo>
                      <a:lnTo>
                        <a:pt x="2769" y="176"/>
                      </a:lnTo>
                      <a:lnTo>
                        <a:pt x="2764" y="178"/>
                      </a:lnTo>
                      <a:lnTo>
                        <a:pt x="2760" y="179"/>
                      </a:lnTo>
                      <a:lnTo>
                        <a:pt x="2755" y="180"/>
                      </a:lnTo>
                      <a:lnTo>
                        <a:pt x="2752" y="182"/>
                      </a:lnTo>
                      <a:lnTo>
                        <a:pt x="2747" y="183"/>
                      </a:lnTo>
                      <a:lnTo>
                        <a:pt x="2742" y="185"/>
                      </a:lnTo>
                      <a:lnTo>
                        <a:pt x="2738" y="186"/>
                      </a:lnTo>
                      <a:lnTo>
                        <a:pt x="2733" y="188"/>
                      </a:lnTo>
                      <a:lnTo>
                        <a:pt x="2730" y="189"/>
                      </a:lnTo>
                      <a:lnTo>
                        <a:pt x="2725" y="190"/>
                      </a:lnTo>
                      <a:lnTo>
                        <a:pt x="2721" y="193"/>
                      </a:lnTo>
                      <a:lnTo>
                        <a:pt x="2716" y="194"/>
                      </a:lnTo>
                      <a:lnTo>
                        <a:pt x="2712" y="195"/>
                      </a:lnTo>
                      <a:lnTo>
                        <a:pt x="2708" y="197"/>
                      </a:lnTo>
                      <a:lnTo>
                        <a:pt x="2707" y="197"/>
                      </a:lnTo>
                      <a:lnTo>
                        <a:pt x="2704" y="198"/>
                      </a:lnTo>
                      <a:lnTo>
                        <a:pt x="2702" y="200"/>
                      </a:lnTo>
                      <a:lnTo>
                        <a:pt x="2700" y="200"/>
                      </a:lnTo>
                      <a:lnTo>
                        <a:pt x="2697" y="201"/>
                      </a:lnTo>
                      <a:lnTo>
                        <a:pt x="2696" y="202"/>
                      </a:lnTo>
                      <a:lnTo>
                        <a:pt x="2694" y="203"/>
                      </a:lnTo>
                      <a:lnTo>
                        <a:pt x="2692" y="203"/>
                      </a:lnTo>
                      <a:lnTo>
                        <a:pt x="2689" y="204"/>
                      </a:lnTo>
                      <a:lnTo>
                        <a:pt x="2687" y="205"/>
                      </a:lnTo>
                      <a:lnTo>
                        <a:pt x="2685" y="206"/>
                      </a:lnTo>
                      <a:lnTo>
                        <a:pt x="2682" y="206"/>
                      </a:lnTo>
                      <a:lnTo>
                        <a:pt x="2680" y="208"/>
                      </a:lnTo>
                      <a:lnTo>
                        <a:pt x="2677" y="209"/>
                      </a:lnTo>
                      <a:lnTo>
                        <a:pt x="2674" y="210"/>
                      </a:lnTo>
                      <a:lnTo>
                        <a:pt x="2672" y="211"/>
                      </a:lnTo>
                      <a:lnTo>
                        <a:pt x="2670" y="211"/>
                      </a:lnTo>
                      <a:lnTo>
                        <a:pt x="2668" y="212"/>
                      </a:lnTo>
                      <a:lnTo>
                        <a:pt x="2665" y="213"/>
                      </a:lnTo>
                      <a:lnTo>
                        <a:pt x="2662" y="214"/>
                      </a:lnTo>
                      <a:lnTo>
                        <a:pt x="2659" y="216"/>
                      </a:lnTo>
                      <a:lnTo>
                        <a:pt x="2657" y="217"/>
                      </a:lnTo>
                      <a:lnTo>
                        <a:pt x="2654" y="218"/>
                      </a:lnTo>
                      <a:lnTo>
                        <a:pt x="2651" y="219"/>
                      </a:lnTo>
                      <a:lnTo>
                        <a:pt x="2649" y="220"/>
                      </a:lnTo>
                      <a:lnTo>
                        <a:pt x="2646" y="220"/>
                      </a:lnTo>
                      <a:lnTo>
                        <a:pt x="2643" y="221"/>
                      </a:lnTo>
                      <a:lnTo>
                        <a:pt x="2640" y="223"/>
                      </a:lnTo>
                      <a:lnTo>
                        <a:pt x="2638" y="224"/>
                      </a:lnTo>
                      <a:lnTo>
                        <a:pt x="2634" y="225"/>
                      </a:lnTo>
                      <a:lnTo>
                        <a:pt x="2632" y="226"/>
                      </a:lnTo>
                      <a:lnTo>
                        <a:pt x="2628" y="227"/>
                      </a:lnTo>
                      <a:lnTo>
                        <a:pt x="2625" y="228"/>
                      </a:lnTo>
                      <a:lnTo>
                        <a:pt x="2623" y="229"/>
                      </a:lnTo>
                      <a:lnTo>
                        <a:pt x="2619" y="231"/>
                      </a:lnTo>
                      <a:lnTo>
                        <a:pt x="2616" y="232"/>
                      </a:lnTo>
                      <a:lnTo>
                        <a:pt x="2613" y="233"/>
                      </a:lnTo>
                      <a:lnTo>
                        <a:pt x="2610" y="234"/>
                      </a:lnTo>
                      <a:lnTo>
                        <a:pt x="2606" y="235"/>
                      </a:lnTo>
                      <a:lnTo>
                        <a:pt x="2603" y="236"/>
                      </a:lnTo>
                      <a:lnTo>
                        <a:pt x="2600" y="238"/>
                      </a:lnTo>
                      <a:lnTo>
                        <a:pt x="2597" y="239"/>
                      </a:lnTo>
                      <a:lnTo>
                        <a:pt x="2594" y="241"/>
                      </a:lnTo>
                      <a:lnTo>
                        <a:pt x="2590" y="242"/>
                      </a:lnTo>
                      <a:lnTo>
                        <a:pt x="2587" y="243"/>
                      </a:lnTo>
                      <a:lnTo>
                        <a:pt x="2583" y="244"/>
                      </a:lnTo>
                      <a:lnTo>
                        <a:pt x="2580" y="246"/>
                      </a:lnTo>
                      <a:lnTo>
                        <a:pt x="2576" y="247"/>
                      </a:lnTo>
                      <a:lnTo>
                        <a:pt x="2573" y="248"/>
                      </a:lnTo>
                      <a:lnTo>
                        <a:pt x="2570" y="249"/>
                      </a:lnTo>
                      <a:lnTo>
                        <a:pt x="2566" y="251"/>
                      </a:lnTo>
                      <a:lnTo>
                        <a:pt x="2563" y="252"/>
                      </a:lnTo>
                      <a:lnTo>
                        <a:pt x="2559" y="254"/>
                      </a:lnTo>
                      <a:lnTo>
                        <a:pt x="2555" y="255"/>
                      </a:lnTo>
                      <a:lnTo>
                        <a:pt x="2551" y="256"/>
                      </a:lnTo>
                      <a:lnTo>
                        <a:pt x="2548" y="257"/>
                      </a:lnTo>
                      <a:lnTo>
                        <a:pt x="2544" y="259"/>
                      </a:lnTo>
                      <a:lnTo>
                        <a:pt x="2541" y="261"/>
                      </a:lnTo>
                      <a:lnTo>
                        <a:pt x="2536" y="262"/>
                      </a:lnTo>
                      <a:lnTo>
                        <a:pt x="2533" y="263"/>
                      </a:lnTo>
                      <a:lnTo>
                        <a:pt x="2529" y="264"/>
                      </a:lnTo>
                      <a:lnTo>
                        <a:pt x="2525" y="266"/>
                      </a:lnTo>
                      <a:lnTo>
                        <a:pt x="2521" y="267"/>
                      </a:lnTo>
                      <a:lnTo>
                        <a:pt x="2518" y="269"/>
                      </a:lnTo>
                      <a:lnTo>
                        <a:pt x="2513" y="271"/>
                      </a:lnTo>
                      <a:lnTo>
                        <a:pt x="2510" y="272"/>
                      </a:lnTo>
                      <a:lnTo>
                        <a:pt x="2505" y="273"/>
                      </a:lnTo>
                      <a:lnTo>
                        <a:pt x="2502" y="274"/>
                      </a:lnTo>
                      <a:lnTo>
                        <a:pt x="2497" y="277"/>
                      </a:lnTo>
                      <a:lnTo>
                        <a:pt x="2494" y="278"/>
                      </a:lnTo>
                      <a:lnTo>
                        <a:pt x="2489" y="279"/>
                      </a:lnTo>
                      <a:lnTo>
                        <a:pt x="2485" y="281"/>
                      </a:lnTo>
                      <a:lnTo>
                        <a:pt x="2481" y="282"/>
                      </a:lnTo>
                      <a:lnTo>
                        <a:pt x="2476" y="284"/>
                      </a:lnTo>
                      <a:lnTo>
                        <a:pt x="2473" y="286"/>
                      </a:lnTo>
                      <a:lnTo>
                        <a:pt x="2468" y="287"/>
                      </a:lnTo>
                      <a:lnTo>
                        <a:pt x="2465" y="288"/>
                      </a:lnTo>
                      <a:lnTo>
                        <a:pt x="2460" y="290"/>
                      </a:lnTo>
                      <a:lnTo>
                        <a:pt x="2456" y="292"/>
                      </a:lnTo>
                      <a:lnTo>
                        <a:pt x="2451" y="293"/>
                      </a:lnTo>
                      <a:lnTo>
                        <a:pt x="2447" y="295"/>
                      </a:lnTo>
                      <a:lnTo>
                        <a:pt x="2443" y="296"/>
                      </a:lnTo>
                      <a:lnTo>
                        <a:pt x="2438" y="299"/>
                      </a:lnTo>
                      <a:lnTo>
                        <a:pt x="2434" y="300"/>
                      </a:lnTo>
                      <a:lnTo>
                        <a:pt x="2429" y="302"/>
                      </a:lnTo>
                      <a:lnTo>
                        <a:pt x="2426" y="303"/>
                      </a:lnTo>
                      <a:lnTo>
                        <a:pt x="2421" y="304"/>
                      </a:lnTo>
                      <a:lnTo>
                        <a:pt x="2416" y="307"/>
                      </a:lnTo>
                      <a:lnTo>
                        <a:pt x="2412" y="308"/>
                      </a:lnTo>
                      <a:lnTo>
                        <a:pt x="2407" y="310"/>
                      </a:lnTo>
                      <a:lnTo>
                        <a:pt x="2403" y="311"/>
                      </a:lnTo>
                      <a:lnTo>
                        <a:pt x="2398" y="313"/>
                      </a:lnTo>
                      <a:lnTo>
                        <a:pt x="2393" y="315"/>
                      </a:lnTo>
                      <a:lnTo>
                        <a:pt x="2389" y="317"/>
                      </a:lnTo>
                      <a:lnTo>
                        <a:pt x="2384" y="318"/>
                      </a:lnTo>
                      <a:lnTo>
                        <a:pt x="2379" y="320"/>
                      </a:lnTo>
                      <a:lnTo>
                        <a:pt x="2375" y="322"/>
                      </a:lnTo>
                      <a:lnTo>
                        <a:pt x="2370" y="324"/>
                      </a:lnTo>
                      <a:lnTo>
                        <a:pt x="2364" y="325"/>
                      </a:lnTo>
                      <a:lnTo>
                        <a:pt x="2360" y="327"/>
                      </a:lnTo>
                      <a:lnTo>
                        <a:pt x="2355" y="328"/>
                      </a:lnTo>
                      <a:lnTo>
                        <a:pt x="2351" y="331"/>
                      </a:lnTo>
                      <a:lnTo>
                        <a:pt x="2346" y="332"/>
                      </a:lnTo>
                      <a:lnTo>
                        <a:pt x="2341" y="334"/>
                      </a:lnTo>
                      <a:lnTo>
                        <a:pt x="2336" y="335"/>
                      </a:lnTo>
                      <a:lnTo>
                        <a:pt x="2331" y="338"/>
                      </a:lnTo>
                      <a:lnTo>
                        <a:pt x="2326" y="340"/>
                      </a:lnTo>
                      <a:lnTo>
                        <a:pt x="2322" y="341"/>
                      </a:lnTo>
                      <a:lnTo>
                        <a:pt x="2316" y="343"/>
                      </a:lnTo>
                      <a:lnTo>
                        <a:pt x="2311" y="345"/>
                      </a:lnTo>
                      <a:lnTo>
                        <a:pt x="2307" y="347"/>
                      </a:lnTo>
                      <a:lnTo>
                        <a:pt x="2301" y="348"/>
                      </a:lnTo>
                      <a:lnTo>
                        <a:pt x="2297" y="350"/>
                      </a:lnTo>
                      <a:lnTo>
                        <a:pt x="2291" y="353"/>
                      </a:lnTo>
                      <a:lnTo>
                        <a:pt x="2286" y="354"/>
                      </a:lnTo>
                      <a:lnTo>
                        <a:pt x="2282" y="356"/>
                      </a:lnTo>
                      <a:lnTo>
                        <a:pt x="2276" y="358"/>
                      </a:lnTo>
                      <a:lnTo>
                        <a:pt x="2271" y="360"/>
                      </a:lnTo>
                      <a:lnTo>
                        <a:pt x="2265" y="362"/>
                      </a:lnTo>
                      <a:lnTo>
                        <a:pt x="2261" y="363"/>
                      </a:lnTo>
                      <a:lnTo>
                        <a:pt x="2255" y="365"/>
                      </a:lnTo>
                      <a:lnTo>
                        <a:pt x="2250" y="368"/>
                      </a:lnTo>
                      <a:lnTo>
                        <a:pt x="2245" y="369"/>
                      </a:lnTo>
                      <a:lnTo>
                        <a:pt x="2240" y="371"/>
                      </a:lnTo>
                      <a:lnTo>
                        <a:pt x="2234" y="373"/>
                      </a:lnTo>
                      <a:lnTo>
                        <a:pt x="2229" y="375"/>
                      </a:lnTo>
                      <a:lnTo>
                        <a:pt x="2224" y="377"/>
                      </a:lnTo>
                      <a:lnTo>
                        <a:pt x="2218" y="379"/>
                      </a:lnTo>
                      <a:lnTo>
                        <a:pt x="2212" y="381"/>
                      </a:lnTo>
                      <a:lnTo>
                        <a:pt x="2208" y="383"/>
                      </a:lnTo>
                      <a:lnTo>
                        <a:pt x="2202" y="385"/>
                      </a:lnTo>
                      <a:lnTo>
                        <a:pt x="2196" y="387"/>
                      </a:lnTo>
                      <a:lnTo>
                        <a:pt x="2192" y="388"/>
                      </a:lnTo>
                      <a:lnTo>
                        <a:pt x="2186" y="391"/>
                      </a:lnTo>
                      <a:lnTo>
                        <a:pt x="2180" y="393"/>
                      </a:lnTo>
                      <a:lnTo>
                        <a:pt x="2176" y="395"/>
                      </a:lnTo>
                      <a:lnTo>
                        <a:pt x="2170" y="396"/>
                      </a:lnTo>
                      <a:lnTo>
                        <a:pt x="2164" y="399"/>
                      </a:lnTo>
                      <a:lnTo>
                        <a:pt x="2158" y="401"/>
                      </a:lnTo>
                      <a:lnTo>
                        <a:pt x="2152" y="403"/>
                      </a:lnTo>
                      <a:lnTo>
                        <a:pt x="2147" y="404"/>
                      </a:lnTo>
                      <a:lnTo>
                        <a:pt x="2142" y="407"/>
                      </a:lnTo>
                      <a:lnTo>
                        <a:pt x="2136" y="409"/>
                      </a:lnTo>
                      <a:lnTo>
                        <a:pt x="2131" y="411"/>
                      </a:lnTo>
                      <a:lnTo>
                        <a:pt x="2125" y="412"/>
                      </a:lnTo>
                      <a:lnTo>
                        <a:pt x="2119" y="415"/>
                      </a:lnTo>
                      <a:lnTo>
                        <a:pt x="2113" y="417"/>
                      </a:lnTo>
                      <a:lnTo>
                        <a:pt x="2108" y="419"/>
                      </a:lnTo>
                      <a:lnTo>
                        <a:pt x="2102" y="422"/>
                      </a:lnTo>
                      <a:lnTo>
                        <a:pt x="2096" y="423"/>
                      </a:lnTo>
                      <a:lnTo>
                        <a:pt x="2090" y="425"/>
                      </a:lnTo>
                      <a:lnTo>
                        <a:pt x="2085" y="427"/>
                      </a:lnTo>
                      <a:lnTo>
                        <a:pt x="2079" y="430"/>
                      </a:lnTo>
                      <a:lnTo>
                        <a:pt x="2073" y="432"/>
                      </a:lnTo>
                      <a:lnTo>
                        <a:pt x="2067" y="433"/>
                      </a:lnTo>
                      <a:lnTo>
                        <a:pt x="2061" y="436"/>
                      </a:lnTo>
                      <a:lnTo>
                        <a:pt x="2056" y="438"/>
                      </a:lnTo>
                      <a:lnTo>
                        <a:pt x="2050" y="440"/>
                      </a:lnTo>
                      <a:lnTo>
                        <a:pt x="2044" y="442"/>
                      </a:lnTo>
                      <a:lnTo>
                        <a:pt x="2038" y="445"/>
                      </a:lnTo>
                      <a:lnTo>
                        <a:pt x="2033" y="446"/>
                      </a:lnTo>
                      <a:lnTo>
                        <a:pt x="2027" y="448"/>
                      </a:lnTo>
                      <a:lnTo>
                        <a:pt x="2021" y="450"/>
                      </a:lnTo>
                      <a:lnTo>
                        <a:pt x="2015" y="453"/>
                      </a:lnTo>
                      <a:lnTo>
                        <a:pt x="2008" y="455"/>
                      </a:lnTo>
                      <a:lnTo>
                        <a:pt x="2003" y="457"/>
                      </a:lnTo>
                      <a:lnTo>
                        <a:pt x="1997" y="460"/>
                      </a:lnTo>
                      <a:lnTo>
                        <a:pt x="1991" y="461"/>
                      </a:lnTo>
                      <a:lnTo>
                        <a:pt x="1985" y="463"/>
                      </a:lnTo>
                      <a:lnTo>
                        <a:pt x="1980" y="465"/>
                      </a:lnTo>
                      <a:lnTo>
                        <a:pt x="1973" y="468"/>
                      </a:lnTo>
                      <a:lnTo>
                        <a:pt x="1967" y="470"/>
                      </a:lnTo>
                      <a:lnTo>
                        <a:pt x="1961" y="472"/>
                      </a:lnTo>
                      <a:lnTo>
                        <a:pt x="1955" y="475"/>
                      </a:lnTo>
                      <a:lnTo>
                        <a:pt x="1949" y="477"/>
                      </a:lnTo>
                      <a:lnTo>
                        <a:pt x="1943" y="479"/>
                      </a:lnTo>
                      <a:lnTo>
                        <a:pt x="1937" y="480"/>
                      </a:lnTo>
                      <a:lnTo>
                        <a:pt x="1930" y="483"/>
                      </a:lnTo>
                      <a:lnTo>
                        <a:pt x="1924" y="485"/>
                      </a:lnTo>
                      <a:lnTo>
                        <a:pt x="1919" y="487"/>
                      </a:lnTo>
                      <a:lnTo>
                        <a:pt x="1913" y="490"/>
                      </a:lnTo>
                      <a:lnTo>
                        <a:pt x="1906" y="492"/>
                      </a:lnTo>
                      <a:lnTo>
                        <a:pt x="1900" y="494"/>
                      </a:lnTo>
                      <a:lnTo>
                        <a:pt x="1894" y="497"/>
                      </a:lnTo>
                      <a:lnTo>
                        <a:pt x="1887" y="499"/>
                      </a:lnTo>
                      <a:lnTo>
                        <a:pt x="1882" y="501"/>
                      </a:lnTo>
                      <a:lnTo>
                        <a:pt x="1875" y="503"/>
                      </a:lnTo>
                      <a:lnTo>
                        <a:pt x="1869" y="506"/>
                      </a:lnTo>
                      <a:lnTo>
                        <a:pt x="1863" y="507"/>
                      </a:lnTo>
                      <a:lnTo>
                        <a:pt x="1856" y="509"/>
                      </a:lnTo>
                      <a:lnTo>
                        <a:pt x="1851" y="512"/>
                      </a:lnTo>
                      <a:lnTo>
                        <a:pt x="1844" y="514"/>
                      </a:lnTo>
                      <a:lnTo>
                        <a:pt x="1838" y="516"/>
                      </a:lnTo>
                      <a:lnTo>
                        <a:pt x="1831" y="518"/>
                      </a:lnTo>
                      <a:lnTo>
                        <a:pt x="1825" y="521"/>
                      </a:lnTo>
                      <a:lnTo>
                        <a:pt x="1819" y="523"/>
                      </a:lnTo>
                      <a:lnTo>
                        <a:pt x="1813" y="525"/>
                      </a:lnTo>
                      <a:lnTo>
                        <a:pt x="1807" y="528"/>
                      </a:lnTo>
                      <a:lnTo>
                        <a:pt x="1800" y="530"/>
                      </a:lnTo>
                      <a:lnTo>
                        <a:pt x="1794" y="532"/>
                      </a:lnTo>
                      <a:lnTo>
                        <a:pt x="1780" y="537"/>
                      </a:lnTo>
                      <a:lnTo>
                        <a:pt x="1768" y="541"/>
                      </a:lnTo>
                      <a:lnTo>
                        <a:pt x="1755" y="546"/>
                      </a:lnTo>
                      <a:lnTo>
                        <a:pt x="1742" y="551"/>
                      </a:lnTo>
                      <a:lnTo>
                        <a:pt x="1730" y="555"/>
                      </a:lnTo>
                      <a:lnTo>
                        <a:pt x="1717" y="560"/>
                      </a:lnTo>
                      <a:lnTo>
                        <a:pt x="1704" y="564"/>
                      </a:lnTo>
                      <a:lnTo>
                        <a:pt x="1692" y="569"/>
                      </a:lnTo>
                      <a:lnTo>
                        <a:pt x="1678" y="574"/>
                      </a:lnTo>
                      <a:lnTo>
                        <a:pt x="1665" y="578"/>
                      </a:lnTo>
                      <a:lnTo>
                        <a:pt x="1652" y="583"/>
                      </a:lnTo>
                      <a:lnTo>
                        <a:pt x="1639" y="587"/>
                      </a:lnTo>
                      <a:lnTo>
                        <a:pt x="1626" y="592"/>
                      </a:lnTo>
                      <a:lnTo>
                        <a:pt x="1613" y="597"/>
                      </a:lnTo>
                      <a:lnTo>
                        <a:pt x="1599" y="601"/>
                      </a:lnTo>
                      <a:lnTo>
                        <a:pt x="1587" y="606"/>
                      </a:lnTo>
                      <a:lnTo>
                        <a:pt x="1573" y="611"/>
                      </a:lnTo>
                      <a:lnTo>
                        <a:pt x="1560" y="615"/>
                      </a:lnTo>
                      <a:lnTo>
                        <a:pt x="1548" y="620"/>
                      </a:lnTo>
                      <a:lnTo>
                        <a:pt x="1534" y="624"/>
                      </a:lnTo>
                      <a:lnTo>
                        <a:pt x="1521" y="629"/>
                      </a:lnTo>
                      <a:lnTo>
                        <a:pt x="1507" y="634"/>
                      </a:lnTo>
                      <a:lnTo>
                        <a:pt x="1495" y="638"/>
                      </a:lnTo>
                      <a:lnTo>
                        <a:pt x="1481" y="643"/>
                      </a:lnTo>
                      <a:lnTo>
                        <a:pt x="1468" y="647"/>
                      </a:lnTo>
                      <a:lnTo>
                        <a:pt x="1454" y="652"/>
                      </a:lnTo>
                      <a:lnTo>
                        <a:pt x="1440" y="657"/>
                      </a:lnTo>
                      <a:lnTo>
                        <a:pt x="1428" y="661"/>
                      </a:lnTo>
                      <a:lnTo>
                        <a:pt x="1401" y="670"/>
                      </a:lnTo>
                      <a:lnTo>
                        <a:pt x="1375" y="680"/>
                      </a:lnTo>
                      <a:lnTo>
                        <a:pt x="1347" y="689"/>
                      </a:lnTo>
                      <a:lnTo>
                        <a:pt x="1321" y="699"/>
                      </a:lnTo>
                      <a:lnTo>
                        <a:pt x="1294" y="708"/>
                      </a:lnTo>
                      <a:lnTo>
                        <a:pt x="1268" y="718"/>
                      </a:lnTo>
                      <a:lnTo>
                        <a:pt x="1241" y="727"/>
                      </a:lnTo>
                      <a:lnTo>
                        <a:pt x="1213" y="736"/>
                      </a:lnTo>
                      <a:lnTo>
                        <a:pt x="1201" y="741"/>
                      </a:lnTo>
                      <a:lnTo>
                        <a:pt x="1187" y="745"/>
                      </a:lnTo>
                      <a:lnTo>
                        <a:pt x="1174" y="750"/>
                      </a:lnTo>
                      <a:lnTo>
                        <a:pt x="1160" y="754"/>
                      </a:lnTo>
                      <a:lnTo>
                        <a:pt x="1148" y="758"/>
                      </a:lnTo>
                      <a:lnTo>
                        <a:pt x="1134" y="762"/>
                      </a:lnTo>
                      <a:lnTo>
                        <a:pt x="1120" y="767"/>
                      </a:lnTo>
                      <a:lnTo>
                        <a:pt x="1107" y="772"/>
                      </a:lnTo>
                      <a:lnTo>
                        <a:pt x="1094" y="776"/>
                      </a:lnTo>
                      <a:lnTo>
                        <a:pt x="1081" y="781"/>
                      </a:lnTo>
                      <a:lnTo>
                        <a:pt x="1068" y="785"/>
                      </a:lnTo>
                      <a:lnTo>
                        <a:pt x="1054" y="790"/>
                      </a:lnTo>
                      <a:lnTo>
                        <a:pt x="1042" y="795"/>
                      </a:lnTo>
                      <a:lnTo>
                        <a:pt x="1028" y="799"/>
                      </a:lnTo>
                      <a:lnTo>
                        <a:pt x="1015" y="804"/>
                      </a:lnTo>
                      <a:lnTo>
                        <a:pt x="1001" y="807"/>
                      </a:lnTo>
                      <a:lnTo>
                        <a:pt x="989" y="812"/>
                      </a:lnTo>
                      <a:lnTo>
                        <a:pt x="976" y="817"/>
                      </a:lnTo>
                      <a:lnTo>
                        <a:pt x="962" y="821"/>
                      </a:lnTo>
                      <a:lnTo>
                        <a:pt x="950" y="826"/>
                      </a:lnTo>
                      <a:lnTo>
                        <a:pt x="937" y="830"/>
                      </a:lnTo>
                      <a:lnTo>
                        <a:pt x="924" y="834"/>
                      </a:lnTo>
                      <a:lnTo>
                        <a:pt x="910" y="838"/>
                      </a:lnTo>
                      <a:lnTo>
                        <a:pt x="898" y="843"/>
                      </a:lnTo>
                      <a:lnTo>
                        <a:pt x="885" y="848"/>
                      </a:lnTo>
                      <a:lnTo>
                        <a:pt x="872" y="851"/>
                      </a:lnTo>
                      <a:lnTo>
                        <a:pt x="860" y="856"/>
                      </a:lnTo>
                      <a:lnTo>
                        <a:pt x="847" y="860"/>
                      </a:lnTo>
                      <a:lnTo>
                        <a:pt x="840" y="863"/>
                      </a:lnTo>
                      <a:lnTo>
                        <a:pt x="834" y="864"/>
                      </a:lnTo>
                      <a:lnTo>
                        <a:pt x="827" y="866"/>
                      </a:lnTo>
                      <a:lnTo>
                        <a:pt x="822" y="868"/>
                      </a:lnTo>
                      <a:lnTo>
                        <a:pt x="815" y="871"/>
                      </a:lnTo>
                      <a:lnTo>
                        <a:pt x="809" y="873"/>
                      </a:lnTo>
                      <a:lnTo>
                        <a:pt x="802" y="874"/>
                      </a:lnTo>
                      <a:lnTo>
                        <a:pt x="796" y="876"/>
                      </a:lnTo>
                      <a:lnTo>
                        <a:pt x="789" y="879"/>
                      </a:lnTo>
                      <a:lnTo>
                        <a:pt x="784" y="881"/>
                      </a:lnTo>
                      <a:lnTo>
                        <a:pt x="777" y="883"/>
                      </a:lnTo>
                      <a:lnTo>
                        <a:pt x="771" y="886"/>
                      </a:lnTo>
                      <a:lnTo>
                        <a:pt x="764" y="887"/>
                      </a:lnTo>
                      <a:lnTo>
                        <a:pt x="758" y="889"/>
                      </a:lnTo>
                      <a:lnTo>
                        <a:pt x="753" y="891"/>
                      </a:lnTo>
                      <a:lnTo>
                        <a:pt x="746" y="894"/>
                      </a:lnTo>
                      <a:lnTo>
                        <a:pt x="740" y="895"/>
                      </a:lnTo>
                      <a:lnTo>
                        <a:pt x="733" y="897"/>
                      </a:lnTo>
                      <a:lnTo>
                        <a:pt x="727" y="899"/>
                      </a:lnTo>
                      <a:lnTo>
                        <a:pt x="721" y="902"/>
                      </a:lnTo>
                      <a:lnTo>
                        <a:pt x="715" y="903"/>
                      </a:lnTo>
                      <a:lnTo>
                        <a:pt x="709" y="905"/>
                      </a:lnTo>
                      <a:lnTo>
                        <a:pt x="703" y="908"/>
                      </a:lnTo>
                      <a:lnTo>
                        <a:pt x="696" y="910"/>
                      </a:lnTo>
                      <a:lnTo>
                        <a:pt x="690" y="911"/>
                      </a:lnTo>
                      <a:lnTo>
                        <a:pt x="685" y="913"/>
                      </a:lnTo>
                      <a:lnTo>
                        <a:pt x="678" y="916"/>
                      </a:lnTo>
                      <a:lnTo>
                        <a:pt x="672" y="918"/>
                      </a:lnTo>
                      <a:lnTo>
                        <a:pt x="666" y="919"/>
                      </a:lnTo>
                      <a:lnTo>
                        <a:pt x="660" y="921"/>
                      </a:lnTo>
                      <a:lnTo>
                        <a:pt x="653" y="924"/>
                      </a:lnTo>
                      <a:lnTo>
                        <a:pt x="648" y="925"/>
                      </a:lnTo>
                      <a:lnTo>
                        <a:pt x="642" y="927"/>
                      </a:lnTo>
                      <a:lnTo>
                        <a:pt x="636" y="929"/>
                      </a:lnTo>
                      <a:lnTo>
                        <a:pt x="629" y="931"/>
                      </a:lnTo>
                      <a:lnTo>
                        <a:pt x="624" y="933"/>
                      </a:lnTo>
                      <a:lnTo>
                        <a:pt x="618" y="935"/>
                      </a:lnTo>
                      <a:lnTo>
                        <a:pt x="612" y="936"/>
                      </a:lnTo>
                      <a:lnTo>
                        <a:pt x="606" y="939"/>
                      </a:lnTo>
                      <a:lnTo>
                        <a:pt x="600" y="941"/>
                      </a:lnTo>
                      <a:lnTo>
                        <a:pt x="595" y="942"/>
                      </a:lnTo>
                      <a:lnTo>
                        <a:pt x="588" y="944"/>
                      </a:lnTo>
                      <a:lnTo>
                        <a:pt x="582" y="947"/>
                      </a:lnTo>
                      <a:lnTo>
                        <a:pt x="576" y="948"/>
                      </a:lnTo>
                      <a:lnTo>
                        <a:pt x="571" y="950"/>
                      </a:lnTo>
                      <a:lnTo>
                        <a:pt x="565" y="952"/>
                      </a:lnTo>
                      <a:lnTo>
                        <a:pt x="559" y="954"/>
                      </a:lnTo>
                      <a:lnTo>
                        <a:pt x="553" y="956"/>
                      </a:lnTo>
                      <a:lnTo>
                        <a:pt x="547" y="957"/>
                      </a:lnTo>
                      <a:lnTo>
                        <a:pt x="542" y="959"/>
                      </a:lnTo>
                      <a:lnTo>
                        <a:pt x="536" y="962"/>
                      </a:lnTo>
                      <a:lnTo>
                        <a:pt x="530" y="963"/>
                      </a:lnTo>
                      <a:lnTo>
                        <a:pt x="524" y="965"/>
                      </a:lnTo>
                      <a:lnTo>
                        <a:pt x="519" y="966"/>
                      </a:lnTo>
                      <a:lnTo>
                        <a:pt x="513" y="969"/>
                      </a:lnTo>
                      <a:lnTo>
                        <a:pt x="507" y="970"/>
                      </a:lnTo>
                      <a:lnTo>
                        <a:pt x="501" y="972"/>
                      </a:lnTo>
                      <a:lnTo>
                        <a:pt x="496" y="974"/>
                      </a:lnTo>
                      <a:lnTo>
                        <a:pt x="490" y="975"/>
                      </a:lnTo>
                      <a:lnTo>
                        <a:pt x="484" y="978"/>
                      </a:lnTo>
                      <a:lnTo>
                        <a:pt x="480" y="979"/>
                      </a:lnTo>
                      <a:lnTo>
                        <a:pt x="474" y="981"/>
                      </a:lnTo>
                      <a:lnTo>
                        <a:pt x="468" y="982"/>
                      </a:lnTo>
                      <a:lnTo>
                        <a:pt x="462" y="985"/>
                      </a:lnTo>
                      <a:lnTo>
                        <a:pt x="456" y="986"/>
                      </a:lnTo>
                      <a:lnTo>
                        <a:pt x="451" y="988"/>
                      </a:lnTo>
                      <a:lnTo>
                        <a:pt x="446" y="989"/>
                      </a:lnTo>
                      <a:lnTo>
                        <a:pt x="440" y="992"/>
                      </a:lnTo>
                      <a:lnTo>
                        <a:pt x="435" y="993"/>
                      </a:lnTo>
                      <a:lnTo>
                        <a:pt x="429" y="995"/>
                      </a:lnTo>
                      <a:lnTo>
                        <a:pt x="424" y="996"/>
                      </a:lnTo>
                      <a:lnTo>
                        <a:pt x="418" y="997"/>
                      </a:lnTo>
                      <a:lnTo>
                        <a:pt x="413" y="1000"/>
                      </a:lnTo>
                      <a:lnTo>
                        <a:pt x="408" y="1001"/>
                      </a:lnTo>
                      <a:lnTo>
                        <a:pt x="402" y="1003"/>
                      </a:lnTo>
                      <a:lnTo>
                        <a:pt x="397" y="1004"/>
                      </a:lnTo>
                      <a:lnTo>
                        <a:pt x="392" y="1007"/>
                      </a:lnTo>
                      <a:lnTo>
                        <a:pt x="386" y="1008"/>
                      </a:lnTo>
                      <a:lnTo>
                        <a:pt x="382" y="1009"/>
                      </a:lnTo>
                      <a:lnTo>
                        <a:pt x="376" y="1011"/>
                      </a:lnTo>
                      <a:lnTo>
                        <a:pt x="370" y="1012"/>
                      </a:lnTo>
                      <a:lnTo>
                        <a:pt x="365" y="1015"/>
                      </a:lnTo>
                      <a:lnTo>
                        <a:pt x="360" y="1016"/>
                      </a:lnTo>
                      <a:lnTo>
                        <a:pt x="355" y="1017"/>
                      </a:lnTo>
                      <a:lnTo>
                        <a:pt x="349" y="1019"/>
                      </a:lnTo>
                      <a:lnTo>
                        <a:pt x="345" y="1020"/>
                      </a:lnTo>
                      <a:lnTo>
                        <a:pt x="339" y="1021"/>
                      </a:lnTo>
                      <a:lnTo>
                        <a:pt x="334" y="1024"/>
                      </a:lnTo>
                      <a:lnTo>
                        <a:pt x="330" y="1025"/>
                      </a:lnTo>
                      <a:lnTo>
                        <a:pt x="324" y="1026"/>
                      </a:lnTo>
                      <a:lnTo>
                        <a:pt x="319" y="1028"/>
                      </a:lnTo>
                      <a:lnTo>
                        <a:pt x="314" y="1030"/>
                      </a:lnTo>
                      <a:lnTo>
                        <a:pt x="309" y="1031"/>
                      </a:lnTo>
                      <a:lnTo>
                        <a:pt x="304" y="1033"/>
                      </a:lnTo>
                      <a:lnTo>
                        <a:pt x="299" y="1034"/>
                      </a:lnTo>
                      <a:lnTo>
                        <a:pt x="294" y="1035"/>
                      </a:lnTo>
                      <a:lnTo>
                        <a:pt x="289" y="1036"/>
                      </a:lnTo>
                      <a:lnTo>
                        <a:pt x="285" y="1039"/>
                      </a:lnTo>
                      <a:lnTo>
                        <a:pt x="279" y="1040"/>
                      </a:lnTo>
                      <a:lnTo>
                        <a:pt x="274" y="1041"/>
                      </a:lnTo>
                      <a:lnTo>
                        <a:pt x="270" y="1042"/>
                      </a:lnTo>
                      <a:lnTo>
                        <a:pt x="265" y="1045"/>
                      </a:lnTo>
                      <a:lnTo>
                        <a:pt x="259" y="1046"/>
                      </a:lnTo>
                      <a:lnTo>
                        <a:pt x="255" y="1047"/>
                      </a:lnTo>
                      <a:lnTo>
                        <a:pt x="250" y="1048"/>
                      </a:lnTo>
                      <a:lnTo>
                        <a:pt x="246" y="1049"/>
                      </a:lnTo>
                      <a:lnTo>
                        <a:pt x="241" y="1051"/>
                      </a:lnTo>
                      <a:lnTo>
                        <a:pt x="236" y="1053"/>
                      </a:lnTo>
                      <a:lnTo>
                        <a:pt x="232" y="1054"/>
                      </a:lnTo>
                      <a:lnTo>
                        <a:pt x="227" y="1055"/>
                      </a:lnTo>
                      <a:lnTo>
                        <a:pt x="223" y="1056"/>
                      </a:lnTo>
                      <a:lnTo>
                        <a:pt x="218" y="1057"/>
                      </a:lnTo>
                      <a:lnTo>
                        <a:pt x="213" y="1059"/>
                      </a:lnTo>
                      <a:lnTo>
                        <a:pt x="209" y="1061"/>
                      </a:lnTo>
                      <a:lnTo>
                        <a:pt x="204" y="1062"/>
                      </a:lnTo>
                      <a:lnTo>
                        <a:pt x="200" y="1063"/>
                      </a:lnTo>
                      <a:lnTo>
                        <a:pt x="195" y="1064"/>
                      </a:lnTo>
                      <a:lnTo>
                        <a:pt x="190" y="1065"/>
                      </a:lnTo>
                      <a:lnTo>
                        <a:pt x="186" y="1066"/>
                      </a:lnTo>
                      <a:lnTo>
                        <a:pt x="182" y="1068"/>
                      </a:lnTo>
                      <a:lnTo>
                        <a:pt x="178" y="1069"/>
                      </a:lnTo>
                      <a:lnTo>
                        <a:pt x="173" y="1070"/>
                      </a:lnTo>
                      <a:lnTo>
                        <a:pt x="168" y="1071"/>
                      </a:lnTo>
                      <a:lnTo>
                        <a:pt x="164" y="1072"/>
                      </a:lnTo>
                      <a:lnTo>
                        <a:pt x="160" y="1073"/>
                      </a:lnTo>
                      <a:lnTo>
                        <a:pt x="156" y="1074"/>
                      </a:lnTo>
                      <a:lnTo>
                        <a:pt x="151" y="1076"/>
                      </a:lnTo>
                      <a:lnTo>
                        <a:pt x="148" y="1077"/>
                      </a:lnTo>
                      <a:lnTo>
                        <a:pt x="143" y="1078"/>
                      </a:lnTo>
                      <a:lnTo>
                        <a:pt x="138" y="1079"/>
                      </a:lnTo>
                      <a:lnTo>
                        <a:pt x="135" y="1080"/>
                      </a:lnTo>
                      <a:lnTo>
                        <a:pt x="130" y="1081"/>
                      </a:lnTo>
                      <a:lnTo>
                        <a:pt x="127" y="1083"/>
                      </a:lnTo>
                      <a:lnTo>
                        <a:pt x="122" y="1084"/>
                      </a:lnTo>
                      <a:lnTo>
                        <a:pt x="119" y="1085"/>
                      </a:lnTo>
                      <a:lnTo>
                        <a:pt x="114" y="1086"/>
                      </a:lnTo>
                      <a:lnTo>
                        <a:pt x="111" y="1087"/>
                      </a:lnTo>
                      <a:lnTo>
                        <a:pt x="106" y="1088"/>
                      </a:lnTo>
                      <a:lnTo>
                        <a:pt x="103" y="1089"/>
                      </a:lnTo>
                      <a:lnTo>
                        <a:pt x="98" y="1091"/>
                      </a:lnTo>
                      <a:lnTo>
                        <a:pt x="95" y="1092"/>
                      </a:lnTo>
                      <a:lnTo>
                        <a:pt x="91" y="1092"/>
                      </a:lnTo>
                      <a:lnTo>
                        <a:pt x="87" y="1093"/>
                      </a:lnTo>
                      <a:lnTo>
                        <a:pt x="83" y="1094"/>
                      </a:lnTo>
                      <a:lnTo>
                        <a:pt x="80" y="1095"/>
                      </a:lnTo>
                      <a:lnTo>
                        <a:pt x="76" y="1096"/>
                      </a:lnTo>
                      <a:lnTo>
                        <a:pt x="72" y="1097"/>
                      </a:lnTo>
                      <a:lnTo>
                        <a:pt x="68" y="1097"/>
                      </a:lnTo>
                      <a:lnTo>
                        <a:pt x="65" y="1099"/>
                      </a:lnTo>
                      <a:lnTo>
                        <a:pt x="61" y="1100"/>
                      </a:lnTo>
                      <a:lnTo>
                        <a:pt x="58" y="1101"/>
                      </a:lnTo>
                      <a:lnTo>
                        <a:pt x="54" y="1101"/>
                      </a:lnTo>
                      <a:lnTo>
                        <a:pt x="50" y="1102"/>
                      </a:lnTo>
                      <a:lnTo>
                        <a:pt x="46" y="1103"/>
                      </a:lnTo>
                      <a:lnTo>
                        <a:pt x="43" y="1104"/>
                      </a:lnTo>
                      <a:lnTo>
                        <a:pt x="39" y="1104"/>
                      </a:lnTo>
                      <a:lnTo>
                        <a:pt x="36" y="1106"/>
                      </a:lnTo>
                      <a:lnTo>
                        <a:pt x="32" y="1107"/>
                      </a:lnTo>
                      <a:lnTo>
                        <a:pt x="29" y="1107"/>
                      </a:lnTo>
                      <a:lnTo>
                        <a:pt x="27" y="1108"/>
                      </a:lnTo>
                      <a:lnTo>
                        <a:pt x="23" y="1109"/>
                      </a:lnTo>
                      <a:lnTo>
                        <a:pt x="20" y="1110"/>
                      </a:lnTo>
                      <a:lnTo>
                        <a:pt x="16" y="1110"/>
                      </a:lnTo>
                      <a:lnTo>
                        <a:pt x="13" y="1111"/>
                      </a:lnTo>
                      <a:lnTo>
                        <a:pt x="9" y="1112"/>
                      </a:lnTo>
                      <a:lnTo>
                        <a:pt x="7" y="1112"/>
                      </a:lnTo>
                      <a:lnTo>
                        <a:pt x="4" y="1114"/>
                      </a:lnTo>
                      <a:lnTo>
                        <a:pt x="0" y="1114"/>
                      </a:lnTo>
                      <a:lnTo>
                        <a:pt x="4" y="1112"/>
                      </a:lnTo>
                      <a:lnTo>
                        <a:pt x="7" y="1112"/>
                      </a:lnTo>
                      <a:lnTo>
                        <a:pt x="9" y="1111"/>
                      </a:lnTo>
                      <a:lnTo>
                        <a:pt x="13" y="1110"/>
                      </a:lnTo>
                      <a:lnTo>
                        <a:pt x="16" y="1110"/>
                      </a:lnTo>
                      <a:lnTo>
                        <a:pt x="20" y="1109"/>
                      </a:lnTo>
                      <a:lnTo>
                        <a:pt x="23" y="1108"/>
                      </a:lnTo>
                      <a:lnTo>
                        <a:pt x="26" y="1107"/>
                      </a:lnTo>
                      <a:lnTo>
                        <a:pt x="29" y="1107"/>
                      </a:lnTo>
                      <a:lnTo>
                        <a:pt x="32" y="1106"/>
                      </a:lnTo>
                      <a:lnTo>
                        <a:pt x="36" y="1104"/>
                      </a:lnTo>
                      <a:lnTo>
                        <a:pt x="39" y="1103"/>
                      </a:lnTo>
                      <a:lnTo>
                        <a:pt x="43" y="1103"/>
                      </a:lnTo>
                      <a:lnTo>
                        <a:pt x="46" y="1102"/>
                      </a:lnTo>
                      <a:lnTo>
                        <a:pt x="50" y="1101"/>
                      </a:lnTo>
                      <a:lnTo>
                        <a:pt x="53" y="1100"/>
                      </a:lnTo>
                      <a:lnTo>
                        <a:pt x="57" y="1099"/>
                      </a:lnTo>
                      <a:lnTo>
                        <a:pt x="60" y="1097"/>
                      </a:lnTo>
                      <a:lnTo>
                        <a:pt x="65" y="1097"/>
                      </a:lnTo>
                      <a:lnTo>
                        <a:pt x="68" y="1096"/>
                      </a:lnTo>
                      <a:lnTo>
                        <a:pt x="72" y="1095"/>
                      </a:lnTo>
                      <a:lnTo>
                        <a:pt x="75" y="1094"/>
                      </a:lnTo>
                      <a:lnTo>
                        <a:pt x="79" y="1093"/>
                      </a:lnTo>
                      <a:lnTo>
                        <a:pt x="83" y="1092"/>
                      </a:lnTo>
                      <a:lnTo>
                        <a:pt x="87" y="1091"/>
                      </a:lnTo>
                      <a:lnTo>
                        <a:pt x="90" y="1089"/>
                      </a:lnTo>
                      <a:lnTo>
                        <a:pt x="94" y="1088"/>
                      </a:lnTo>
                      <a:lnTo>
                        <a:pt x="98" y="1087"/>
                      </a:lnTo>
                      <a:lnTo>
                        <a:pt x="102" y="1086"/>
                      </a:lnTo>
                      <a:lnTo>
                        <a:pt x="106" y="1085"/>
                      </a:lnTo>
                      <a:lnTo>
                        <a:pt x="110" y="1084"/>
                      </a:lnTo>
                      <a:lnTo>
                        <a:pt x="113" y="1083"/>
                      </a:lnTo>
                      <a:lnTo>
                        <a:pt x="118" y="1081"/>
                      </a:lnTo>
                      <a:lnTo>
                        <a:pt x="121" y="1080"/>
                      </a:lnTo>
                      <a:lnTo>
                        <a:pt x="126" y="1079"/>
                      </a:lnTo>
                      <a:lnTo>
                        <a:pt x="129" y="1078"/>
                      </a:lnTo>
                      <a:lnTo>
                        <a:pt x="134" y="1077"/>
                      </a:lnTo>
                      <a:lnTo>
                        <a:pt x="137" y="1076"/>
                      </a:lnTo>
                      <a:lnTo>
                        <a:pt x="142" y="1074"/>
                      </a:lnTo>
                      <a:lnTo>
                        <a:pt x="147" y="1073"/>
                      </a:lnTo>
                      <a:lnTo>
                        <a:pt x="150" y="1072"/>
                      </a:lnTo>
                      <a:lnTo>
                        <a:pt x="155" y="1071"/>
                      </a:lnTo>
                      <a:lnTo>
                        <a:pt x="159" y="1069"/>
                      </a:lnTo>
                      <a:lnTo>
                        <a:pt x="163" y="1068"/>
                      </a:lnTo>
                      <a:lnTo>
                        <a:pt x="167" y="1066"/>
                      </a:lnTo>
                      <a:lnTo>
                        <a:pt x="172" y="1065"/>
                      </a:lnTo>
                      <a:lnTo>
                        <a:pt x="175" y="1064"/>
                      </a:lnTo>
                      <a:lnTo>
                        <a:pt x="180" y="1063"/>
                      </a:lnTo>
                      <a:lnTo>
                        <a:pt x="185" y="1062"/>
                      </a:lnTo>
                      <a:lnTo>
                        <a:pt x="189" y="1059"/>
                      </a:lnTo>
                      <a:lnTo>
                        <a:pt x="194" y="1058"/>
                      </a:lnTo>
                      <a:lnTo>
                        <a:pt x="198" y="1057"/>
                      </a:lnTo>
                      <a:lnTo>
                        <a:pt x="202" y="1056"/>
                      </a:lnTo>
                      <a:lnTo>
                        <a:pt x="206" y="1055"/>
                      </a:lnTo>
                      <a:lnTo>
                        <a:pt x="211" y="1053"/>
                      </a:lnTo>
                      <a:lnTo>
                        <a:pt x="216" y="1051"/>
                      </a:lnTo>
                      <a:lnTo>
                        <a:pt x="220" y="1050"/>
                      </a:lnTo>
                      <a:lnTo>
                        <a:pt x="225" y="1049"/>
                      </a:lnTo>
                      <a:lnTo>
                        <a:pt x="229" y="1047"/>
                      </a:lnTo>
                      <a:lnTo>
                        <a:pt x="234" y="1046"/>
                      </a:lnTo>
                      <a:lnTo>
                        <a:pt x="239" y="1045"/>
                      </a:lnTo>
                      <a:lnTo>
                        <a:pt x="243" y="1042"/>
                      </a:lnTo>
                      <a:lnTo>
                        <a:pt x="248" y="1041"/>
                      </a:lnTo>
                      <a:lnTo>
                        <a:pt x="253" y="1040"/>
                      </a:lnTo>
                      <a:lnTo>
                        <a:pt x="258" y="1038"/>
                      </a:lnTo>
                      <a:lnTo>
                        <a:pt x="263" y="1036"/>
                      </a:lnTo>
                      <a:lnTo>
                        <a:pt x="268" y="1035"/>
                      </a:lnTo>
                      <a:lnTo>
                        <a:pt x="272" y="1033"/>
                      </a:lnTo>
                      <a:lnTo>
                        <a:pt x="277" y="1032"/>
                      </a:lnTo>
                      <a:lnTo>
                        <a:pt x="281" y="1031"/>
                      </a:lnTo>
                      <a:lnTo>
                        <a:pt x="287" y="1028"/>
                      </a:lnTo>
                      <a:lnTo>
                        <a:pt x="292" y="1027"/>
                      </a:lnTo>
                      <a:lnTo>
                        <a:pt x="296" y="1026"/>
                      </a:lnTo>
                      <a:lnTo>
                        <a:pt x="301" y="1024"/>
                      </a:lnTo>
                      <a:lnTo>
                        <a:pt x="307" y="1023"/>
                      </a:lnTo>
                      <a:lnTo>
                        <a:pt x="311" y="1020"/>
                      </a:lnTo>
                      <a:lnTo>
                        <a:pt x="316" y="1019"/>
                      </a:lnTo>
                      <a:lnTo>
                        <a:pt x="322" y="1017"/>
                      </a:lnTo>
                      <a:lnTo>
                        <a:pt x="326" y="1016"/>
                      </a:lnTo>
                      <a:lnTo>
                        <a:pt x="331" y="1015"/>
                      </a:lnTo>
                      <a:lnTo>
                        <a:pt x="337" y="1012"/>
                      </a:lnTo>
                      <a:lnTo>
                        <a:pt x="341" y="1011"/>
                      </a:lnTo>
                      <a:lnTo>
                        <a:pt x="347" y="1009"/>
                      </a:lnTo>
                      <a:lnTo>
                        <a:pt x="352" y="1008"/>
                      </a:lnTo>
                      <a:lnTo>
                        <a:pt x="356" y="1005"/>
                      </a:lnTo>
                      <a:lnTo>
                        <a:pt x="362" y="1004"/>
                      </a:lnTo>
                      <a:lnTo>
                        <a:pt x="367" y="1002"/>
                      </a:lnTo>
                      <a:lnTo>
                        <a:pt x="372" y="1001"/>
                      </a:lnTo>
                      <a:lnTo>
                        <a:pt x="378" y="998"/>
                      </a:lnTo>
                      <a:lnTo>
                        <a:pt x="383" y="997"/>
                      </a:lnTo>
                      <a:lnTo>
                        <a:pt x="388" y="995"/>
                      </a:lnTo>
                      <a:lnTo>
                        <a:pt x="393" y="993"/>
                      </a:lnTo>
                      <a:lnTo>
                        <a:pt x="399" y="992"/>
                      </a:lnTo>
                      <a:lnTo>
                        <a:pt x="403" y="989"/>
                      </a:lnTo>
                      <a:lnTo>
                        <a:pt x="409" y="988"/>
                      </a:lnTo>
                      <a:lnTo>
                        <a:pt x="415" y="986"/>
                      </a:lnTo>
                      <a:lnTo>
                        <a:pt x="420" y="985"/>
                      </a:lnTo>
                      <a:lnTo>
                        <a:pt x="425" y="982"/>
                      </a:lnTo>
                      <a:lnTo>
                        <a:pt x="431" y="980"/>
                      </a:lnTo>
                      <a:lnTo>
                        <a:pt x="436" y="979"/>
                      </a:lnTo>
                      <a:lnTo>
                        <a:pt x="441" y="977"/>
                      </a:lnTo>
                      <a:lnTo>
                        <a:pt x="447" y="975"/>
                      </a:lnTo>
                      <a:lnTo>
                        <a:pt x="453" y="973"/>
                      </a:lnTo>
                      <a:lnTo>
                        <a:pt x="458" y="971"/>
                      </a:lnTo>
                      <a:lnTo>
                        <a:pt x="463" y="970"/>
                      </a:lnTo>
                      <a:lnTo>
                        <a:pt x="469" y="967"/>
                      </a:lnTo>
                      <a:lnTo>
                        <a:pt x="475" y="965"/>
                      </a:lnTo>
                      <a:lnTo>
                        <a:pt x="481" y="964"/>
                      </a:lnTo>
                      <a:lnTo>
                        <a:pt x="485" y="962"/>
                      </a:lnTo>
                      <a:lnTo>
                        <a:pt x="491" y="959"/>
                      </a:lnTo>
                      <a:lnTo>
                        <a:pt x="497" y="958"/>
                      </a:lnTo>
                      <a:lnTo>
                        <a:pt x="503" y="956"/>
                      </a:lnTo>
                      <a:lnTo>
                        <a:pt x="508" y="954"/>
                      </a:lnTo>
                      <a:lnTo>
                        <a:pt x="514" y="952"/>
                      </a:lnTo>
                      <a:lnTo>
                        <a:pt x="520" y="950"/>
                      </a:lnTo>
                      <a:lnTo>
                        <a:pt x="526" y="948"/>
                      </a:lnTo>
                      <a:lnTo>
                        <a:pt x="531" y="946"/>
                      </a:lnTo>
                      <a:lnTo>
                        <a:pt x="536" y="944"/>
                      </a:lnTo>
                      <a:lnTo>
                        <a:pt x="542" y="942"/>
                      </a:lnTo>
                      <a:lnTo>
                        <a:pt x="547" y="940"/>
                      </a:lnTo>
                      <a:lnTo>
                        <a:pt x="553" y="937"/>
                      </a:lnTo>
                      <a:lnTo>
                        <a:pt x="559" y="936"/>
                      </a:lnTo>
                      <a:lnTo>
                        <a:pt x="565" y="934"/>
                      </a:lnTo>
                      <a:lnTo>
                        <a:pt x="571" y="932"/>
                      </a:lnTo>
                      <a:lnTo>
                        <a:pt x="576" y="929"/>
                      </a:lnTo>
                      <a:lnTo>
                        <a:pt x="583" y="928"/>
                      </a:lnTo>
                      <a:lnTo>
                        <a:pt x="589" y="926"/>
                      </a:lnTo>
                      <a:lnTo>
                        <a:pt x="595" y="924"/>
                      </a:lnTo>
                      <a:lnTo>
                        <a:pt x="600" y="921"/>
                      </a:lnTo>
                      <a:lnTo>
                        <a:pt x="606" y="919"/>
                      </a:lnTo>
                      <a:lnTo>
                        <a:pt x="612" y="918"/>
                      </a:lnTo>
                      <a:lnTo>
                        <a:pt x="618" y="916"/>
                      </a:lnTo>
                      <a:lnTo>
                        <a:pt x="624" y="913"/>
                      </a:lnTo>
                      <a:lnTo>
                        <a:pt x="629" y="911"/>
                      </a:lnTo>
                      <a:lnTo>
                        <a:pt x="636" y="909"/>
                      </a:lnTo>
                      <a:lnTo>
                        <a:pt x="642" y="908"/>
                      </a:lnTo>
                      <a:lnTo>
                        <a:pt x="648" y="905"/>
                      </a:lnTo>
                      <a:lnTo>
                        <a:pt x="653" y="903"/>
                      </a:lnTo>
                      <a:lnTo>
                        <a:pt x="659" y="901"/>
                      </a:lnTo>
                      <a:lnTo>
                        <a:pt x="666" y="898"/>
                      </a:lnTo>
                      <a:lnTo>
                        <a:pt x="672" y="896"/>
                      </a:lnTo>
                      <a:lnTo>
                        <a:pt x="678" y="894"/>
                      </a:lnTo>
                      <a:lnTo>
                        <a:pt x="683" y="891"/>
                      </a:lnTo>
                      <a:lnTo>
                        <a:pt x="689" y="890"/>
                      </a:lnTo>
                      <a:lnTo>
                        <a:pt x="696" y="888"/>
                      </a:lnTo>
                      <a:lnTo>
                        <a:pt x="702" y="886"/>
                      </a:lnTo>
                      <a:lnTo>
                        <a:pt x="708" y="883"/>
                      </a:lnTo>
                      <a:lnTo>
                        <a:pt x="715" y="881"/>
                      </a:lnTo>
                      <a:lnTo>
                        <a:pt x="720" y="879"/>
                      </a:lnTo>
                      <a:lnTo>
                        <a:pt x="726" y="876"/>
                      </a:lnTo>
                      <a:lnTo>
                        <a:pt x="733" y="874"/>
                      </a:lnTo>
                      <a:lnTo>
                        <a:pt x="739" y="872"/>
                      </a:lnTo>
                      <a:lnTo>
                        <a:pt x="745" y="870"/>
                      </a:lnTo>
                      <a:lnTo>
                        <a:pt x="751" y="868"/>
                      </a:lnTo>
                      <a:lnTo>
                        <a:pt x="757" y="866"/>
                      </a:lnTo>
                      <a:lnTo>
                        <a:pt x="763" y="864"/>
                      </a:lnTo>
                      <a:lnTo>
                        <a:pt x="770" y="861"/>
                      </a:lnTo>
                      <a:lnTo>
                        <a:pt x="776" y="859"/>
                      </a:lnTo>
                      <a:lnTo>
                        <a:pt x="783" y="857"/>
                      </a:lnTo>
                      <a:lnTo>
                        <a:pt x="788" y="855"/>
                      </a:lnTo>
                      <a:lnTo>
                        <a:pt x="794" y="852"/>
                      </a:lnTo>
                      <a:lnTo>
                        <a:pt x="801" y="850"/>
                      </a:lnTo>
                      <a:lnTo>
                        <a:pt x="807" y="848"/>
                      </a:lnTo>
                      <a:lnTo>
                        <a:pt x="814" y="845"/>
                      </a:lnTo>
                      <a:lnTo>
                        <a:pt x="819" y="843"/>
                      </a:lnTo>
                      <a:lnTo>
                        <a:pt x="826" y="841"/>
                      </a:lnTo>
                      <a:lnTo>
                        <a:pt x="832" y="838"/>
                      </a:lnTo>
                      <a:lnTo>
                        <a:pt x="838" y="836"/>
                      </a:lnTo>
                      <a:lnTo>
                        <a:pt x="851" y="832"/>
                      </a:lnTo>
                      <a:lnTo>
                        <a:pt x="863" y="827"/>
                      </a:lnTo>
                      <a:lnTo>
                        <a:pt x="876" y="822"/>
                      </a:lnTo>
                      <a:lnTo>
                        <a:pt x="889" y="818"/>
                      </a:lnTo>
                      <a:lnTo>
                        <a:pt x="902" y="813"/>
                      </a:lnTo>
                      <a:lnTo>
                        <a:pt x="915" y="809"/>
                      </a:lnTo>
                      <a:lnTo>
                        <a:pt x="928" y="804"/>
                      </a:lnTo>
                      <a:lnTo>
                        <a:pt x="940" y="799"/>
                      </a:lnTo>
                      <a:lnTo>
                        <a:pt x="953" y="794"/>
                      </a:lnTo>
                      <a:lnTo>
                        <a:pt x="966" y="789"/>
                      </a:lnTo>
                      <a:lnTo>
                        <a:pt x="980" y="784"/>
                      </a:lnTo>
                      <a:lnTo>
                        <a:pt x="992" y="780"/>
                      </a:lnTo>
                      <a:lnTo>
                        <a:pt x="1005" y="775"/>
                      </a:lnTo>
                      <a:lnTo>
                        <a:pt x="1018" y="771"/>
                      </a:lnTo>
                      <a:lnTo>
                        <a:pt x="1031" y="766"/>
                      </a:lnTo>
                      <a:lnTo>
                        <a:pt x="1044" y="760"/>
                      </a:lnTo>
                      <a:lnTo>
                        <a:pt x="1057" y="756"/>
                      </a:lnTo>
                      <a:lnTo>
                        <a:pt x="1071" y="751"/>
                      </a:lnTo>
                      <a:lnTo>
                        <a:pt x="1083" y="746"/>
                      </a:lnTo>
                      <a:lnTo>
                        <a:pt x="1096" y="741"/>
                      </a:lnTo>
                      <a:lnTo>
                        <a:pt x="1110" y="736"/>
                      </a:lnTo>
                      <a:lnTo>
                        <a:pt x="1122" y="731"/>
                      </a:lnTo>
                      <a:lnTo>
                        <a:pt x="1136" y="727"/>
                      </a:lnTo>
                      <a:lnTo>
                        <a:pt x="1149" y="721"/>
                      </a:lnTo>
                      <a:lnTo>
                        <a:pt x="1162" y="716"/>
                      </a:lnTo>
                      <a:lnTo>
                        <a:pt x="1175" y="712"/>
                      </a:lnTo>
                      <a:lnTo>
                        <a:pt x="1188" y="707"/>
                      </a:lnTo>
                      <a:lnTo>
                        <a:pt x="1202" y="701"/>
                      </a:lnTo>
                      <a:lnTo>
                        <a:pt x="1228" y="692"/>
                      </a:lnTo>
                      <a:lnTo>
                        <a:pt x="1255" y="682"/>
                      </a:lnTo>
                      <a:lnTo>
                        <a:pt x="1281" y="672"/>
                      </a:lnTo>
                      <a:lnTo>
                        <a:pt x="1308" y="662"/>
                      </a:lnTo>
                      <a:lnTo>
                        <a:pt x="1334" y="652"/>
                      </a:lnTo>
                      <a:lnTo>
                        <a:pt x="1361" y="642"/>
                      </a:lnTo>
                      <a:lnTo>
                        <a:pt x="1386" y="632"/>
                      </a:lnTo>
                      <a:lnTo>
                        <a:pt x="1413" y="622"/>
                      </a:lnTo>
                      <a:lnTo>
                        <a:pt x="1427" y="617"/>
                      </a:lnTo>
                      <a:lnTo>
                        <a:pt x="1439" y="612"/>
                      </a:lnTo>
                      <a:lnTo>
                        <a:pt x="1453" y="607"/>
                      </a:lnTo>
                      <a:lnTo>
                        <a:pt x="1466" y="602"/>
                      </a:lnTo>
                      <a:lnTo>
                        <a:pt x="1478" y="597"/>
                      </a:lnTo>
                      <a:lnTo>
                        <a:pt x="1492" y="592"/>
                      </a:lnTo>
                      <a:lnTo>
                        <a:pt x="1505" y="587"/>
                      </a:lnTo>
                      <a:lnTo>
                        <a:pt x="1519" y="582"/>
                      </a:lnTo>
                      <a:lnTo>
                        <a:pt x="1531" y="577"/>
                      </a:lnTo>
                      <a:lnTo>
                        <a:pt x="1544" y="573"/>
                      </a:lnTo>
                      <a:lnTo>
                        <a:pt x="1558" y="567"/>
                      </a:lnTo>
                      <a:lnTo>
                        <a:pt x="1571" y="562"/>
                      </a:lnTo>
                      <a:lnTo>
                        <a:pt x="1583" y="558"/>
                      </a:lnTo>
                      <a:lnTo>
                        <a:pt x="1596" y="552"/>
                      </a:lnTo>
                      <a:lnTo>
                        <a:pt x="1610" y="547"/>
                      </a:lnTo>
                      <a:lnTo>
                        <a:pt x="1622" y="543"/>
                      </a:lnTo>
                      <a:lnTo>
                        <a:pt x="1635" y="537"/>
                      </a:lnTo>
                      <a:lnTo>
                        <a:pt x="1648" y="532"/>
                      </a:lnTo>
                      <a:lnTo>
                        <a:pt x="1662" y="528"/>
                      </a:lnTo>
                      <a:lnTo>
                        <a:pt x="1674" y="522"/>
                      </a:lnTo>
                      <a:lnTo>
                        <a:pt x="1687" y="517"/>
                      </a:lnTo>
                      <a:lnTo>
                        <a:pt x="1700" y="513"/>
                      </a:lnTo>
                      <a:lnTo>
                        <a:pt x="1712" y="508"/>
                      </a:lnTo>
                      <a:lnTo>
                        <a:pt x="1725" y="502"/>
                      </a:lnTo>
                      <a:lnTo>
                        <a:pt x="1738" y="498"/>
                      </a:lnTo>
                      <a:lnTo>
                        <a:pt x="1750" y="493"/>
                      </a:lnTo>
                      <a:lnTo>
                        <a:pt x="1763" y="488"/>
                      </a:lnTo>
                      <a:lnTo>
                        <a:pt x="1776" y="483"/>
                      </a:lnTo>
                      <a:lnTo>
                        <a:pt x="1781" y="480"/>
                      </a:lnTo>
                      <a:lnTo>
                        <a:pt x="1788" y="478"/>
                      </a:lnTo>
                      <a:lnTo>
                        <a:pt x="1794" y="476"/>
                      </a:lnTo>
                      <a:lnTo>
                        <a:pt x="1801" y="474"/>
                      </a:lnTo>
                      <a:lnTo>
                        <a:pt x="1807" y="471"/>
                      </a:lnTo>
                      <a:lnTo>
                        <a:pt x="1813" y="469"/>
                      </a:lnTo>
                      <a:lnTo>
                        <a:pt x="1819" y="467"/>
                      </a:lnTo>
                      <a:lnTo>
                        <a:pt x="1825" y="464"/>
                      </a:lnTo>
                      <a:lnTo>
                        <a:pt x="1831" y="462"/>
                      </a:lnTo>
                      <a:lnTo>
                        <a:pt x="1838" y="460"/>
                      </a:lnTo>
                      <a:lnTo>
                        <a:pt x="1844" y="456"/>
                      </a:lnTo>
                      <a:lnTo>
                        <a:pt x="1851" y="454"/>
                      </a:lnTo>
                      <a:lnTo>
                        <a:pt x="1856" y="452"/>
                      </a:lnTo>
                      <a:lnTo>
                        <a:pt x="1862" y="449"/>
                      </a:lnTo>
                      <a:lnTo>
                        <a:pt x="1869" y="447"/>
                      </a:lnTo>
                      <a:lnTo>
                        <a:pt x="1875" y="445"/>
                      </a:lnTo>
                      <a:lnTo>
                        <a:pt x="1881" y="442"/>
                      </a:lnTo>
                      <a:lnTo>
                        <a:pt x="1886" y="440"/>
                      </a:lnTo>
                      <a:lnTo>
                        <a:pt x="1893" y="438"/>
                      </a:lnTo>
                      <a:lnTo>
                        <a:pt x="1899" y="436"/>
                      </a:lnTo>
                      <a:lnTo>
                        <a:pt x="1905" y="433"/>
                      </a:lnTo>
                      <a:lnTo>
                        <a:pt x="1911" y="431"/>
                      </a:lnTo>
                      <a:lnTo>
                        <a:pt x="1917" y="429"/>
                      </a:lnTo>
                      <a:lnTo>
                        <a:pt x="1923" y="426"/>
                      </a:lnTo>
                      <a:lnTo>
                        <a:pt x="1929" y="424"/>
                      </a:lnTo>
                      <a:lnTo>
                        <a:pt x="1935" y="422"/>
                      </a:lnTo>
                      <a:lnTo>
                        <a:pt x="1942" y="419"/>
                      </a:lnTo>
                      <a:lnTo>
                        <a:pt x="1947" y="417"/>
                      </a:lnTo>
                      <a:lnTo>
                        <a:pt x="1953" y="415"/>
                      </a:lnTo>
                      <a:lnTo>
                        <a:pt x="1959" y="412"/>
                      </a:lnTo>
                      <a:lnTo>
                        <a:pt x="1965" y="410"/>
                      </a:lnTo>
                      <a:lnTo>
                        <a:pt x="1970" y="408"/>
                      </a:lnTo>
                      <a:lnTo>
                        <a:pt x="1977" y="406"/>
                      </a:lnTo>
                      <a:lnTo>
                        <a:pt x="1983" y="403"/>
                      </a:lnTo>
                      <a:lnTo>
                        <a:pt x="1989" y="401"/>
                      </a:lnTo>
                      <a:lnTo>
                        <a:pt x="1995" y="399"/>
                      </a:lnTo>
                      <a:lnTo>
                        <a:pt x="2000" y="396"/>
                      </a:lnTo>
                      <a:lnTo>
                        <a:pt x="2006" y="394"/>
                      </a:lnTo>
                      <a:lnTo>
                        <a:pt x="2012" y="392"/>
                      </a:lnTo>
                      <a:lnTo>
                        <a:pt x="2018" y="389"/>
                      </a:lnTo>
                      <a:lnTo>
                        <a:pt x="2023" y="387"/>
                      </a:lnTo>
                      <a:lnTo>
                        <a:pt x="2029" y="385"/>
                      </a:lnTo>
                      <a:lnTo>
                        <a:pt x="2035" y="383"/>
                      </a:lnTo>
                      <a:lnTo>
                        <a:pt x="2041" y="380"/>
                      </a:lnTo>
                      <a:lnTo>
                        <a:pt x="2046" y="378"/>
                      </a:lnTo>
                      <a:lnTo>
                        <a:pt x="2052" y="376"/>
                      </a:lnTo>
                      <a:lnTo>
                        <a:pt x="2058" y="373"/>
                      </a:lnTo>
                      <a:lnTo>
                        <a:pt x="2064" y="371"/>
                      </a:lnTo>
                      <a:lnTo>
                        <a:pt x="2070" y="369"/>
                      </a:lnTo>
                      <a:lnTo>
                        <a:pt x="2075" y="366"/>
                      </a:lnTo>
                      <a:lnTo>
                        <a:pt x="2081" y="364"/>
                      </a:lnTo>
                      <a:lnTo>
                        <a:pt x="2087" y="363"/>
                      </a:lnTo>
                      <a:lnTo>
                        <a:pt x="2093" y="361"/>
                      </a:lnTo>
                      <a:lnTo>
                        <a:pt x="2097" y="358"/>
                      </a:lnTo>
                      <a:lnTo>
                        <a:pt x="2103" y="356"/>
                      </a:lnTo>
                      <a:lnTo>
                        <a:pt x="2109" y="354"/>
                      </a:lnTo>
                      <a:lnTo>
                        <a:pt x="2114" y="351"/>
                      </a:lnTo>
                      <a:lnTo>
                        <a:pt x="2120" y="349"/>
                      </a:lnTo>
                      <a:lnTo>
                        <a:pt x="2126" y="347"/>
                      </a:lnTo>
                      <a:lnTo>
                        <a:pt x="2131" y="345"/>
                      </a:lnTo>
                      <a:lnTo>
                        <a:pt x="2136" y="343"/>
                      </a:lnTo>
                      <a:lnTo>
                        <a:pt x="2142" y="341"/>
                      </a:lnTo>
                      <a:lnTo>
                        <a:pt x="2148" y="339"/>
                      </a:lnTo>
                      <a:lnTo>
                        <a:pt x="2152" y="337"/>
                      </a:lnTo>
                      <a:lnTo>
                        <a:pt x="2158" y="334"/>
                      </a:lnTo>
                      <a:lnTo>
                        <a:pt x="2164" y="332"/>
                      </a:lnTo>
                      <a:lnTo>
                        <a:pt x="2169" y="330"/>
                      </a:lnTo>
                      <a:lnTo>
                        <a:pt x="2174" y="328"/>
                      </a:lnTo>
                      <a:lnTo>
                        <a:pt x="2180" y="326"/>
                      </a:lnTo>
                      <a:lnTo>
                        <a:pt x="2185" y="324"/>
                      </a:lnTo>
                      <a:lnTo>
                        <a:pt x="2191" y="322"/>
                      </a:lnTo>
                      <a:lnTo>
                        <a:pt x="2196" y="319"/>
                      </a:lnTo>
                      <a:lnTo>
                        <a:pt x="2201" y="318"/>
                      </a:lnTo>
                      <a:lnTo>
                        <a:pt x="2207" y="316"/>
                      </a:lnTo>
                      <a:lnTo>
                        <a:pt x="2211" y="313"/>
                      </a:lnTo>
                      <a:lnTo>
                        <a:pt x="2217" y="311"/>
                      </a:lnTo>
                      <a:lnTo>
                        <a:pt x="2222" y="309"/>
                      </a:lnTo>
                      <a:lnTo>
                        <a:pt x="2227" y="308"/>
                      </a:lnTo>
                      <a:lnTo>
                        <a:pt x="2232" y="305"/>
                      </a:lnTo>
                      <a:lnTo>
                        <a:pt x="2238" y="303"/>
                      </a:lnTo>
                      <a:lnTo>
                        <a:pt x="2242" y="301"/>
                      </a:lnTo>
                      <a:lnTo>
                        <a:pt x="2248" y="300"/>
                      </a:lnTo>
                      <a:lnTo>
                        <a:pt x="2253" y="297"/>
                      </a:lnTo>
                      <a:lnTo>
                        <a:pt x="2258" y="295"/>
                      </a:lnTo>
                      <a:lnTo>
                        <a:pt x="2263" y="293"/>
                      </a:lnTo>
                      <a:lnTo>
                        <a:pt x="2268" y="292"/>
                      </a:lnTo>
                      <a:lnTo>
                        <a:pt x="2273" y="289"/>
                      </a:lnTo>
                      <a:lnTo>
                        <a:pt x="2278" y="287"/>
                      </a:lnTo>
                      <a:lnTo>
                        <a:pt x="2283" y="286"/>
                      </a:lnTo>
                      <a:lnTo>
                        <a:pt x="2288" y="284"/>
                      </a:lnTo>
                      <a:lnTo>
                        <a:pt x="2293" y="281"/>
                      </a:lnTo>
                      <a:lnTo>
                        <a:pt x="2298" y="280"/>
                      </a:lnTo>
                      <a:lnTo>
                        <a:pt x="2302" y="278"/>
                      </a:lnTo>
                      <a:lnTo>
                        <a:pt x="2308" y="275"/>
                      </a:lnTo>
                      <a:lnTo>
                        <a:pt x="2313" y="274"/>
                      </a:lnTo>
                      <a:lnTo>
                        <a:pt x="2317" y="272"/>
                      </a:lnTo>
                      <a:lnTo>
                        <a:pt x="2322" y="270"/>
                      </a:lnTo>
                      <a:lnTo>
                        <a:pt x="2326" y="269"/>
                      </a:lnTo>
                      <a:lnTo>
                        <a:pt x="2331" y="266"/>
                      </a:lnTo>
                      <a:lnTo>
                        <a:pt x="2337" y="264"/>
                      </a:lnTo>
                      <a:lnTo>
                        <a:pt x="2341" y="263"/>
                      </a:lnTo>
                      <a:lnTo>
                        <a:pt x="2346" y="261"/>
                      </a:lnTo>
                      <a:lnTo>
                        <a:pt x="2351" y="258"/>
                      </a:lnTo>
                      <a:lnTo>
                        <a:pt x="2355" y="257"/>
                      </a:lnTo>
                      <a:lnTo>
                        <a:pt x="2360" y="255"/>
                      </a:lnTo>
                      <a:lnTo>
                        <a:pt x="2364" y="254"/>
                      </a:lnTo>
                      <a:lnTo>
                        <a:pt x="2369" y="251"/>
                      </a:lnTo>
                      <a:lnTo>
                        <a:pt x="2374" y="250"/>
                      </a:lnTo>
                      <a:lnTo>
                        <a:pt x="2378" y="248"/>
                      </a:lnTo>
                      <a:lnTo>
                        <a:pt x="2383" y="246"/>
                      </a:lnTo>
                      <a:lnTo>
                        <a:pt x="2388" y="244"/>
                      </a:lnTo>
                      <a:lnTo>
                        <a:pt x="2392" y="242"/>
                      </a:lnTo>
                      <a:lnTo>
                        <a:pt x="2396" y="241"/>
                      </a:lnTo>
                      <a:lnTo>
                        <a:pt x="2400" y="239"/>
                      </a:lnTo>
                      <a:lnTo>
                        <a:pt x="2405" y="238"/>
                      </a:lnTo>
                      <a:lnTo>
                        <a:pt x="2409" y="235"/>
                      </a:lnTo>
                      <a:lnTo>
                        <a:pt x="2414" y="234"/>
                      </a:lnTo>
                      <a:lnTo>
                        <a:pt x="2417" y="232"/>
                      </a:lnTo>
                      <a:lnTo>
                        <a:pt x="2422" y="231"/>
                      </a:lnTo>
                      <a:lnTo>
                        <a:pt x="2427" y="228"/>
                      </a:lnTo>
                      <a:lnTo>
                        <a:pt x="2431" y="227"/>
                      </a:lnTo>
                      <a:lnTo>
                        <a:pt x="2435" y="225"/>
                      </a:lnTo>
                      <a:lnTo>
                        <a:pt x="2439" y="224"/>
                      </a:lnTo>
                      <a:lnTo>
                        <a:pt x="2444" y="223"/>
                      </a:lnTo>
                      <a:lnTo>
                        <a:pt x="2447" y="220"/>
                      </a:lnTo>
                      <a:lnTo>
                        <a:pt x="2452" y="219"/>
                      </a:lnTo>
                      <a:lnTo>
                        <a:pt x="2456" y="217"/>
                      </a:lnTo>
                      <a:lnTo>
                        <a:pt x="2460" y="216"/>
                      </a:lnTo>
                      <a:lnTo>
                        <a:pt x="2464" y="213"/>
                      </a:lnTo>
                      <a:lnTo>
                        <a:pt x="2468" y="212"/>
                      </a:lnTo>
                      <a:lnTo>
                        <a:pt x="2472" y="211"/>
                      </a:lnTo>
                      <a:lnTo>
                        <a:pt x="2476" y="209"/>
                      </a:lnTo>
                      <a:lnTo>
                        <a:pt x="2480" y="208"/>
                      </a:lnTo>
                      <a:lnTo>
                        <a:pt x="2484" y="206"/>
                      </a:lnTo>
                      <a:lnTo>
                        <a:pt x="2488" y="204"/>
                      </a:lnTo>
                      <a:lnTo>
                        <a:pt x="2492" y="203"/>
                      </a:lnTo>
                      <a:lnTo>
                        <a:pt x="2496" y="202"/>
                      </a:lnTo>
                      <a:lnTo>
                        <a:pt x="2499" y="200"/>
                      </a:lnTo>
                      <a:lnTo>
                        <a:pt x="2503" y="198"/>
                      </a:lnTo>
                      <a:lnTo>
                        <a:pt x="2507" y="197"/>
                      </a:lnTo>
                      <a:lnTo>
                        <a:pt x="2511" y="195"/>
                      </a:lnTo>
                      <a:lnTo>
                        <a:pt x="2514" y="194"/>
                      </a:lnTo>
                      <a:lnTo>
                        <a:pt x="2518" y="193"/>
                      </a:lnTo>
                      <a:lnTo>
                        <a:pt x="2522" y="190"/>
                      </a:lnTo>
                      <a:lnTo>
                        <a:pt x="2526" y="189"/>
                      </a:lnTo>
                      <a:lnTo>
                        <a:pt x="2529" y="188"/>
                      </a:lnTo>
                      <a:lnTo>
                        <a:pt x="2533" y="187"/>
                      </a:lnTo>
                      <a:lnTo>
                        <a:pt x="2536" y="185"/>
                      </a:lnTo>
                      <a:lnTo>
                        <a:pt x="2540" y="183"/>
                      </a:lnTo>
                      <a:lnTo>
                        <a:pt x="2543" y="182"/>
                      </a:lnTo>
                      <a:lnTo>
                        <a:pt x="2547" y="181"/>
                      </a:lnTo>
                      <a:lnTo>
                        <a:pt x="2550" y="180"/>
                      </a:lnTo>
                      <a:lnTo>
                        <a:pt x="2553" y="178"/>
                      </a:lnTo>
                      <a:lnTo>
                        <a:pt x="2557" y="176"/>
                      </a:lnTo>
                      <a:lnTo>
                        <a:pt x="2560" y="175"/>
                      </a:lnTo>
                      <a:lnTo>
                        <a:pt x="2564" y="174"/>
                      </a:lnTo>
                      <a:lnTo>
                        <a:pt x="2567" y="173"/>
                      </a:lnTo>
                      <a:lnTo>
                        <a:pt x="2571" y="172"/>
                      </a:lnTo>
                      <a:lnTo>
                        <a:pt x="2574" y="170"/>
                      </a:lnTo>
                      <a:lnTo>
                        <a:pt x="2576" y="168"/>
                      </a:lnTo>
                      <a:lnTo>
                        <a:pt x="2580" y="167"/>
                      </a:lnTo>
                      <a:lnTo>
                        <a:pt x="2583" y="166"/>
                      </a:lnTo>
                      <a:lnTo>
                        <a:pt x="2587" y="165"/>
                      </a:lnTo>
                      <a:lnTo>
                        <a:pt x="2589" y="164"/>
                      </a:lnTo>
                      <a:lnTo>
                        <a:pt x="2593" y="163"/>
                      </a:lnTo>
                      <a:lnTo>
                        <a:pt x="2596" y="162"/>
                      </a:lnTo>
                      <a:lnTo>
                        <a:pt x="2598" y="160"/>
                      </a:lnTo>
                      <a:lnTo>
                        <a:pt x="2602" y="159"/>
                      </a:lnTo>
                      <a:lnTo>
                        <a:pt x="2604" y="158"/>
                      </a:lnTo>
                      <a:lnTo>
                        <a:pt x="2608" y="157"/>
                      </a:lnTo>
                      <a:lnTo>
                        <a:pt x="2610" y="156"/>
                      </a:lnTo>
                      <a:lnTo>
                        <a:pt x="2613" y="155"/>
                      </a:lnTo>
                      <a:lnTo>
                        <a:pt x="2616" y="153"/>
                      </a:lnTo>
                      <a:lnTo>
                        <a:pt x="2619" y="152"/>
                      </a:lnTo>
                      <a:lnTo>
                        <a:pt x="2621" y="151"/>
                      </a:lnTo>
                      <a:lnTo>
                        <a:pt x="2625" y="150"/>
                      </a:lnTo>
                      <a:lnTo>
                        <a:pt x="2627" y="149"/>
                      </a:lnTo>
                      <a:lnTo>
                        <a:pt x="2629" y="148"/>
                      </a:lnTo>
                      <a:lnTo>
                        <a:pt x="2633" y="147"/>
                      </a:lnTo>
                      <a:lnTo>
                        <a:pt x="2635" y="145"/>
                      </a:lnTo>
                      <a:lnTo>
                        <a:pt x="2638" y="144"/>
                      </a:lnTo>
                      <a:lnTo>
                        <a:pt x="2640" y="143"/>
                      </a:lnTo>
                      <a:lnTo>
                        <a:pt x="2642" y="142"/>
                      </a:lnTo>
                      <a:lnTo>
                        <a:pt x="2646" y="141"/>
                      </a:lnTo>
                      <a:lnTo>
                        <a:pt x="2648" y="141"/>
                      </a:lnTo>
                      <a:lnTo>
                        <a:pt x="2650" y="140"/>
                      </a:lnTo>
                      <a:lnTo>
                        <a:pt x="2653" y="139"/>
                      </a:lnTo>
                      <a:lnTo>
                        <a:pt x="2655" y="137"/>
                      </a:lnTo>
                      <a:lnTo>
                        <a:pt x="2657" y="136"/>
                      </a:lnTo>
                      <a:lnTo>
                        <a:pt x="2659" y="135"/>
                      </a:lnTo>
                      <a:lnTo>
                        <a:pt x="2662" y="135"/>
                      </a:lnTo>
                      <a:lnTo>
                        <a:pt x="2664" y="134"/>
                      </a:lnTo>
                      <a:lnTo>
                        <a:pt x="2666" y="133"/>
                      </a:lnTo>
                      <a:lnTo>
                        <a:pt x="2669" y="132"/>
                      </a:lnTo>
                      <a:lnTo>
                        <a:pt x="2670" y="132"/>
                      </a:lnTo>
                      <a:lnTo>
                        <a:pt x="2672" y="130"/>
                      </a:lnTo>
                      <a:lnTo>
                        <a:pt x="2674" y="129"/>
                      </a:lnTo>
                      <a:lnTo>
                        <a:pt x="2677" y="128"/>
                      </a:lnTo>
                      <a:lnTo>
                        <a:pt x="2679" y="128"/>
                      </a:lnTo>
                      <a:lnTo>
                        <a:pt x="2680" y="127"/>
                      </a:lnTo>
                      <a:lnTo>
                        <a:pt x="2681" y="127"/>
                      </a:lnTo>
                      <a:lnTo>
                        <a:pt x="2685" y="125"/>
                      </a:lnTo>
                      <a:lnTo>
                        <a:pt x="2689" y="124"/>
                      </a:lnTo>
                      <a:lnTo>
                        <a:pt x="2694" y="121"/>
                      </a:lnTo>
                      <a:lnTo>
                        <a:pt x="2699" y="120"/>
                      </a:lnTo>
                      <a:lnTo>
                        <a:pt x="2703" y="118"/>
                      </a:lnTo>
                      <a:lnTo>
                        <a:pt x="2708" y="117"/>
                      </a:lnTo>
                      <a:lnTo>
                        <a:pt x="2712" y="114"/>
                      </a:lnTo>
                      <a:lnTo>
                        <a:pt x="2717" y="113"/>
                      </a:lnTo>
                      <a:lnTo>
                        <a:pt x="2722" y="111"/>
                      </a:lnTo>
                      <a:lnTo>
                        <a:pt x="2726" y="110"/>
                      </a:lnTo>
                      <a:lnTo>
                        <a:pt x="2731" y="107"/>
                      </a:lnTo>
                      <a:lnTo>
                        <a:pt x="2735" y="106"/>
                      </a:lnTo>
                      <a:lnTo>
                        <a:pt x="2741" y="105"/>
                      </a:lnTo>
                      <a:lnTo>
                        <a:pt x="2746" y="103"/>
                      </a:lnTo>
                      <a:lnTo>
                        <a:pt x="2750" y="102"/>
                      </a:lnTo>
                      <a:lnTo>
                        <a:pt x="2755" y="99"/>
                      </a:lnTo>
                      <a:lnTo>
                        <a:pt x="2761" y="98"/>
                      </a:lnTo>
                      <a:lnTo>
                        <a:pt x="2765" y="97"/>
                      </a:lnTo>
                      <a:lnTo>
                        <a:pt x="2770" y="95"/>
                      </a:lnTo>
                      <a:lnTo>
                        <a:pt x="2776" y="94"/>
                      </a:lnTo>
                      <a:lnTo>
                        <a:pt x="2780" y="92"/>
                      </a:lnTo>
                      <a:lnTo>
                        <a:pt x="2785" y="91"/>
                      </a:lnTo>
                      <a:lnTo>
                        <a:pt x="2791" y="89"/>
                      </a:lnTo>
                      <a:lnTo>
                        <a:pt x="2795" y="88"/>
                      </a:lnTo>
                      <a:lnTo>
                        <a:pt x="2801" y="87"/>
                      </a:lnTo>
                      <a:lnTo>
                        <a:pt x="2806" y="84"/>
                      </a:lnTo>
                      <a:lnTo>
                        <a:pt x="2812" y="83"/>
                      </a:lnTo>
                      <a:lnTo>
                        <a:pt x="2816" y="82"/>
                      </a:lnTo>
                      <a:lnTo>
                        <a:pt x="2822" y="81"/>
                      </a:lnTo>
                      <a:lnTo>
                        <a:pt x="2827" y="80"/>
                      </a:lnTo>
                      <a:lnTo>
                        <a:pt x="2832" y="77"/>
                      </a:lnTo>
                      <a:lnTo>
                        <a:pt x="2837" y="76"/>
                      </a:lnTo>
                      <a:lnTo>
                        <a:pt x="2843" y="75"/>
                      </a:lnTo>
                      <a:lnTo>
                        <a:pt x="2848" y="74"/>
                      </a:lnTo>
                      <a:lnTo>
                        <a:pt x="2853" y="73"/>
                      </a:lnTo>
                      <a:lnTo>
                        <a:pt x="2859" y="72"/>
                      </a:lnTo>
                      <a:lnTo>
                        <a:pt x="2865" y="71"/>
                      </a:lnTo>
                      <a:lnTo>
                        <a:pt x="2869" y="69"/>
                      </a:lnTo>
                      <a:lnTo>
                        <a:pt x="2875" y="68"/>
                      </a:lnTo>
                      <a:lnTo>
                        <a:pt x="2881" y="66"/>
                      </a:lnTo>
                      <a:lnTo>
                        <a:pt x="2886" y="65"/>
                      </a:lnTo>
                      <a:lnTo>
                        <a:pt x="2891" y="64"/>
                      </a:lnTo>
                      <a:lnTo>
                        <a:pt x="2897" y="63"/>
                      </a:lnTo>
                      <a:lnTo>
                        <a:pt x="2903" y="61"/>
                      </a:lnTo>
                      <a:lnTo>
                        <a:pt x="2908" y="60"/>
                      </a:lnTo>
                      <a:lnTo>
                        <a:pt x="2914" y="59"/>
                      </a:lnTo>
                      <a:lnTo>
                        <a:pt x="2920" y="58"/>
                      </a:lnTo>
                      <a:lnTo>
                        <a:pt x="2926" y="57"/>
                      </a:lnTo>
                      <a:lnTo>
                        <a:pt x="2931" y="56"/>
                      </a:lnTo>
                      <a:lnTo>
                        <a:pt x="2937" y="54"/>
                      </a:lnTo>
                      <a:lnTo>
                        <a:pt x="2943" y="53"/>
                      </a:lnTo>
                      <a:lnTo>
                        <a:pt x="2949" y="53"/>
                      </a:lnTo>
                      <a:lnTo>
                        <a:pt x="2954" y="52"/>
                      </a:lnTo>
                      <a:lnTo>
                        <a:pt x="2960" y="51"/>
                      </a:lnTo>
                      <a:lnTo>
                        <a:pt x="2966" y="50"/>
                      </a:lnTo>
                      <a:lnTo>
                        <a:pt x="2972" y="49"/>
                      </a:lnTo>
                      <a:lnTo>
                        <a:pt x="2977" y="48"/>
                      </a:lnTo>
                      <a:lnTo>
                        <a:pt x="2983" y="46"/>
                      </a:lnTo>
                      <a:lnTo>
                        <a:pt x="2989" y="45"/>
                      </a:lnTo>
                      <a:lnTo>
                        <a:pt x="2995" y="44"/>
                      </a:lnTo>
                      <a:lnTo>
                        <a:pt x="3002" y="44"/>
                      </a:lnTo>
                      <a:lnTo>
                        <a:pt x="3007" y="43"/>
                      </a:lnTo>
                      <a:lnTo>
                        <a:pt x="3013" y="42"/>
                      </a:lnTo>
                      <a:lnTo>
                        <a:pt x="3019" y="41"/>
                      </a:lnTo>
                      <a:lnTo>
                        <a:pt x="3025" y="39"/>
                      </a:lnTo>
                      <a:lnTo>
                        <a:pt x="3032" y="39"/>
                      </a:lnTo>
                      <a:lnTo>
                        <a:pt x="3037" y="38"/>
                      </a:lnTo>
                      <a:lnTo>
                        <a:pt x="3043" y="37"/>
                      </a:lnTo>
                      <a:lnTo>
                        <a:pt x="3050" y="36"/>
                      </a:lnTo>
                      <a:lnTo>
                        <a:pt x="3056" y="36"/>
                      </a:lnTo>
                      <a:lnTo>
                        <a:pt x="3062" y="35"/>
                      </a:lnTo>
                      <a:lnTo>
                        <a:pt x="3068" y="34"/>
                      </a:lnTo>
                      <a:lnTo>
                        <a:pt x="3074" y="34"/>
                      </a:lnTo>
                      <a:lnTo>
                        <a:pt x="3081" y="33"/>
                      </a:lnTo>
                      <a:lnTo>
                        <a:pt x="3087" y="31"/>
                      </a:lnTo>
                      <a:lnTo>
                        <a:pt x="3093" y="30"/>
                      </a:lnTo>
                      <a:lnTo>
                        <a:pt x="3100" y="30"/>
                      </a:lnTo>
                      <a:lnTo>
                        <a:pt x="3105" y="29"/>
                      </a:lnTo>
                      <a:lnTo>
                        <a:pt x="3112" y="28"/>
                      </a:lnTo>
                      <a:lnTo>
                        <a:pt x="3118" y="28"/>
                      </a:lnTo>
                      <a:lnTo>
                        <a:pt x="3125" y="27"/>
                      </a:lnTo>
                      <a:lnTo>
                        <a:pt x="3131" y="27"/>
                      </a:lnTo>
                      <a:lnTo>
                        <a:pt x="3138" y="26"/>
                      </a:lnTo>
                      <a:lnTo>
                        <a:pt x="3145" y="25"/>
                      </a:lnTo>
                      <a:lnTo>
                        <a:pt x="3150" y="25"/>
                      </a:lnTo>
                      <a:lnTo>
                        <a:pt x="3157" y="23"/>
                      </a:lnTo>
                      <a:lnTo>
                        <a:pt x="3163" y="23"/>
                      </a:lnTo>
                      <a:lnTo>
                        <a:pt x="3170" y="22"/>
                      </a:lnTo>
                      <a:lnTo>
                        <a:pt x="3177" y="22"/>
                      </a:lnTo>
                      <a:lnTo>
                        <a:pt x="3184" y="21"/>
                      </a:lnTo>
                      <a:lnTo>
                        <a:pt x="3189" y="20"/>
                      </a:lnTo>
                      <a:lnTo>
                        <a:pt x="3196" y="20"/>
                      </a:lnTo>
                      <a:lnTo>
                        <a:pt x="3203" y="19"/>
                      </a:lnTo>
                      <a:lnTo>
                        <a:pt x="3209" y="19"/>
                      </a:lnTo>
                      <a:lnTo>
                        <a:pt x="3216" y="18"/>
                      </a:lnTo>
                      <a:lnTo>
                        <a:pt x="3223" y="18"/>
                      </a:lnTo>
                      <a:lnTo>
                        <a:pt x="3230" y="16"/>
                      </a:lnTo>
                      <a:lnTo>
                        <a:pt x="3237" y="16"/>
                      </a:lnTo>
                      <a:lnTo>
                        <a:pt x="3242" y="16"/>
                      </a:lnTo>
                      <a:lnTo>
                        <a:pt x="3249" y="15"/>
                      </a:lnTo>
                      <a:lnTo>
                        <a:pt x="3256" y="15"/>
                      </a:lnTo>
                      <a:lnTo>
                        <a:pt x="3263" y="14"/>
                      </a:lnTo>
                      <a:lnTo>
                        <a:pt x="3270" y="14"/>
                      </a:lnTo>
                      <a:lnTo>
                        <a:pt x="3277" y="13"/>
                      </a:lnTo>
                      <a:lnTo>
                        <a:pt x="3284" y="13"/>
                      </a:lnTo>
                      <a:lnTo>
                        <a:pt x="3291" y="13"/>
                      </a:lnTo>
                      <a:lnTo>
                        <a:pt x="3297" y="12"/>
                      </a:lnTo>
                      <a:lnTo>
                        <a:pt x="3304" y="12"/>
                      </a:lnTo>
                      <a:lnTo>
                        <a:pt x="3310" y="11"/>
                      </a:lnTo>
                      <a:lnTo>
                        <a:pt x="3317" y="11"/>
                      </a:lnTo>
                      <a:lnTo>
                        <a:pt x="3324" y="11"/>
                      </a:lnTo>
                      <a:lnTo>
                        <a:pt x="3331" y="10"/>
                      </a:lnTo>
                      <a:lnTo>
                        <a:pt x="3338" y="10"/>
                      </a:lnTo>
                      <a:lnTo>
                        <a:pt x="3345" y="10"/>
                      </a:lnTo>
                      <a:lnTo>
                        <a:pt x="3352" y="8"/>
                      </a:lnTo>
                      <a:lnTo>
                        <a:pt x="3360" y="8"/>
                      </a:lnTo>
                      <a:lnTo>
                        <a:pt x="3367" y="8"/>
                      </a:lnTo>
                      <a:lnTo>
                        <a:pt x="3374" y="7"/>
                      </a:lnTo>
                      <a:lnTo>
                        <a:pt x="3381" y="7"/>
                      </a:lnTo>
                      <a:lnTo>
                        <a:pt x="3388" y="7"/>
                      </a:lnTo>
                      <a:lnTo>
                        <a:pt x="3395" y="7"/>
                      </a:lnTo>
                      <a:lnTo>
                        <a:pt x="3401" y="6"/>
                      </a:lnTo>
                      <a:lnTo>
                        <a:pt x="3408" y="6"/>
                      </a:lnTo>
                      <a:lnTo>
                        <a:pt x="3415" y="6"/>
                      </a:lnTo>
                      <a:lnTo>
                        <a:pt x="3423" y="6"/>
                      </a:lnTo>
                      <a:lnTo>
                        <a:pt x="3430" y="5"/>
                      </a:lnTo>
                      <a:lnTo>
                        <a:pt x="3437" y="5"/>
                      </a:lnTo>
                      <a:lnTo>
                        <a:pt x="3444" y="5"/>
                      </a:lnTo>
                      <a:lnTo>
                        <a:pt x="3452" y="5"/>
                      </a:lnTo>
                      <a:lnTo>
                        <a:pt x="3459" y="4"/>
                      </a:lnTo>
                      <a:lnTo>
                        <a:pt x="3466" y="4"/>
                      </a:lnTo>
                      <a:lnTo>
                        <a:pt x="3473" y="4"/>
                      </a:lnTo>
                      <a:lnTo>
                        <a:pt x="3481" y="4"/>
                      </a:lnTo>
                      <a:lnTo>
                        <a:pt x="3488" y="4"/>
                      </a:lnTo>
                      <a:lnTo>
                        <a:pt x="3495" y="3"/>
                      </a:lnTo>
                      <a:lnTo>
                        <a:pt x="3502" y="3"/>
                      </a:lnTo>
                      <a:lnTo>
                        <a:pt x="3510" y="3"/>
                      </a:lnTo>
                      <a:lnTo>
                        <a:pt x="3517" y="3"/>
                      </a:lnTo>
                      <a:lnTo>
                        <a:pt x="3524" y="3"/>
                      </a:lnTo>
                      <a:lnTo>
                        <a:pt x="3532" y="3"/>
                      </a:lnTo>
                      <a:lnTo>
                        <a:pt x="3539" y="3"/>
                      </a:lnTo>
                      <a:lnTo>
                        <a:pt x="3547" y="3"/>
                      </a:lnTo>
                      <a:lnTo>
                        <a:pt x="3554" y="2"/>
                      </a:lnTo>
                      <a:lnTo>
                        <a:pt x="3560" y="2"/>
                      </a:lnTo>
                      <a:lnTo>
                        <a:pt x="3569" y="2"/>
                      </a:lnTo>
                      <a:lnTo>
                        <a:pt x="3575" y="2"/>
                      </a:lnTo>
                      <a:lnTo>
                        <a:pt x="3583" y="2"/>
                      </a:lnTo>
                      <a:lnTo>
                        <a:pt x="3590" y="2"/>
                      </a:lnTo>
                      <a:lnTo>
                        <a:pt x="3597" y="2"/>
                      </a:lnTo>
                      <a:lnTo>
                        <a:pt x="3605" y="2"/>
                      </a:lnTo>
                      <a:lnTo>
                        <a:pt x="3612" y="2"/>
                      </a:lnTo>
                      <a:lnTo>
                        <a:pt x="3620" y="2"/>
                      </a:lnTo>
                      <a:lnTo>
                        <a:pt x="3627" y="2"/>
                      </a:lnTo>
                      <a:lnTo>
                        <a:pt x="3635" y="2"/>
                      </a:lnTo>
                      <a:lnTo>
                        <a:pt x="3642" y="2"/>
                      </a:lnTo>
                      <a:lnTo>
                        <a:pt x="3650" y="2"/>
                      </a:lnTo>
                      <a:lnTo>
                        <a:pt x="3657" y="2"/>
                      </a:lnTo>
                      <a:lnTo>
                        <a:pt x="3665" y="2"/>
                      </a:lnTo>
                      <a:lnTo>
                        <a:pt x="3672" y="2"/>
                      </a:lnTo>
                      <a:lnTo>
                        <a:pt x="3680" y="0"/>
                      </a:lnTo>
                      <a:lnTo>
                        <a:pt x="3688" y="2"/>
                      </a:lnTo>
                      <a:lnTo>
                        <a:pt x="3695" y="2"/>
                      </a:lnTo>
                      <a:lnTo>
                        <a:pt x="3703" y="2"/>
                      </a:lnTo>
                      <a:lnTo>
                        <a:pt x="3710" y="2"/>
                      </a:lnTo>
                      <a:lnTo>
                        <a:pt x="3718" y="2"/>
                      </a:lnTo>
                      <a:lnTo>
                        <a:pt x="3725" y="2"/>
                      </a:lnTo>
                      <a:lnTo>
                        <a:pt x="3733" y="2"/>
                      </a:lnTo>
                      <a:lnTo>
                        <a:pt x="3741" y="2"/>
                      </a:lnTo>
                      <a:lnTo>
                        <a:pt x="3748" y="2"/>
                      </a:lnTo>
                      <a:lnTo>
                        <a:pt x="3756" y="2"/>
                      </a:lnTo>
                      <a:lnTo>
                        <a:pt x="3764" y="2"/>
                      </a:lnTo>
                      <a:lnTo>
                        <a:pt x="3771" y="2"/>
                      </a:lnTo>
                      <a:lnTo>
                        <a:pt x="3779" y="2"/>
                      </a:lnTo>
                      <a:lnTo>
                        <a:pt x="3787" y="2"/>
                      </a:lnTo>
                      <a:lnTo>
                        <a:pt x="3794" y="2"/>
                      </a:lnTo>
                      <a:lnTo>
                        <a:pt x="3802" y="2"/>
                      </a:lnTo>
                      <a:lnTo>
                        <a:pt x="3817" y="3"/>
                      </a:lnTo>
                      <a:lnTo>
                        <a:pt x="3834" y="3"/>
                      </a:lnTo>
                      <a:lnTo>
                        <a:pt x="3848" y="3"/>
                      </a:lnTo>
                      <a:lnTo>
                        <a:pt x="3865" y="3"/>
                      </a:lnTo>
                      <a:lnTo>
                        <a:pt x="3880" y="4"/>
                      </a:lnTo>
                      <a:lnTo>
                        <a:pt x="3896" y="4"/>
                      </a:lnTo>
                      <a:lnTo>
                        <a:pt x="3911" y="4"/>
                      </a:lnTo>
                      <a:lnTo>
                        <a:pt x="3927" y="5"/>
                      </a:lnTo>
                      <a:lnTo>
                        <a:pt x="3942" y="5"/>
                      </a:lnTo>
                      <a:lnTo>
                        <a:pt x="3958" y="5"/>
                      </a:lnTo>
                      <a:lnTo>
                        <a:pt x="3974" y="6"/>
                      </a:lnTo>
                      <a:lnTo>
                        <a:pt x="3989" y="6"/>
                      </a:lnTo>
                      <a:lnTo>
                        <a:pt x="4005" y="7"/>
                      </a:lnTo>
                      <a:lnTo>
                        <a:pt x="4021" y="7"/>
                      </a:lnTo>
                      <a:lnTo>
                        <a:pt x="4036" y="8"/>
                      </a:lnTo>
                      <a:lnTo>
                        <a:pt x="4052" y="8"/>
                      </a:lnTo>
                      <a:lnTo>
                        <a:pt x="4069" y="10"/>
                      </a:lnTo>
                      <a:lnTo>
                        <a:pt x="4084" y="10"/>
                      </a:lnTo>
                      <a:lnTo>
                        <a:pt x="4100" y="11"/>
                      </a:lnTo>
                      <a:lnTo>
                        <a:pt x="4116" y="11"/>
                      </a:lnTo>
                      <a:lnTo>
                        <a:pt x="4132" y="12"/>
                      </a:lnTo>
                      <a:lnTo>
                        <a:pt x="4148" y="12"/>
                      </a:lnTo>
                      <a:lnTo>
                        <a:pt x="4163" y="13"/>
                      </a:lnTo>
                      <a:lnTo>
                        <a:pt x="4179" y="14"/>
                      </a:lnTo>
                      <a:lnTo>
                        <a:pt x="4195" y="14"/>
                      </a:lnTo>
                      <a:lnTo>
                        <a:pt x="4211" y="15"/>
                      </a:lnTo>
                      <a:lnTo>
                        <a:pt x="4228" y="16"/>
                      </a:lnTo>
                      <a:lnTo>
                        <a:pt x="4243" y="16"/>
                      </a:lnTo>
                      <a:lnTo>
                        <a:pt x="4259" y="18"/>
                      </a:lnTo>
                      <a:lnTo>
                        <a:pt x="4275" y="19"/>
                      </a:lnTo>
                      <a:lnTo>
                        <a:pt x="4291" y="19"/>
                      </a:lnTo>
                      <a:lnTo>
                        <a:pt x="4307" y="20"/>
                      </a:lnTo>
                      <a:lnTo>
                        <a:pt x="4339" y="22"/>
                      </a:lnTo>
                      <a:lnTo>
                        <a:pt x="4370" y="23"/>
                      </a:lnTo>
                      <a:lnTo>
                        <a:pt x="4403" y="26"/>
                      </a:lnTo>
                      <a:lnTo>
                        <a:pt x="4435" y="27"/>
                      </a:lnTo>
                      <a:lnTo>
                        <a:pt x="4466" y="29"/>
                      </a:lnTo>
                      <a:lnTo>
                        <a:pt x="4498" y="31"/>
                      </a:lnTo>
                      <a:lnTo>
                        <a:pt x="4531" y="34"/>
                      </a:lnTo>
                      <a:lnTo>
                        <a:pt x="4562" y="35"/>
                      </a:lnTo>
                      <a:lnTo>
                        <a:pt x="4578" y="36"/>
                      </a:lnTo>
                      <a:lnTo>
                        <a:pt x="4594" y="37"/>
                      </a:lnTo>
                      <a:lnTo>
                        <a:pt x="4610" y="38"/>
                      </a:lnTo>
                      <a:lnTo>
                        <a:pt x="4625" y="39"/>
                      </a:lnTo>
                      <a:lnTo>
                        <a:pt x="4641" y="41"/>
                      </a:lnTo>
                      <a:lnTo>
                        <a:pt x="4657" y="42"/>
                      </a:lnTo>
                      <a:lnTo>
                        <a:pt x="4672" y="43"/>
                      </a:lnTo>
                      <a:lnTo>
                        <a:pt x="4688" y="44"/>
                      </a:lnTo>
                      <a:lnTo>
                        <a:pt x="4705" y="45"/>
                      </a:lnTo>
                      <a:lnTo>
                        <a:pt x="4720" y="46"/>
                      </a:lnTo>
                      <a:lnTo>
                        <a:pt x="4736" y="48"/>
                      </a:lnTo>
                      <a:lnTo>
                        <a:pt x="4752" y="49"/>
                      </a:lnTo>
                      <a:lnTo>
                        <a:pt x="4767" y="49"/>
                      </a:lnTo>
                      <a:lnTo>
                        <a:pt x="4783" y="50"/>
                      </a:lnTo>
                      <a:lnTo>
                        <a:pt x="4798" y="51"/>
                      </a:lnTo>
                      <a:lnTo>
                        <a:pt x="4814" y="52"/>
                      </a:lnTo>
                      <a:lnTo>
                        <a:pt x="4829" y="53"/>
                      </a:lnTo>
                      <a:lnTo>
                        <a:pt x="4845" y="54"/>
                      </a:lnTo>
                      <a:lnTo>
                        <a:pt x="4860" y="56"/>
                      </a:lnTo>
                      <a:lnTo>
                        <a:pt x="4876" y="57"/>
                      </a:lnTo>
                      <a:lnTo>
                        <a:pt x="4891" y="58"/>
                      </a:lnTo>
                      <a:lnTo>
                        <a:pt x="4906" y="59"/>
                      </a:lnTo>
                      <a:lnTo>
                        <a:pt x="4922" y="60"/>
                      </a:lnTo>
                      <a:lnTo>
                        <a:pt x="4937" y="61"/>
                      </a:lnTo>
                      <a:lnTo>
                        <a:pt x="4952" y="63"/>
                      </a:lnTo>
                      <a:lnTo>
                        <a:pt x="4967" y="64"/>
                      </a:lnTo>
                      <a:lnTo>
                        <a:pt x="4983" y="65"/>
                      </a:lnTo>
                      <a:lnTo>
                        <a:pt x="4998" y="66"/>
                      </a:lnTo>
                      <a:lnTo>
                        <a:pt x="5013" y="67"/>
                      </a:lnTo>
                      <a:lnTo>
                        <a:pt x="5028" y="68"/>
                      </a:lnTo>
                      <a:lnTo>
                        <a:pt x="5043" y="69"/>
                      </a:lnTo>
                      <a:lnTo>
                        <a:pt x="5058" y="71"/>
                      </a:lnTo>
                      <a:lnTo>
                        <a:pt x="5066" y="71"/>
                      </a:lnTo>
                      <a:lnTo>
                        <a:pt x="5073" y="72"/>
                      </a:lnTo>
                      <a:lnTo>
                        <a:pt x="5081" y="72"/>
                      </a:lnTo>
                      <a:lnTo>
                        <a:pt x="5088" y="73"/>
                      </a:lnTo>
                      <a:lnTo>
                        <a:pt x="5095" y="73"/>
                      </a:lnTo>
                      <a:lnTo>
                        <a:pt x="5103" y="74"/>
                      </a:lnTo>
                      <a:lnTo>
                        <a:pt x="5110" y="74"/>
                      </a:lnTo>
                      <a:lnTo>
                        <a:pt x="5118" y="75"/>
                      </a:lnTo>
                      <a:lnTo>
                        <a:pt x="5125" y="75"/>
                      </a:lnTo>
                      <a:lnTo>
                        <a:pt x="5133" y="76"/>
                      </a:lnTo>
                      <a:lnTo>
                        <a:pt x="5140" y="76"/>
                      </a:lnTo>
                      <a:lnTo>
                        <a:pt x="5147" y="77"/>
                      </a:lnTo>
                      <a:lnTo>
                        <a:pt x="5155" y="77"/>
                      </a:lnTo>
                      <a:lnTo>
                        <a:pt x="5162" y="79"/>
                      </a:lnTo>
                      <a:lnTo>
                        <a:pt x="5169" y="79"/>
                      </a:lnTo>
                      <a:lnTo>
                        <a:pt x="5177" y="80"/>
                      </a:lnTo>
                      <a:lnTo>
                        <a:pt x="5184" y="80"/>
                      </a:lnTo>
                      <a:lnTo>
                        <a:pt x="5191" y="81"/>
                      </a:lnTo>
                      <a:lnTo>
                        <a:pt x="5199" y="81"/>
                      </a:lnTo>
                      <a:lnTo>
                        <a:pt x="5206" y="81"/>
                      </a:lnTo>
                      <a:lnTo>
                        <a:pt x="5213" y="82"/>
                      </a:lnTo>
                      <a:lnTo>
                        <a:pt x="5221" y="82"/>
                      </a:lnTo>
                      <a:lnTo>
                        <a:pt x="5228" y="83"/>
                      </a:lnTo>
                      <a:lnTo>
                        <a:pt x="5235" y="83"/>
                      </a:lnTo>
                      <a:lnTo>
                        <a:pt x="5241" y="84"/>
                      </a:lnTo>
                      <a:lnTo>
                        <a:pt x="5250" y="84"/>
                      </a:lnTo>
                      <a:lnTo>
                        <a:pt x="5256" y="86"/>
                      </a:lnTo>
                      <a:lnTo>
                        <a:pt x="5263" y="86"/>
                      </a:lnTo>
                      <a:lnTo>
                        <a:pt x="5270" y="87"/>
                      </a:lnTo>
                      <a:lnTo>
                        <a:pt x="5277" y="87"/>
                      </a:lnTo>
                      <a:lnTo>
                        <a:pt x="5284" y="87"/>
                      </a:lnTo>
                      <a:lnTo>
                        <a:pt x="5292" y="88"/>
                      </a:lnTo>
                      <a:lnTo>
                        <a:pt x="5299" y="88"/>
                      </a:lnTo>
                      <a:lnTo>
                        <a:pt x="5306" y="89"/>
                      </a:lnTo>
                      <a:lnTo>
                        <a:pt x="5313" y="89"/>
                      </a:lnTo>
                      <a:lnTo>
                        <a:pt x="5320" y="90"/>
                      </a:lnTo>
                      <a:lnTo>
                        <a:pt x="5327" y="90"/>
                      </a:lnTo>
                      <a:lnTo>
                        <a:pt x="5334" y="91"/>
                      </a:lnTo>
                      <a:lnTo>
                        <a:pt x="5341" y="91"/>
                      </a:lnTo>
                      <a:lnTo>
                        <a:pt x="5347" y="91"/>
                      </a:lnTo>
                      <a:lnTo>
                        <a:pt x="5354" y="92"/>
                      </a:lnTo>
                      <a:lnTo>
                        <a:pt x="5361" y="92"/>
                      </a:lnTo>
                      <a:lnTo>
                        <a:pt x="5368" y="94"/>
                      </a:lnTo>
                      <a:lnTo>
                        <a:pt x="5375" y="94"/>
                      </a:lnTo>
                      <a:lnTo>
                        <a:pt x="5382" y="94"/>
                      </a:lnTo>
                      <a:lnTo>
                        <a:pt x="5389" y="95"/>
                      </a:lnTo>
                      <a:lnTo>
                        <a:pt x="5396" y="95"/>
                      </a:lnTo>
                      <a:lnTo>
                        <a:pt x="5403" y="96"/>
                      </a:lnTo>
                      <a:lnTo>
                        <a:pt x="5410" y="96"/>
                      </a:lnTo>
                      <a:lnTo>
                        <a:pt x="5417" y="96"/>
                      </a:lnTo>
                      <a:lnTo>
                        <a:pt x="5424" y="97"/>
                      </a:lnTo>
                      <a:lnTo>
                        <a:pt x="5430" y="97"/>
                      </a:lnTo>
                      <a:lnTo>
                        <a:pt x="5437" y="98"/>
                      </a:lnTo>
                      <a:lnTo>
                        <a:pt x="5444" y="98"/>
                      </a:lnTo>
                      <a:lnTo>
                        <a:pt x="5450" y="98"/>
                      </a:lnTo>
                      <a:lnTo>
                        <a:pt x="5457" y="99"/>
                      </a:lnTo>
                      <a:lnTo>
                        <a:pt x="5464" y="99"/>
                      </a:lnTo>
                      <a:lnTo>
                        <a:pt x="5471" y="101"/>
                      </a:lnTo>
                      <a:lnTo>
                        <a:pt x="5478" y="101"/>
                      </a:lnTo>
                      <a:lnTo>
                        <a:pt x="5483" y="101"/>
                      </a:lnTo>
                      <a:lnTo>
                        <a:pt x="5490" y="102"/>
                      </a:lnTo>
                      <a:lnTo>
                        <a:pt x="5497" y="102"/>
                      </a:lnTo>
                      <a:lnTo>
                        <a:pt x="5503" y="102"/>
                      </a:lnTo>
                      <a:lnTo>
                        <a:pt x="5510" y="103"/>
                      </a:lnTo>
                      <a:lnTo>
                        <a:pt x="5517" y="103"/>
                      </a:lnTo>
                      <a:lnTo>
                        <a:pt x="5523" y="103"/>
                      </a:lnTo>
                      <a:lnTo>
                        <a:pt x="5530" y="104"/>
                      </a:lnTo>
                      <a:lnTo>
                        <a:pt x="5536" y="104"/>
                      </a:lnTo>
                      <a:lnTo>
                        <a:pt x="5542" y="104"/>
                      </a:lnTo>
                      <a:lnTo>
                        <a:pt x="5549" y="105"/>
                      </a:lnTo>
                      <a:lnTo>
                        <a:pt x="5556" y="105"/>
                      </a:lnTo>
                      <a:lnTo>
                        <a:pt x="5562" y="105"/>
                      </a:lnTo>
                      <a:lnTo>
                        <a:pt x="5569" y="106"/>
                      </a:lnTo>
                      <a:lnTo>
                        <a:pt x="5574" y="106"/>
                      </a:lnTo>
                      <a:lnTo>
                        <a:pt x="5581" y="106"/>
                      </a:lnTo>
                      <a:lnTo>
                        <a:pt x="5587" y="107"/>
                      </a:lnTo>
                      <a:lnTo>
                        <a:pt x="5594" y="107"/>
                      </a:lnTo>
                      <a:lnTo>
                        <a:pt x="5600" y="107"/>
                      </a:lnTo>
                      <a:lnTo>
                        <a:pt x="5607" y="109"/>
                      </a:lnTo>
                      <a:lnTo>
                        <a:pt x="5612" y="109"/>
                      </a:lnTo>
                      <a:lnTo>
                        <a:pt x="5618" y="109"/>
                      </a:lnTo>
                      <a:lnTo>
                        <a:pt x="5625" y="109"/>
                      </a:lnTo>
                      <a:lnTo>
                        <a:pt x="5631" y="110"/>
                      </a:lnTo>
                      <a:lnTo>
                        <a:pt x="5638" y="110"/>
                      </a:lnTo>
                      <a:lnTo>
                        <a:pt x="5644" y="110"/>
                      </a:lnTo>
                      <a:lnTo>
                        <a:pt x="5649" y="110"/>
                      </a:lnTo>
                      <a:lnTo>
                        <a:pt x="5655" y="111"/>
                      </a:lnTo>
                      <a:lnTo>
                        <a:pt x="5662" y="111"/>
                      </a:lnTo>
                      <a:lnTo>
                        <a:pt x="5668" y="111"/>
                      </a:lnTo>
                      <a:lnTo>
                        <a:pt x="5674" y="111"/>
                      </a:lnTo>
                      <a:lnTo>
                        <a:pt x="5680" y="112"/>
                      </a:lnTo>
                      <a:lnTo>
                        <a:pt x="5686" y="112"/>
                      </a:lnTo>
                      <a:lnTo>
                        <a:pt x="5692" y="112"/>
                      </a:lnTo>
                      <a:lnTo>
                        <a:pt x="5698" y="112"/>
                      </a:lnTo>
                      <a:lnTo>
                        <a:pt x="5704" y="113"/>
                      </a:lnTo>
                      <a:lnTo>
                        <a:pt x="5709" y="113"/>
                      </a:lnTo>
                      <a:lnTo>
                        <a:pt x="5716" y="113"/>
                      </a:lnTo>
                      <a:lnTo>
                        <a:pt x="5722" y="113"/>
                      </a:lnTo>
                      <a:lnTo>
                        <a:pt x="5728" y="113"/>
                      </a:lnTo>
                      <a:lnTo>
                        <a:pt x="5733" y="114"/>
                      </a:lnTo>
                      <a:lnTo>
                        <a:pt x="5739" y="114"/>
                      </a:lnTo>
                      <a:lnTo>
                        <a:pt x="5745" y="114"/>
                      </a:lnTo>
                      <a:lnTo>
                        <a:pt x="5751" y="114"/>
                      </a:lnTo>
                      <a:lnTo>
                        <a:pt x="5757" y="114"/>
                      </a:lnTo>
                      <a:lnTo>
                        <a:pt x="5762" y="114"/>
                      </a:lnTo>
                      <a:lnTo>
                        <a:pt x="5768" y="115"/>
                      </a:lnTo>
                      <a:lnTo>
                        <a:pt x="5774" y="115"/>
                      </a:lnTo>
                      <a:lnTo>
                        <a:pt x="5780" y="115"/>
                      </a:lnTo>
                      <a:lnTo>
                        <a:pt x="5784" y="115"/>
                      </a:lnTo>
                      <a:lnTo>
                        <a:pt x="5790" y="115"/>
                      </a:lnTo>
                      <a:lnTo>
                        <a:pt x="5796" y="115"/>
                      </a:lnTo>
                      <a:lnTo>
                        <a:pt x="5801" y="115"/>
                      </a:lnTo>
                      <a:lnTo>
                        <a:pt x="5807" y="115"/>
                      </a:lnTo>
                      <a:lnTo>
                        <a:pt x="5813" y="115"/>
                      </a:lnTo>
                      <a:lnTo>
                        <a:pt x="5818" y="117"/>
                      </a:lnTo>
                      <a:lnTo>
                        <a:pt x="5823" y="117"/>
                      </a:lnTo>
                      <a:lnTo>
                        <a:pt x="5829" y="117"/>
                      </a:lnTo>
                      <a:lnTo>
                        <a:pt x="5834" y="117"/>
                      </a:lnTo>
                      <a:lnTo>
                        <a:pt x="5839" y="117"/>
                      </a:lnTo>
                      <a:lnTo>
                        <a:pt x="5845" y="117"/>
                      </a:lnTo>
                      <a:lnTo>
                        <a:pt x="5850" y="117"/>
                      </a:lnTo>
                      <a:lnTo>
                        <a:pt x="5856" y="117"/>
                      </a:lnTo>
                      <a:lnTo>
                        <a:pt x="5861" y="117"/>
                      </a:lnTo>
                      <a:lnTo>
                        <a:pt x="5866" y="117"/>
                      </a:lnTo>
                      <a:lnTo>
                        <a:pt x="5872" y="117"/>
                      </a:lnTo>
                      <a:lnTo>
                        <a:pt x="5876" y="117"/>
                      </a:lnTo>
                      <a:lnTo>
                        <a:pt x="5882" y="117"/>
                      </a:lnTo>
                      <a:lnTo>
                        <a:pt x="5887" y="117"/>
                      </a:lnTo>
                      <a:lnTo>
                        <a:pt x="5892" y="117"/>
                      </a:lnTo>
                      <a:lnTo>
                        <a:pt x="5897" y="117"/>
                      </a:lnTo>
                      <a:lnTo>
                        <a:pt x="5903" y="117"/>
                      </a:lnTo>
                      <a:lnTo>
                        <a:pt x="5907" y="117"/>
                      </a:lnTo>
                      <a:lnTo>
                        <a:pt x="5912" y="117"/>
                      </a:lnTo>
                      <a:lnTo>
                        <a:pt x="5918" y="117"/>
                      </a:lnTo>
                      <a:lnTo>
                        <a:pt x="5922" y="117"/>
                      </a:lnTo>
                      <a:lnTo>
                        <a:pt x="5927" y="117"/>
                      </a:lnTo>
                      <a:lnTo>
                        <a:pt x="5933" y="117"/>
                      </a:lnTo>
                      <a:lnTo>
                        <a:pt x="5937" y="117"/>
                      </a:lnTo>
                      <a:lnTo>
                        <a:pt x="5942" y="117"/>
                      </a:lnTo>
                      <a:lnTo>
                        <a:pt x="5947" y="115"/>
                      </a:lnTo>
                      <a:lnTo>
                        <a:pt x="5952" y="115"/>
                      </a:lnTo>
                      <a:lnTo>
                        <a:pt x="5957" y="115"/>
                      </a:lnTo>
                      <a:lnTo>
                        <a:pt x="5962" y="115"/>
                      </a:lnTo>
                      <a:lnTo>
                        <a:pt x="5966" y="115"/>
                      </a:lnTo>
                      <a:lnTo>
                        <a:pt x="5971" y="115"/>
                      </a:lnTo>
                      <a:lnTo>
                        <a:pt x="5975" y="115"/>
                      </a:lnTo>
                      <a:lnTo>
                        <a:pt x="5980" y="114"/>
                      </a:lnTo>
                      <a:lnTo>
                        <a:pt x="5985" y="114"/>
                      </a:lnTo>
                      <a:lnTo>
                        <a:pt x="5989" y="114"/>
                      </a:lnTo>
                      <a:lnTo>
                        <a:pt x="5994" y="114"/>
                      </a:lnTo>
                      <a:lnTo>
                        <a:pt x="5998" y="114"/>
                      </a:lnTo>
                      <a:lnTo>
                        <a:pt x="6003" y="114"/>
                      </a:lnTo>
                      <a:lnTo>
                        <a:pt x="6008" y="113"/>
                      </a:lnTo>
                      <a:lnTo>
                        <a:pt x="6012" y="113"/>
                      </a:lnTo>
                      <a:lnTo>
                        <a:pt x="6017" y="113"/>
                      </a:lnTo>
                      <a:lnTo>
                        <a:pt x="6022" y="113"/>
                      </a:lnTo>
                      <a:lnTo>
                        <a:pt x="6025" y="112"/>
                      </a:lnTo>
                      <a:lnTo>
                        <a:pt x="6030" y="112"/>
                      </a:lnTo>
                      <a:lnTo>
                        <a:pt x="6034" y="112"/>
                      </a:lnTo>
                      <a:lnTo>
                        <a:pt x="6039" y="111"/>
                      </a:lnTo>
                      <a:lnTo>
                        <a:pt x="6043" y="111"/>
                      </a:lnTo>
                      <a:lnTo>
                        <a:pt x="6047" y="111"/>
                      </a:lnTo>
                      <a:lnTo>
                        <a:pt x="6051" y="111"/>
                      </a:lnTo>
                      <a:lnTo>
                        <a:pt x="6056" y="110"/>
                      </a:lnTo>
                      <a:lnTo>
                        <a:pt x="6060" y="110"/>
                      </a:lnTo>
                      <a:lnTo>
                        <a:pt x="6064" y="110"/>
                      </a:lnTo>
                      <a:lnTo>
                        <a:pt x="6068" y="109"/>
                      </a:lnTo>
                      <a:lnTo>
                        <a:pt x="6072" y="109"/>
                      </a:lnTo>
                      <a:lnTo>
                        <a:pt x="6076" y="107"/>
                      </a:lnTo>
                      <a:lnTo>
                        <a:pt x="6080" y="107"/>
                      </a:lnTo>
                      <a:lnTo>
                        <a:pt x="6084" y="107"/>
                      </a:lnTo>
                      <a:lnTo>
                        <a:pt x="6088" y="106"/>
                      </a:lnTo>
                      <a:lnTo>
                        <a:pt x="6092" y="106"/>
                      </a:lnTo>
                      <a:lnTo>
                        <a:pt x="6096" y="105"/>
                      </a:lnTo>
                      <a:lnTo>
                        <a:pt x="6100" y="105"/>
                      </a:lnTo>
                      <a:lnTo>
                        <a:pt x="6103" y="10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93000"/>
                    </a:lnSpc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  <a:defRPr/>
                  </a:pPr>
                  <a:endParaRPr lang="cs-CZ" dirty="0">
                    <a:ea typeface="Microsoft YaHei" charset="-122"/>
                    <a:cs typeface="+mn-cs"/>
                  </a:endParaRPr>
                </a:p>
              </p:txBody>
            </p:sp>
            <p:sp>
              <p:nvSpPr>
                <p:cNvPr id="4119" name="Freeform 16"/>
                <p:cNvSpPr>
                  <a:spLocks noChangeArrowheads="1"/>
                </p:cNvSpPr>
                <p:nvPr/>
              </p:nvSpPr>
              <p:spPr bwMode="auto">
                <a:xfrm>
                  <a:off x="5044" y="356"/>
                  <a:ext cx="134" cy="41"/>
                </a:xfrm>
                <a:custGeom>
                  <a:avLst/>
                  <a:gdLst>
                    <a:gd name="T0" fmla="*/ 0 w 1710"/>
                    <a:gd name="T1" fmla="*/ 19732 h 417"/>
                    <a:gd name="T2" fmla="*/ 6346 w 1710"/>
                    <a:gd name="T3" fmla="*/ 19732 h 417"/>
                    <a:gd name="T4" fmla="*/ 6346 w 1710"/>
                    <a:gd name="T5" fmla="*/ 19732 h 417"/>
                    <a:gd name="T6" fmla="*/ 6346 w 1710"/>
                    <a:gd name="T7" fmla="*/ 19732 h 417"/>
                    <a:gd name="T8" fmla="*/ 6346 w 1710"/>
                    <a:gd name="T9" fmla="*/ 19732 h 417"/>
                    <a:gd name="T10" fmla="*/ 6346 w 1710"/>
                    <a:gd name="T11" fmla="*/ 19732 h 417"/>
                    <a:gd name="T12" fmla="*/ 6346 w 1710"/>
                    <a:gd name="T13" fmla="*/ 19732 h 417"/>
                    <a:gd name="T14" fmla="*/ 6346 w 1710"/>
                    <a:gd name="T15" fmla="*/ 19732 h 417"/>
                    <a:gd name="T16" fmla="*/ 6346 w 1710"/>
                    <a:gd name="T17" fmla="*/ 19732 h 417"/>
                    <a:gd name="T18" fmla="*/ 6346 w 1710"/>
                    <a:gd name="T19" fmla="*/ 19732 h 417"/>
                    <a:gd name="T20" fmla="*/ 6346 w 1710"/>
                    <a:gd name="T21" fmla="*/ 19732 h 417"/>
                    <a:gd name="T22" fmla="*/ 6346 w 1710"/>
                    <a:gd name="T23" fmla="*/ 19732 h 417"/>
                    <a:gd name="T24" fmla="*/ 6346 w 1710"/>
                    <a:gd name="T25" fmla="*/ 19732 h 417"/>
                    <a:gd name="T26" fmla="*/ 6346 w 1710"/>
                    <a:gd name="T27" fmla="*/ 19732 h 417"/>
                    <a:gd name="T28" fmla="*/ 6346 w 1710"/>
                    <a:gd name="T29" fmla="*/ 19732 h 417"/>
                    <a:gd name="T30" fmla="*/ 6346 w 1710"/>
                    <a:gd name="T31" fmla="*/ 19732 h 417"/>
                    <a:gd name="T32" fmla="*/ 6346 w 1710"/>
                    <a:gd name="T33" fmla="*/ 19732 h 417"/>
                    <a:gd name="T34" fmla="*/ 6346 w 1710"/>
                    <a:gd name="T35" fmla="*/ 19732 h 417"/>
                    <a:gd name="T36" fmla="*/ 6346 w 1710"/>
                    <a:gd name="T37" fmla="*/ 19732 h 417"/>
                    <a:gd name="T38" fmla="*/ 6346 w 1710"/>
                    <a:gd name="T39" fmla="*/ 19732 h 417"/>
                    <a:gd name="T40" fmla="*/ 6346 w 1710"/>
                    <a:gd name="T41" fmla="*/ 19732 h 417"/>
                    <a:gd name="T42" fmla="*/ 6346 w 1710"/>
                    <a:gd name="T43" fmla="*/ 19732 h 417"/>
                    <a:gd name="T44" fmla="*/ 6346 w 1710"/>
                    <a:gd name="T45" fmla="*/ 19732 h 417"/>
                    <a:gd name="T46" fmla="*/ 6346 w 1710"/>
                    <a:gd name="T47" fmla="*/ 19732 h 417"/>
                    <a:gd name="T48" fmla="*/ 6346 w 1710"/>
                    <a:gd name="T49" fmla="*/ 19732 h 417"/>
                    <a:gd name="T50" fmla="*/ 6346 w 1710"/>
                    <a:gd name="T51" fmla="*/ 19732 h 417"/>
                    <a:gd name="T52" fmla="*/ 6346 w 1710"/>
                    <a:gd name="T53" fmla="*/ 19732 h 417"/>
                    <a:gd name="T54" fmla="*/ 6346 w 1710"/>
                    <a:gd name="T55" fmla="*/ 19732 h 417"/>
                    <a:gd name="T56" fmla="*/ 6346 w 1710"/>
                    <a:gd name="T57" fmla="*/ 19732 h 417"/>
                    <a:gd name="T58" fmla="*/ 6346 w 1710"/>
                    <a:gd name="T59" fmla="*/ 19732 h 417"/>
                    <a:gd name="T60" fmla="*/ 6346 w 1710"/>
                    <a:gd name="T61" fmla="*/ 19732 h 417"/>
                    <a:gd name="T62" fmla="*/ 6346 w 1710"/>
                    <a:gd name="T63" fmla="*/ 19732 h 417"/>
                    <a:gd name="T64" fmla="*/ 6346 w 1710"/>
                    <a:gd name="T65" fmla="*/ 0 h 417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710"/>
                    <a:gd name="T100" fmla="*/ 0 h 417"/>
                    <a:gd name="T101" fmla="*/ 1710 w 1710"/>
                    <a:gd name="T102" fmla="*/ 417 h 417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710" h="417">
                      <a:moveTo>
                        <a:pt x="0" y="417"/>
                      </a:moveTo>
                      <a:lnTo>
                        <a:pt x="46" y="390"/>
                      </a:lnTo>
                      <a:lnTo>
                        <a:pt x="93" y="365"/>
                      </a:lnTo>
                      <a:lnTo>
                        <a:pt x="140" y="339"/>
                      </a:lnTo>
                      <a:lnTo>
                        <a:pt x="189" y="314"/>
                      </a:lnTo>
                      <a:lnTo>
                        <a:pt x="237" y="291"/>
                      </a:lnTo>
                      <a:lnTo>
                        <a:pt x="286" y="269"/>
                      </a:lnTo>
                      <a:lnTo>
                        <a:pt x="335" y="247"/>
                      </a:lnTo>
                      <a:lnTo>
                        <a:pt x="385" y="228"/>
                      </a:lnTo>
                      <a:lnTo>
                        <a:pt x="434" y="208"/>
                      </a:lnTo>
                      <a:lnTo>
                        <a:pt x="485" y="190"/>
                      </a:lnTo>
                      <a:lnTo>
                        <a:pt x="536" y="171"/>
                      </a:lnTo>
                      <a:lnTo>
                        <a:pt x="586" y="155"/>
                      </a:lnTo>
                      <a:lnTo>
                        <a:pt x="638" y="139"/>
                      </a:lnTo>
                      <a:lnTo>
                        <a:pt x="690" y="124"/>
                      </a:lnTo>
                      <a:lnTo>
                        <a:pt x="743" y="110"/>
                      </a:lnTo>
                      <a:lnTo>
                        <a:pt x="796" y="98"/>
                      </a:lnTo>
                      <a:lnTo>
                        <a:pt x="850" y="85"/>
                      </a:lnTo>
                      <a:lnTo>
                        <a:pt x="904" y="75"/>
                      </a:lnTo>
                      <a:lnTo>
                        <a:pt x="958" y="63"/>
                      </a:lnTo>
                      <a:lnTo>
                        <a:pt x="1013" y="54"/>
                      </a:lnTo>
                      <a:lnTo>
                        <a:pt x="1069" y="45"/>
                      </a:lnTo>
                      <a:lnTo>
                        <a:pt x="1124" y="37"/>
                      </a:lnTo>
                      <a:lnTo>
                        <a:pt x="1181" y="30"/>
                      </a:lnTo>
                      <a:lnTo>
                        <a:pt x="1237" y="24"/>
                      </a:lnTo>
                      <a:lnTo>
                        <a:pt x="1295" y="18"/>
                      </a:lnTo>
                      <a:lnTo>
                        <a:pt x="1353" y="14"/>
                      </a:lnTo>
                      <a:lnTo>
                        <a:pt x="1411" y="9"/>
                      </a:lnTo>
                      <a:lnTo>
                        <a:pt x="1470" y="6"/>
                      </a:lnTo>
                      <a:lnTo>
                        <a:pt x="1529" y="3"/>
                      </a:lnTo>
                      <a:lnTo>
                        <a:pt x="1589" y="1"/>
                      </a:lnTo>
                      <a:lnTo>
                        <a:pt x="1649" y="1"/>
                      </a:lnTo>
                      <a:lnTo>
                        <a:pt x="1710" y="0"/>
                      </a:lnTo>
                    </a:path>
                  </a:pathLst>
                </a:cu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93000"/>
                    </a:lnSpc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  <a:defRPr/>
                  </a:pPr>
                  <a:endParaRPr lang="cs-CZ" dirty="0">
                    <a:ea typeface="Microsoft YaHei" charset="-122"/>
                    <a:cs typeface="+mn-cs"/>
                  </a:endParaRPr>
                </a:p>
              </p:txBody>
            </p:sp>
            <p:sp>
              <p:nvSpPr>
                <p:cNvPr id="4120" name="Freeform 17"/>
                <p:cNvSpPr>
                  <a:spLocks noChangeArrowheads="1"/>
                </p:cNvSpPr>
                <p:nvPr/>
              </p:nvSpPr>
              <p:spPr bwMode="auto">
                <a:xfrm>
                  <a:off x="5042" y="355"/>
                  <a:ext cx="136" cy="45"/>
                </a:xfrm>
                <a:custGeom>
                  <a:avLst/>
                  <a:gdLst>
                    <a:gd name="T0" fmla="*/ 0 w 1727"/>
                    <a:gd name="T1" fmla="*/ 16047 h 477"/>
                    <a:gd name="T2" fmla="*/ 6504 w 1727"/>
                    <a:gd name="T3" fmla="*/ 16047 h 477"/>
                    <a:gd name="T4" fmla="*/ 6504 w 1727"/>
                    <a:gd name="T5" fmla="*/ 16047 h 477"/>
                    <a:gd name="T6" fmla="*/ 6504 w 1727"/>
                    <a:gd name="T7" fmla="*/ 16047 h 477"/>
                    <a:gd name="T8" fmla="*/ 6504 w 1727"/>
                    <a:gd name="T9" fmla="*/ 16047 h 477"/>
                    <a:gd name="T10" fmla="*/ 6504 w 1727"/>
                    <a:gd name="T11" fmla="*/ 16047 h 477"/>
                    <a:gd name="T12" fmla="*/ 6504 w 1727"/>
                    <a:gd name="T13" fmla="*/ 16047 h 477"/>
                    <a:gd name="T14" fmla="*/ 6504 w 1727"/>
                    <a:gd name="T15" fmla="*/ 16047 h 477"/>
                    <a:gd name="T16" fmla="*/ 6504 w 1727"/>
                    <a:gd name="T17" fmla="*/ 16047 h 477"/>
                    <a:gd name="T18" fmla="*/ 6504 w 1727"/>
                    <a:gd name="T19" fmla="*/ 16047 h 477"/>
                    <a:gd name="T20" fmla="*/ 6504 w 1727"/>
                    <a:gd name="T21" fmla="*/ 16047 h 477"/>
                    <a:gd name="T22" fmla="*/ 6504 w 1727"/>
                    <a:gd name="T23" fmla="*/ 16047 h 477"/>
                    <a:gd name="T24" fmla="*/ 6504 w 1727"/>
                    <a:gd name="T25" fmla="*/ 16047 h 477"/>
                    <a:gd name="T26" fmla="*/ 6504 w 1727"/>
                    <a:gd name="T27" fmla="*/ 16047 h 477"/>
                    <a:gd name="T28" fmla="*/ 6504 w 1727"/>
                    <a:gd name="T29" fmla="*/ 16047 h 477"/>
                    <a:gd name="T30" fmla="*/ 6504 w 1727"/>
                    <a:gd name="T31" fmla="*/ 16047 h 477"/>
                    <a:gd name="T32" fmla="*/ 6504 w 1727"/>
                    <a:gd name="T33" fmla="*/ 0 h 477"/>
                    <a:gd name="T34" fmla="*/ 6504 w 1727"/>
                    <a:gd name="T35" fmla="*/ 16047 h 477"/>
                    <a:gd name="T36" fmla="*/ 6504 w 1727"/>
                    <a:gd name="T37" fmla="*/ 16047 h 477"/>
                    <a:gd name="T38" fmla="*/ 6504 w 1727"/>
                    <a:gd name="T39" fmla="*/ 16047 h 477"/>
                    <a:gd name="T40" fmla="*/ 6504 w 1727"/>
                    <a:gd name="T41" fmla="*/ 16047 h 477"/>
                    <a:gd name="T42" fmla="*/ 6504 w 1727"/>
                    <a:gd name="T43" fmla="*/ 16047 h 477"/>
                    <a:gd name="T44" fmla="*/ 6504 w 1727"/>
                    <a:gd name="T45" fmla="*/ 16047 h 477"/>
                    <a:gd name="T46" fmla="*/ 6504 w 1727"/>
                    <a:gd name="T47" fmla="*/ 16047 h 477"/>
                    <a:gd name="T48" fmla="*/ 6504 w 1727"/>
                    <a:gd name="T49" fmla="*/ 16047 h 477"/>
                    <a:gd name="T50" fmla="*/ 6504 w 1727"/>
                    <a:gd name="T51" fmla="*/ 16047 h 477"/>
                    <a:gd name="T52" fmla="*/ 6504 w 1727"/>
                    <a:gd name="T53" fmla="*/ 16047 h 477"/>
                    <a:gd name="T54" fmla="*/ 6504 w 1727"/>
                    <a:gd name="T55" fmla="*/ 16047 h 477"/>
                    <a:gd name="T56" fmla="*/ 6504 w 1727"/>
                    <a:gd name="T57" fmla="*/ 16047 h 477"/>
                    <a:gd name="T58" fmla="*/ 6504 w 1727"/>
                    <a:gd name="T59" fmla="*/ 16047 h 477"/>
                    <a:gd name="T60" fmla="*/ 6504 w 1727"/>
                    <a:gd name="T61" fmla="*/ 16047 h 477"/>
                    <a:gd name="T62" fmla="*/ 6504 w 1727"/>
                    <a:gd name="T63" fmla="*/ 16047 h 477"/>
                    <a:gd name="T64" fmla="*/ 6504 w 1727"/>
                    <a:gd name="T65" fmla="*/ 16047 h 477"/>
                    <a:gd name="T66" fmla="*/ 6504 w 1727"/>
                    <a:gd name="T67" fmla="*/ 16047 h 477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1727"/>
                    <a:gd name="T103" fmla="*/ 0 h 477"/>
                    <a:gd name="T104" fmla="*/ 1727 w 1727"/>
                    <a:gd name="T105" fmla="*/ 477 h 477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1727" h="477">
                      <a:moveTo>
                        <a:pt x="33" y="476"/>
                      </a:moveTo>
                      <a:lnTo>
                        <a:pt x="0" y="421"/>
                      </a:lnTo>
                      <a:lnTo>
                        <a:pt x="47" y="394"/>
                      </a:lnTo>
                      <a:lnTo>
                        <a:pt x="95" y="368"/>
                      </a:lnTo>
                      <a:lnTo>
                        <a:pt x="142" y="343"/>
                      </a:lnTo>
                      <a:lnTo>
                        <a:pt x="191" y="318"/>
                      </a:lnTo>
                      <a:lnTo>
                        <a:pt x="240" y="294"/>
                      </a:lnTo>
                      <a:lnTo>
                        <a:pt x="290" y="271"/>
                      </a:lnTo>
                      <a:lnTo>
                        <a:pt x="339" y="251"/>
                      </a:lnTo>
                      <a:lnTo>
                        <a:pt x="389" y="230"/>
                      </a:lnTo>
                      <a:lnTo>
                        <a:pt x="440" y="210"/>
                      </a:lnTo>
                      <a:lnTo>
                        <a:pt x="490" y="191"/>
                      </a:lnTo>
                      <a:lnTo>
                        <a:pt x="542" y="173"/>
                      </a:lnTo>
                      <a:lnTo>
                        <a:pt x="594" y="156"/>
                      </a:lnTo>
                      <a:lnTo>
                        <a:pt x="646" y="141"/>
                      </a:lnTo>
                      <a:lnTo>
                        <a:pt x="699" y="126"/>
                      </a:lnTo>
                      <a:lnTo>
                        <a:pt x="752" y="111"/>
                      </a:lnTo>
                      <a:lnTo>
                        <a:pt x="806" y="99"/>
                      </a:lnTo>
                      <a:lnTo>
                        <a:pt x="860" y="86"/>
                      </a:lnTo>
                      <a:lnTo>
                        <a:pt x="914" y="74"/>
                      </a:lnTo>
                      <a:lnTo>
                        <a:pt x="970" y="64"/>
                      </a:lnTo>
                      <a:lnTo>
                        <a:pt x="1025" y="55"/>
                      </a:lnTo>
                      <a:lnTo>
                        <a:pt x="1080" y="46"/>
                      </a:lnTo>
                      <a:lnTo>
                        <a:pt x="1137" y="38"/>
                      </a:lnTo>
                      <a:lnTo>
                        <a:pt x="1194" y="31"/>
                      </a:lnTo>
                      <a:lnTo>
                        <a:pt x="1251" y="24"/>
                      </a:lnTo>
                      <a:lnTo>
                        <a:pt x="1308" y="18"/>
                      </a:lnTo>
                      <a:lnTo>
                        <a:pt x="1367" y="13"/>
                      </a:lnTo>
                      <a:lnTo>
                        <a:pt x="1426" y="9"/>
                      </a:lnTo>
                      <a:lnTo>
                        <a:pt x="1485" y="7"/>
                      </a:lnTo>
                      <a:lnTo>
                        <a:pt x="1545" y="3"/>
                      </a:lnTo>
                      <a:lnTo>
                        <a:pt x="1605" y="2"/>
                      </a:lnTo>
                      <a:lnTo>
                        <a:pt x="1666" y="1"/>
                      </a:lnTo>
                      <a:lnTo>
                        <a:pt x="1727" y="0"/>
                      </a:lnTo>
                      <a:lnTo>
                        <a:pt x="1727" y="63"/>
                      </a:lnTo>
                      <a:lnTo>
                        <a:pt x="1667" y="64"/>
                      </a:lnTo>
                      <a:lnTo>
                        <a:pt x="1607" y="65"/>
                      </a:lnTo>
                      <a:lnTo>
                        <a:pt x="1547" y="68"/>
                      </a:lnTo>
                      <a:lnTo>
                        <a:pt x="1488" y="70"/>
                      </a:lnTo>
                      <a:lnTo>
                        <a:pt x="1429" y="73"/>
                      </a:lnTo>
                      <a:lnTo>
                        <a:pt x="1372" y="77"/>
                      </a:lnTo>
                      <a:lnTo>
                        <a:pt x="1315" y="81"/>
                      </a:lnTo>
                      <a:lnTo>
                        <a:pt x="1258" y="87"/>
                      </a:lnTo>
                      <a:lnTo>
                        <a:pt x="1201" y="94"/>
                      </a:lnTo>
                      <a:lnTo>
                        <a:pt x="1146" y="101"/>
                      </a:lnTo>
                      <a:lnTo>
                        <a:pt x="1091" y="109"/>
                      </a:lnTo>
                      <a:lnTo>
                        <a:pt x="1035" y="117"/>
                      </a:lnTo>
                      <a:lnTo>
                        <a:pt x="981" y="127"/>
                      </a:lnTo>
                      <a:lnTo>
                        <a:pt x="927" y="138"/>
                      </a:lnTo>
                      <a:lnTo>
                        <a:pt x="874" y="149"/>
                      </a:lnTo>
                      <a:lnTo>
                        <a:pt x="821" y="161"/>
                      </a:lnTo>
                      <a:lnTo>
                        <a:pt x="768" y="173"/>
                      </a:lnTo>
                      <a:lnTo>
                        <a:pt x="716" y="187"/>
                      </a:lnTo>
                      <a:lnTo>
                        <a:pt x="664" y="202"/>
                      </a:lnTo>
                      <a:lnTo>
                        <a:pt x="614" y="217"/>
                      </a:lnTo>
                      <a:lnTo>
                        <a:pt x="563" y="234"/>
                      </a:lnTo>
                      <a:lnTo>
                        <a:pt x="512" y="252"/>
                      </a:lnTo>
                      <a:lnTo>
                        <a:pt x="463" y="270"/>
                      </a:lnTo>
                      <a:lnTo>
                        <a:pt x="413" y="289"/>
                      </a:lnTo>
                      <a:lnTo>
                        <a:pt x="364" y="309"/>
                      </a:lnTo>
                      <a:lnTo>
                        <a:pt x="315" y="330"/>
                      </a:lnTo>
                      <a:lnTo>
                        <a:pt x="267" y="352"/>
                      </a:lnTo>
                      <a:lnTo>
                        <a:pt x="220" y="375"/>
                      </a:lnTo>
                      <a:lnTo>
                        <a:pt x="172" y="399"/>
                      </a:lnTo>
                      <a:lnTo>
                        <a:pt x="125" y="424"/>
                      </a:lnTo>
                      <a:lnTo>
                        <a:pt x="79" y="450"/>
                      </a:lnTo>
                      <a:lnTo>
                        <a:pt x="33" y="477"/>
                      </a:lnTo>
                      <a:lnTo>
                        <a:pt x="33" y="476"/>
                      </a:lnTo>
                      <a:close/>
                    </a:path>
                  </a:pathLst>
                </a:custGeom>
                <a:solidFill>
                  <a:srgbClr val="FF004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93000"/>
                    </a:lnSpc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  <a:defRPr/>
                  </a:pPr>
                  <a:endParaRPr lang="cs-CZ" dirty="0">
                    <a:ea typeface="Microsoft YaHei" charset="-122"/>
                    <a:cs typeface="+mn-cs"/>
                  </a:endParaRPr>
                </a:p>
              </p:txBody>
            </p:sp>
            <p:sp>
              <p:nvSpPr>
                <p:cNvPr id="4121" name="Freeform 18"/>
                <p:cNvSpPr>
                  <a:spLocks noChangeArrowheads="1"/>
                </p:cNvSpPr>
                <p:nvPr/>
              </p:nvSpPr>
              <p:spPr bwMode="auto">
                <a:xfrm>
                  <a:off x="5115" y="359"/>
                  <a:ext cx="10" cy="55"/>
                </a:xfrm>
                <a:custGeom>
                  <a:avLst/>
                  <a:gdLst>
                    <a:gd name="T0" fmla="*/ 5784 w 130"/>
                    <a:gd name="T1" fmla="*/ 0 h 684"/>
                    <a:gd name="T2" fmla="*/ 5784 w 130"/>
                    <a:gd name="T3" fmla="*/ 7219 h 684"/>
                    <a:gd name="T4" fmla="*/ 5784 w 130"/>
                    <a:gd name="T5" fmla="*/ 7219 h 684"/>
                    <a:gd name="T6" fmla="*/ 5784 w 130"/>
                    <a:gd name="T7" fmla="*/ 7219 h 684"/>
                    <a:gd name="T8" fmla="*/ 5784 w 130"/>
                    <a:gd name="T9" fmla="*/ 7219 h 684"/>
                    <a:gd name="T10" fmla="*/ 5784 w 130"/>
                    <a:gd name="T11" fmla="*/ 7219 h 684"/>
                    <a:gd name="T12" fmla="*/ 5784 w 130"/>
                    <a:gd name="T13" fmla="*/ 7219 h 684"/>
                    <a:gd name="T14" fmla="*/ 0 w 130"/>
                    <a:gd name="T15" fmla="*/ 7219 h 684"/>
                    <a:gd name="T16" fmla="*/ 0 w 130"/>
                    <a:gd name="T17" fmla="*/ 7219 h 684"/>
                    <a:gd name="T18" fmla="*/ 5784 w 130"/>
                    <a:gd name="T19" fmla="*/ 7219 h 684"/>
                    <a:gd name="T20" fmla="*/ 5784 w 130"/>
                    <a:gd name="T21" fmla="*/ 7219 h 684"/>
                    <a:gd name="T22" fmla="*/ 5784 w 130"/>
                    <a:gd name="T23" fmla="*/ 7219 h 684"/>
                    <a:gd name="T24" fmla="*/ 5784 w 130"/>
                    <a:gd name="T25" fmla="*/ 7219 h 684"/>
                    <a:gd name="T26" fmla="*/ 5784 w 130"/>
                    <a:gd name="T27" fmla="*/ 7219 h 684"/>
                    <a:gd name="T28" fmla="*/ 5784 w 130"/>
                    <a:gd name="T29" fmla="*/ 7219 h 684"/>
                    <a:gd name="T30" fmla="*/ 5784 w 130"/>
                    <a:gd name="T31" fmla="*/ 7219 h 684"/>
                    <a:gd name="T32" fmla="*/ 5784 w 130"/>
                    <a:gd name="T33" fmla="*/ 7219 h 684"/>
                    <a:gd name="T34" fmla="*/ 5784 w 130"/>
                    <a:gd name="T35" fmla="*/ 7219 h 684"/>
                    <a:gd name="T36" fmla="*/ 5784 w 130"/>
                    <a:gd name="T37" fmla="*/ 7219 h 684"/>
                    <a:gd name="T38" fmla="*/ 5784 w 130"/>
                    <a:gd name="T39" fmla="*/ 7219 h 684"/>
                    <a:gd name="T40" fmla="*/ 5784 w 130"/>
                    <a:gd name="T41" fmla="*/ 7219 h 684"/>
                    <a:gd name="T42" fmla="*/ 5784 w 130"/>
                    <a:gd name="T43" fmla="*/ 7219 h 684"/>
                    <a:gd name="T44" fmla="*/ 5784 w 130"/>
                    <a:gd name="T45" fmla="*/ 7219 h 684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30"/>
                    <a:gd name="T70" fmla="*/ 0 h 684"/>
                    <a:gd name="T71" fmla="*/ 130 w 130"/>
                    <a:gd name="T72" fmla="*/ 684 h 684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30" h="684">
                      <a:moveTo>
                        <a:pt x="24" y="0"/>
                      </a:moveTo>
                      <a:lnTo>
                        <a:pt x="19" y="32"/>
                      </a:lnTo>
                      <a:lnTo>
                        <a:pt x="13" y="62"/>
                      </a:lnTo>
                      <a:lnTo>
                        <a:pt x="8" y="91"/>
                      </a:lnTo>
                      <a:lnTo>
                        <a:pt x="5" y="118"/>
                      </a:lnTo>
                      <a:lnTo>
                        <a:pt x="2" y="146"/>
                      </a:lnTo>
                      <a:lnTo>
                        <a:pt x="1" y="171"/>
                      </a:lnTo>
                      <a:lnTo>
                        <a:pt x="0" y="196"/>
                      </a:lnTo>
                      <a:lnTo>
                        <a:pt x="0" y="220"/>
                      </a:lnTo>
                      <a:lnTo>
                        <a:pt x="1" y="243"/>
                      </a:lnTo>
                      <a:lnTo>
                        <a:pt x="2" y="265"/>
                      </a:lnTo>
                      <a:lnTo>
                        <a:pt x="5" y="285"/>
                      </a:lnTo>
                      <a:lnTo>
                        <a:pt x="7" y="306"/>
                      </a:lnTo>
                      <a:lnTo>
                        <a:pt x="14" y="346"/>
                      </a:lnTo>
                      <a:lnTo>
                        <a:pt x="23" y="384"/>
                      </a:lnTo>
                      <a:lnTo>
                        <a:pt x="35" y="421"/>
                      </a:lnTo>
                      <a:lnTo>
                        <a:pt x="46" y="457"/>
                      </a:lnTo>
                      <a:lnTo>
                        <a:pt x="60" y="493"/>
                      </a:lnTo>
                      <a:lnTo>
                        <a:pt x="74" y="528"/>
                      </a:lnTo>
                      <a:lnTo>
                        <a:pt x="88" y="565"/>
                      </a:lnTo>
                      <a:lnTo>
                        <a:pt x="103" y="602"/>
                      </a:lnTo>
                      <a:lnTo>
                        <a:pt x="117" y="642"/>
                      </a:lnTo>
                      <a:lnTo>
                        <a:pt x="130" y="684"/>
                      </a:lnTo>
                    </a:path>
                  </a:pathLst>
                </a:cu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93000"/>
                    </a:lnSpc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  <a:defRPr/>
                  </a:pPr>
                  <a:endParaRPr lang="cs-CZ" dirty="0">
                    <a:ea typeface="Microsoft YaHei" charset="-122"/>
                    <a:cs typeface="+mn-cs"/>
                  </a:endParaRPr>
                </a:p>
              </p:txBody>
            </p:sp>
            <p:sp>
              <p:nvSpPr>
                <p:cNvPr id="4122" name="Freeform 19"/>
                <p:cNvSpPr>
                  <a:spLocks noChangeArrowheads="1"/>
                </p:cNvSpPr>
                <p:nvPr/>
              </p:nvSpPr>
              <p:spPr bwMode="auto">
                <a:xfrm>
                  <a:off x="5113" y="359"/>
                  <a:ext cx="14" cy="55"/>
                </a:xfrm>
                <a:custGeom>
                  <a:avLst/>
                  <a:gdLst>
                    <a:gd name="T0" fmla="*/ 4427 w 192"/>
                    <a:gd name="T1" fmla="*/ 0 h 699"/>
                    <a:gd name="T2" fmla="*/ 4427 w 192"/>
                    <a:gd name="T3" fmla="*/ 6477 h 699"/>
                    <a:gd name="T4" fmla="*/ 4427 w 192"/>
                    <a:gd name="T5" fmla="*/ 6477 h 699"/>
                    <a:gd name="T6" fmla="*/ 4427 w 192"/>
                    <a:gd name="T7" fmla="*/ 6477 h 699"/>
                    <a:gd name="T8" fmla="*/ 4427 w 192"/>
                    <a:gd name="T9" fmla="*/ 6477 h 699"/>
                    <a:gd name="T10" fmla="*/ 4427 w 192"/>
                    <a:gd name="T11" fmla="*/ 6477 h 699"/>
                    <a:gd name="T12" fmla="*/ 4427 w 192"/>
                    <a:gd name="T13" fmla="*/ 6477 h 699"/>
                    <a:gd name="T14" fmla="*/ 4427 w 192"/>
                    <a:gd name="T15" fmla="*/ 6477 h 699"/>
                    <a:gd name="T16" fmla="*/ 4427 w 192"/>
                    <a:gd name="T17" fmla="*/ 6477 h 699"/>
                    <a:gd name="T18" fmla="*/ 4427 w 192"/>
                    <a:gd name="T19" fmla="*/ 6477 h 699"/>
                    <a:gd name="T20" fmla="*/ 4427 w 192"/>
                    <a:gd name="T21" fmla="*/ 6477 h 699"/>
                    <a:gd name="T22" fmla="*/ 4427 w 192"/>
                    <a:gd name="T23" fmla="*/ 6477 h 699"/>
                    <a:gd name="T24" fmla="*/ 4427 w 192"/>
                    <a:gd name="T25" fmla="*/ 6477 h 699"/>
                    <a:gd name="T26" fmla="*/ 4427 w 192"/>
                    <a:gd name="T27" fmla="*/ 6477 h 699"/>
                    <a:gd name="T28" fmla="*/ 4427 w 192"/>
                    <a:gd name="T29" fmla="*/ 6477 h 699"/>
                    <a:gd name="T30" fmla="*/ 4427 w 192"/>
                    <a:gd name="T31" fmla="*/ 6477 h 699"/>
                    <a:gd name="T32" fmla="*/ 4427 w 192"/>
                    <a:gd name="T33" fmla="*/ 6477 h 699"/>
                    <a:gd name="T34" fmla="*/ 4427 w 192"/>
                    <a:gd name="T35" fmla="*/ 6477 h 699"/>
                    <a:gd name="T36" fmla="*/ 4427 w 192"/>
                    <a:gd name="T37" fmla="*/ 6477 h 699"/>
                    <a:gd name="T38" fmla="*/ 4427 w 192"/>
                    <a:gd name="T39" fmla="*/ 6477 h 699"/>
                    <a:gd name="T40" fmla="*/ 4427 w 192"/>
                    <a:gd name="T41" fmla="*/ 6477 h 699"/>
                    <a:gd name="T42" fmla="*/ 4427 w 192"/>
                    <a:gd name="T43" fmla="*/ 6477 h 699"/>
                    <a:gd name="T44" fmla="*/ 4427 w 192"/>
                    <a:gd name="T45" fmla="*/ 6477 h 699"/>
                    <a:gd name="T46" fmla="*/ 4427 w 192"/>
                    <a:gd name="T47" fmla="*/ 6477 h 699"/>
                    <a:gd name="T48" fmla="*/ 4427 w 192"/>
                    <a:gd name="T49" fmla="*/ 6477 h 699"/>
                    <a:gd name="T50" fmla="*/ 4427 w 192"/>
                    <a:gd name="T51" fmla="*/ 6477 h 699"/>
                    <a:gd name="T52" fmla="*/ 4427 w 192"/>
                    <a:gd name="T53" fmla="*/ 6477 h 699"/>
                    <a:gd name="T54" fmla="*/ 4427 w 192"/>
                    <a:gd name="T55" fmla="*/ 6477 h 699"/>
                    <a:gd name="T56" fmla="*/ 4427 w 192"/>
                    <a:gd name="T57" fmla="*/ 6477 h 699"/>
                    <a:gd name="T58" fmla="*/ 4427 w 192"/>
                    <a:gd name="T59" fmla="*/ 6477 h 699"/>
                    <a:gd name="T60" fmla="*/ 4427 w 192"/>
                    <a:gd name="T61" fmla="*/ 6477 h 699"/>
                    <a:gd name="T62" fmla="*/ 4427 w 192"/>
                    <a:gd name="T63" fmla="*/ 6477 h 699"/>
                    <a:gd name="T64" fmla="*/ 4427 w 192"/>
                    <a:gd name="T65" fmla="*/ 6477 h 699"/>
                    <a:gd name="T66" fmla="*/ 4427 w 192"/>
                    <a:gd name="T67" fmla="*/ 6477 h 699"/>
                    <a:gd name="T68" fmla="*/ 4427 w 192"/>
                    <a:gd name="T69" fmla="*/ 6477 h 699"/>
                    <a:gd name="T70" fmla="*/ 4427 w 192"/>
                    <a:gd name="T71" fmla="*/ 6477 h 699"/>
                    <a:gd name="T72" fmla="*/ 4427 w 192"/>
                    <a:gd name="T73" fmla="*/ 6477 h 699"/>
                    <a:gd name="T74" fmla="*/ 4427 w 192"/>
                    <a:gd name="T75" fmla="*/ 6477 h 699"/>
                    <a:gd name="T76" fmla="*/ 4427 w 192"/>
                    <a:gd name="T77" fmla="*/ 6477 h 699"/>
                    <a:gd name="T78" fmla="*/ 0 w 192"/>
                    <a:gd name="T79" fmla="*/ 6477 h 699"/>
                    <a:gd name="T80" fmla="*/ 0 w 192"/>
                    <a:gd name="T81" fmla="*/ 6477 h 699"/>
                    <a:gd name="T82" fmla="*/ 4427 w 192"/>
                    <a:gd name="T83" fmla="*/ 6477 h 699"/>
                    <a:gd name="T84" fmla="*/ 4427 w 192"/>
                    <a:gd name="T85" fmla="*/ 6477 h 699"/>
                    <a:gd name="T86" fmla="*/ 4427 w 192"/>
                    <a:gd name="T87" fmla="*/ 6477 h 699"/>
                    <a:gd name="T88" fmla="*/ 4427 w 192"/>
                    <a:gd name="T89" fmla="*/ 6477 h 699"/>
                    <a:gd name="T90" fmla="*/ 4427 w 192"/>
                    <a:gd name="T91" fmla="*/ 6477 h 699"/>
                    <a:gd name="T92" fmla="*/ 4427 w 192"/>
                    <a:gd name="T93" fmla="*/ 6477 h 699"/>
                    <a:gd name="T94" fmla="*/ 4427 w 192"/>
                    <a:gd name="T95" fmla="*/ 6477 h 699"/>
                    <a:gd name="T96" fmla="*/ 4427 w 192"/>
                    <a:gd name="T97" fmla="*/ 0 h 699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92"/>
                    <a:gd name="T148" fmla="*/ 0 h 699"/>
                    <a:gd name="T149" fmla="*/ 192 w 192"/>
                    <a:gd name="T150" fmla="*/ 699 h 699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92" h="699">
                      <a:moveTo>
                        <a:pt x="25" y="0"/>
                      </a:moveTo>
                      <a:lnTo>
                        <a:pt x="87" y="14"/>
                      </a:lnTo>
                      <a:lnTo>
                        <a:pt x="82" y="45"/>
                      </a:lnTo>
                      <a:lnTo>
                        <a:pt x="77" y="75"/>
                      </a:lnTo>
                      <a:lnTo>
                        <a:pt x="72" y="102"/>
                      </a:lnTo>
                      <a:lnTo>
                        <a:pt x="69" y="129"/>
                      </a:lnTo>
                      <a:lnTo>
                        <a:pt x="67" y="154"/>
                      </a:lnTo>
                      <a:lnTo>
                        <a:pt x="66" y="180"/>
                      </a:lnTo>
                      <a:lnTo>
                        <a:pt x="64" y="204"/>
                      </a:lnTo>
                      <a:lnTo>
                        <a:pt x="64" y="226"/>
                      </a:lnTo>
                      <a:lnTo>
                        <a:pt x="66" y="247"/>
                      </a:lnTo>
                      <a:lnTo>
                        <a:pt x="67" y="269"/>
                      </a:lnTo>
                      <a:lnTo>
                        <a:pt x="69" y="289"/>
                      </a:lnTo>
                      <a:lnTo>
                        <a:pt x="71" y="310"/>
                      </a:lnTo>
                      <a:lnTo>
                        <a:pt x="78" y="346"/>
                      </a:lnTo>
                      <a:lnTo>
                        <a:pt x="86" y="383"/>
                      </a:lnTo>
                      <a:lnTo>
                        <a:pt x="97" y="419"/>
                      </a:lnTo>
                      <a:lnTo>
                        <a:pt x="109" y="455"/>
                      </a:lnTo>
                      <a:lnTo>
                        <a:pt x="122" y="489"/>
                      </a:lnTo>
                      <a:lnTo>
                        <a:pt x="136" y="525"/>
                      </a:lnTo>
                      <a:lnTo>
                        <a:pt x="151" y="562"/>
                      </a:lnTo>
                      <a:lnTo>
                        <a:pt x="165" y="599"/>
                      </a:lnTo>
                      <a:lnTo>
                        <a:pt x="178" y="639"/>
                      </a:lnTo>
                      <a:lnTo>
                        <a:pt x="187" y="660"/>
                      </a:lnTo>
                      <a:lnTo>
                        <a:pt x="192" y="682"/>
                      </a:lnTo>
                      <a:lnTo>
                        <a:pt x="131" y="699"/>
                      </a:lnTo>
                      <a:lnTo>
                        <a:pt x="119" y="658"/>
                      </a:lnTo>
                      <a:lnTo>
                        <a:pt x="104" y="619"/>
                      </a:lnTo>
                      <a:lnTo>
                        <a:pt x="90" y="581"/>
                      </a:lnTo>
                      <a:lnTo>
                        <a:pt x="75" y="543"/>
                      </a:lnTo>
                      <a:lnTo>
                        <a:pt x="61" y="508"/>
                      </a:lnTo>
                      <a:lnTo>
                        <a:pt x="47" y="471"/>
                      </a:lnTo>
                      <a:lnTo>
                        <a:pt x="36" y="434"/>
                      </a:lnTo>
                      <a:lnTo>
                        <a:pt x="24" y="397"/>
                      </a:lnTo>
                      <a:lnTo>
                        <a:pt x="15" y="358"/>
                      </a:lnTo>
                      <a:lnTo>
                        <a:pt x="8" y="317"/>
                      </a:lnTo>
                      <a:lnTo>
                        <a:pt x="5" y="295"/>
                      </a:lnTo>
                      <a:lnTo>
                        <a:pt x="2" y="273"/>
                      </a:lnTo>
                      <a:lnTo>
                        <a:pt x="1" y="250"/>
                      </a:lnTo>
                      <a:lnTo>
                        <a:pt x="0" y="227"/>
                      </a:lnTo>
                      <a:lnTo>
                        <a:pt x="0" y="203"/>
                      </a:lnTo>
                      <a:lnTo>
                        <a:pt x="1" y="177"/>
                      </a:lnTo>
                      <a:lnTo>
                        <a:pt x="3" y="151"/>
                      </a:lnTo>
                      <a:lnTo>
                        <a:pt x="6" y="123"/>
                      </a:lnTo>
                      <a:lnTo>
                        <a:pt x="9" y="94"/>
                      </a:lnTo>
                      <a:lnTo>
                        <a:pt x="14" y="64"/>
                      </a:lnTo>
                      <a:lnTo>
                        <a:pt x="18" y="33"/>
                      </a:lnTo>
                      <a:lnTo>
                        <a:pt x="25" y="1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FF004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93000"/>
                    </a:lnSpc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  <a:defRPr/>
                  </a:pPr>
                  <a:endParaRPr lang="cs-CZ" dirty="0">
                    <a:ea typeface="Microsoft YaHei" charset="-122"/>
                    <a:cs typeface="+mn-cs"/>
                  </a:endParaRPr>
                </a:p>
              </p:txBody>
            </p:sp>
            <p:sp>
              <p:nvSpPr>
                <p:cNvPr id="4123" name="Freeform 20"/>
                <p:cNvSpPr>
                  <a:spLocks noChangeArrowheads="1"/>
                </p:cNvSpPr>
                <p:nvPr/>
              </p:nvSpPr>
              <p:spPr bwMode="auto">
                <a:xfrm>
                  <a:off x="5173" y="349"/>
                  <a:ext cx="63" cy="14"/>
                </a:xfrm>
                <a:custGeom>
                  <a:avLst/>
                  <a:gdLst>
                    <a:gd name="T0" fmla="*/ 6586 w 798"/>
                    <a:gd name="T1" fmla="*/ 0 h 303"/>
                    <a:gd name="T2" fmla="*/ 6586 w 798"/>
                    <a:gd name="T3" fmla="*/ 452 h 303"/>
                    <a:gd name="T4" fmla="*/ 6586 w 798"/>
                    <a:gd name="T5" fmla="*/ 452 h 303"/>
                    <a:gd name="T6" fmla="*/ 6586 w 798"/>
                    <a:gd name="T7" fmla="*/ 452 h 303"/>
                    <a:gd name="T8" fmla="*/ 6586 w 798"/>
                    <a:gd name="T9" fmla="*/ 452 h 303"/>
                    <a:gd name="T10" fmla="*/ 6586 w 798"/>
                    <a:gd name="T11" fmla="*/ 452 h 303"/>
                    <a:gd name="T12" fmla="*/ 6586 w 798"/>
                    <a:gd name="T13" fmla="*/ 452 h 303"/>
                    <a:gd name="T14" fmla="*/ 6586 w 798"/>
                    <a:gd name="T15" fmla="*/ 452 h 303"/>
                    <a:gd name="T16" fmla="*/ 6586 w 798"/>
                    <a:gd name="T17" fmla="*/ 452 h 303"/>
                    <a:gd name="T18" fmla="*/ 6586 w 798"/>
                    <a:gd name="T19" fmla="*/ 452 h 303"/>
                    <a:gd name="T20" fmla="*/ 6586 w 798"/>
                    <a:gd name="T21" fmla="*/ 452 h 303"/>
                    <a:gd name="T22" fmla="*/ 6586 w 798"/>
                    <a:gd name="T23" fmla="*/ 452 h 303"/>
                    <a:gd name="T24" fmla="*/ 6586 w 798"/>
                    <a:gd name="T25" fmla="*/ 452 h 303"/>
                    <a:gd name="T26" fmla="*/ 6586 w 798"/>
                    <a:gd name="T27" fmla="*/ 452 h 303"/>
                    <a:gd name="T28" fmla="*/ 6586 w 798"/>
                    <a:gd name="T29" fmla="*/ 452 h 303"/>
                    <a:gd name="T30" fmla="*/ 6586 w 798"/>
                    <a:gd name="T31" fmla="*/ 452 h 303"/>
                    <a:gd name="T32" fmla="*/ 6586 w 798"/>
                    <a:gd name="T33" fmla="*/ 452 h 303"/>
                    <a:gd name="T34" fmla="*/ 6586 w 798"/>
                    <a:gd name="T35" fmla="*/ 452 h 303"/>
                    <a:gd name="T36" fmla="*/ 0 w 798"/>
                    <a:gd name="T37" fmla="*/ 452 h 303"/>
                    <a:gd name="T38" fmla="*/ 6586 w 798"/>
                    <a:gd name="T39" fmla="*/ 452 h 303"/>
                    <a:gd name="T40" fmla="*/ 6586 w 798"/>
                    <a:gd name="T41" fmla="*/ 452 h 303"/>
                    <a:gd name="T42" fmla="*/ 6586 w 798"/>
                    <a:gd name="T43" fmla="*/ 452 h 303"/>
                    <a:gd name="T44" fmla="*/ 6586 w 798"/>
                    <a:gd name="T45" fmla="*/ 452 h 303"/>
                    <a:gd name="T46" fmla="*/ 6586 w 798"/>
                    <a:gd name="T47" fmla="*/ 452 h 303"/>
                    <a:gd name="T48" fmla="*/ 6586 w 798"/>
                    <a:gd name="T49" fmla="*/ 452 h 303"/>
                    <a:gd name="T50" fmla="*/ 6586 w 798"/>
                    <a:gd name="T51" fmla="*/ 452 h 303"/>
                    <a:gd name="T52" fmla="*/ 6586 w 798"/>
                    <a:gd name="T53" fmla="*/ 452 h 303"/>
                    <a:gd name="T54" fmla="*/ 6586 w 798"/>
                    <a:gd name="T55" fmla="*/ 452 h 303"/>
                    <a:gd name="T56" fmla="*/ 6586 w 798"/>
                    <a:gd name="T57" fmla="*/ 452 h 303"/>
                    <a:gd name="T58" fmla="*/ 6586 w 798"/>
                    <a:gd name="T59" fmla="*/ 452 h 303"/>
                    <a:gd name="T60" fmla="*/ 6586 w 798"/>
                    <a:gd name="T61" fmla="*/ 452 h 303"/>
                    <a:gd name="T62" fmla="*/ 6586 w 798"/>
                    <a:gd name="T63" fmla="*/ 452 h 303"/>
                    <a:gd name="T64" fmla="*/ 6586 w 798"/>
                    <a:gd name="T65" fmla="*/ 452 h 303"/>
                    <a:gd name="T66" fmla="*/ 6586 w 798"/>
                    <a:gd name="T67" fmla="*/ 452 h 303"/>
                    <a:gd name="T68" fmla="*/ 6586 w 798"/>
                    <a:gd name="T69" fmla="*/ 452 h 303"/>
                    <a:gd name="T70" fmla="*/ 6586 w 798"/>
                    <a:gd name="T71" fmla="*/ 452 h 303"/>
                    <a:gd name="T72" fmla="*/ 6586 w 798"/>
                    <a:gd name="T73" fmla="*/ 452 h 303"/>
                    <a:gd name="T74" fmla="*/ 6586 w 798"/>
                    <a:gd name="T75" fmla="*/ 452 h 303"/>
                    <a:gd name="T76" fmla="*/ 6586 w 798"/>
                    <a:gd name="T77" fmla="*/ 452 h 303"/>
                    <a:gd name="T78" fmla="*/ 6586 w 798"/>
                    <a:gd name="T79" fmla="*/ 452 h 303"/>
                    <a:gd name="T80" fmla="*/ 6586 w 798"/>
                    <a:gd name="T81" fmla="*/ 452 h 303"/>
                    <a:gd name="T82" fmla="*/ 6586 w 798"/>
                    <a:gd name="T83" fmla="*/ 452 h 303"/>
                    <a:gd name="T84" fmla="*/ 6586 w 798"/>
                    <a:gd name="T85" fmla="*/ 452 h 303"/>
                    <a:gd name="T86" fmla="*/ 6586 w 798"/>
                    <a:gd name="T87" fmla="*/ 452 h 303"/>
                    <a:gd name="T88" fmla="*/ 6586 w 798"/>
                    <a:gd name="T89" fmla="*/ 452 h 303"/>
                    <a:gd name="T90" fmla="*/ 6586 w 798"/>
                    <a:gd name="T91" fmla="*/ 452 h 303"/>
                    <a:gd name="T92" fmla="*/ 6586 w 798"/>
                    <a:gd name="T93" fmla="*/ 452 h 303"/>
                    <a:gd name="T94" fmla="*/ 6586 w 798"/>
                    <a:gd name="T95" fmla="*/ 452 h 303"/>
                    <a:gd name="T96" fmla="*/ 6586 w 798"/>
                    <a:gd name="T97" fmla="*/ 452 h 303"/>
                    <a:gd name="T98" fmla="*/ 6586 w 798"/>
                    <a:gd name="T99" fmla="*/ 452 h 303"/>
                    <a:gd name="T100" fmla="*/ 6586 w 798"/>
                    <a:gd name="T101" fmla="*/ 452 h 303"/>
                    <a:gd name="T102" fmla="*/ 6586 w 798"/>
                    <a:gd name="T103" fmla="*/ 452 h 303"/>
                    <a:gd name="T104" fmla="*/ 6586 w 798"/>
                    <a:gd name="T105" fmla="*/ 452 h 303"/>
                    <a:gd name="T106" fmla="*/ 6586 w 798"/>
                    <a:gd name="T107" fmla="*/ 452 h 303"/>
                    <a:gd name="T108" fmla="*/ 6586 w 798"/>
                    <a:gd name="T109" fmla="*/ 452 h 303"/>
                    <a:gd name="T110" fmla="*/ 6586 w 798"/>
                    <a:gd name="T111" fmla="*/ 452 h 303"/>
                    <a:gd name="T112" fmla="*/ 6586 w 798"/>
                    <a:gd name="T113" fmla="*/ 452 h 303"/>
                    <a:gd name="T114" fmla="*/ 6586 w 798"/>
                    <a:gd name="T115" fmla="*/ 452 h 303"/>
                    <a:gd name="T116" fmla="*/ 6586 w 798"/>
                    <a:gd name="T117" fmla="*/ 452 h 303"/>
                    <a:gd name="T118" fmla="*/ 6586 w 798"/>
                    <a:gd name="T119" fmla="*/ 452 h 303"/>
                    <a:gd name="T120" fmla="*/ 6586 w 798"/>
                    <a:gd name="T121" fmla="*/ 452 h 303"/>
                    <a:gd name="T122" fmla="*/ 6586 w 798"/>
                    <a:gd name="T123" fmla="*/ 452 h 303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w 798"/>
                    <a:gd name="T187" fmla="*/ 0 h 303"/>
                    <a:gd name="T188" fmla="*/ 798 w 798"/>
                    <a:gd name="T189" fmla="*/ 303 h 303"/>
                  </a:gdLst>
                  <a:ahLst/>
                  <a:cxnLst>
                    <a:cxn ang="T124">
                      <a:pos x="T0" y="T1"/>
                    </a:cxn>
                    <a:cxn ang="T125">
                      <a:pos x="T2" y="T3"/>
                    </a:cxn>
                    <a:cxn ang="T126">
                      <a:pos x="T4" y="T5"/>
                    </a:cxn>
                    <a:cxn ang="T127">
                      <a:pos x="T6" y="T7"/>
                    </a:cxn>
                    <a:cxn ang="T128">
                      <a:pos x="T8" y="T9"/>
                    </a:cxn>
                    <a:cxn ang="T129">
                      <a:pos x="T10" y="T11"/>
                    </a:cxn>
                    <a:cxn ang="T130">
                      <a:pos x="T12" y="T13"/>
                    </a:cxn>
                    <a:cxn ang="T131">
                      <a:pos x="T14" y="T15"/>
                    </a:cxn>
                    <a:cxn ang="T132">
                      <a:pos x="T16" y="T17"/>
                    </a:cxn>
                    <a:cxn ang="T133">
                      <a:pos x="T18" y="T19"/>
                    </a:cxn>
                    <a:cxn ang="T134">
                      <a:pos x="T20" y="T21"/>
                    </a:cxn>
                    <a:cxn ang="T135">
                      <a:pos x="T22" y="T23"/>
                    </a:cxn>
                    <a:cxn ang="T136">
                      <a:pos x="T24" y="T25"/>
                    </a:cxn>
                    <a:cxn ang="T137">
                      <a:pos x="T26" y="T27"/>
                    </a:cxn>
                    <a:cxn ang="T138">
                      <a:pos x="T28" y="T29"/>
                    </a:cxn>
                    <a:cxn ang="T139">
                      <a:pos x="T30" y="T31"/>
                    </a:cxn>
                    <a:cxn ang="T140">
                      <a:pos x="T32" y="T33"/>
                    </a:cxn>
                    <a:cxn ang="T141">
                      <a:pos x="T34" y="T35"/>
                    </a:cxn>
                    <a:cxn ang="T142">
                      <a:pos x="T36" y="T37"/>
                    </a:cxn>
                    <a:cxn ang="T143">
                      <a:pos x="T38" y="T39"/>
                    </a:cxn>
                    <a:cxn ang="T144">
                      <a:pos x="T40" y="T41"/>
                    </a:cxn>
                    <a:cxn ang="T145">
                      <a:pos x="T42" y="T43"/>
                    </a:cxn>
                    <a:cxn ang="T146">
                      <a:pos x="T44" y="T45"/>
                    </a:cxn>
                    <a:cxn ang="T147">
                      <a:pos x="T46" y="T47"/>
                    </a:cxn>
                    <a:cxn ang="T148">
                      <a:pos x="T48" y="T49"/>
                    </a:cxn>
                    <a:cxn ang="T149">
                      <a:pos x="T50" y="T51"/>
                    </a:cxn>
                    <a:cxn ang="T150">
                      <a:pos x="T52" y="T53"/>
                    </a:cxn>
                    <a:cxn ang="T151">
                      <a:pos x="T54" y="T55"/>
                    </a:cxn>
                    <a:cxn ang="T152">
                      <a:pos x="T56" y="T57"/>
                    </a:cxn>
                    <a:cxn ang="T153">
                      <a:pos x="T58" y="T59"/>
                    </a:cxn>
                    <a:cxn ang="T154">
                      <a:pos x="T60" y="T61"/>
                    </a:cxn>
                    <a:cxn ang="T155">
                      <a:pos x="T62" y="T63"/>
                    </a:cxn>
                    <a:cxn ang="T156">
                      <a:pos x="T64" y="T65"/>
                    </a:cxn>
                    <a:cxn ang="T157">
                      <a:pos x="T66" y="T67"/>
                    </a:cxn>
                    <a:cxn ang="T158">
                      <a:pos x="T68" y="T69"/>
                    </a:cxn>
                    <a:cxn ang="T159">
                      <a:pos x="T70" y="T71"/>
                    </a:cxn>
                    <a:cxn ang="T160">
                      <a:pos x="T72" y="T73"/>
                    </a:cxn>
                    <a:cxn ang="T161">
                      <a:pos x="T74" y="T75"/>
                    </a:cxn>
                    <a:cxn ang="T162">
                      <a:pos x="T76" y="T77"/>
                    </a:cxn>
                    <a:cxn ang="T163">
                      <a:pos x="T78" y="T79"/>
                    </a:cxn>
                    <a:cxn ang="T164">
                      <a:pos x="T80" y="T81"/>
                    </a:cxn>
                    <a:cxn ang="T165">
                      <a:pos x="T82" y="T83"/>
                    </a:cxn>
                    <a:cxn ang="T166">
                      <a:pos x="T84" y="T85"/>
                    </a:cxn>
                    <a:cxn ang="T167">
                      <a:pos x="T86" y="T87"/>
                    </a:cxn>
                    <a:cxn ang="T168">
                      <a:pos x="T88" y="T89"/>
                    </a:cxn>
                    <a:cxn ang="T169">
                      <a:pos x="T90" y="T91"/>
                    </a:cxn>
                    <a:cxn ang="T170">
                      <a:pos x="T92" y="T93"/>
                    </a:cxn>
                    <a:cxn ang="T171">
                      <a:pos x="T94" y="T95"/>
                    </a:cxn>
                    <a:cxn ang="T172">
                      <a:pos x="T96" y="T97"/>
                    </a:cxn>
                    <a:cxn ang="T173">
                      <a:pos x="T98" y="T99"/>
                    </a:cxn>
                    <a:cxn ang="T174">
                      <a:pos x="T100" y="T101"/>
                    </a:cxn>
                    <a:cxn ang="T175">
                      <a:pos x="T102" y="T103"/>
                    </a:cxn>
                    <a:cxn ang="T176">
                      <a:pos x="T104" y="T105"/>
                    </a:cxn>
                    <a:cxn ang="T177">
                      <a:pos x="T106" y="T107"/>
                    </a:cxn>
                    <a:cxn ang="T178">
                      <a:pos x="T108" y="T109"/>
                    </a:cxn>
                    <a:cxn ang="T179">
                      <a:pos x="T110" y="T111"/>
                    </a:cxn>
                    <a:cxn ang="T180">
                      <a:pos x="T112" y="T113"/>
                    </a:cxn>
                    <a:cxn ang="T181">
                      <a:pos x="T114" y="T115"/>
                    </a:cxn>
                    <a:cxn ang="T182">
                      <a:pos x="T116" y="T117"/>
                    </a:cxn>
                    <a:cxn ang="T183">
                      <a:pos x="T118" y="T119"/>
                    </a:cxn>
                    <a:cxn ang="T184">
                      <a:pos x="T120" y="T121"/>
                    </a:cxn>
                    <a:cxn ang="T185">
                      <a:pos x="T122" y="T123"/>
                    </a:cxn>
                  </a:cxnLst>
                  <a:rect l="T186" t="T187" r="T188" b="T189"/>
                  <a:pathLst>
                    <a:path w="798" h="303">
                      <a:moveTo>
                        <a:pt x="323" y="0"/>
                      </a:moveTo>
                      <a:lnTo>
                        <a:pt x="300" y="8"/>
                      </a:lnTo>
                      <a:lnTo>
                        <a:pt x="280" y="16"/>
                      </a:lnTo>
                      <a:lnTo>
                        <a:pt x="260" y="26"/>
                      </a:lnTo>
                      <a:lnTo>
                        <a:pt x="243" y="36"/>
                      </a:lnTo>
                      <a:lnTo>
                        <a:pt x="227" y="46"/>
                      </a:lnTo>
                      <a:lnTo>
                        <a:pt x="210" y="58"/>
                      </a:lnTo>
                      <a:lnTo>
                        <a:pt x="179" y="80"/>
                      </a:lnTo>
                      <a:lnTo>
                        <a:pt x="162" y="90"/>
                      </a:lnTo>
                      <a:lnTo>
                        <a:pt x="145" y="100"/>
                      </a:lnTo>
                      <a:lnTo>
                        <a:pt x="126" y="110"/>
                      </a:lnTo>
                      <a:lnTo>
                        <a:pt x="107" y="118"/>
                      </a:lnTo>
                      <a:lnTo>
                        <a:pt x="84" y="125"/>
                      </a:lnTo>
                      <a:lnTo>
                        <a:pt x="72" y="127"/>
                      </a:lnTo>
                      <a:lnTo>
                        <a:pt x="58" y="129"/>
                      </a:lnTo>
                      <a:lnTo>
                        <a:pt x="46" y="132"/>
                      </a:lnTo>
                      <a:lnTo>
                        <a:pt x="31" y="133"/>
                      </a:lnTo>
                      <a:lnTo>
                        <a:pt x="16" y="134"/>
                      </a:lnTo>
                      <a:lnTo>
                        <a:pt x="0" y="134"/>
                      </a:lnTo>
                      <a:lnTo>
                        <a:pt x="5" y="137"/>
                      </a:lnTo>
                      <a:lnTo>
                        <a:pt x="11" y="142"/>
                      </a:lnTo>
                      <a:lnTo>
                        <a:pt x="18" y="145"/>
                      </a:lnTo>
                      <a:lnTo>
                        <a:pt x="26" y="150"/>
                      </a:lnTo>
                      <a:lnTo>
                        <a:pt x="35" y="155"/>
                      </a:lnTo>
                      <a:lnTo>
                        <a:pt x="45" y="159"/>
                      </a:lnTo>
                      <a:lnTo>
                        <a:pt x="65" y="168"/>
                      </a:lnTo>
                      <a:lnTo>
                        <a:pt x="88" y="179"/>
                      </a:lnTo>
                      <a:lnTo>
                        <a:pt x="114" y="190"/>
                      </a:lnTo>
                      <a:lnTo>
                        <a:pt x="140" y="201"/>
                      </a:lnTo>
                      <a:lnTo>
                        <a:pt x="170" y="212"/>
                      </a:lnTo>
                      <a:lnTo>
                        <a:pt x="200" y="224"/>
                      </a:lnTo>
                      <a:lnTo>
                        <a:pt x="232" y="234"/>
                      </a:lnTo>
                      <a:lnTo>
                        <a:pt x="266" y="246"/>
                      </a:lnTo>
                      <a:lnTo>
                        <a:pt x="299" y="256"/>
                      </a:lnTo>
                      <a:lnTo>
                        <a:pt x="334" y="265"/>
                      </a:lnTo>
                      <a:lnTo>
                        <a:pt x="369" y="274"/>
                      </a:lnTo>
                      <a:lnTo>
                        <a:pt x="404" y="282"/>
                      </a:lnTo>
                      <a:lnTo>
                        <a:pt x="439" y="289"/>
                      </a:lnTo>
                      <a:lnTo>
                        <a:pt x="474" y="295"/>
                      </a:lnTo>
                      <a:lnTo>
                        <a:pt x="508" y="298"/>
                      </a:lnTo>
                      <a:lnTo>
                        <a:pt x="541" y="302"/>
                      </a:lnTo>
                      <a:lnTo>
                        <a:pt x="573" y="303"/>
                      </a:lnTo>
                      <a:lnTo>
                        <a:pt x="605" y="302"/>
                      </a:lnTo>
                      <a:lnTo>
                        <a:pt x="635" y="300"/>
                      </a:lnTo>
                      <a:lnTo>
                        <a:pt x="662" y="295"/>
                      </a:lnTo>
                      <a:lnTo>
                        <a:pt x="689" y="288"/>
                      </a:lnTo>
                      <a:lnTo>
                        <a:pt x="700" y="283"/>
                      </a:lnTo>
                      <a:lnTo>
                        <a:pt x="712" y="279"/>
                      </a:lnTo>
                      <a:lnTo>
                        <a:pt x="723" y="273"/>
                      </a:lnTo>
                      <a:lnTo>
                        <a:pt x="734" y="267"/>
                      </a:lnTo>
                      <a:lnTo>
                        <a:pt x="743" y="260"/>
                      </a:lnTo>
                      <a:lnTo>
                        <a:pt x="752" y="252"/>
                      </a:lnTo>
                      <a:lnTo>
                        <a:pt x="760" y="244"/>
                      </a:lnTo>
                      <a:lnTo>
                        <a:pt x="768" y="235"/>
                      </a:lnTo>
                      <a:lnTo>
                        <a:pt x="775" y="225"/>
                      </a:lnTo>
                      <a:lnTo>
                        <a:pt x="781" y="214"/>
                      </a:lnTo>
                      <a:lnTo>
                        <a:pt x="785" y="203"/>
                      </a:lnTo>
                      <a:lnTo>
                        <a:pt x="790" y="191"/>
                      </a:lnTo>
                      <a:lnTo>
                        <a:pt x="794" y="178"/>
                      </a:lnTo>
                      <a:lnTo>
                        <a:pt x="796" y="164"/>
                      </a:lnTo>
                      <a:lnTo>
                        <a:pt x="797" y="150"/>
                      </a:lnTo>
                      <a:lnTo>
                        <a:pt x="798" y="134"/>
                      </a:lnTo>
                    </a:path>
                  </a:pathLst>
                </a:cu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93000"/>
                    </a:lnSpc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  <a:defRPr/>
                  </a:pPr>
                  <a:endParaRPr lang="cs-CZ" dirty="0">
                    <a:ea typeface="Microsoft YaHei" charset="-122"/>
                    <a:cs typeface="+mn-cs"/>
                  </a:endParaRPr>
                </a:p>
              </p:txBody>
            </p:sp>
            <p:sp>
              <p:nvSpPr>
                <p:cNvPr id="4124" name="Freeform 21"/>
                <p:cNvSpPr>
                  <a:spLocks noChangeArrowheads="1"/>
                </p:cNvSpPr>
                <p:nvPr/>
              </p:nvSpPr>
              <p:spPr bwMode="auto">
                <a:xfrm>
                  <a:off x="5172" y="355"/>
                  <a:ext cx="67" cy="11"/>
                </a:xfrm>
                <a:custGeom>
                  <a:avLst/>
                  <a:gdLst>
                    <a:gd name="T0" fmla="*/ 6612 w 848"/>
                    <a:gd name="T1" fmla="*/ 549 h 229"/>
                    <a:gd name="T2" fmla="*/ 6612 w 848"/>
                    <a:gd name="T3" fmla="*/ 549 h 229"/>
                    <a:gd name="T4" fmla="*/ 6612 w 848"/>
                    <a:gd name="T5" fmla="*/ 549 h 229"/>
                    <a:gd name="T6" fmla="*/ 6612 w 848"/>
                    <a:gd name="T7" fmla="*/ 549 h 229"/>
                    <a:gd name="T8" fmla="*/ 6612 w 848"/>
                    <a:gd name="T9" fmla="*/ 549 h 229"/>
                    <a:gd name="T10" fmla="*/ 6612 w 848"/>
                    <a:gd name="T11" fmla="*/ 549 h 229"/>
                    <a:gd name="T12" fmla="*/ 6612 w 848"/>
                    <a:gd name="T13" fmla="*/ 549 h 229"/>
                    <a:gd name="T14" fmla="*/ 6612 w 848"/>
                    <a:gd name="T15" fmla="*/ 549 h 229"/>
                    <a:gd name="T16" fmla="*/ 6612 w 848"/>
                    <a:gd name="T17" fmla="*/ 549 h 229"/>
                    <a:gd name="T18" fmla="*/ 6612 w 848"/>
                    <a:gd name="T19" fmla="*/ 549 h 229"/>
                    <a:gd name="T20" fmla="*/ 6612 w 848"/>
                    <a:gd name="T21" fmla="*/ 549 h 229"/>
                    <a:gd name="T22" fmla="*/ 6612 w 848"/>
                    <a:gd name="T23" fmla="*/ 549 h 229"/>
                    <a:gd name="T24" fmla="*/ 6612 w 848"/>
                    <a:gd name="T25" fmla="*/ 549 h 229"/>
                    <a:gd name="T26" fmla="*/ 6612 w 848"/>
                    <a:gd name="T27" fmla="*/ 549 h 229"/>
                    <a:gd name="T28" fmla="*/ 6612 w 848"/>
                    <a:gd name="T29" fmla="*/ 549 h 229"/>
                    <a:gd name="T30" fmla="*/ 6612 w 848"/>
                    <a:gd name="T31" fmla="*/ 549 h 229"/>
                    <a:gd name="T32" fmla="*/ 6612 w 848"/>
                    <a:gd name="T33" fmla="*/ 549 h 229"/>
                    <a:gd name="T34" fmla="*/ 6612 w 848"/>
                    <a:gd name="T35" fmla="*/ 549 h 229"/>
                    <a:gd name="T36" fmla="*/ 6612 w 848"/>
                    <a:gd name="T37" fmla="*/ 549 h 229"/>
                    <a:gd name="T38" fmla="*/ 6612 w 848"/>
                    <a:gd name="T39" fmla="*/ 549 h 229"/>
                    <a:gd name="T40" fmla="*/ 6612 w 848"/>
                    <a:gd name="T41" fmla="*/ 549 h 229"/>
                    <a:gd name="T42" fmla="*/ 6612 w 848"/>
                    <a:gd name="T43" fmla="*/ 549 h 229"/>
                    <a:gd name="T44" fmla="*/ 6612 w 848"/>
                    <a:gd name="T45" fmla="*/ 549 h 229"/>
                    <a:gd name="T46" fmla="*/ 6612 w 848"/>
                    <a:gd name="T47" fmla="*/ 549 h 229"/>
                    <a:gd name="T48" fmla="*/ 6612 w 848"/>
                    <a:gd name="T49" fmla="*/ 549 h 229"/>
                    <a:gd name="T50" fmla="*/ 6612 w 848"/>
                    <a:gd name="T51" fmla="*/ 549 h 229"/>
                    <a:gd name="T52" fmla="*/ 6612 w 848"/>
                    <a:gd name="T53" fmla="*/ 549 h 229"/>
                    <a:gd name="T54" fmla="*/ 6612 w 848"/>
                    <a:gd name="T55" fmla="*/ 549 h 229"/>
                    <a:gd name="T56" fmla="*/ 6612 w 848"/>
                    <a:gd name="T57" fmla="*/ 549 h 229"/>
                    <a:gd name="T58" fmla="*/ 6612 w 848"/>
                    <a:gd name="T59" fmla="*/ 549 h 229"/>
                    <a:gd name="T60" fmla="*/ 6612 w 848"/>
                    <a:gd name="T61" fmla="*/ 549 h 229"/>
                    <a:gd name="T62" fmla="*/ 6612 w 848"/>
                    <a:gd name="T63" fmla="*/ 549 h 229"/>
                    <a:gd name="T64" fmla="*/ 6612 w 848"/>
                    <a:gd name="T65" fmla="*/ 549 h 229"/>
                    <a:gd name="T66" fmla="*/ 6612 w 848"/>
                    <a:gd name="T67" fmla="*/ 549 h 229"/>
                    <a:gd name="T68" fmla="*/ 6612 w 848"/>
                    <a:gd name="T69" fmla="*/ 549 h 229"/>
                    <a:gd name="T70" fmla="*/ 6612 w 848"/>
                    <a:gd name="T71" fmla="*/ 549 h 229"/>
                    <a:gd name="T72" fmla="*/ 6612 w 848"/>
                    <a:gd name="T73" fmla="*/ 549 h 229"/>
                    <a:gd name="T74" fmla="*/ 6612 w 848"/>
                    <a:gd name="T75" fmla="*/ 549 h 229"/>
                    <a:gd name="T76" fmla="*/ 6612 w 848"/>
                    <a:gd name="T77" fmla="*/ 549 h 229"/>
                    <a:gd name="T78" fmla="*/ 6612 w 848"/>
                    <a:gd name="T79" fmla="*/ 549 h 229"/>
                    <a:gd name="T80" fmla="*/ 6612 w 848"/>
                    <a:gd name="T81" fmla="*/ 549 h 229"/>
                    <a:gd name="T82" fmla="*/ 6612 w 848"/>
                    <a:gd name="T83" fmla="*/ 549 h 229"/>
                    <a:gd name="T84" fmla="*/ 6612 w 848"/>
                    <a:gd name="T85" fmla="*/ 549 h 229"/>
                    <a:gd name="T86" fmla="*/ 0 w 848"/>
                    <a:gd name="T87" fmla="*/ 549 h 22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848"/>
                    <a:gd name="T133" fmla="*/ 0 h 229"/>
                    <a:gd name="T134" fmla="*/ 848 w 848"/>
                    <a:gd name="T135" fmla="*/ 229 h 229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848" h="229">
                      <a:moveTo>
                        <a:pt x="0" y="53"/>
                      </a:moveTo>
                      <a:lnTo>
                        <a:pt x="18" y="27"/>
                      </a:lnTo>
                      <a:lnTo>
                        <a:pt x="36" y="0"/>
                      </a:lnTo>
                      <a:lnTo>
                        <a:pt x="41" y="5"/>
                      </a:lnTo>
                      <a:lnTo>
                        <a:pt x="46" y="8"/>
                      </a:lnTo>
                      <a:lnTo>
                        <a:pt x="53" y="12"/>
                      </a:lnTo>
                      <a:lnTo>
                        <a:pt x="60" y="16"/>
                      </a:lnTo>
                      <a:lnTo>
                        <a:pt x="68" y="20"/>
                      </a:lnTo>
                      <a:lnTo>
                        <a:pt x="78" y="24"/>
                      </a:lnTo>
                      <a:lnTo>
                        <a:pt x="97" y="34"/>
                      </a:lnTo>
                      <a:lnTo>
                        <a:pt x="119" y="44"/>
                      </a:lnTo>
                      <a:lnTo>
                        <a:pt x="144" y="54"/>
                      </a:lnTo>
                      <a:lnTo>
                        <a:pt x="171" y="66"/>
                      </a:lnTo>
                      <a:lnTo>
                        <a:pt x="199" y="76"/>
                      </a:lnTo>
                      <a:lnTo>
                        <a:pt x="228" y="88"/>
                      </a:lnTo>
                      <a:lnTo>
                        <a:pt x="261" y="98"/>
                      </a:lnTo>
                      <a:lnTo>
                        <a:pt x="293" y="108"/>
                      </a:lnTo>
                      <a:lnTo>
                        <a:pt x="325" y="119"/>
                      </a:lnTo>
                      <a:lnTo>
                        <a:pt x="360" y="128"/>
                      </a:lnTo>
                      <a:lnTo>
                        <a:pt x="394" y="137"/>
                      </a:lnTo>
                      <a:lnTo>
                        <a:pt x="429" y="144"/>
                      </a:lnTo>
                      <a:lnTo>
                        <a:pt x="462" y="151"/>
                      </a:lnTo>
                      <a:lnTo>
                        <a:pt x="497" y="157"/>
                      </a:lnTo>
                      <a:lnTo>
                        <a:pt x="529" y="161"/>
                      </a:lnTo>
                      <a:lnTo>
                        <a:pt x="561" y="164"/>
                      </a:lnTo>
                      <a:lnTo>
                        <a:pt x="593" y="165"/>
                      </a:lnTo>
                      <a:lnTo>
                        <a:pt x="621" y="165"/>
                      </a:lnTo>
                      <a:lnTo>
                        <a:pt x="648" y="161"/>
                      </a:lnTo>
                      <a:lnTo>
                        <a:pt x="673" y="158"/>
                      </a:lnTo>
                      <a:lnTo>
                        <a:pt x="696" y="151"/>
                      </a:lnTo>
                      <a:lnTo>
                        <a:pt x="716" y="144"/>
                      </a:lnTo>
                      <a:lnTo>
                        <a:pt x="733" y="135"/>
                      </a:lnTo>
                      <a:lnTo>
                        <a:pt x="748" y="123"/>
                      </a:lnTo>
                      <a:lnTo>
                        <a:pt x="755" y="116"/>
                      </a:lnTo>
                      <a:lnTo>
                        <a:pt x="761" y="110"/>
                      </a:lnTo>
                      <a:lnTo>
                        <a:pt x="765" y="102"/>
                      </a:lnTo>
                      <a:lnTo>
                        <a:pt x="770" y="93"/>
                      </a:lnTo>
                      <a:lnTo>
                        <a:pt x="775" y="84"/>
                      </a:lnTo>
                      <a:lnTo>
                        <a:pt x="778" y="75"/>
                      </a:lnTo>
                      <a:lnTo>
                        <a:pt x="780" y="65"/>
                      </a:lnTo>
                      <a:lnTo>
                        <a:pt x="783" y="53"/>
                      </a:lnTo>
                      <a:lnTo>
                        <a:pt x="784" y="40"/>
                      </a:lnTo>
                      <a:lnTo>
                        <a:pt x="784" y="28"/>
                      </a:lnTo>
                      <a:lnTo>
                        <a:pt x="848" y="27"/>
                      </a:lnTo>
                      <a:lnTo>
                        <a:pt x="847" y="46"/>
                      </a:lnTo>
                      <a:lnTo>
                        <a:pt x="846" y="64"/>
                      </a:lnTo>
                      <a:lnTo>
                        <a:pt x="843" y="80"/>
                      </a:lnTo>
                      <a:lnTo>
                        <a:pt x="838" y="96"/>
                      </a:lnTo>
                      <a:lnTo>
                        <a:pt x="833" y="110"/>
                      </a:lnTo>
                      <a:lnTo>
                        <a:pt x="826" y="123"/>
                      </a:lnTo>
                      <a:lnTo>
                        <a:pt x="820" y="136"/>
                      </a:lnTo>
                      <a:lnTo>
                        <a:pt x="812" y="149"/>
                      </a:lnTo>
                      <a:lnTo>
                        <a:pt x="802" y="159"/>
                      </a:lnTo>
                      <a:lnTo>
                        <a:pt x="793" y="169"/>
                      </a:lnTo>
                      <a:lnTo>
                        <a:pt x="782" y="179"/>
                      </a:lnTo>
                      <a:lnTo>
                        <a:pt x="770" y="187"/>
                      </a:lnTo>
                      <a:lnTo>
                        <a:pt x="757" y="195"/>
                      </a:lnTo>
                      <a:lnTo>
                        <a:pt x="745" y="202"/>
                      </a:lnTo>
                      <a:lnTo>
                        <a:pt x="731" y="207"/>
                      </a:lnTo>
                      <a:lnTo>
                        <a:pt x="716" y="212"/>
                      </a:lnTo>
                      <a:lnTo>
                        <a:pt x="702" y="217"/>
                      </a:lnTo>
                      <a:lnTo>
                        <a:pt x="687" y="220"/>
                      </a:lnTo>
                      <a:lnTo>
                        <a:pt x="657" y="226"/>
                      </a:lnTo>
                      <a:lnTo>
                        <a:pt x="625" y="228"/>
                      </a:lnTo>
                      <a:lnTo>
                        <a:pt x="591" y="229"/>
                      </a:lnTo>
                      <a:lnTo>
                        <a:pt x="557" y="227"/>
                      </a:lnTo>
                      <a:lnTo>
                        <a:pt x="522" y="225"/>
                      </a:lnTo>
                      <a:lnTo>
                        <a:pt x="487" y="220"/>
                      </a:lnTo>
                      <a:lnTo>
                        <a:pt x="451" y="214"/>
                      </a:lnTo>
                      <a:lnTo>
                        <a:pt x="416" y="207"/>
                      </a:lnTo>
                      <a:lnTo>
                        <a:pt x="381" y="199"/>
                      </a:lnTo>
                      <a:lnTo>
                        <a:pt x="345" y="190"/>
                      </a:lnTo>
                      <a:lnTo>
                        <a:pt x="309" y="180"/>
                      </a:lnTo>
                      <a:lnTo>
                        <a:pt x="275" y="169"/>
                      </a:lnTo>
                      <a:lnTo>
                        <a:pt x="241" y="159"/>
                      </a:lnTo>
                      <a:lnTo>
                        <a:pt x="208" y="148"/>
                      </a:lnTo>
                      <a:lnTo>
                        <a:pt x="177" y="136"/>
                      </a:lnTo>
                      <a:lnTo>
                        <a:pt x="147" y="125"/>
                      </a:lnTo>
                      <a:lnTo>
                        <a:pt x="119" y="113"/>
                      </a:lnTo>
                      <a:lnTo>
                        <a:pt x="93" y="102"/>
                      </a:lnTo>
                      <a:lnTo>
                        <a:pt x="68" y="91"/>
                      </a:lnTo>
                      <a:lnTo>
                        <a:pt x="48" y="81"/>
                      </a:lnTo>
                      <a:lnTo>
                        <a:pt x="37" y="76"/>
                      </a:lnTo>
                      <a:lnTo>
                        <a:pt x="28" y="72"/>
                      </a:lnTo>
                      <a:lnTo>
                        <a:pt x="20" y="67"/>
                      </a:lnTo>
                      <a:lnTo>
                        <a:pt x="13" y="62"/>
                      </a:lnTo>
                      <a:lnTo>
                        <a:pt x="6" y="59"/>
                      </a:lnTo>
                      <a:lnTo>
                        <a:pt x="0" y="54"/>
                      </a:lnTo>
                      <a:lnTo>
                        <a:pt x="0" y="53"/>
                      </a:lnTo>
                      <a:close/>
                    </a:path>
                  </a:pathLst>
                </a:custGeom>
                <a:solidFill>
                  <a:srgbClr val="FF004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93000"/>
                    </a:lnSpc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  <a:defRPr/>
                  </a:pPr>
                  <a:endParaRPr lang="cs-CZ" dirty="0">
                    <a:ea typeface="Microsoft YaHei" charset="-122"/>
                    <a:cs typeface="+mn-cs"/>
                  </a:endParaRPr>
                </a:p>
              </p:txBody>
            </p:sp>
            <p:sp>
              <p:nvSpPr>
                <p:cNvPr id="4125" name="Freeform 22"/>
                <p:cNvSpPr>
                  <a:spLocks noChangeArrowheads="1"/>
                </p:cNvSpPr>
                <p:nvPr/>
              </p:nvSpPr>
              <p:spPr bwMode="auto">
                <a:xfrm>
                  <a:off x="5172" y="349"/>
                  <a:ext cx="27" cy="8"/>
                </a:xfrm>
                <a:custGeom>
                  <a:avLst/>
                  <a:gdLst>
                    <a:gd name="T0" fmla="*/ 6037 w 348"/>
                    <a:gd name="T1" fmla="*/ 0 h 197"/>
                    <a:gd name="T2" fmla="*/ 6037 w 348"/>
                    <a:gd name="T3" fmla="*/ 237 h 197"/>
                    <a:gd name="T4" fmla="*/ 6037 w 348"/>
                    <a:gd name="T5" fmla="*/ 237 h 197"/>
                    <a:gd name="T6" fmla="*/ 6037 w 348"/>
                    <a:gd name="T7" fmla="*/ 237 h 197"/>
                    <a:gd name="T8" fmla="*/ 6037 w 348"/>
                    <a:gd name="T9" fmla="*/ 237 h 197"/>
                    <a:gd name="T10" fmla="*/ 6037 w 348"/>
                    <a:gd name="T11" fmla="*/ 237 h 197"/>
                    <a:gd name="T12" fmla="*/ 6037 w 348"/>
                    <a:gd name="T13" fmla="*/ 237 h 197"/>
                    <a:gd name="T14" fmla="*/ 6037 w 348"/>
                    <a:gd name="T15" fmla="*/ 237 h 197"/>
                    <a:gd name="T16" fmla="*/ 6037 w 348"/>
                    <a:gd name="T17" fmla="*/ 237 h 197"/>
                    <a:gd name="T18" fmla="*/ 6037 w 348"/>
                    <a:gd name="T19" fmla="*/ 237 h 197"/>
                    <a:gd name="T20" fmla="*/ 6037 w 348"/>
                    <a:gd name="T21" fmla="*/ 237 h 197"/>
                    <a:gd name="T22" fmla="*/ 6037 w 348"/>
                    <a:gd name="T23" fmla="*/ 237 h 197"/>
                    <a:gd name="T24" fmla="*/ 6037 w 348"/>
                    <a:gd name="T25" fmla="*/ 237 h 197"/>
                    <a:gd name="T26" fmla="*/ 6037 w 348"/>
                    <a:gd name="T27" fmla="*/ 237 h 197"/>
                    <a:gd name="T28" fmla="*/ 6037 w 348"/>
                    <a:gd name="T29" fmla="*/ 237 h 197"/>
                    <a:gd name="T30" fmla="*/ 6037 w 348"/>
                    <a:gd name="T31" fmla="*/ 237 h 197"/>
                    <a:gd name="T32" fmla="*/ 6037 w 348"/>
                    <a:gd name="T33" fmla="*/ 237 h 197"/>
                    <a:gd name="T34" fmla="*/ 6037 w 348"/>
                    <a:gd name="T35" fmla="*/ 237 h 197"/>
                    <a:gd name="T36" fmla="*/ 6037 w 348"/>
                    <a:gd name="T37" fmla="*/ 237 h 197"/>
                    <a:gd name="T38" fmla="*/ 6037 w 348"/>
                    <a:gd name="T39" fmla="*/ 237 h 197"/>
                    <a:gd name="T40" fmla="*/ 6037 w 348"/>
                    <a:gd name="T41" fmla="*/ 237 h 197"/>
                    <a:gd name="T42" fmla="*/ 6037 w 348"/>
                    <a:gd name="T43" fmla="*/ 237 h 197"/>
                    <a:gd name="T44" fmla="*/ 6037 w 348"/>
                    <a:gd name="T45" fmla="*/ 237 h 197"/>
                    <a:gd name="T46" fmla="*/ 0 w 348"/>
                    <a:gd name="T47" fmla="*/ 237 h 197"/>
                    <a:gd name="T48" fmla="*/ 6037 w 348"/>
                    <a:gd name="T49" fmla="*/ 237 h 197"/>
                    <a:gd name="T50" fmla="*/ 6037 w 348"/>
                    <a:gd name="T51" fmla="*/ 237 h 197"/>
                    <a:gd name="T52" fmla="*/ 6037 w 348"/>
                    <a:gd name="T53" fmla="*/ 237 h 197"/>
                    <a:gd name="T54" fmla="*/ 6037 w 348"/>
                    <a:gd name="T55" fmla="*/ 237 h 197"/>
                    <a:gd name="T56" fmla="*/ 6037 w 348"/>
                    <a:gd name="T57" fmla="*/ 237 h 197"/>
                    <a:gd name="T58" fmla="*/ 6037 w 348"/>
                    <a:gd name="T59" fmla="*/ 237 h 197"/>
                    <a:gd name="T60" fmla="*/ 6037 w 348"/>
                    <a:gd name="T61" fmla="*/ 237 h 197"/>
                    <a:gd name="T62" fmla="*/ 6037 w 348"/>
                    <a:gd name="T63" fmla="*/ 237 h 197"/>
                    <a:gd name="T64" fmla="*/ 6037 w 348"/>
                    <a:gd name="T65" fmla="*/ 237 h 197"/>
                    <a:gd name="T66" fmla="*/ 6037 w 348"/>
                    <a:gd name="T67" fmla="*/ 237 h 197"/>
                    <a:gd name="T68" fmla="*/ 6037 w 348"/>
                    <a:gd name="T69" fmla="*/ 237 h 197"/>
                    <a:gd name="T70" fmla="*/ 6037 w 348"/>
                    <a:gd name="T71" fmla="*/ 237 h 197"/>
                    <a:gd name="T72" fmla="*/ 6037 w 348"/>
                    <a:gd name="T73" fmla="*/ 237 h 197"/>
                    <a:gd name="T74" fmla="*/ 6037 w 348"/>
                    <a:gd name="T75" fmla="*/ 237 h 197"/>
                    <a:gd name="T76" fmla="*/ 6037 w 348"/>
                    <a:gd name="T77" fmla="*/ 237 h 197"/>
                    <a:gd name="T78" fmla="*/ 6037 w 348"/>
                    <a:gd name="T79" fmla="*/ 237 h 197"/>
                    <a:gd name="T80" fmla="*/ 6037 w 348"/>
                    <a:gd name="T81" fmla="*/ 237 h 197"/>
                    <a:gd name="T82" fmla="*/ 6037 w 348"/>
                    <a:gd name="T83" fmla="*/ 237 h 197"/>
                    <a:gd name="T84" fmla="*/ 6037 w 348"/>
                    <a:gd name="T85" fmla="*/ 237 h 197"/>
                    <a:gd name="T86" fmla="*/ 6037 w 348"/>
                    <a:gd name="T87" fmla="*/ 237 h 197"/>
                    <a:gd name="T88" fmla="*/ 6037 w 348"/>
                    <a:gd name="T89" fmla="*/ 237 h 197"/>
                    <a:gd name="T90" fmla="*/ 6037 w 348"/>
                    <a:gd name="T91" fmla="*/ 0 h 197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w 348"/>
                    <a:gd name="T139" fmla="*/ 0 h 197"/>
                    <a:gd name="T140" fmla="*/ 348 w 348"/>
                    <a:gd name="T141" fmla="*/ 197 h 197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T138" t="T139" r="T140" b="T141"/>
                  <a:pathLst>
                    <a:path w="348" h="197">
                      <a:moveTo>
                        <a:pt x="333" y="0"/>
                      </a:moveTo>
                      <a:lnTo>
                        <a:pt x="348" y="62"/>
                      </a:lnTo>
                      <a:lnTo>
                        <a:pt x="329" y="69"/>
                      </a:lnTo>
                      <a:lnTo>
                        <a:pt x="310" y="76"/>
                      </a:lnTo>
                      <a:lnTo>
                        <a:pt x="293" y="84"/>
                      </a:lnTo>
                      <a:lnTo>
                        <a:pt x="278" y="93"/>
                      </a:lnTo>
                      <a:lnTo>
                        <a:pt x="262" y="104"/>
                      </a:lnTo>
                      <a:lnTo>
                        <a:pt x="247" y="114"/>
                      </a:lnTo>
                      <a:lnTo>
                        <a:pt x="232" y="126"/>
                      </a:lnTo>
                      <a:lnTo>
                        <a:pt x="215" y="137"/>
                      </a:lnTo>
                      <a:lnTo>
                        <a:pt x="197" y="149"/>
                      </a:lnTo>
                      <a:lnTo>
                        <a:pt x="178" y="160"/>
                      </a:lnTo>
                      <a:lnTo>
                        <a:pt x="157" y="171"/>
                      </a:lnTo>
                      <a:lnTo>
                        <a:pt x="135" y="179"/>
                      </a:lnTo>
                      <a:lnTo>
                        <a:pt x="122" y="183"/>
                      </a:lnTo>
                      <a:lnTo>
                        <a:pt x="110" y="187"/>
                      </a:lnTo>
                      <a:lnTo>
                        <a:pt x="97" y="190"/>
                      </a:lnTo>
                      <a:lnTo>
                        <a:pt x="82" y="192"/>
                      </a:lnTo>
                      <a:lnTo>
                        <a:pt x="67" y="195"/>
                      </a:lnTo>
                      <a:lnTo>
                        <a:pt x="52" y="196"/>
                      </a:lnTo>
                      <a:lnTo>
                        <a:pt x="35" y="197"/>
                      </a:lnTo>
                      <a:lnTo>
                        <a:pt x="18" y="197"/>
                      </a:lnTo>
                      <a:lnTo>
                        <a:pt x="18" y="164"/>
                      </a:lnTo>
                      <a:lnTo>
                        <a:pt x="0" y="190"/>
                      </a:lnTo>
                      <a:lnTo>
                        <a:pt x="18" y="131"/>
                      </a:lnTo>
                      <a:lnTo>
                        <a:pt x="33" y="133"/>
                      </a:lnTo>
                      <a:lnTo>
                        <a:pt x="46" y="133"/>
                      </a:lnTo>
                      <a:lnTo>
                        <a:pt x="59" y="131"/>
                      </a:lnTo>
                      <a:lnTo>
                        <a:pt x="72" y="129"/>
                      </a:lnTo>
                      <a:lnTo>
                        <a:pt x="83" y="127"/>
                      </a:lnTo>
                      <a:lnTo>
                        <a:pt x="94" y="125"/>
                      </a:lnTo>
                      <a:lnTo>
                        <a:pt x="114" y="119"/>
                      </a:lnTo>
                      <a:lnTo>
                        <a:pt x="132" y="112"/>
                      </a:lnTo>
                      <a:lnTo>
                        <a:pt x="149" y="103"/>
                      </a:lnTo>
                      <a:lnTo>
                        <a:pt x="164" y="95"/>
                      </a:lnTo>
                      <a:lnTo>
                        <a:pt x="179" y="84"/>
                      </a:lnTo>
                      <a:lnTo>
                        <a:pt x="194" y="74"/>
                      </a:lnTo>
                      <a:lnTo>
                        <a:pt x="209" y="62"/>
                      </a:lnTo>
                      <a:lnTo>
                        <a:pt x="226" y="51"/>
                      </a:lnTo>
                      <a:lnTo>
                        <a:pt x="243" y="39"/>
                      </a:lnTo>
                      <a:lnTo>
                        <a:pt x="263" y="28"/>
                      </a:lnTo>
                      <a:lnTo>
                        <a:pt x="284" y="17"/>
                      </a:lnTo>
                      <a:lnTo>
                        <a:pt x="308" y="8"/>
                      </a:lnTo>
                      <a:lnTo>
                        <a:pt x="320" y="5"/>
                      </a:lnTo>
                      <a:lnTo>
                        <a:pt x="333" y="1"/>
                      </a:lnTo>
                      <a:lnTo>
                        <a:pt x="333" y="0"/>
                      </a:lnTo>
                      <a:close/>
                    </a:path>
                  </a:pathLst>
                </a:custGeom>
                <a:solidFill>
                  <a:srgbClr val="FF004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93000"/>
                    </a:lnSpc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  <a:defRPr/>
                  </a:pPr>
                  <a:endParaRPr lang="cs-CZ" dirty="0">
                    <a:ea typeface="Microsoft YaHei" charset="-122"/>
                    <a:cs typeface="+mn-cs"/>
                  </a:endParaRPr>
                </a:p>
              </p:txBody>
            </p:sp>
          </p:grpSp>
          <p:grpSp>
            <p:nvGrpSpPr>
              <p:cNvPr id="37900" name="Group 23"/>
              <p:cNvGrpSpPr>
                <a:grpSpLocks/>
              </p:cNvGrpSpPr>
              <p:nvPr/>
            </p:nvGrpSpPr>
            <p:grpSpPr bwMode="auto">
              <a:xfrm>
                <a:off x="4879" y="277"/>
                <a:ext cx="502" cy="91"/>
                <a:chOff x="4879" y="277"/>
                <a:chExt cx="502" cy="91"/>
              </a:xfrm>
            </p:grpSpPr>
            <p:sp>
              <p:nvSpPr>
                <p:cNvPr id="4109" name="Freeform 24"/>
                <p:cNvSpPr>
                  <a:spLocks noChangeArrowheads="1"/>
                </p:cNvSpPr>
                <p:nvPr/>
              </p:nvSpPr>
              <p:spPr bwMode="auto">
                <a:xfrm>
                  <a:off x="4888" y="301"/>
                  <a:ext cx="484" cy="66"/>
                </a:xfrm>
                <a:custGeom>
                  <a:avLst/>
                  <a:gdLst>
                    <a:gd name="T0" fmla="*/ 6770 w 6097"/>
                    <a:gd name="T1" fmla="*/ 679 h 1317"/>
                    <a:gd name="T2" fmla="*/ 6770 w 6097"/>
                    <a:gd name="T3" fmla="*/ 679 h 1317"/>
                    <a:gd name="T4" fmla="*/ 6770 w 6097"/>
                    <a:gd name="T5" fmla="*/ 679 h 1317"/>
                    <a:gd name="T6" fmla="*/ 6770 w 6097"/>
                    <a:gd name="T7" fmla="*/ 679 h 1317"/>
                    <a:gd name="T8" fmla="*/ 6770 w 6097"/>
                    <a:gd name="T9" fmla="*/ 679 h 1317"/>
                    <a:gd name="T10" fmla="*/ 6770 w 6097"/>
                    <a:gd name="T11" fmla="*/ 679 h 1317"/>
                    <a:gd name="T12" fmla="*/ 6770 w 6097"/>
                    <a:gd name="T13" fmla="*/ 679 h 1317"/>
                    <a:gd name="T14" fmla="*/ 6770 w 6097"/>
                    <a:gd name="T15" fmla="*/ 679 h 1317"/>
                    <a:gd name="T16" fmla="*/ 6770 w 6097"/>
                    <a:gd name="T17" fmla="*/ 679 h 1317"/>
                    <a:gd name="T18" fmla="*/ 6770 w 6097"/>
                    <a:gd name="T19" fmla="*/ 679 h 1317"/>
                    <a:gd name="T20" fmla="*/ 6770 w 6097"/>
                    <a:gd name="T21" fmla="*/ 679 h 1317"/>
                    <a:gd name="T22" fmla="*/ 6770 w 6097"/>
                    <a:gd name="T23" fmla="*/ 679 h 1317"/>
                    <a:gd name="T24" fmla="*/ 6770 w 6097"/>
                    <a:gd name="T25" fmla="*/ 679 h 1317"/>
                    <a:gd name="T26" fmla="*/ 6770 w 6097"/>
                    <a:gd name="T27" fmla="*/ 679 h 1317"/>
                    <a:gd name="T28" fmla="*/ 6770 w 6097"/>
                    <a:gd name="T29" fmla="*/ 679 h 1317"/>
                    <a:gd name="T30" fmla="*/ 6770 w 6097"/>
                    <a:gd name="T31" fmla="*/ 679 h 1317"/>
                    <a:gd name="T32" fmla="*/ 6770 w 6097"/>
                    <a:gd name="T33" fmla="*/ 679 h 1317"/>
                    <a:gd name="T34" fmla="*/ 6770 w 6097"/>
                    <a:gd name="T35" fmla="*/ 679 h 1317"/>
                    <a:gd name="T36" fmla="*/ 6770 w 6097"/>
                    <a:gd name="T37" fmla="*/ 679 h 1317"/>
                    <a:gd name="T38" fmla="*/ 6770 w 6097"/>
                    <a:gd name="T39" fmla="*/ 679 h 1317"/>
                    <a:gd name="T40" fmla="*/ 6770 w 6097"/>
                    <a:gd name="T41" fmla="*/ 679 h 1317"/>
                    <a:gd name="T42" fmla="*/ 6770 w 6097"/>
                    <a:gd name="T43" fmla="*/ 679 h 1317"/>
                    <a:gd name="T44" fmla="*/ 6770 w 6097"/>
                    <a:gd name="T45" fmla="*/ 679 h 1317"/>
                    <a:gd name="T46" fmla="*/ 6770 w 6097"/>
                    <a:gd name="T47" fmla="*/ 679 h 1317"/>
                    <a:gd name="T48" fmla="*/ 6770 w 6097"/>
                    <a:gd name="T49" fmla="*/ 679 h 1317"/>
                    <a:gd name="T50" fmla="*/ 6770 w 6097"/>
                    <a:gd name="T51" fmla="*/ 679 h 1317"/>
                    <a:gd name="T52" fmla="*/ 6770 w 6097"/>
                    <a:gd name="T53" fmla="*/ 679 h 1317"/>
                    <a:gd name="T54" fmla="*/ 6770 w 6097"/>
                    <a:gd name="T55" fmla="*/ 679 h 1317"/>
                    <a:gd name="T56" fmla="*/ 6770 w 6097"/>
                    <a:gd name="T57" fmla="*/ 679 h 1317"/>
                    <a:gd name="T58" fmla="*/ 6770 w 6097"/>
                    <a:gd name="T59" fmla="*/ 679 h 1317"/>
                    <a:gd name="T60" fmla="*/ 6770 w 6097"/>
                    <a:gd name="T61" fmla="*/ 679 h 1317"/>
                    <a:gd name="T62" fmla="*/ 6770 w 6097"/>
                    <a:gd name="T63" fmla="*/ 679 h 1317"/>
                    <a:gd name="T64" fmla="*/ 6770 w 6097"/>
                    <a:gd name="T65" fmla="*/ 679 h 1317"/>
                    <a:gd name="T66" fmla="*/ 6770 w 6097"/>
                    <a:gd name="T67" fmla="*/ 679 h 1317"/>
                    <a:gd name="T68" fmla="*/ 6770 w 6097"/>
                    <a:gd name="T69" fmla="*/ 679 h 1317"/>
                    <a:gd name="T70" fmla="*/ 6770 w 6097"/>
                    <a:gd name="T71" fmla="*/ 679 h 1317"/>
                    <a:gd name="T72" fmla="*/ 6770 w 6097"/>
                    <a:gd name="T73" fmla="*/ 679 h 1317"/>
                    <a:gd name="T74" fmla="*/ 6770 w 6097"/>
                    <a:gd name="T75" fmla="*/ 679 h 1317"/>
                    <a:gd name="T76" fmla="*/ 6770 w 6097"/>
                    <a:gd name="T77" fmla="*/ 679 h 1317"/>
                    <a:gd name="T78" fmla="*/ 6770 w 6097"/>
                    <a:gd name="T79" fmla="*/ 679 h 1317"/>
                    <a:gd name="T80" fmla="*/ 6770 w 6097"/>
                    <a:gd name="T81" fmla="*/ 679 h 1317"/>
                    <a:gd name="T82" fmla="*/ 6770 w 6097"/>
                    <a:gd name="T83" fmla="*/ 679 h 1317"/>
                    <a:gd name="T84" fmla="*/ 6770 w 6097"/>
                    <a:gd name="T85" fmla="*/ 679 h 1317"/>
                    <a:gd name="T86" fmla="*/ 6770 w 6097"/>
                    <a:gd name="T87" fmla="*/ 679 h 1317"/>
                    <a:gd name="T88" fmla="*/ 6770 w 6097"/>
                    <a:gd name="T89" fmla="*/ 679 h 1317"/>
                    <a:gd name="T90" fmla="*/ 6770 w 6097"/>
                    <a:gd name="T91" fmla="*/ 679 h 1317"/>
                    <a:gd name="T92" fmla="*/ 6770 w 6097"/>
                    <a:gd name="T93" fmla="*/ 679 h 1317"/>
                    <a:gd name="T94" fmla="*/ 6770 w 6097"/>
                    <a:gd name="T95" fmla="*/ 679 h 1317"/>
                    <a:gd name="T96" fmla="*/ 6770 w 6097"/>
                    <a:gd name="T97" fmla="*/ 679 h 1317"/>
                    <a:gd name="T98" fmla="*/ 6770 w 6097"/>
                    <a:gd name="T99" fmla="*/ 679 h 1317"/>
                    <a:gd name="T100" fmla="*/ 6770 w 6097"/>
                    <a:gd name="T101" fmla="*/ 679 h 1317"/>
                    <a:gd name="T102" fmla="*/ 6770 w 6097"/>
                    <a:gd name="T103" fmla="*/ 679 h 1317"/>
                    <a:gd name="T104" fmla="*/ 6770 w 6097"/>
                    <a:gd name="T105" fmla="*/ 679 h 1317"/>
                    <a:gd name="T106" fmla="*/ 6770 w 6097"/>
                    <a:gd name="T107" fmla="*/ 679 h 1317"/>
                    <a:gd name="T108" fmla="*/ 6770 w 6097"/>
                    <a:gd name="T109" fmla="*/ 679 h 1317"/>
                    <a:gd name="T110" fmla="*/ 6770 w 6097"/>
                    <a:gd name="T111" fmla="*/ 679 h 1317"/>
                    <a:gd name="T112" fmla="*/ 6770 w 6097"/>
                    <a:gd name="T113" fmla="*/ 679 h 1317"/>
                    <a:gd name="T114" fmla="*/ 6770 w 6097"/>
                    <a:gd name="T115" fmla="*/ 679 h 1317"/>
                    <a:gd name="T116" fmla="*/ 6770 w 6097"/>
                    <a:gd name="T117" fmla="*/ 679 h 1317"/>
                    <a:gd name="T118" fmla="*/ 6770 w 6097"/>
                    <a:gd name="T119" fmla="*/ 679 h 1317"/>
                    <a:gd name="T120" fmla="*/ 6770 w 6097"/>
                    <a:gd name="T121" fmla="*/ 679 h 1317"/>
                    <a:gd name="T122" fmla="*/ 6770 w 6097"/>
                    <a:gd name="T123" fmla="*/ 0 h 1317"/>
                    <a:gd name="T124" fmla="*/ 6770 w 6097"/>
                    <a:gd name="T125" fmla="*/ 679 h 1317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6097"/>
                    <a:gd name="T190" fmla="*/ 0 h 1317"/>
                    <a:gd name="T191" fmla="*/ 6097 w 6097"/>
                    <a:gd name="T192" fmla="*/ 1317 h 1317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6097" h="1317">
                      <a:moveTo>
                        <a:pt x="3090" y="6"/>
                      </a:moveTo>
                      <a:lnTo>
                        <a:pt x="3054" y="13"/>
                      </a:lnTo>
                      <a:lnTo>
                        <a:pt x="3019" y="20"/>
                      </a:lnTo>
                      <a:lnTo>
                        <a:pt x="2951" y="36"/>
                      </a:lnTo>
                      <a:lnTo>
                        <a:pt x="2883" y="54"/>
                      </a:lnTo>
                      <a:lnTo>
                        <a:pt x="2817" y="74"/>
                      </a:lnTo>
                      <a:lnTo>
                        <a:pt x="2753" y="96"/>
                      </a:lnTo>
                      <a:lnTo>
                        <a:pt x="2688" y="120"/>
                      </a:lnTo>
                      <a:lnTo>
                        <a:pt x="2625" y="144"/>
                      </a:lnTo>
                      <a:lnTo>
                        <a:pt x="2561" y="171"/>
                      </a:lnTo>
                      <a:lnTo>
                        <a:pt x="2435" y="225"/>
                      </a:lnTo>
                      <a:lnTo>
                        <a:pt x="2308" y="281"/>
                      </a:lnTo>
                      <a:lnTo>
                        <a:pt x="2242" y="310"/>
                      </a:lnTo>
                      <a:lnTo>
                        <a:pt x="2177" y="338"/>
                      </a:lnTo>
                      <a:lnTo>
                        <a:pt x="2111" y="365"/>
                      </a:lnTo>
                      <a:lnTo>
                        <a:pt x="2042" y="392"/>
                      </a:lnTo>
                      <a:lnTo>
                        <a:pt x="1981" y="416"/>
                      </a:lnTo>
                      <a:lnTo>
                        <a:pt x="1920" y="439"/>
                      </a:lnTo>
                      <a:lnTo>
                        <a:pt x="1861" y="461"/>
                      </a:lnTo>
                      <a:lnTo>
                        <a:pt x="1802" y="484"/>
                      </a:lnTo>
                      <a:lnTo>
                        <a:pt x="1746" y="506"/>
                      </a:lnTo>
                      <a:lnTo>
                        <a:pt x="1690" y="526"/>
                      </a:lnTo>
                      <a:lnTo>
                        <a:pt x="1636" y="547"/>
                      </a:lnTo>
                      <a:lnTo>
                        <a:pt x="1583" y="567"/>
                      </a:lnTo>
                      <a:lnTo>
                        <a:pt x="1532" y="586"/>
                      </a:lnTo>
                      <a:lnTo>
                        <a:pt x="1483" y="605"/>
                      </a:lnTo>
                      <a:lnTo>
                        <a:pt x="1436" y="622"/>
                      </a:lnTo>
                      <a:lnTo>
                        <a:pt x="1390" y="639"/>
                      </a:lnTo>
                      <a:lnTo>
                        <a:pt x="1346" y="655"/>
                      </a:lnTo>
                      <a:lnTo>
                        <a:pt x="1304" y="670"/>
                      </a:lnTo>
                      <a:lnTo>
                        <a:pt x="1265" y="685"/>
                      </a:lnTo>
                      <a:lnTo>
                        <a:pt x="1227" y="699"/>
                      </a:lnTo>
                      <a:lnTo>
                        <a:pt x="1194" y="711"/>
                      </a:lnTo>
                      <a:lnTo>
                        <a:pt x="1160" y="722"/>
                      </a:lnTo>
                      <a:lnTo>
                        <a:pt x="1127" y="734"/>
                      </a:lnTo>
                      <a:lnTo>
                        <a:pt x="1096" y="745"/>
                      </a:lnTo>
                      <a:lnTo>
                        <a:pt x="1066" y="755"/>
                      </a:lnTo>
                      <a:lnTo>
                        <a:pt x="1036" y="766"/>
                      </a:lnTo>
                      <a:lnTo>
                        <a:pt x="1007" y="776"/>
                      </a:lnTo>
                      <a:lnTo>
                        <a:pt x="978" y="785"/>
                      </a:lnTo>
                      <a:lnTo>
                        <a:pt x="946" y="797"/>
                      </a:lnTo>
                      <a:lnTo>
                        <a:pt x="914" y="807"/>
                      </a:lnTo>
                      <a:lnTo>
                        <a:pt x="883" y="818"/>
                      </a:lnTo>
                      <a:lnTo>
                        <a:pt x="853" y="828"/>
                      </a:lnTo>
                      <a:lnTo>
                        <a:pt x="794" y="848"/>
                      </a:lnTo>
                      <a:lnTo>
                        <a:pt x="737" y="866"/>
                      </a:lnTo>
                      <a:lnTo>
                        <a:pt x="683" y="883"/>
                      </a:lnTo>
                      <a:lnTo>
                        <a:pt x="629" y="899"/>
                      </a:lnTo>
                      <a:lnTo>
                        <a:pt x="522" y="933"/>
                      </a:lnTo>
                      <a:lnTo>
                        <a:pt x="467" y="950"/>
                      </a:lnTo>
                      <a:lnTo>
                        <a:pt x="410" y="966"/>
                      </a:lnTo>
                      <a:lnTo>
                        <a:pt x="351" y="983"/>
                      </a:lnTo>
                      <a:lnTo>
                        <a:pt x="320" y="993"/>
                      </a:lnTo>
                      <a:lnTo>
                        <a:pt x="289" y="1002"/>
                      </a:lnTo>
                      <a:lnTo>
                        <a:pt x="257" y="1012"/>
                      </a:lnTo>
                      <a:lnTo>
                        <a:pt x="224" y="1021"/>
                      </a:lnTo>
                      <a:lnTo>
                        <a:pt x="189" y="1032"/>
                      </a:lnTo>
                      <a:lnTo>
                        <a:pt x="154" y="1042"/>
                      </a:lnTo>
                      <a:lnTo>
                        <a:pt x="118" y="1053"/>
                      </a:lnTo>
                      <a:lnTo>
                        <a:pt x="80" y="1064"/>
                      </a:lnTo>
                      <a:lnTo>
                        <a:pt x="40" y="1076"/>
                      </a:lnTo>
                      <a:lnTo>
                        <a:pt x="0" y="1088"/>
                      </a:lnTo>
                      <a:lnTo>
                        <a:pt x="28" y="1078"/>
                      </a:lnTo>
                      <a:lnTo>
                        <a:pt x="55" y="1069"/>
                      </a:lnTo>
                      <a:lnTo>
                        <a:pt x="85" y="1061"/>
                      </a:lnTo>
                      <a:lnTo>
                        <a:pt x="116" y="1053"/>
                      </a:lnTo>
                      <a:lnTo>
                        <a:pt x="148" y="1046"/>
                      </a:lnTo>
                      <a:lnTo>
                        <a:pt x="181" y="1040"/>
                      </a:lnTo>
                      <a:lnTo>
                        <a:pt x="214" y="1033"/>
                      </a:lnTo>
                      <a:lnTo>
                        <a:pt x="249" y="1028"/>
                      </a:lnTo>
                      <a:lnTo>
                        <a:pt x="285" y="1024"/>
                      </a:lnTo>
                      <a:lnTo>
                        <a:pt x="322" y="1019"/>
                      </a:lnTo>
                      <a:lnTo>
                        <a:pt x="358" y="1016"/>
                      </a:lnTo>
                      <a:lnTo>
                        <a:pt x="396" y="1012"/>
                      </a:lnTo>
                      <a:lnTo>
                        <a:pt x="437" y="1010"/>
                      </a:lnTo>
                      <a:lnTo>
                        <a:pt x="476" y="1008"/>
                      </a:lnTo>
                      <a:lnTo>
                        <a:pt x="517" y="1006"/>
                      </a:lnTo>
                      <a:lnTo>
                        <a:pt x="559" y="1005"/>
                      </a:lnTo>
                      <a:lnTo>
                        <a:pt x="601" y="1004"/>
                      </a:lnTo>
                      <a:lnTo>
                        <a:pt x="645" y="1004"/>
                      </a:lnTo>
                      <a:lnTo>
                        <a:pt x="690" y="1004"/>
                      </a:lnTo>
                      <a:lnTo>
                        <a:pt x="735" y="1005"/>
                      </a:lnTo>
                      <a:lnTo>
                        <a:pt x="781" y="1006"/>
                      </a:lnTo>
                      <a:lnTo>
                        <a:pt x="827" y="1009"/>
                      </a:lnTo>
                      <a:lnTo>
                        <a:pt x="875" y="1010"/>
                      </a:lnTo>
                      <a:lnTo>
                        <a:pt x="923" y="1013"/>
                      </a:lnTo>
                      <a:lnTo>
                        <a:pt x="971" y="1016"/>
                      </a:lnTo>
                      <a:lnTo>
                        <a:pt x="1021" y="1019"/>
                      </a:lnTo>
                      <a:lnTo>
                        <a:pt x="1070" y="1023"/>
                      </a:lnTo>
                      <a:lnTo>
                        <a:pt x="1121" y="1026"/>
                      </a:lnTo>
                      <a:lnTo>
                        <a:pt x="1225" y="1035"/>
                      </a:lnTo>
                      <a:lnTo>
                        <a:pt x="1331" y="1046"/>
                      </a:lnTo>
                      <a:lnTo>
                        <a:pt x="1439" y="1057"/>
                      </a:lnTo>
                      <a:lnTo>
                        <a:pt x="1549" y="1070"/>
                      </a:lnTo>
                      <a:lnTo>
                        <a:pt x="1661" y="1084"/>
                      </a:lnTo>
                      <a:lnTo>
                        <a:pt x="1776" y="1099"/>
                      </a:lnTo>
                      <a:lnTo>
                        <a:pt x="1891" y="1114"/>
                      </a:lnTo>
                      <a:lnTo>
                        <a:pt x="2008" y="1131"/>
                      </a:lnTo>
                      <a:lnTo>
                        <a:pt x="2127" y="1147"/>
                      </a:lnTo>
                      <a:lnTo>
                        <a:pt x="2247" y="1165"/>
                      </a:lnTo>
                      <a:lnTo>
                        <a:pt x="2369" y="1183"/>
                      </a:lnTo>
                      <a:lnTo>
                        <a:pt x="2491" y="1202"/>
                      </a:lnTo>
                      <a:lnTo>
                        <a:pt x="2614" y="1221"/>
                      </a:lnTo>
                      <a:lnTo>
                        <a:pt x="2739" y="1240"/>
                      </a:lnTo>
                      <a:lnTo>
                        <a:pt x="2990" y="1278"/>
                      </a:lnTo>
                      <a:lnTo>
                        <a:pt x="3241" y="1317"/>
                      </a:lnTo>
                      <a:lnTo>
                        <a:pt x="3301" y="1287"/>
                      </a:lnTo>
                      <a:lnTo>
                        <a:pt x="3359" y="1259"/>
                      </a:lnTo>
                      <a:lnTo>
                        <a:pt x="3414" y="1230"/>
                      </a:lnTo>
                      <a:lnTo>
                        <a:pt x="3467" y="1202"/>
                      </a:lnTo>
                      <a:lnTo>
                        <a:pt x="3518" y="1176"/>
                      </a:lnTo>
                      <a:lnTo>
                        <a:pt x="3566" y="1149"/>
                      </a:lnTo>
                      <a:lnTo>
                        <a:pt x="3613" y="1123"/>
                      </a:lnTo>
                      <a:lnTo>
                        <a:pt x="3658" y="1097"/>
                      </a:lnTo>
                      <a:lnTo>
                        <a:pt x="3701" y="1072"/>
                      </a:lnTo>
                      <a:lnTo>
                        <a:pt x="3742" y="1048"/>
                      </a:lnTo>
                      <a:lnTo>
                        <a:pt x="3783" y="1024"/>
                      </a:lnTo>
                      <a:lnTo>
                        <a:pt x="3821" y="1001"/>
                      </a:lnTo>
                      <a:lnTo>
                        <a:pt x="3859" y="978"/>
                      </a:lnTo>
                      <a:lnTo>
                        <a:pt x="3894" y="956"/>
                      </a:lnTo>
                      <a:lnTo>
                        <a:pt x="3929" y="934"/>
                      </a:lnTo>
                      <a:lnTo>
                        <a:pt x="3964" y="912"/>
                      </a:lnTo>
                      <a:lnTo>
                        <a:pt x="3997" y="891"/>
                      </a:lnTo>
                      <a:lnTo>
                        <a:pt x="4029" y="871"/>
                      </a:lnTo>
                      <a:lnTo>
                        <a:pt x="4091" y="831"/>
                      </a:lnTo>
                      <a:lnTo>
                        <a:pt x="4153" y="795"/>
                      </a:lnTo>
                      <a:lnTo>
                        <a:pt x="4212" y="759"/>
                      </a:lnTo>
                      <a:lnTo>
                        <a:pt x="4272" y="724"/>
                      </a:lnTo>
                      <a:lnTo>
                        <a:pt x="4332" y="692"/>
                      </a:lnTo>
                      <a:lnTo>
                        <a:pt x="4393" y="662"/>
                      </a:lnTo>
                      <a:lnTo>
                        <a:pt x="4426" y="647"/>
                      </a:lnTo>
                      <a:lnTo>
                        <a:pt x="4458" y="633"/>
                      </a:lnTo>
                      <a:lnTo>
                        <a:pt x="4496" y="617"/>
                      </a:lnTo>
                      <a:lnTo>
                        <a:pt x="4534" y="602"/>
                      </a:lnTo>
                      <a:lnTo>
                        <a:pt x="4573" y="587"/>
                      </a:lnTo>
                      <a:lnTo>
                        <a:pt x="4613" y="572"/>
                      </a:lnTo>
                      <a:lnTo>
                        <a:pt x="4655" y="559"/>
                      </a:lnTo>
                      <a:lnTo>
                        <a:pt x="4698" y="544"/>
                      </a:lnTo>
                      <a:lnTo>
                        <a:pt x="4740" y="530"/>
                      </a:lnTo>
                      <a:lnTo>
                        <a:pt x="4784" y="515"/>
                      </a:lnTo>
                      <a:lnTo>
                        <a:pt x="4829" y="501"/>
                      </a:lnTo>
                      <a:lnTo>
                        <a:pt x="4875" y="487"/>
                      </a:lnTo>
                      <a:lnTo>
                        <a:pt x="4921" y="473"/>
                      </a:lnTo>
                      <a:lnTo>
                        <a:pt x="4968" y="458"/>
                      </a:lnTo>
                      <a:lnTo>
                        <a:pt x="5017" y="444"/>
                      </a:lnTo>
                      <a:lnTo>
                        <a:pt x="5066" y="429"/>
                      </a:lnTo>
                      <a:lnTo>
                        <a:pt x="5116" y="414"/>
                      </a:lnTo>
                      <a:lnTo>
                        <a:pt x="5166" y="399"/>
                      </a:lnTo>
                      <a:lnTo>
                        <a:pt x="5218" y="382"/>
                      </a:lnTo>
                      <a:lnTo>
                        <a:pt x="5271" y="366"/>
                      </a:lnTo>
                      <a:lnTo>
                        <a:pt x="5324" y="349"/>
                      </a:lnTo>
                      <a:lnTo>
                        <a:pt x="5378" y="332"/>
                      </a:lnTo>
                      <a:lnTo>
                        <a:pt x="5434" y="315"/>
                      </a:lnTo>
                      <a:lnTo>
                        <a:pt x="5490" y="296"/>
                      </a:lnTo>
                      <a:lnTo>
                        <a:pt x="5547" y="277"/>
                      </a:lnTo>
                      <a:lnTo>
                        <a:pt x="5604" y="256"/>
                      </a:lnTo>
                      <a:lnTo>
                        <a:pt x="5663" y="235"/>
                      </a:lnTo>
                      <a:lnTo>
                        <a:pt x="5723" y="213"/>
                      </a:lnTo>
                      <a:lnTo>
                        <a:pt x="5783" y="190"/>
                      </a:lnTo>
                      <a:lnTo>
                        <a:pt x="5844" y="167"/>
                      </a:lnTo>
                      <a:lnTo>
                        <a:pt x="5906" y="142"/>
                      </a:lnTo>
                      <a:lnTo>
                        <a:pt x="5970" y="117"/>
                      </a:lnTo>
                      <a:lnTo>
                        <a:pt x="6033" y="90"/>
                      </a:lnTo>
                      <a:lnTo>
                        <a:pt x="6097" y="61"/>
                      </a:lnTo>
                      <a:lnTo>
                        <a:pt x="5888" y="64"/>
                      </a:lnTo>
                      <a:lnTo>
                        <a:pt x="5680" y="62"/>
                      </a:lnTo>
                      <a:lnTo>
                        <a:pt x="5473" y="59"/>
                      </a:lnTo>
                      <a:lnTo>
                        <a:pt x="5268" y="54"/>
                      </a:lnTo>
                      <a:lnTo>
                        <a:pt x="5065" y="49"/>
                      </a:lnTo>
                      <a:lnTo>
                        <a:pt x="4865" y="42"/>
                      </a:lnTo>
                      <a:lnTo>
                        <a:pt x="4765" y="38"/>
                      </a:lnTo>
                      <a:lnTo>
                        <a:pt x="4668" y="35"/>
                      </a:lnTo>
                      <a:lnTo>
                        <a:pt x="4570" y="31"/>
                      </a:lnTo>
                      <a:lnTo>
                        <a:pt x="4474" y="27"/>
                      </a:lnTo>
                      <a:lnTo>
                        <a:pt x="4378" y="23"/>
                      </a:lnTo>
                      <a:lnTo>
                        <a:pt x="4283" y="20"/>
                      </a:lnTo>
                      <a:lnTo>
                        <a:pt x="4189" y="16"/>
                      </a:lnTo>
                      <a:lnTo>
                        <a:pt x="4097" y="13"/>
                      </a:lnTo>
                      <a:lnTo>
                        <a:pt x="4006" y="11"/>
                      </a:lnTo>
                      <a:lnTo>
                        <a:pt x="3915" y="7"/>
                      </a:lnTo>
                      <a:lnTo>
                        <a:pt x="3826" y="5"/>
                      </a:lnTo>
                      <a:lnTo>
                        <a:pt x="3739" y="4"/>
                      </a:lnTo>
                      <a:lnTo>
                        <a:pt x="3652" y="1"/>
                      </a:lnTo>
                      <a:lnTo>
                        <a:pt x="3567" y="0"/>
                      </a:lnTo>
                      <a:lnTo>
                        <a:pt x="3484" y="0"/>
                      </a:lnTo>
                      <a:lnTo>
                        <a:pt x="3402" y="0"/>
                      </a:lnTo>
                      <a:lnTo>
                        <a:pt x="3322" y="0"/>
                      </a:lnTo>
                      <a:lnTo>
                        <a:pt x="3242" y="3"/>
                      </a:lnTo>
                      <a:lnTo>
                        <a:pt x="3165" y="4"/>
                      </a:lnTo>
                      <a:lnTo>
                        <a:pt x="3090" y="7"/>
                      </a:lnTo>
                      <a:lnTo>
                        <a:pt x="3090" y="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93000"/>
                    </a:lnSpc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  <a:defRPr/>
                  </a:pPr>
                  <a:endParaRPr lang="cs-CZ" dirty="0">
                    <a:ea typeface="Microsoft YaHei" charset="-122"/>
                    <a:cs typeface="+mn-cs"/>
                  </a:endParaRPr>
                </a:p>
              </p:txBody>
            </p:sp>
            <p:sp>
              <p:nvSpPr>
                <p:cNvPr id="4110" name="Freeform 25"/>
                <p:cNvSpPr>
                  <a:spLocks noChangeArrowheads="1"/>
                </p:cNvSpPr>
                <p:nvPr/>
              </p:nvSpPr>
              <p:spPr bwMode="auto">
                <a:xfrm>
                  <a:off x="4879" y="304"/>
                  <a:ext cx="492" cy="64"/>
                </a:xfrm>
                <a:custGeom>
                  <a:avLst/>
                  <a:gdLst>
                    <a:gd name="T0" fmla="*/ 6763 w 6199"/>
                    <a:gd name="T1" fmla="*/ 679 h 1277"/>
                    <a:gd name="T2" fmla="*/ 6763 w 6199"/>
                    <a:gd name="T3" fmla="*/ 679 h 1277"/>
                    <a:gd name="T4" fmla="*/ 6763 w 6199"/>
                    <a:gd name="T5" fmla="*/ 679 h 1277"/>
                    <a:gd name="T6" fmla="*/ 6763 w 6199"/>
                    <a:gd name="T7" fmla="*/ 679 h 1277"/>
                    <a:gd name="T8" fmla="*/ 6763 w 6199"/>
                    <a:gd name="T9" fmla="*/ 679 h 1277"/>
                    <a:gd name="T10" fmla="*/ 6763 w 6199"/>
                    <a:gd name="T11" fmla="*/ 679 h 1277"/>
                    <a:gd name="T12" fmla="*/ 6763 w 6199"/>
                    <a:gd name="T13" fmla="*/ 679 h 1277"/>
                    <a:gd name="T14" fmla="*/ 6763 w 6199"/>
                    <a:gd name="T15" fmla="*/ 679 h 1277"/>
                    <a:gd name="T16" fmla="*/ 6763 w 6199"/>
                    <a:gd name="T17" fmla="*/ 679 h 1277"/>
                    <a:gd name="T18" fmla="*/ 6763 w 6199"/>
                    <a:gd name="T19" fmla="*/ 679 h 1277"/>
                    <a:gd name="T20" fmla="*/ 6763 w 6199"/>
                    <a:gd name="T21" fmla="*/ 679 h 1277"/>
                    <a:gd name="T22" fmla="*/ 6763 w 6199"/>
                    <a:gd name="T23" fmla="*/ 679 h 1277"/>
                    <a:gd name="T24" fmla="*/ 6763 w 6199"/>
                    <a:gd name="T25" fmla="*/ 679 h 1277"/>
                    <a:gd name="T26" fmla="*/ 6763 w 6199"/>
                    <a:gd name="T27" fmla="*/ 679 h 1277"/>
                    <a:gd name="T28" fmla="*/ 6763 w 6199"/>
                    <a:gd name="T29" fmla="*/ 679 h 1277"/>
                    <a:gd name="T30" fmla="*/ 6763 w 6199"/>
                    <a:gd name="T31" fmla="*/ 679 h 1277"/>
                    <a:gd name="T32" fmla="*/ 6763 w 6199"/>
                    <a:gd name="T33" fmla="*/ 679 h 1277"/>
                    <a:gd name="T34" fmla="*/ 6763 w 6199"/>
                    <a:gd name="T35" fmla="*/ 679 h 1277"/>
                    <a:gd name="T36" fmla="*/ 6763 w 6199"/>
                    <a:gd name="T37" fmla="*/ 679 h 1277"/>
                    <a:gd name="T38" fmla="*/ 6763 w 6199"/>
                    <a:gd name="T39" fmla="*/ 679 h 1277"/>
                    <a:gd name="T40" fmla="*/ 6763 w 6199"/>
                    <a:gd name="T41" fmla="*/ 679 h 1277"/>
                    <a:gd name="T42" fmla="*/ 6763 w 6199"/>
                    <a:gd name="T43" fmla="*/ 679 h 1277"/>
                    <a:gd name="T44" fmla="*/ 6763 w 6199"/>
                    <a:gd name="T45" fmla="*/ 679 h 1277"/>
                    <a:gd name="T46" fmla="*/ 6763 w 6199"/>
                    <a:gd name="T47" fmla="*/ 679 h 1277"/>
                    <a:gd name="T48" fmla="*/ 6763 w 6199"/>
                    <a:gd name="T49" fmla="*/ 679 h 1277"/>
                    <a:gd name="T50" fmla="*/ 6763 w 6199"/>
                    <a:gd name="T51" fmla="*/ 679 h 1277"/>
                    <a:gd name="T52" fmla="*/ 6763 w 6199"/>
                    <a:gd name="T53" fmla="*/ 679 h 1277"/>
                    <a:gd name="T54" fmla="*/ 6763 w 6199"/>
                    <a:gd name="T55" fmla="*/ 679 h 1277"/>
                    <a:gd name="T56" fmla="*/ 6763 w 6199"/>
                    <a:gd name="T57" fmla="*/ 679 h 1277"/>
                    <a:gd name="T58" fmla="*/ 6763 w 6199"/>
                    <a:gd name="T59" fmla="*/ 679 h 1277"/>
                    <a:gd name="T60" fmla="*/ 6763 w 6199"/>
                    <a:gd name="T61" fmla="*/ 679 h 1277"/>
                    <a:gd name="T62" fmla="*/ 6763 w 6199"/>
                    <a:gd name="T63" fmla="*/ 679 h 1277"/>
                    <a:gd name="T64" fmla="*/ 6763 w 6199"/>
                    <a:gd name="T65" fmla="*/ 679 h 1277"/>
                    <a:gd name="T66" fmla="*/ 6763 w 6199"/>
                    <a:gd name="T67" fmla="*/ 679 h 1277"/>
                    <a:gd name="T68" fmla="*/ 6763 w 6199"/>
                    <a:gd name="T69" fmla="*/ 679 h 1277"/>
                    <a:gd name="T70" fmla="*/ 6763 w 6199"/>
                    <a:gd name="T71" fmla="*/ 679 h 1277"/>
                    <a:gd name="T72" fmla="*/ 6763 w 6199"/>
                    <a:gd name="T73" fmla="*/ 679 h 1277"/>
                    <a:gd name="T74" fmla="*/ 6763 w 6199"/>
                    <a:gd name="T75" fmla="*/ 679 h 1277"/>
                    <a:gd name="T76" fmla="*/ 6763 w 6199"/>
                    <a:gd name="T77" fmla="*/ 679 h 1277"/>
                    <a:gd name="T78" fmla="*/ 6763 w 6199"/>
                    <a:gd name="T79" fmla="*/ 679 h 1277"/>
                    <a:gd name="T80" fmla="*/ 6763 w 6199"/>
                    <a:gd name="T81" fmla="*/ 679 h 1277"/>
                    <a:gd name="T82" fmla="*/ 6763 w 6199"/>
                    <a:gd name="T83" fmla="*/ 679 h 1277"/>
                    <a:gd name="T84" fmla="*/ 6763 w 6199"/>
                    <a:gd name="T85" fmla="*/ 679 h 1277"/>
                    <a:gd name="T86" fmla="*/ 6763 w 6199"/>
                    <a:gd name="T87" fmla="*/ 679 h 1277"/>
                    <a:gd name="T88" fmla="*/ 6763 w 6199"/>
                    <a:gd name="T89" fmla="*/ 679 h 1277"/>
                    <a:gd name="T90" fmla="*/ 6763 w 6199"/>
                    <a:gd name="T91" fmla="*/ 679 h 1277"/>
                    <a:gd name="T92" fmla="*/ 6763 w 6199"/>
                    <a:gd name="T93" fmla="*/ 679 h 1277"/>
                    <a:gd name="T94" fmla="*/ 6763 w 6199"/>
                    <a:gd name="T95" fmla="*/ 679 h 1277"/>
                    <a:gd name="T96" fmla="*/ 6763 w 6199"/>
                    <a:gd name="T97" fmla="*/ 679 h 1277"/>
                    <a:gd name="T98" fmla="*/ 6763 w 6199"/>
                    <a:gd name="T99" fmla="*/ 679 h 1277"/>
                    <a:gd name="T100" fmla="*/ 6763 w 6199"/>
                    <a:gd name="T101" fmla="*/ 679 h 1277"/>
                    <a:gd name="T102" fmla="*/ 6763 w 6199"/>
                    <a:gd name="T103" fmla="*/ 679 h 1277"/>
                    <a:gd name="T104" fmla="*/ 6763 w 6199"/>
                    <a:gd name="T105" fmla="*/ 679 h 1277"/>
                    <a:gd name="T106" fmla="*/ 6763 w 6199"/>
                    <a:gd name="T107" fmla="*/ 679 h 1277"/>
                    <a:gd name="T108" fmla="*/ 6763 w 6199"/>
                    <a:gd name="T109" fmla="*/ 679 h 1277"/>
                    <a:gd name="T110" fmla="*/ 6763 w 6199"/>
                    <a:gd name="T111" fmla="*/ 679 h 1277"/>
                    <a:gd name="T112" fmla="*/ 6763 w 6199"/>
                    <a:gd name="T113" fmla="*/ 679 h 1277"/>
                    <a:gd name="T114" fmla="*/ 6763 w 6199"/>
                    <a:gd name="T115" fmla="*/ 679 h 1277"/>
                    <a:gd name="T116" fmla="*/ 6763 w 6199"/>
                    <a:gd name="T117" fmla="*/ 679 h 1277"/>
                    <a:gd name="T118" fmla="*/ 6763 w 6199"/>
                    <a:gd name="T119" fmla="*/ 679 h 1277"/>
                    <a:gd name="T120" fmla="*/ 6763 w 6199"/>
                    <a:gd name="T121" fmla="*/ 679 h 1277"/>
                    <a:gd name="T122" fmla="*/ 6763 w 6199"/>
                    <a:gd name="T123" fmla="*/ 679 h 1277"/>
                    <a:gd name="T124" fmla="*/ 6763 w 6199"/>
                    <a:gd name="T125" fmla="*/ 679 h 1277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6199"/>
                    <a:gd name="T190" fmla="*/ 0 h 1277"/>
                    <a:gd name="T191" fmla="*/ 6199 w 6199"/>
                    <a:gd name="T192" fmla="*/ 1277 h 1277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6199" h="1277">
                      <a:moveTo>
                        <a:pt x="0" y="1076"/>
                      </a:moveTo>
                      <a:lnTo>
                        <a:pt x="4" y="1067"/>
                      </a:lnTo>
                      <a:lnTo>
                        <a:pt x="9" y="1063"/>
                      </a:lnTo>
                      <a:lnTo>
                        <a:pt x="13" y="1059"/>
                      </a:lnTo>
                      <a:lnTo>
                        <a:pt x="19" y="1056"/>
                      </a:lnTo>
                      <a:lnTo>
                        <a:pt x="24" y="1053"/>
                      </a:lnTo>
                      <a:lnTo>
                        <a:pt x="30" y="1049"/>
                      </a:lnTo>
                      <a:lnTo>
                        <a:pt x="35" y="1047"/>
                      </a:lnTo>
                      <a:lnTo>
                        <a:pt x="40" y="1043"/>
                      </a:lnTo>
                      <a:lnTo>
                        <a:pt x="46" y="1041"/>
                      </a:lnTo>
                      <a:lnTo>
                        <a:pt x="51" y="1038"/>
                      </a:lnTo>
                      <a:lnTo>
                        <a:pt x="57" y="1035"/>
                      </a:lnTo>
                      <a:lnTo>
                        <a:pt x="62" y="1033"/>
                      </a:lnTo>
                      <a:lnTo>
                        <a:pt x="68" y="1029"/>
                      </a:lnTo>
                      <a:lnTo>
                        <a:pt x="73" y="1027"/>
                      </a:lnTo>
                      <a:lnTo>
                        <a:pt x="79" y="1025"/>
                      </a:lnTo>
                      <a:lnTo>
                        <a:pt x="85" y="1023"/>
                      </a:lnTo>
                      <a:lnTo>
                        <a:pt x="91" y="1020"/>
                      </a:lnTo>
                      <a:lnTo>
                        <a:pt x="96" y="1018"/>
                      </a:lnTo>
                      <a:lnTo>
                        <a:pt x="102" y="1015"/>
                      </a:lnTo>
                      <a:lnTo>
                        <a:pt x="108" y="1012"/>
                      </a:lnTo>
                      <a:lnTo>
                        <a:pt x="114" y="1010"/>
                      </a:lnTo>
                      <a:lnTo>
                        <a:pt x="119" y="1009"/>
                      </a:lnTo>
                      <a:lnTo>
                        <a:pt x="125" y="1006"/>
                      </a:lnTo>
                      <a:lnTo>
                        <a:pt x="131" y="1004"/>
                      </a:lnTo>
                      <a:lnTo>
                        <a:pt x="137" y="1002"/>
                      </a:lnTo>
                      <a:lnTo>
                        <a:pt x="142" y="1000"/>
                      </a:lnTo>
                      <a:lnTo>
                        <a:pt x="148" y="997"/>
                      </a:lnTo>
                      <a:lnTo>
                        <a:pt x="154" y="995"/>
                      </a:lnTo>
                      <a:lnTo>
                        <a:pt x="160" y="994"/>
                      </a:lnTo>
                      <a:lnTo>
                        <a:pt x="167" y="992"/>
                      </a:lnTo>
                      <a:lnTo>
                        <a:pt x="172" y="989"/>
                      </a:lnTo>
                      <a:lnTo>
                        <a:pt x="178" y="987"/>
                      </a:lnTo>
                      <a:lnTo>
                        <a:pt x="184" y="986"/>
                      </a:lnTo>
                      <a:lnTo>
                        <a:pt x="190" y="983"/>
                      </a:lnTo>
                      <a:lnTo>
                        <a:pt x="195" y="981"/>
                      </a:lnTo>
                      <a:lnTo>
                        <a:pt x="202" y="980"/>
                      </a:lnTo>
                      <a:lnTo>
                        <a:pt x="208" y="978"/>
                      </a:lnTo>
                      <a:lnTo>
                        <a:pt x="214" y="977"/>
                      </a:lnTo>
                      <a:lnTo>
                        <a:pt x="220" y="974"/>
                      </a:lnTo>
                      <a:lnTo>
                        <a:pt x="225" y="972"/>
                      </a:lnTo>
                      <a:lnTo>
                        <a:pt x="232" y="971"/>
                      </a:lnTo>
                      <a:lnTo>
                        <a:pt x="238" y="970"/>
                      </a:lnTo>
                      <a:lnTo>
                        <a:pt x="244" y="967"/>
                      </a:lnTo>
                      <a:lnTo>
                        <a:pt x="251" y="966"/>
                      </a:lnTo>
                      <a:lnTo>
                        <a:pt x="257" y="964"/>
                      </a:lnTo>
                      <a:lnTo>
                        <a:pt x="262" y="963"/>
                      </a:lnTo>
                      <a:lnTo>
                        <a:pt x="268" y="960"/>
                      </a:lnTo>
                      <a:lnTo>
                        <a:pt x="275" y="959"/>
                      </a:lnTo>
                      <a:lnTo>
                        <a:pt x="281" y="958"/>
                      </a:lnTo>
                      <a:lnTo>
                        <a:pt x="286" y="956"/>
                      </a:lnTo>
                      <a:lnTo>
                        <a:pt x="293" y="955"/>
                      </a:lnTo>
                      <a:lnTo>
                        <a:pt x="299" y="954"/>
                      </a:lnTo>
                      <a:lnTo>
                        <a:pt x="305" y="951"/>
                      </a:lnTo>
                      <a:lnTo>
                        <a:pt x="312" y="950"/>
                      </a:lnTo>
                      <a:lnTo>
                        <a:pt x="318" y="949"/>
                      </a:lnTo>
                      <a:lnTo>
                        <a:pt x="325" y="948"/>
                      </a:lnTo>
                      <a:lnTo>
                        <a:pt x="330" y="947"/>
                      </a:lnTo>
                      <a:lnTo>
                        <a:pt x="336" y="944"/>
                      </a:lnTo>
                      <a:lnTo>
                        <a:pt x="343" y="943"/>
                      </a:lnTo>
                      <a:lnTo>
                        <a:pt x="349" y="942"/>
                      </a:lnTo>
                      <a:lnTo>
                        <a:pt x="356" y="941"/>
                      </a:lnTo>
                      <a:lnTo>
                        <a:pt x="361" y="940"/>
                      </a:lnTo>
                      <a:lnTo>
                        <a:pt x="367" y="939"/>
                      </a:lnTo>
                      <a:lnTo>
                        <a:pt x="374" y="937"/>
                      </a:lnTo>
                      <a:lnTo>
                        <a:pt x="380" y="935"/>
                      </a:lnTo>
                      <a:lnTo>
                        <a:pt x="387" y="934"/>
                      </a:lnTo>
                      <a:lnTo>
                        <a:pt x="392" y="933"/>
                      </a:lnTo>
                      <a:lnTo>
                        <a:pt x="399" y="932"/>
                      </a:lnTo>
                      <a:lnTo>
                        <a:pt x="405" y="930"/>
                      </a:lnTo>
                      <a:lnTo>
                        <a:pt x="412" y="929"/>
                      </a:lnTo>
                      <a:lnTo>
                        <a:pt x="418" y="928"/>
                      </a:lnTo>
                      <a:lnTo>
                        <a:pt x="425" y="927"/>
                      </a:lnTo>
                      <a:lnTo>
                        <a:pt x="431" y="927"/>
                      </a:lnTo>
                      <a:lnTo>
                        <a:pt x="437" y="926"/>
                      </a:lnTo>
                      <a:lnTo>
                        <a:pt x="443" y="925"/>
                      </a:lnTo>
                      <a:lnTo>
                        <a:pt x="450" y="924"/>
                      </a:lnTo>
                      <a:lnTo>
                        <a:pt x="456" y="922"/>
                      </a:lnTo>
                      <a:lnTo>
                        <a:pt x="463" y="921"/>
                      </a:lnTo>
                      <a:lnTo>
                        <a:pt x="470" y="920"/>
                      </a:lnTo>
                      <a:lnTo>
                        <a:pt x="475" y="919"/>
                      </a:lnTo>
                      <a:lnTo>
                        <a:pt x="482" y="919"/>
                      </a:lnTo>
                      <a:lnTo>
                        <a:pt x="488" y="918"/>
                      </a:lnTo>
                      <a:lnTo>
                        <a:pt x="495" y="917"/>
                      </a:lnTo>
                      <a:lnTo>
                        <a:pt x="501" y="916"/>
                      </a:lnTo>
                      <a:lnTo>
                        <a:pt x="508" y="916"/>
                      </a:lnTo>
                      <a:lnTo>
                        <a:pt x="515" y="914"/>
                      </a:lnTo>
                      <a:lnTo>
                        <a:pt x="520" y="913"/>
                      </a:lnTo>
                      <a:lnTo>
                        <a:pt x="527" y="912"/>
                      </a:lnTo>
                      <a:lnTo>
                        <a:pt x="533" y="912"/>
                      </a:lnTo>
                      <a:lnTo>
                        <a:pt x="540" y="911"/>
                      </a:lnTo>
                      <a:lnTo>
                        <a:pt x="547" y="910"/>
                      </a:lnTo>
                      <a:lnTo>
                        <a:pt x="553" y="910"/>
                      </a:lnTo>
                      <a:lnTo>
                        <a:pt x="560" y="909"/>
                      </a:lnTo>
                      <a:lnTo>
                        <a:pt x="566" y="909"/>
                      </a:lnTo>
                      <a:lnTo>
                        <a:pt x="572" y="907"/>
                      </a:lnTo>
                      <a:lnTo>
                        <a:pt x="579" y="906"/>
                      </a:lnTo>
                      <a:lnTo>
                        <a:pt x="586" y="906"/>
                      </a:lnTo>
                      <a:lnTo>
                        <a:pt x="592" y="905"/>
                      </a:lnTo>
                      <a:lnTo>
                        <a:pt x="599" y="905"/>
                      </a:lnTo>
                      <a:lnTo>
                        <a:pt x="606" y="904"/>
                      </a:lnTo>
                      <a:lnTo>
                        <a:pt x="611" y="904"/>
                      </a:lnTo>
                      <a:lnTo>
                        <a:pt x="618" y="903"/>
                      </a:lnTo>
                      <a:lnTo>
                        <a:pt x="625" y="903"/>
                      </a:lnTo>
                      <a:lnTo>
                        <a:pt x="632" y="902"/>
                      </a:lnTo>
                      <a:lnTo>
                        <a:pt x="638" y="902"/>
                      </a:lnTo>
                      <a:lnTo>
                        <a:pt x="645" y="901"/>
                      </a:lnTo>
                      <a:lnTo>
                        <a:pt x="652" y="901"/>
                      </a:lnTo>
                      <a:lnTo>
                        <a:pt x="657" y="899"/>
                      </a:lnTo>
                      <a:lnTo>
                        <a:pt x="664" y="899"/>
                      </a:lnTo>
                      <a:lnTo>
                        <a:pt x="671" y="899"/>
                      </a:lnTo>
                      <a:lnTo>
                        <a:pt x="678" y="898"/>
                      </a:lnTo>
                      <a:lnTo>
                        <a:pt x="684" y="898"/>
                      </a:lnTo>
                      <a:lnTo>
                        <a:pt x="691" y="898"/>
                      </a:lnTo>
                      <a:lnTo>
                        <a:pt x="698" y="897"/>
                      </a:lnTo>
                      <a:lnTo>
                        <a:pt x="705" y="897"/>
                      </a:lnTo>
                      <a:lnTo>
                        <a:pt x="710" y="896"/>
                      </a:lnTo>
                      <a:lnTo>
                        <a:pt x="717" y="896"/>
                      </a:lnTo>
                      <a:lnTo>
                        <a:pt x="724" y="896"/>
                      </a:lnTo>
                      <a:lnTo>
                        <a:pt x="731" y="896"/>
                      </a:lnTo>
                      <a:lnTo>
                        <a:pt x="737" y="895"/>
                      </a:lnTo>
                      <a:lnTo>
                        <a:pt x="744" y="895"/>
                      </a:lnTo>
                      <a:lnTo>
                        <a:pt x="751" y="895"/>
                      </a:lnTo>
                      <a:lnTo>
                        <a:pt x="758" y="895"/>
                      </a:lnTo>
                      <a:lnTo>
                        <a:pt x="765" y="894"/>
                      </a:lnTo>
                      <a:lnTo>
                        <a:pt x="770" y="894"/>
                      </a:lnTo>
                      <a:lnTo>
                        <a:pt x="777" y="894"/>
                      </a:lnTo>
                      <a:lnTo>
                        <a:pt x="784" y="894"/>
                      </a:lnTo>
                      <a:lnTo>
                        <a:pt x="791" y="894"/>
                      </a:lnTo>
                      <a:lnTo>
                        <a:pt x="798" y="894"/>
                      </a:lnTo>
                      <a:lnTo>
                        <a:pt x="804" y="893"/>
                      </a:lnTo>
                      <a:lnTo>
                        <a:pt x="811" y="893"/>
                      </a:lnTo>
                      <a:lnTo>
                        <a:pt x="818" y="893"/>
                      </a:lnTo>
                      <a:lnTo>
                        <a:pt x="825" y="893"/>
                      </a:lnTo>
                      <a:lnTo>
                        <a:pt x="831" y="893"/>
                      </a:lnTo>
                      <a:lnTo>
                        <a:pt x="838" y="893"/>
                      </a:lnTo>
                      <a:lnTo>
                        <a:pt x="844" y="893"/>
                      </a:lnTo>
                      <a:lnTo>
                        <a:pt x="851" y="893"/>
                      </a:lnTo>
                      <a:lnTo>
                        <a:pt x="858" y="893"/>
                      </a:lnTo>
                      <a:lnTo>
                        <a:pt x="865" y="893"/>
                      </a:lnTo>
                      <a:lnTo>
                        <a:pt x="872" y="893"/>
                      </a:lnTo>
                      <a:lnTo>
                        <a:pt x="879" y="893"/>
                      </a:lnTo>
                      <a:lnTo>
                        <a:pt x="886" y="893"/>
                      </a:lnTo>
                      <a:lnTo>
                        <a:pt x="891" y="893"/>
                      </a:lnTo>
                      <a:lnTo>
                        <a:pt x="898" y="893"/>
                      </a:lnTo>
                      <a:lnTo>
                        <a:pt x="905" y="893"/>
                      </a:lnTo>
                      <a:lnTo>
                        <a:pt x="912" y="893"/>
                      </a:lnTo>
                      <a:lnTo>
                        <a:pt x="919" y="893"/>
                      </a:lnTo>
                      <a:lnTo>
                        <a:pt x="926" y="893"/>
                      </a:lnTo>
                      <a:lnTo>
                        <a:pt x="933" y="893"/>
                      </a:lnTo>
                      <a:lnTo>
                        <a:pt x="940" y="893"/>
                      </a:lnTo>
                      <a:lnTo>
                        <a:pt x="947" y="893"/>
                      </a:lnTo>
                      <a:lnTo>
                        <a:pt x="952" y="893"/>
                      </a:lnTo>
                      <a:lnTo>
                        <a:pt x="959" y="893"/>
                      </a:lnTo>
                      <a:lnTo>
                        <a:pt x="966" y="893"/>
                      </a:lnTo>
                      <a:lnTo>
                        <a:pt x="973" y="894"/>
                      </a:lnTo>
                      <a:lnTo>
                        <a:pt x="980" y="894"/>
                      </a:lnTo>
                      <a:lnTo>
                        <a:pt x="987" y="894"/>
                      </a:lnTo>
                      <a:lnTo>
                        <a:pt x="994" y="894"/>
                      </a:lnTo>
                      <a:lnTo>
                        <a:pt x="1001" y="894"/>
                      </a:lnTo>
                      <a:lnTo>
                        <a:pt x="1008" y="894"/>
                      </a:lnTo>
                      <a:lnTo>
                        <a:pt x="1015" y="895"/>
                      </a:lnTo>
                      <a:lnTo>
                        <a:pt x="1022" y="895"/>
                      </a:lnTo>
                      <a:lnTo>
                        <a:pt x="1027" y="895"/>
                      </a:lnTo>
                      <a:lnTo>
                        <a:pt x="1034" y="895"/>
                      </a:lnTo>
                      <a:lnTo>
                        <a:pt x="1041" y="896"/>
                      </a:lnTo>
                      <a:lnTo>
                        <a:pt x="1048" y="896"/>
                      </a:lnTo>
                      <a:lnTo>
                        <a:pt x="1055" y="896"/>
                      </a:lnTo>
                      <a:lnTo>
                        <a:pt x="1062" y="896"/>
                      </a:lnTo>
                      <a:lnTo>
                        <a:pt x="1069" y="897"/>
                      </a:lnTo>
                      <a:lnTo>
                        <a:pt x="1076" y="897"/>
                      </a:lnTo>
                      <a:lnTo>
                        <a:pt x="1083" y="897"/>
                      </a:lnTo>
                      <a:lnTo>
                        <a:pt x="1090" y="897"/>
                      </a:lnTo>
                      <a:lnTo>
                        <a:pt x="1096" y="898"/>
                      </a:lnTo>
                      <a:lnTo>
                        <a:pt x="1103" y="898"/>
                      </a:lnTo>
                      <a:lnTo>
                        <a:pt x="1110" y="898"/>
                      </a:lnTo>
                      <a:lnTo>
                        <a:pt x="1117" y="899"/>
                      </a:lnTo>
                      <a:lnTo>
                        <a:pt x="1131" y="901"/>
                      </a:lnTo>
                      <a:lnTo>
                        <a:pt x="1145" y="901"/>
                      </a:lnTo>
                      <a:lnTo>
                        <a:pt x="1159" y="902"/>
                      </a:lnTo>
                      <a:lnTo>
                        <a:pt x="1171" y="903"/>
                      </a:lnTo>
                      <a:lnTo>
                        <a:pt x="1185" y="904"/>
                      </a:lnTo>
                      <a:lnTo>
                        <a:pt x="1199" y="905"/>
                      </a:lnTo>
                      <a:lnTo>
                        <a:pt x="1213" y="906"/>
                      </a:lnTo>
                      <a:lnTo>
                        <a:pt x="1227" y="907"/>
                      </a:lnTo>
                      <a:lnTo>
                        <a:pt x="1240" y="909"/>
                      </a:lnTo>
                      <a:lnTo>
                        <a:pt x="1254" y="910"/>
                      </a:lnTo>
                      <a:lnTo>
                        <a:pt x="1268" y="911"/>
                      </a:lnTo>
                      <a:lnTo>
                        <a:pt x="1282" y="912"/>
                      </a:lnTo>
                      <a:lnTo>
                        <a:pt x="1296" y="913"/>
                      </a:lnTo>
                      <a:lnTo>
                        <a:pt x="1310" y="914"/>
                      </a:lnTo>
                      <a:lnTo>
                        <a:pt x="1323" y="916"/>
                      </a:lnTo>
                      <a:lnTo>
                        <a:pt x="1337" y="918"/>
                      </a:lnTo>
                      <a:lnTo>
                        <a:pt x="1351" y="919"/>
                      </a:lnTo>
                      <a:lnTo>
                        <a:pt x="1365" y="920"/>
                      </a:lnTo>
                      <a:lnTo>
                        <a:pt x="1379" y="922"/>
                      </a:lnTo>
                      <a:lnTo>
                        <a:pt x="1393" y="924"/>
                      </a:lnTo>
                      <a:lnTo>
                        <a:pt x="1406" y="925"/>
                      </a:lnTo>
                      <a:lnTo>
                        <a:pt x="1420" y="927"/>
                      </a:lnTo>
                      <a:lnTo>
                        <a:pt x="1434" y="928"/>
                      </a:lnTo>
                      <a:lnTo>
                        <a:pt x="1448" y="930"/>
                      </a:lnTo>
                      <a:lnTo>
                        <a:pt x="1462" y="932"/>
                      </a:lnTo>
                      <a:lnTo>
                        <a:pt x="1476" y="934"/>
                      </a:lnTo>
                      <a:lnTo>
                        <a:pt x="1489" y="935"/>
                      </a:lnTo>
                      <a:lnTo>
                        <a:pt x="1503" y="937"/>
                      </a:lnTo>
                      <a:lnTo>
                        <a:pt x="1517" y="939"/>
                      </a:lnTo>
                      <a:lnTo>
                        <a:pt x="1531" y="941"/>
                      </a:lnTo>
                      <a:lnTo>
                        <a:pt x="1545" y="942"/>
                      </a:lnTo>
                      <a:lnTo>
                        <a:pt x="1558" y="944"/>
                      </a:lnTo>
                      <a:lnTo>
                        <a:pt x="1572" y="947"/>
                      </a:lnTo>
                      <a:lnTo>
                        <a:pt x="1586" y="948"/>
                      </a:lnTo>
                      <a:lnTo>
                        <a:pt x="1600" y="950"/>
                      </a:lnTo>
                      <a:lnTo>
                        <a:pt x="1614" y="952"/>
                      </a:lnTo>
                      <a:lnTo>
                        <a:pt x="1628" y="954"/>
                      </a:lnTo>
                      <a:lnTo>
                        <a:pt x="1641" y="956"/>
                      </a:lnTo>
                      <a:lnTo>
                        <a:pt x="1655" y="958"/>
                      </a:lnTo>
                      <a:lnTo>
                        <a:pt x="1669" y="960"/>
                      </a:lnTo>
                      <a:lnTo>
                        <a:pt x="1683" y="962"/>
                      </a:lnTo>
                      <a:lnTo>
                        <a:pt x="1697" y="964"/>
                      </a:lnTo>
                      <a:lnTo>
                        <a:pt x="1711" y="966"/>
                      </a:lnTo>
                      <a:lnTo>
                        <a:pt x="1724" y="968"/>
                      </a:lnTo>
                      <a:lnTo>
                        <a:pt x="1738" y="970"/>
                      </a:lnTo>
                      <a:lnTo>
                        <a:pt x="1752" y="972"/>
                      </a:lnTo>
                      <a:lnTo>
                        <a:pt x="1766" y="974"/>
                      </a:lnTo>
                      <a:lnTo>
                        <a:pt x="1780" y="977"/>
                      </a:lnTo>
                      <a:lnTo>
                        <a:pt x="1794" y="979"/>
                      </a:lnTo>
                      <a:lnTo>
                        <a:pt x="1807" y="981"/>
                      </a:lnTo>
                      <a:lnTo>
                        <a:pt x="1821" y="982"/>
                      </a:lnTo>
                      <a:lnTo>
                        <a:pt x="1835" y="985"/>
                      </a:lnTo>
                      <a:lnTo>
                        <a:pt x="1849" y="987"/>
                      </a:lnTo>
                      <a:lnTo>
                        <a:pt x="1863" y="989"/>
                      </a:lnTo>
                      <a:lnTo>
                        <a:pt x="1876" y="992"/>
                      </a:lnTo>
                      <a:lnTo>
                        <a:pt x="1890" y="994"/>
                      </a:lnTo>
                      <a:lnTo>
                        <a:pt x="1918" y="998"/>
                      </a:lnTo>
                      <a:lnTo>
                        <a:pt x="1946" y="1003"/>
                      </a:lnTo>
                      <a:lnTo>
                        <a:pt x="1972" y="1006"/>
                      </a:lnTo>
                      <a:lnTo>
                        <a:pt x="2000" y="1011"/>
                      </a:lnTo>
                      <a:lnTo>
                        <a:pt x="2027" y="1016"/>
                      </a:lnTo>
                      <a:lnTo>
                        <a:pt x="2055" y="1020"/>
                      </a:lnTo>
                      <a:lnTo>
                        <a:pt x="2082" y="1025"/>
                      </a:lnTo>
                      <a:lnTo>
                        <a:pt x="2109" y="1029"/>
                      </a:lnTo>
                      <a:lnTo>
                        <a:pt x="2123" y="1032"/>
                      </a:lnTo>
                      <a:lnTo>
                        <a:pt x="2136" y="1034"/>
                      </a:lnTo>
                      <a:lnTo>
                        <a:pt x="2150" y="1036"/>
                      </a:lnTo>
                      <a:lnTo>
                        <a:pt x="2163" y="1039"/>
                      </a:lnTo>
                      <a:lnTo>
                        <a:pt x="2177" y="1041"/>
                      </a:lnTo>
                      <a:lnTo>
                        <a:pt x="2190" y="1043"/>
                      </a:lnTo>
                      <a:lnTo>
                        <a:pt x="2204" y="1046"/>
                      </a:lnTo>
                      <a:lnTo>
                        <a:pt x="2218" y="1048"/>
                      </a:lnTo>
                      <a:lnTo>
                        <a:pt x="2230" y="1050"/>
                      </a:lnTo>
                      <a:lnTo>
                        <a:pt x="2244" y="1053"/>
                      </a:lnTo>
                      <a:lnTo>
                        <a:pt x="2258" y="1055"/>
                      </a:lnTo>
                      <a:lnTo>
                        <a:pt x="2271" y="1057"/>
                      </a:lnTo>
                      <a:lnTo>
                        <a:pt x="2284" y="1058"/>
                      </a:lnTo>
                      <a:lnTo>
                        <a:pt x="2298" y="1061"/>
                      </a:lnTo>
                      <a:lnTo>
                        <a:pt x="2311" y="1063"/>
                      </a:lnTo>
                      <a:lnTo>
                        <a:pt x="2325" y="1065"/>
                      </a:lnTo>
                      <a:lnTo>
                        <a:pt x="2337" y="1067"/>
                      </a:lnTo>
                      <a:lnTo>
                        <a:pt x="2351" y="1070"/>
                      </a:lnTo>
                      <a:lnTo>
                        <a:pt x="2364" y="1072"/>
                      </a:lnTo>
                      <a:lnTo>
                        <a:pt x="2378" y="1074"/>
                      </a:lnTo>
                      <a:lnTo>
                        <a:pt x="2390" y="1077"/>
                      </a:lnTo>
                      <a:lnTo>
                        <a:pt x="2404" y="1079"/>
                      </a:lnTo>
                      <a:lnTo>
                        <a:pt x="2417" y="1080"/>
                      </a:lnTo>
                      <a:lnTo>
                        <a:pt x="2431" y="1082"/>
                      </a:lnTo>
                      <a:lnTo>
                        <a:pt x="2443" y="1085"/>
                      </a:lnTo>
                      <a:lnTo>
                        <a:pt x="2457" y="1087"/>
                      </a:lnTo>
                      <a:lnTo>
                        <a:pt x="2470" y="1089"/>
                      </a:lnTo>
                      <a:lnTo>
                        <a:pt x="2483" y="1092"/>
                      </a:lnTo>
                      <a:lnTo>
                        <a:pt x="2496" y="1093"/>
                      </a:lnTo>
                      <a:lnTo>
                        <a:pt x="2509" y="1095"/>
                      </a:lnTo>
                      <a:lnTo>
                        <a:pt x="2522" y="1097"/>
                      </a:lnTo>
                      <a:lnTo>
                        <a:pt x="2536" y="1100"/>
                      </a:lnTo>
                      <a:lnTo>
                        <a:pt x="2548" y="1102"/>
                      </a:lnTo>
                      <a:lnTo>
                        <a:pt x="2561" y="1103"/>
                      </a:lnTo>
                      <a:lnTo>
                        <a:pt x="2574" y="1105"/>
                      </a:lnTo>
                      <a:lnTo>
                        <a:pt x="2587" y="1108"/>
                      </a:lnTo>
                      <a:lnTo>
                        <a:pt x="2600" y="1109"/>
                      </a:lnTo>
                      <a:lnTo>
                        <a:pt x="2613" y="1111"/>
                      </a:lnTo>
                      <a:lnTo>
                        <a:pt x="2625" y="1114"/>
                      </a:lnTo>
                      <a:lnTo>
                        <a:pt x="2638" y="1115"/>
                      </a:lnTo>
                      <a:lnTo>
                        <a:pt x="2651" y="1117"/>
                      </a:lnTo>
                      <a:lnTo>
                        <a:pt x="2663" y="1119"/>
                      </a:lnTo>
                      <a:lnTo>
                        <a:pt x="2677" y="1120"/>
                      </a:lnTo>
                      <a:lnTo>
                        <a:pt x="2690" y="1123"/>
                      </a:lnTo>
                      <a:lnTo>
                        <a:pt x="2703" y="1124"/>
                      </a:lnTo>
                      <a:lnTo>
                        <a:pt x="2715" y="1126"/>
                      </a:lnTo>
                      <a:lnTo>
                        <a:pt x="2728" y="1129"/>
                      </a:lnTo>
                      <a:lnTo>
                        <a:pt x="2741" y="1130"/>
                      </a:lnTo>
                      <a:lnTo>
                        <a:pt x="2752" y="1131"/>
                      </a:lnTo>
                      <a:lnTo>
                        <a:pt x="2765" y="1133"/>
                      </a:lnTo>
                      <a:lnTo>
                        <a:pt x="2778" y="1134"/>
                      </a:lnTo>
                      <a:lnTo>
                        <a:pt x="2790" y="1137"/>
                      </a:lnTo>
                      <a:lnTo>
                        <a:pt x="2803" y="1138"/>
                      </a:lnTo>
                      <a:lnTo>
                        <a:pt x="2816" y="1140"/>
                      </a:lnTo>
                      <a:lnTo>
                        <a:pt x="2827" y="1141"/>
                      </a:lnTo>
                      <a:lnTo>
                        <a:pt x="2840" y="1142"/>
                      </a:lnTo>
                      <a:lnTo>
                        <a:pt x="2852" y="1145"/>
                      </a:lnTo>
                      <a:lnTo>
                        <a:pt x="2865" y="1146"/>
                      </a:lnTo>
                      <a:lnTo>
                        <a:pt x="2877" y="1147"/>
                      </a:lnTo>
                      <a:lnTo>
                        <a:pt x="2889" y="1148"/>
                      </a:lnTo>
                      <a:lnTo>
                        <a:pt x="2901" y="1150"/>
                      </a:lnTo>
                      <a:lnTo>
                        <a:pt x="2913" y="1152"/>
                      </a:lnTo>
                      <a:lnTo>
                        <a:pt x="2926" y="1153"/>
                      </a:lnTo>
                      <a:lnTo>
                        <a:pt x="2938" y="1154"/>
                      </a:lnTo>
                      <a:lnTo>
                        <a:pt x="2950" y="1155"/>
                      </a:lnTo>
                      <a:lnTo>
                        <a:pt x="2962" y="1156"/>
                      </a:lnTo>
                      <a:lnTo>
                        <a:pt x="2975" y="1157"/>
                      </a:lnTo>
                      <a:lnTo>
                        <a:pt x="2986" y="1158"/>
                      </a:lnTo>
                      <a:lnTo>
                        <a:pt x="2992" y="1160"/>
                      </a:lnTo>
                      <a:lnTo>
                        <a:pt x="2998" y="1160"/>
                      </a:lnTo>
                      <a:lnTo>
                        <a:pt x="3004" y="1161"/>
                      </a:lnTo>
                      <a:lnTo>
                        <a:pt x="3010" y="1161"/>
                      </a:lnTo>
                      <a:lnTo>
                        <a:pt x="3016" y="1162"/>
                      </a:lnTo>
                      <a:lnTo>
                        <a:pt x="3022" y="1162"/>
                      </a:lnTo>
                      <a:lnTo>
                        <a:pt x="3028" y="1163"/>
                      </a:lnTo>
                      <a:lnTo>
                        <a:pt x="3033" y="1163"/>
                      </a:lnTo>
                      <a:lnTo>
                        <a:pt x="3039" y="1164"/>
                      </a:lnTo>
                      <a:lnTo>
                        <a:pt x="3046" y="1164"/>
                      </a:lnTo>
                      <a:lnTo>
                        <a:pt x="3052" y="1165"/>
                      </a:lnTo>
                      <a:lnTo>
                        <a:pt x="3057" y="1165"/>
                      </a:lnTo>
                      <a:lnTo>
                        <a:pt x="3063" y="1165"/>
                      </a:lnTo>
                      <a:lnTo>
                        <a:pt x="3069" y="1166"/>
                      </a:lnTo>
                      <a:lnTo>
                        <a:pt x="3075" y="1166"/>
                      </a:lnTo>
                      <a:lnTo>
                        <a:pt x="3081" y="1168"/>
                      </a:lnTo>
                      <a:lnTo>
                        <a:pt x="3086" y="1168"/>
                      </a:lnTo>
                      <a:lnTo>
                        <a:pt x="3092" y="1168"/>
                      </a:lnTo>
                      <a:lnTo>
                        <a:pt x="3098" y="1169"/>
                      </a:lnTo>
                      <a:lnTo>
                        <a:pt x="3104" y="1169"/>
                      </a:lnTo>
                      <a:lnTo>
                        <a:pt x="3109" y="1170"/>
                      </a:lnTo>
                      <a:lnTo>
                        <a:pt x="3115" y="1170"/>
                      </a:lnTo>
                      <a:lnTo>
                        <a:pt x="3121" y="1170"/>
                      </a:lnTo>
                      <a:lnTo>
                        <a:pt x="3127" y="1171"/>
                      </a:lnTo>
                      <a:lnTo>
                        <a:pt x="3132" y="1171"/>
                      </a:lnTo>
                      <a:lnTo>
                        <a:pt x="3138" y="1171"/>
                      </a:lnTo>
                      <a:lnTo>
                        <a:pt x="3144" y="1171"/>
                      </a:lnTo>
                      <a:lnTo>
                        <a:pt x="3150" y="1172"/>
                      </a:lnTo>
                      <a:lnTo>
                        <a:pt x="3155" y="1172"/>
                      </a:lnTo>
                      <a:lnTo>
                        <a:pt x="3161" y="1172"/>
                      </a:lnTo>
                      <a:lnTo>
                        <a:pt x="3167" y="1173"/>
                      </a:lnTo>
                      <a:lnTo>
                        <a:pt x="3173" y="1173"/>
                      </a:lnTo>
                      <a:lnTo>
                        <a:pt x="3178" y="1173"/>
                      </a:lnTo>
                      <a:lnTo>
                        <a:pt x="3184" y="1173"/>
                      </a:lnTo>
                      <a:lnTo>
                        <a:pt x="3190" y="1175"/>
                      </a:lnTo>
                      <a:lnTo>
                        <a:pt x="3196" y="1175"/>
                      </a:lnTo>
                      <a:lnTo>
                        <a:pt x="3202" y="1175"/>
                      </a:lnTo>
                      <a:lnTo>
                        <a:pt x="3207" y="1175"/>
                      </a:lnTo>
                      <a:lnTo>
                        <a:pt x="3212" y="1175"/>
                      </a:lnTo>
                      <a:lnTo>
                        <a:pt x="3218" y="1176"/>
                      </a:lnTo>
                      <a:lnTo>
                        <a:pt x="3223" y="1176"/>
                      </a:lnTo>
                      <a:lnTo>
                        <a:pt x="3229" y="1176"/>
                      </a:lnTo>
                      <a:lnTo>
                        <a:pt x="3235" y="1176"/>
                      </a:lnTo>
                      <a:lnTo>
                        <a:pt x="3241" y="1176"/>
                      </a:lnTo>
                      <a:lnTo>
                        <a:pt x="3246" y="1176"/>
                      </a:lnTo>
                      <a:lnTo>
                        <a:pt x="3251" y="1177"/>
                      </a:lnTo>
                      <a:lnTo>
                        <a:pt x="3257" y="1177"/>
                      </a:lnTo>
                      <a:lnTo>
                        <a:pt x="3263" y="1177"/>
                      </a:lnTo>
                      <a:lnTo>
                        <a:pt x="3268" y="1177"/>
                      </a:lnTo>
                      <a:lnTo>
                        <a:pt x="3273" y="1177"/>
                      </a:lnTo>
                      <a:lnTo>
                        <a:pt x="3279" y="1177"/>
                      </a:lnTo>
                      <a:lnTo>
                        <a:pt x="3284" y="1177"/>
                      </a:lnTo>
                      <a:lnTo>
                        <a:pt x="3290" y="1177"/>
                      </a:lnTo>
                      <a:lnTo>
                        <a:pt x="3296" y="1177"/>
                      </a:lnTo>
                      <a:lnTo>
                        <a:pt x="3301" y="1177"/>
                      </a:lnTo>
                      <a:lnTo>
                        <a:pt x="3306" y="1177"/>
                      </a:lnTo>
                      <a:lnTo>
                        <a:pt x="3308" y="1177"/>
                      </a:lnTo>
                      <a:lnTo>
                        <a:pt x="3310" y="1177"/>
                      </a:lnTo>
                      <a:lnTo>
                        <a:pt x="3311" y="1177"/>
                      </a:lnTo>
                      <a:lnTo>
                        <a:pt x="3313" y="1177"/>
                      </a:lnTo>
                      <a:lnTo>
                        <a:pt x="3316" y="1177"/>
                      </a:lnTo>
                      <a:lnTo>
                        <a:pt x="3317" y="1177"/>
                      </a:lnTo>
                      <a:lnTo>
                        <a:pt x="3319" y="1177"/>
                      </a:lnTo>
                      <a:lnTo>
                        <a:pt x="3320" y="1177"/>
                      </a:lnTo>
                      <a:lnTo>
                        <a:pt x="3322" y="1177"/>
                      </a:lnTo>
                      <a:lnTo>
                        <a:pt x="3324" y="1177"/>
                      </a:lnTo>
                      <a:lnTo>
                        <a:pt x="3326" y="1177"/>
                      </a:lnTo>
                      <a:lnTo>
                        <a:pt x="3327" y="1177"/>
                      </a:lnTo>
                      <a:lnTo>
                        <a:pt x="3329" y="1177"/>
                      </a:lnTo>
                      <a:lnTo>
                        <a:pt x="3331" y="1177"/>
                      </a:lnTo>
                      <a:lnTo>
                        <a:pt x="3333" y="1177"/>
                      </a:lnTo>
                      <a:lnTo>
                        <a:pt x="3335" y="1177"/>
                      </a:lnTo>
                      <a:lnTo>
                        <a:pt x="3336" y="1177"/>
                      </a:lnTo>
                      <a:lnTo>
                        <a:pt x="3339" y="1176"/>
                      </a:lnTo>
                      <a:lnTo>
                        <a:pt x="3340" y="1176"/>
                      </a:lnTo>
                      <a:lnTo>
                        <a:pt x="3342" y="1176"/>
                      </a:lnTo>
                      <a:lnTo>
                        <a:pt x="3343" y="1176"/>
                      </a:lnTo>
                      <a:lnTo>
                        <a:pt x="3346" y="1176"/>
                      </a:lnTo>
                      <a:lnTo>
                        <a:pt x="3347" y="1176"/>
                      </a:lnTo>
                      <a:lnTo>
                        <a:pt x="3349" y="1176"/>
                      </a:lnTo>
                      <a:lnTo>
                        <a:pt x="3352" y="1175"/>
                      </a:lnTo>
                      <a:lnTo>
                        <a:pt x="3357" y="1175"/>
                      </a:lnTo>
                      <a:lnTo>
                        <a:pt x="3361" y="1175"/>
                      </a:lnTo>
                      <a:lnTo>
                        <a:pt x="3364" y="1173"/>
                      </a:lnTo>
                      <a:lnTo>
                        <a:pt x="3369" y="1173"/>
                      </a:lnTo>
                      <a:lnTo>
                        <a:pt x="3372" y="1172"/>
                      </a:lnTo>
                      <a:lnTo>
                        <a:pt x="3375" y="1172"/>
                      </a:lnTo>
                      <a:lnTo>
                        <a:pt x="3380" y="1171"/>
                      </a:lnTo>
                      <a:lnTo>
                        <a:pt x="3384" y="1170"/>
                      </a:lnTo>
                      <a:lnTo>
                        <a:pt x="3387" y="1170"/>
                      </a:lnTo>
                      <a:lnTo>
                        <a:pt x="3392" y="1169"/>
                      </a:lnTo>
                      <a:lnTo>
                        <a:pt x="3395" y="1169"/>
                      </a:lnTo>
                      <a:lnTo>
                        <a:pt x="3400" y="1168"/>
                      </a:lnTo>
                      <a:lnTo>
                        <a:pt x="3403" y="1166"/>
                      </a:lnTo>
                      <a:lnTo>
                        <a:pt x="3408" y="1165"/>
                      </a:lnTo>
                      <a:lnTo>
                        <a:pt x="3411" y="1165"/>
                      </a:lnTo>
                      <a:lnTo>
                        <a:pt x="3416" y="1164"/>
                      </a:lnTo>
                      <a:lnTo>
                        <a:pt x="3419" y="1163"/>
                      </a:lnTo>
                      <a:lnTo>
                        <a:pt x="3424" y="1162"/>
                      </a:lnTo>
                      <a:lnTo>
                        <a:pt x="3427" y="1161"/>
                      </a:lnTo>
                      <a:lnTo>
                        <a:pt x="3432" y="1160"/>
                      </a:lnTo>
                      <a:lnTo>
                        <a:pt x="3437" y="1158"/>
                      </a:lnTo>
                      <a:lnTo>
                        <a:pt x="3440" y="1158"/>
                      </a:lnTo>
                      <a:lnTo>
                        <a:pt x="3445" y="1157"/>
                      </a:lnTo>
                      <a:lnTo>
                        <a:pt x="3449" y="1155"/>
                      </a:lnTo>
                      <a:lnTo>
                        <a:pt x="3453" y="1154"/>
                      </a:lnTo>
                      <a:lnTo>
                        <a:pt x="3457" y="1153"/>
                      </a:lnTo>
                      <a:lnTo>
                        <a:pt x="3462" y="1152"/>
                      </a:lnTo>
                      <a:lnTo>
                        <a:pt x="3465" y="1150"/>
                      </a:lnTo>
                      <a:lnTo>
                        <a:pt x="3470" y="1149"/>
                      </a:lnTo>
                      <a:lnTo>
                        <a:pt x="3475" y="1148"/>
                      </a:lnTo>
                      <a:lnTo>
                        <a:pt x="3478" y="1147"/>
                      </a:lnTo>
                      <a:lnTo>
                        <a:pt x="3483" y="1146"/>
                      </a:lnTo>
                      <a:lnTo>
                        <a:pt x="3487" y="1143"/>
                      </a:lnTo>
                      <a:lnTo>
                        <a:pt x="3492" y="1142"/>
                      </a:lnTo>
                      <a:lnTo>
                        <a:pt x="3495" y="1141"/>
                      </a:lnTo>
                      <a:lnTo>
                        <a:pt x="3500" y="1139"/>
                      </a:lnTo>
                      <a:lnTo>
                        <a:pt x="3505" y="1138"/>
                      </a:lnTo>
                      <a:lnTo>
                        <a:pt x="3509" y="1137"/>
                      </a:lnTo>
                      <a:lnTo>
                        <a:pt x="3514" y="1134"/>
                      </a:lnTo>
                      <a:lnTo>
                        <a:pt x="3518" y="1133"/>
                      </a:lnTo>
                      <a:lnTo>
                        <a:pt x="3522" y="1131"/>
                      </a:lnTo>
                      <a:lnTo>
                        <a:pt x="3526" y="1130"/>
                      </a:lnTo>
                      <a:lnTo>
                        <a:pt x="3531" y="1129"/>
                      </a:lnTo>
                      <a:lnTo>
                        <a:pt x="3536" y="1126"/>
                      </a:lnTo>
                      <a:lnTo>
                        <a:pt x="3540" y="1125"/>
                      </a:lnTo>
                      <a:lnTo>
                        <a:pt x="3545" y="1123"/>
                      </a:lnTo>
                      <a:lnTo>
                        <a:pt x="3549" y="1122"/>
                      </a:lnTo>
                      <a:lnTo>
                        <a:pt x="3554" y="1119"/>
                      </a:lnTo>
                      <a:lnTo>
                        <a:pt x="3559" y="1117"/>
                      </a:lnTo>
                      <a:lnTo>
                        <a:pt x="3563" y="1116"/>
                      </a:lnTo>
                      <a:lnTo>
                        <a:pt x="3568" y="1114"/>
                      </a:lnTo>
                      <a:lnTo>
                        <a:pt x="3573" y="1111"/>
                      </a:lnTo>
                      <a:lnTo>
                        <a:pt x="3576" y="1110"/>
                      </a:lnTo>
                      <a:lnTo>
                        <a:pt x="3581" y="1108"/>
                      </a:lnTo>
                      <a:lnTo>
                        <a:pt x="3585" y="1105"/>
                      </a:lnTo>
                      <a:lnTo>
                        <a:pt x="3590" y="1104"/>
                      </a:lnTo>
                      <a:lnTo>
                        <a:pt x="3594" y="1102"/>
                      </a:lnTo>
                      <a:lnTo>
                        <a:pt x="3599" y="1100"/>
                      </a:lnTo>
                      <a:lnTo>
                        <a:pt x="3604" y="1097"/>
                      </a:lnTo>
                      <a:lnTo>
                        <a:pt x="3608" y="1095"/>
                      </a:lnTo>
                      <a:lnTo>
                        <a:pt x="3613" y="1094"/>
                      </a:lnTo>
                      <a:lnTo>
                        <a:pt x="3617" y="1092"/>
                      </a:lnTo>
                      <a:lnTo>
                        <a:pt x="3622" y="1089"/>
                      </a:lnTo>
                      <a:lnTo>
                        <a:pt x="3628" y="1087"/>
                      </a:lnTo>
                      <a:lnTo>
                        <a:pt x="3632" y="1085"/>
                      </a:lnTo>
                      <a:lnTo>
                        <a:pt x="3637" y="1082"/>
                      </a:lnTo>
                      <a:lnTo>
                        <a:pt x="3642" y="1080"/>
                      </a:lnTo>
                      <a:lnTo>
                        <a:pt x="3646" y="1078"/>
                      </a:lnTo>
                      <a:lnTo>
                        <a:pt x="3651" y="1076"/>
                      </a:lnTo>
                      <a:lnTo>
                        <a:pt x="3655" y="1073"/>
                      </a:lnTo>
                      <a:lnTo>
                        <a:pt x="3660" y="1071"/>
                      </a:lnTo>
                      <a:lnTo>
                        <a:pt x="3665" y="1069"/>
                      </a:lnTo>
                      <a:lnTo>
                        <a:pt x="3669" y="1066"/>
                      </a:lnTo>
                      <a:lnTo>
                        <a:pt x="3674" y="1064"/>
                      </a:lnTo>
                      <a:lnTo>
                        <a:pt x="3679" y="1062"/>
                      </a:lnTo>
                      <a:lnTo>
                        <a:pt x="3683" y="1059"/>
                      </a:lnTo>
                      <a:lnTo>
                        <a:pt x="3689" y="1057"/>
                      </a:lnTo>
                      <a:lnTo>
                        <a:pt x="3693" y="1055"/>
                      </a:lnTo>
                      <a:lnTo>
                        <a:pt x="3698" y="1053"/>
                      </a:lnTo>
                      <a:lnTo>
                        <a:pt x="3703" y="1050"/>
                      </a:lnTo>
                      <a:lnTo>
                        <a:pt x="3707" y="1047"/>
                      </a:lnTo>
                      <a:lnTo>
                        <a:pt x="3712" y="1044"/>
                      </a:lnTo>
                      <a:lnTo>
                        <a:pt x="3717" y="1042"/>
                      </a:lnTo>
                      <a:lnTo>
                        <a:pt x="3721" y="1040"/>
                      </a:lnTo>
                      <a:lnTo>
                        <a:pt x="3726" y="1038"/>
                      </a:lnTo>
                      <a:lnTo>
                        <a:pt x="3732" y="1035"/>
                      </a:lnTo>
                      <a:lnTo>
                        <a:pt x="3736" y="1032"/>
                      </a:lnTo>
                      <a:lnTo>
                        <a:pt x="3741" y="1029"/>
                      </a:lnTo>
                      <a:lnTo>
                        <a:pt x="3745" y="1027"/>
                      </a:lnTo>
                      <a:lnTo>
                        <a:pt x="3750" y="1025"/>
                      </a:lnTo>
                      <a:lnTo>
                        <a:pt x="3755" y="1021"/>
                      </a:lnTo>
                      <a:lnTo>
                        <a:pt x="3759" y="1019"/>
                      </a:lnTo>
                      <a:lnTo>
                        <a:pt x="3764" y="1017"/>
                      </a:lnTo>
                      <a:lnTo>
                        <a:pt x="3770" y="1013"/>
                      </a:lnTo>
                      <a:lnTo>
                        <a:pt x="3774" y="1011"/>
                      </a:lnTo>
                      <a:lnTo>
                        <a:pt x="3779" y="1009"/>
                      </a:lnTo>
                      <a:lnTo>
                        <a:pt x="3783" y="1005"/>
                      </a:lnTo>
                      <a:lnTo>
                        <a:pt x="3788" y="1003"/>
                      </a:lnTo>
                      <a:lnTo>
                        <a:pt x="3793" y="1001"/>
                      </a:lnTo>
                      <a:lnTo>
                        <a:pt x="3803" y="995"/>
                      </a:lnTo>
                      <a:lnTo>
                        <a:pt x="3812" y="989"/>
                      </a:lnTo>
                      <a:lnTo>
                        <a:pt x="3821" y="983"/>
                      </a:lnTo>
                      <a:lnTo>
                        <a:pt x="3831" y="979"/>
                      </a:lnTo>
                      <a:lnTo>
                        <a:pt x="3841" y="973"/>
                      </a:lnTo>
                      <a:lnTo>
                        <a:pt x="3850" y="967"/>
                      </a:lnTo>
                      <a:lnTo>
                        <a:pt x="3859" y="962"/>
                      </a:lnTo>
                      <a:lnTo>
                        <a:pt x="3869" y="956"/>
                      </a:lnTo>
                      <a:lnTo>
                        <a:pt x="3879" y="950"/>
                      </a:lnTo>
                      <a:lnTo>
                        <a:pt x="3888" y="944"/>
                      </a:lnTo>
                      <a:lnTo>
                        <a:pt x="3897" y="939"/>
                      </a:lnTo>
                      <a:lnTo>
                        <a:pt x="3907" y="933"/>
                      </a:lnTo>
                      <a:lnTo>
                        <a:pt x="3916" y="927"/>
                      </a:lnTo>
                      <a:lnTo>
                        <a:pt x="3926" y="921"/>
                      </a:lnTo>
                      <a:lnTo>
                        <a:pt x="3935" y="916"/>
                      </a:lnTo>
                      <a:lnTo>
                        <a:pt x="3945" y="910"/>
                      </a:lnTo>
                      <a:lnTo>
                        <a:pt x="3954" y="903"/>
                      </a:lnTo>
                      <a:lnTo>
                        <a:pt x="3963" y="897"/>
                      </a:lnTo>
                      <a:lnTo>
                        <a:pt x="3972" y="891"/>
                      </a:lnTo>
                      <a:lnTo>
                        <a:pt x="3982" y="886"/>
                      </a:lnTo>
                      <a:lnTo>
                        <a:pt x="3991" y="880"/>
                      </a:lnTo>
                      <a:lnTo>
                        <a:pt x="4000" y="874"/>
                      </a:lnTo>
                      <a:lnTo>
                        <a:pt x="4009" y="868"/>
                      </a:lnTo>
                      <a:lnTo>
                        <a:pt x="4018" y="863"/>
                      </a:lnTo>
                      <a:lnTo>
                        <a:pt x="4023" y="859"/>
                      </a:lnTo>
                      <a:lnTo>
                        <a:pt x="4028" y="857"/>
                      </a:lnTo>
                      <a:lnTo>
                        <a:pt x="4032" y="853"/>
                      </a:lnTo>
                      <a:lnTo>
                        <a:pt x="4037" y="851"/>
                      </a:lnTo>
                      <a:lnTo>
                        <a:pt x="4040" y="848"/>
                      </a:lnTo>
                      <a:lnTo>
                        <a:pt x="4045" y="845"/>
                      </a:lnTo>
                      <a:lnTo>
                        <a:pt x="4050" y="842"/>
                      </a:lnTo>
                      <a:lnTo>
                        <a:pt x="4054" y="840"/>
                      </a:lnTo>
                      <a:lnTo>
                        <a:pt x="4059" y="836"/>
                      </a:lnTo>
                      <a:lnTo>
                        <a:pt x="4063" y="833"/>
                      </a:lnTo>
                      <a:lnTo>
                        <a:pt x="4068" y="830"/>
                      </a:lnTo>
                      <a:lnTo>
                        <a:pt x="4073" y="827"/>
                      </a:lnTo>
                      <a:lnTo>
                        <a:pt x="4076" y="825"/>
                      </a:lnTo>
                      <a:lnTo>
                        <a:pt x="4081" y="821"/>
                      </a:lnTo>
                      <a:lnTo>
                        <a:pt x="4085" y="819"/>
                      </a:lnTo>
                      <a:lnTo>
                        <a:pt x="4090" y="815"/>
                      </a:lnTo>
                      <a:lnTo>
                        <a:pt x="4094" y="813"/>
                      </a:lnTo>
                      <a:lnTo>
                        <a:pt x="4098" y="810"/>
                      </a:lnTo>
                      <a:lnTo>
                        <a:pt x="4103" y="807"/>
                      </a:lnTo>
                      <a:lnTo>
                        <a:pt x="4107" y="805"/>
                      </a:lnTo>
                      <a:lnTo>
                        <a:pt x="4112" y="802"/>
                      </a:lnTo>
                      <a:lnTo>
                        <a:pt x="4116" y="799"/>
                      </a:lnTo>
                      <a:lnTo>
                        <a:pt x="4120" y="796"/>
                      </a:lnTo>
                      <a:lnTo>
                        <a:pt x="4124" y="793"/>
                      </a:lnTo>
                      <a:lnTo>
                        <a:pt x="4129" y="790"/>
                      </a:lnTo>
                      <a:lnTo>
                        <a:pt x="4132" y="788"/>
                      </a:lnTo>
                      <a:lnTo>
                        <a:pt x="4137" y="784"/>
                      </a:lnTo>
                      <a:lnTo>
                        <a:pt x="4142" y="782"/>
                      </a:lnTo>
                      <a:lnTo>
                        <a:pt x="4145" y="780"/>
                      </a:lnTo>
                      <a:lnTo>
                        <a:pt x="4150" y="776"/>
                      </a:lnTo>
                      <a:lnTo>
                        <a:pt x="4154" y="774"/>
                      </a:lnTo>
                      <a:lnTo>
                        <a:pt x="4158" y="770"/>
                      </a:lnTo>
                      <a:lnTo>
                        <a:pt x="4162" y="768"/>
                      </a:lnTo>
                      <a:lnTo>
                        <a:pt x="4167" y="766"/>
                      </a:lnTo>
                      <a:lnTo>
                        <a:pt x="4170" y="762"/>
                      </a:lnTo>
                      <a:lnTo>
                        <a:pt x="4175" y="760"/>
                      </a:lnTo>
                      <a:lnTo>
                        <a:pt x="4179" y="758"/>
                      </a:lnTo>
                      <a:lnTo>
                        <a:pt x="4183" y="754"/>
                      </a:lnTo>
                      <a:lnTo>
                        <a:pt x="4187" y="752"/>
                      </a:lnTo>
                      <a:lnTo>
                        <a:pt x="4191" y="750"/>
                      </a:lnTo>
                      <a:lnTo>
                        <a:pt x="4196" y="746"/>
                      </a:lnTo>
                      <a:lnTo>
                        <a:pt x="4199" y="744"/>
                      </a:lnTo>
                      <a:lnTo>
                        <a:pt x="4204" y="742"/>
                      </a:lnTo>
                      <a:lnTo>
                        <a:pt x="4207" y="739"/>
                      </a:lnTo>
                      <a:lnTo>
                        <a:pt x="4211" y="736"/>
                      </a:lnTo>
                      <a:lnTo>
                        <a:pt x="4215" y="734"/>
                      </a:lnTo>
                      <a:lnTo>
                        <a:pt x="4219" y="731"/>
                      </a:lnTo>
                      <a:lnTo>
                        <a:pt x="4224" y="729"/>
                      </a:lnTo>
                      <a:lnTo>
                        <a:pt x="4227" y="727"/>
                      </a:lnTo>
                      <a:lnTo>
                        <a:pt x="4232" y="723"/>
                      </a:lnTo>
                      <a:lnTo>
                        <a:pt x="4235" y="721"/>
                      </a:lnTo>
                      <a:lnTo>
                        <a:pt x="4238" y="719"/>
                      </a:lnTo>
                      <a:lnTo>
                        <a:pt x="4243" y="716"/>
                      </a:lnTo>
                      <a:lnTo>
                        <a:pt x="4247" y="714"/>
                      </a:lnTo>
                      <a:lnTo>
                        <a:pt x="4250" y="712"/>
                      </a:lnTo>
                      <a:lnTo>
                        <a:pt x="4255" y="708"/>
                      </a:lnTo>
                      <a:lnTo>
                        <a:pt x="4258" y="706"/>
                      </a:lnTo>
                      <a:lnTo>
                        <a:pt x="4262" y="704"/>
                      </a:lnTo>
                      <a:lnTo>
                        <a:pt x="4265" y="701"/>
                      </a:lnTo>
                      <a:lnTo>
                        <a:pt x="4270" y="699"/>
                      </a:lnTo>
                      <a:lnTo>
                        <a:pt x="4273" y="697"/>
                      </a:lnTo>
                      <a:lnTo>
                        <a:pt x="4277" y="694"/>
                      </a:lnTo>
                      <a:lnTo>
                        <a:pt x="4280" y="692"/>
                      </a:lnTo>
                      <a:lnTo>
                        <a:pt x="4283" y="690"/>
                      </a:lnTo>
                      <a:lnTo>
                        <a:pt x="4288" y="688"/>
                      </a:lnTo>
                      <a:lnTo>
                        <a:pt x="4291" y="685"/>
                      </a:lnTo>
                      <a:lnTo>
                        <a:pt x="4295" y="683"/>
                      </a:lnTo>
                      <a:lnTo>
                        <a:pt x="4298" y="681"/>
                      </a:lnTo>
                      <a:lnTo>
                        <a:pt x="4302" y="678"/>
                      </a:lnTo>
                      <a:lnTo>
                        <a:pt x="4305" y="677"/>
                      </a:lnTo>
                      <a:lnTo>
                        <a:pt x="4309" y="675"/>
                      </a:lnTo>
                      <a:lnTo>
                        <a:pt x="4312" y="673"/>
                      </a:lnTo>
                      <a:lnTo>
                        <a:pt x="4316" y="670"/>
                      </a:lnTo>
                      <a:lnTo>
                        <a:pt x="4319" y="668"/>
                      </a:lnTo>
                      <a:lnTo>
                        <a:pt x="4323" y="666"/>
                      </a:lnTo>
                      <a:lnTo>
                        <a:pt x="4326" y="665"/>
                      </a:lnTo>
                      <a:lnTo>
                        <a:pt x="4330" y="662"/>
                      </a:lnTo>
                      <a:lnTo>
                        <a:pt x="4333" y="660"/>
                      </a:lnTo>
                      <a:lnTo>
                        <a:pt x="4336" y="658"/>
                      </a:lnTo>
                      <a:lnTo>
                        <a:pt x="4340" y="657"/>
                      </a:lnTo>
                      <a:lnTo>
                        <a:pt x="4343" y="654"/>
                      </a:lnTo>
                      <a:lnTo>
                        <a:pt x="4346" y="652"/>
                      </a:lnTo>
                      <a:lnTo>
                        <a:pt x="4349" y="651"/>
                      </a:lnTo>
                      <a:lnTo>
                        <a:pt x="4353" y="648"/>
                      </a:lnTo>
                      <a:lnTo>
                        <a:pt x="4356" y="646"/>
                      </a:lnTo>
                      <a:lnTo>
                        <a:pt x="4359" y="645"/>
                      </a:lnTo>
                      <a:lnTo>
                        <a:pt x="4362" y="643"/>
                      </a:lnTo>
                      <a:lnTo>
                        <a:pt x="4365" y="642"/>
                      </a:lnTo>
                      <a:lnTo>
                        <a:pt x="4369" y="639"/>
                      </a:lnTo>
                      <a:lnTo>
                        <a:pt x="4372" y="638"/>
                      </a:lnTo>
                      <a:lnTo>
                        <a:pt x="4374" y="636"/>
                      </a:lnTo>
                      <a:lnTo>
                        <a:pt x="4378" y="635"/>
                      </a:lnTo>
                      <a:lnTo>
                        <a:pt x="4381" y="632"/>
                      </a:lnTo>
                      <a:lnTo>
                        <a:pt x="4384" y="631"/>
                      </a:lnTo>
                      <a:lnTo>
                        <a:pt x="4387" y="630"/>
                      </a:lnTo>
                      <a:lnTo>
                        <a:pt x="4389" y="628"/>
                      </a:lnTo>
                      <a:lnTo>
                        <a:pt x="4391" y="628"/>
                      </a:lnTo>
                      <a:lnTo>
                        <a:pt x="4396" y="624"/>
                      </a:lnTo>
                      <a:lnTo>
                        <a:pt x="4403" y="621"/>
                      </a:lnTo>
                      <a:lnTo>
                        <a:pt x="4409" y="617"/>
                      </a:lnTo>
                      <a:lnTo>
                        <a:pt x="4416" y="614"/>
                      </a:lnTo>
                      <a:lnTo>
                        <a:pt x="4422" y="612"/>
                      </a:lnTo>
                      <a:lnTo>
                        <a:pt x="4429" y="608"/>
                      </a:lnTo>
                      <a:lnTo>
                        <a:pt x="4436" y="605"/>
                      </a:lnTo>
                      <a:lnTo>
                        <a:pt x="4441" y="601"/>
                      </a:lnTo>
                      <a:lnTo>
                        <a:pt x="4448" y="598"/>
                      </a:lnTo>
                      <a:lnTo>
                        <a:pt x="4455" y="595"/>
                      </a:lnTo>
                      <a:lnTo>
                        <a:pt x="4462" y="592"/>
                      </a:lnTo>
                      <a:lnTo>
                        <a:pt x="4468" y="589"/>
                      </a:lnTo>
                      <a:lnTo>
                        <a:pt x="4475" y="585"/>
                      </a:lnTo>
                      <a:lnTo>
                        <a:pt x="4482" y="583"/>
                      </a:lnTo>
                      <a:lnTo>
                        <a:pt x="4489" y="579"/>
                      </a:lnTo>
                      <a:lnTo>
                        <a:pt x="4494" y="576"/>
                      </a:lnTo>
                      <a:lnTo>
                        <a:pt x="4501" y="574"/>
                      </a:lnTo>
                      <a:lnTo>
                        <a:pt x="4508" y="570"/>
                      </a:lnTo>
                      <a:lnTo>
                        <a:pt x="4515" y="567"/>
                      </a:lnTo>
                      <a:lnTo>
                        <a:pt x="4522" y="564"/>
                      </a:lnTo>
                      <a:lnTo>
                        <a:pt x="4529" y="561"/>
                      </a:lnTo>
                      <a:lnTo>
                        <a:pt x="4536" y="559"/>
                      </a:lnTo>
                      <a:lnTo>
                        <a:pt x="4543" y="555"/>
                      </a:lnTo>
                      <a:lnTo>
                        <a:pt x="4550" y="552"/>
                      </a:lnTo>
                      <a:lnTo>
                        <a:pt x="4556" y="549"/>
                      </a:lnTo>
                      <a:lnTo>
                        <a:pt x="4563" y="546"/>
                      </a:lnTo>
                      <a:lnTo>
                        <a:pt x="4570" y="544"/>
                      </a:lnTo>
                      <a:lnTo>
                        <a:pt x="4577" y="540"/>
                      </a:lnTo>
                      <a:lnTo>
                        <a:pt x="4584" y="538"/>
                      </a:lnTo>
                      <a:lnTo>
                        <a:pt x="4591" y="534"/>
                      </a:lnTo>
                      <a:lnTo>
                        <a:pt x="4598" y="532"/>
                      </a:lnTo>
                      <a:lnTo>
                        <a:pt x="4605" y="529"/>
                      </a:lnTo>
                      <a:lnTo>
                        <a:pt x="4612" y="526"/>
                      </a:lnTo>
                      <a:lnTo>
                        <a:pt x="4619" y="523"/>
                      </a:lnTo>
                      <a:lnTo>
                        <a:pt x="4626" y="521"/>
                      </a:lnTo>
                      <a:lnTo>
                        <a:pt x="4633" y="518"/>
                      </a:lnTo>
                      <a:lnTo>
                        <a:pt x="4639" y="515"/>
                      </a:lnTo>
                      <a:lnTo>
                        <a:pt x="4646" y="513"/>
                      </a:lnTo>
                      <a:lnTo>
                        <a:pt x="4654" y="509"/>
                      </a:lnTo>
                      <a:lnTo>
                        <a:pt x="4661" y="507"/>
                      </a:lnTo>
                      <a:lnTo>
                        <a:pt x="4668" y="505"/>
                      </a:lnTo>
                      <a:lnTo>
                        <a:pt x="4675" y="501"/>
                      </a:lnTo>
                      <a:lnTo>
                        <a:pt x="4682" y="499"/>
                      </a:lnTo>
                      <a:lnTo>
                        <a:pt x="4690" y="496"/>
                      </a:lnTo>
                      <a:lnTo>
                        <a:pt x="4697" y="493"/>
                      </a:lnTo>
                      <a:lnTo>
                        <a:pt x="4704" y="491"/>
                      </a:lnTo>
                      <a:lnTo>
                        <a:pt x="4711" y="488"/>
                      </a:lnTo>
                      <a:lnTo>
                        <a:pt x="4719" y="485"/>
                      </a:lnTo>
                      <a:lnTo>
                        <a:pt x="4726" y="483"/>
                      </a:lnTo>
                      <a:lnTo>
                        <a:pt x="4733" y="480"/>
                      </a:lnTo>
                      <a:lnTo>
                        <a:pt x="4740" y="478"/>
                      </a:lnTo>
                      <a:lnTo>
                        <a:pt x="4748" y="475"/>
                      </a:lnTo>
                      <a:lnTo>
                        <a:pt x="4755" y="472"/>
                      </a:lnTo>
                      <a:lnTo>
                        <a:pt x="4762" y="470"/>
                      </a:lnTo>
                      <a:lnTo>
                        <a:pt x="4770" y="468"/>
                      </a:lnTo>
                      <a:lnTo>
                        <a:pt x="4777" y="465"/>
                      </a:lnTo>
                      <a:lnTo>
                        <a:pt x="4783" y="462"/>
                      </a:lnTo>
                      <a:lnTo>
                        <a:pt x="4792" y="460"/>
                      </a:lnTo>
                      <a:lnTo>
                        <a:pt x="4798" y="457"/>
                      </a:lnTo>
                      <a:lnTo>
                        <a:pt x="4807" y="455"/>
                      </a:lnTo>
                      <a:lnTo>
                        <a:pt x="4813" y="453"/>
                      </a:lnTo>
                      <a:lnTo>
                        <a:pt x="4820" y="450"/>
                      </a:lnTo>
                      <a:lnTo>
                        <a:pt x="4828" y="447"/>
                      </a:lnTo>
                      <a:lnTo>
                        <a:pt x="4835" y="445"/>
                      </a:lnTo>
                      <a:lnTo>
                        <a:pt x="4843" y="442"/>
                      </a:lnTo>
                      <a:lnTo>
                        <a:pt x="4850" y="440"/>
                      </a:lnTo>
                      <a:lnTo>
                        <a:pt x="4858" y="438"/>
                      </a:lnTo>
                      <a:lnTo>
                        <a:pt x="4865" y="435"/>
                      </a:lnTo>
                      <a:lnTo>
                        <a:pt x="4873" y="433"/>
                      </a:lnTo>
                      <a:lnTo>
                        <a:pt x="4880" y="431"/>
                      </a:lnTo>
                      <a:lnTo>
                        <a:pt x="4888" y="429"/>
                      </a:lnTo>
                      <a:lnTo>
                        <a:pt x="4895" y="426"/>
                      </a:lnTo>
                      <a:lnTo>
                        <a:pt x="4903" y="423"/>
                      </a:lnTo>
                      <a:lnTo>
                        <a:pt x="4910" y="420"/>
                      </a:lnTo>
                      <a:lnTo>
                        <a:pt x="4918" y="418"/>
                      </a:lnTo>
                      <a:lnTo>
                        <a:pt x="4925" y="416"/>
                      </a:lnTo>
                      <a:lnTo>
                        <a:pt x="4933" y="414"/>
                      </a:lnTo>
                      <a:lnTo>
                        <a:pt x="4940" y="411"/>
                      </a:lnTo>
                      <a:lnTo>
                        <a:pt x="4948" y="409"/>
                      </a:lnTo>
                      <a:lnTo>
                        <a:pt x="4955" y="407"/>
                      </a:lnTo>
                      <a:lnTo>
                        <a:pt x="4970" y="402"/>
                      </a:lnTo>
                      <a:lnTo>
                        <a:pt x="4985" y="397"/>
                      </a:lnTo>
                      <a:lnTo>
                        <a:pt x="5001" y="393"/>
                      </a:lnTo>
                      <a:lnTo>
                        <a:pt x="5016" y="388"/>
                      </a:lnTo>
                      <a:lnTo>
                        <a:pt x="5031" y="384"/>
                      </a:lnTo>
                      <a:lnTo>
                        <a:pt x="5046" y="380"/>
                      </a:lnTo>
                      <a:lnTo>
                        <a:pt x="5061" y="376"/>
                      </a:lnTo>
                      <a:lnTo>
                        <a:pt x="5077" y="371"/>
                      </a:lnTo>
                      <a:lnTo>
                        <a:pt x="5092" y="366"/>
                      </a:lnTo>
                      <a:lnTo>
                        <a:pt x="5107" y="362"/>
                      </a:lnTo>
                      <a:lnTo>
                        <a:pt x="5122" y="357"/>
                      </a:lnTo>
                      <a:lnTo>
                        <a:pt x="5138" y="354"/>
                      </a:lnTo>
                      <a:lnTo>
                        <a:pt x="5153" y="349"/>
                      </a:lnTo>
                      <a:lnTo>
                        <a:pt x="5168" y="345"/>
                      </a:lnTo>
                      <a:lnTo>
                        <a:pt x="5183" y="340"/>
                      </a:lnTo>
                      <a:lnTo>
                        <a:pt x="5199" y="336"/>
                      </a:lnTo>
                      <a:lnTo>
                        <a:pt x="5229" y="327"/>
                      </a:lnTo>
                      <a:lnTo>
                        <a:pt x="5260" y="319"/>
                      </a:lnTo>
                      <a:lnTo>
                        <a:pt x="5290" y="310"/>
                      </a:lnTo>
                      <a:lnTo>
                        <a:pt x="5322" y="302"/>
                      </a:lnTo>
                      <a:lnTo>
                        <a:pt x="5337" y="297"/>
                      </a:lnTo>
                      <a:lnTo>
                        <a:pt x="5351" y="294"/>
                      </a:lnTo>
                      <a:lnTo>
                        <a:pt x="5366" y="289"/>
                      </a:lnTo>
                      <a:lnTo>
                        <a:pt x="5381" y="285"/>
                      </a:lnTo>
                      <a:lnTo>
                        <a:pt x="5396" y="281"/>
                      </a:lnTo>
                      <a:lnTo>
                        <a:pt x="5411" y="277"/>
                      </a:lnTo>
                      <a:lnTo>
                        <a:pt x="5428" y="272"/>
                      </a:lnTo>
                      <a:lnTo>
                        <a:pt x="5443" y="269"/>
                      </a:lnTo>
                      <a:lnTo>
                        <a:pt x="5457" y="264"/>
                      </a:lnTo>
                      <a:lnTo>
                        <a:pt x="5472" y="259"/>
                      </a:lnTo>
                      <a:lnTo>
                        <a:pt x="5487" y="256"/>
                      </a:lnTo>
                      <a:lnTo>
                        <a:pt x="5502" y="251"/>
                      </a:lnTo>
                      <a:lnTo>
                        <a:pt x="5517" y="247"/>
                      </a:lnTo>
                      <a:lnTo>
                        <a:pt x="5532" y="243"/>
                      </a:lnTo>
                      <a:lnTo>
                        <a:pt x="5547" y="239"/>
                      </a:lnTo>
                      <a:lnTo>
                        <a:pt x="5561" y="234"/>
                      </a:lnTo>
                      <a:lnTo>
                        <a:pt x="5569" y="232"/>
                      </a:lnTo>
                      <a:lnTo>
                        <a:pt x="5576" y="229"/>
                      </a:lnTo>
                      <a:lnTo>
                        <a:pt x="5584" y="228"/>
                      </a:lnTo>
                      <a:lnTo>
                        <a:pt x="5591" y="226"/>
                      </a:lnTo>
                      <a:lnTo>
                        <a:pt x="5598" y="224"/>
                      </a:lnTo>
                      <a:lnTo>
                        <a:pt x="5606" y="221"/>
                      </a:lnTo>
                      <a:lnTo>
                        <a:pt x="5613" y="219"/>
                      </a:lnTo>
                      <a:lnTo>
                        <a:pt x="5620" y="217"/>
                      </a:lnTo>
                      <a:lnTo>
                        <a:pt x="5628" y="214"/>
                      </a:lnTo>
                      <a:lnTo>
                        <a:pt x="5635" y="212"/>
                      </a:lnTo>
                      <a:lnTo>
                        <a:pt x="5642" y="210"/>
                      </a:lnTo>
                      <a:lnTo>
                        <a:pt x="5650" y="209"/>
                      </a:lnTo>
                      <a:lnTo>
                        <a:pt x="5657" y="206"/>
                      </a:lnTo>
                      <a:lnTo>
                        <a:pt x="5664" y="204"/>
                      </a:lnTo>
                      <a:lnTo>
                        <a:pt x="5672" y="202"/>
                      </a:lnTo>
                      <a:lnTo>
                        <a:pt x="5679" y="199"/>
                      </a:lnTo>
                      <a:lnTo>
                        <a:pt x="5686" y="197"/>
                      </a:lnTo>
                      <a:lnTo>
                        <a:pt x="5693" y="195"/>
                      </a:lnTo>
                      <a:lnTo>
                        <a:pt x="5701" y="193"/>
                      </a:lnTo>
                      <a:lnTo>
                        <a:pt x="5708" y="190"/>
                      </a:lnTo>
                      <a:lnTo>
                        <a:pt x="5714" y="188"/>
                      </a:lnTo>
                      <a:lnTo>
                        <a:pt x="5721" y="186"/>
                      </a:lnTo>
                      <a:lnTo>
                        <a:pt x="5728" y="183"/>
                      </a:lnTo>
                      <a:lnTo>
                        <a:pt x="5736" y="181"/>
                      </a:lnTo>
                      <a:lnTo>
                        <a:pt x="5743" y="179"/>
                      </a:lnTo>
                      <a:lnTo>
                        <a:pt x="5750" y="176"/>
                      </a:lnTo>
                      <a:lnTo>
                        <a:pt x="5757" y="174"/>
                      </a:lnTo>
                      <a:lnTo>
                        <a:pt x="5764" y="172"/>
                      </a:lnTo>
                      <a:lnTo>
                        <a:pt x="5771" y="170"/>
                      </a:lnTo>
                      <a:lnTo>
                        <a:pt x="5778" y="167"/>
                      </a:lnTo>
                      <a:lnTo>
                        <a:pt x="5785" y="165"/>
                      </a:lnTo>
                      <a:lnTo>
                        <a:pt x="5792" y="163"/>
                      </a:lnTo>
                      <a:lnTo>
                        <a:pt x="5799" y="160"/>
                      </a:lnTo>
                      <a:lnTo>
                        <a:pt x="5805" y="158"/>
                      </a:lnTo>
                      <a:lnTo>
                        <a:pt x="5812" y="156"/>
                      </a:lnTo>
                      <a:lnTo>
                        <a:pt x="5819" y="153"/>
                      </a:lnTo>
                      <a:lnTo>
                        <a:pt x="5826" y="151"/>
                      </a:lnTo>
                      <a:lnTo>
                        <a:pt x="5833" y="149"/>
                      </a:lnTo>
                      <a:lnTo>
                        <a:pt x="5840" y="147"/>
                      </a:lnTo>
                      <a:lnTo>
                        <a:pt x="5847" y="144"/>
                      </a:lnTo>
                      <a:lnTo>
                        <a:pt x="5854" y="142"/>
                      </a:lnTo>
                      <a:lnTo>
                        <a:pt x="5861" y="140"/>
                      </a:lnTo>
                      <a:lnTo>
                        <a:pt x="5868" y="137"/>
                      </a:lnTo>
                      <a:lnTo>
                        <a:pt x="5875" y="135"/>
                      </a:lnTo>
                      <a:lnTo>
                        <a:pt x="5881" y="133"/>
                      </a:lnTo>
                      <a:lnTo>
                        <a:pt x="5888" y="130"/>
                      </a:lnTo>
                      <a:lnTo>
                        <a:pt x="5894" y="128"/>
                      </a:lnTo>
                      <a:lnTo>
                        <a:pt x="5901" y="125"/>
                      </a:lnTo>
                      <a:lnTo>
                        <a:pt x="5908" y="122"/>
                      </a:lnTo>
                      <a:lnTo>
                        <a:pt x="5915" y="120"/>
                      </a:lnTo>
                      <a:lnTo>
                        <a:pt x="5922" y="118"/>
                      </a:lnTo>
                      <a:lnTo>
                        <a:pt x="5928" y="115"/>
                      </a:lnTo>
                      <a:lnTo>
                        <a:pt x="5934" y="113"/>
                      </a:lnTo>
                      <a:lnTo>
                        <a:pt x="5941" y="111"/>
                      </a:lnTo>
                      <a:lnTo>
                        <a:pt x="5947" y="107"/>
                      </a:lnTo>
                      <a:lnTo>
                        <a:pt x="5954" y="105"/>
                      </a:lnTo>
                      <a:lnTo>
                        <a:pt x="5961" y="103"/>
                      </a:lnTo>
                      <a:lnTo>
                        <a:pt x="5967" y="100"/>
                      </a:lnTo>
                      <a:lnTo>
                        <a:pt x="5974" y="98"/>
                      </a:lnTo>
                      <a:lnTo>
                        <a:pt x="5981" y="95"/>
                      </a:lnTo>
                      <a:lnTo>
                        <a:pt x="5986" y="92"/>
                      </a:lnTo>
                      <a:lnTo>
                        <a:pt x="5993" y="90"/>
                      </a:lnTo>
                      <a:lnTo>
                        <a:pt x="5999" y="88"/>
                      </a:lnTo>
                      <a:lnTo>
                        <a:pt x="6006" y="84"/>
                      </a:lnTo>
                      <a:lnTo>
                        <a:pt x="6012" y="82"/>
                      </a:lnTo>
                      <a:lnTo>
                        <a:pt x="6019" y="80"/>
                      </a:lnTo>
                      <a:lnTo>
                        <a:pt x="6024" y="77"/>
                      </a:lnTo>
                      <a:lnTo>
                        <a:pt x="6031" y="74"/>
                      </a:lnTo>
                      <a:lnTo>
                        <a:pt x="6037" y="72"/>
                      </a:lnTo>
                      <a:lnTo>
                        <a:pt x="6043" y="69"/>
                      </a:lnTo>
                      <a:lnTo>
                        <a:pt x="6050" y="66"/>
                      </a:lnTo>
                      <a:lnTo>
                        <a:pt x="6055" y="64"/>
                      </a:lnTo>
                      <a:lnTo>
                        <a:pt x="6062" y="61"/>
                      </a:lnTo>
                      <a:lnTo>
                        <a:pt x="6068" y="58"/>
                      </a:lnTo>
                      <a:lnTo>
                        <a:pt x="6074" y="56"/>
                      </a:lnTo>
                      <a:lnTo>
                        <a:pt x="6081" y="53"/>
                      </a:lnTo>
                      <a:lnTo>
                        <a:pt x="6087" y="50"/>
                      </a:lnTo>
                      <a:lnTo>
                        <a:pt x="6092" y="47"/>
                      </a:lnTo>
                      <a:lnTo>
                        <a:pt x="6098" y="45"/>
                      </a:lnTo>
                      <a:lnTo>
                        <a:pt x="6105" y="42"/>
                      </a:lnTo>
                      <a:lnTo>
                        <a:pt x="6111" y="39"/>
                      </a:lnTo>
                      <a:lnTo>
                        <a:pt x="6117" y="36"/>
                      </a:lnTo>
                      <a:lnTo>
                        <a:pt x="6122" y="34"/>
                      </a:lnTo>
                      <a:lnTo>
                        <a:pt x="6128" y="31"/>
                      </a:lnTo>
                      <a:lnTo>
                        <a:pt x="6134" y="28"/>
                      </a:lnTo>
                      <a:lnTo>
                        <a:pt x="6140" y="26"/>
                      </a:lnTo>
                      <a:lnTo>
                        <a:pt x="6146" y="22"/>
                      </a:lnTo>
                      <a:lnTo>
                        <a:pt x="6152" y="20"/>
                      </a:lnTo>
                      <a:lnTo>
                        <a:pt x="6158" y="18"/>
                      </a:lnTo>
                      <a:lnTo>
                        <a:pt x="6164" y="14"/>
                      </a:lnTo>
                      <a:lnTo>
                        <a:pt x="6170" y="12"/>
                      </a:lnTo>
                      <a:lnTo>
                        <a:pt x="6175" y="8"/>
                      </a:lnTo>
                      <a:lnTo>
                        <a:pt x="6181" y="6"/>
                      </a:lnTo>
                      <a:lnTo>
                        <a:pt x="6187" y="4"/>
                      </a:lnTo>
                      <a:lnTo>
                        <a:pt x="6193" y="1"/>
                      </a:lnTo>
                      <a:lnTo>
                        <a:pt x="6199" y="0"/>
                      </a:lnTo>
                      <a:lnTo>
                        <a:pt x="6195" y="5"/>
                      </a:lnTo>
                      <a:lnTo>
                        <a:pt x="6190" y="10"/>
                      </a:lnTo>
                      <a:lnTo>
                        <a:pt x="6185" y="13"/>
                      </a:lnTo>
                      <a:lnTo>
                        <a:pt x="6180" y="16"/>
                      </a:lnTo>
                      <a:lnTo>
                        <a:pt x="6174" y="20"/>
                      </a:lnTo>
                      <a:lnTo>
                        <a:pt x="6168" y="24"/>
                      </a:lnTo>
                      <a:lnTo>
                        <a:pt x="6164" y="28"/>
                      </a:lnTo>
                      <a:lnTo>
                        <a:pt x="6158" y="31"/>
                      </a:lnTo>
                      <a:lnTo>
                        <a:pt x="6152" y="35"/>
                      </a:lnTo>
                      <a:lnTo>
                        <a:pt x="6146" y="38"/>
                      </a:lnTo>
                      <a:lnTo>
                        <a:pt x="6141" y="42"/>
                      </a:lnTo>
                      <a:lnTo>
                        <a:pt x="6136" y="45"/>
                      </a:lnTo>
                      <a:lnTo>
                        <a:pt x="6130" y="49"/>
                      </a:lnTo>
                      <a:lnTo>
                        <a:pt x="6125" y="51"/>
                      </a:lnTo>
                      <a:lnTo>
                        <a:pt x="6119" y="54"/>
                      </a:lnTo>
                      <a:lnTo>
                        <a:pt x="6113" y="58"/>
                      </a:lnTo>
                      <a:lnTo>
                        <a:pt x="6107" y="61"/>
                      </a:lnTo>
                      <a:lnTo>
                        <a:pt x="6102" y="65"/>
                      </a:lnTo>
                      <a:lnTo>
                        <a:pt x="6095" y="68"/>
                      </a:lnTo>
                      <a:lnTo>
                        <a:pt x="6089" y="72"/>
                      </a:lnTo>
                      <a:lnTo>
                        <a:pt x="6083" y="74"/>
                      </a:lnTo>
                      <a:lnTo>
                        <a:pt x="6077" y="77"/>
                      </a:lnTo>
                      <a:lnTo>
                        <a:pt x="6072" y="81"/>
                      </a:lnTo>
                      <a:lnTo>
                        <a:pt x="6066" y="84"/>
                      </a:lnTo>
                      <a:lnTo>
                        <a:pt x="6059" y="87"/>
                      </a:lnTo>
                      <a:lnTo>
                        <a:pt x="6053" y="90"/>
                      </a:lnTo>
                      <a:lnTo>
                        <a:pt x="6047" y="94"/>
                      </a:lnTo>
                      <a:lnTo>
                        <a:pt x="6040" y="96"/>
                      </a:lnTo>
                      <a:lnTo>
                        <a:pt x="6035" y="99"/>
                      </a:lnTo>
                      <a:lnTo>
                        <a:pt x="6029" y="103"/>
                      </a:lnTo>
                      <a:lnTo>
                        <a:pt x="6022" y="105"/>
                      </a:lnTo>
                      <a:lnTo>
                        <a:pt x="6016" y="109"/>
                      </a:lnTo>
                      <a:lnTo>
                        <a:pt x="6009" y="111"/>
                      </a:lnTo>
                      <a:lnTo>
                        <a:pt x="6004" y="114"/>
                      </a:lnTo>
                      <a:lnTo>
                        <a:pt x="5997" y="118"/>
                      </a:lnTo>
                      <a:lnTo>
                        <a:pt x="5991" y="120"/>
                      </a:lnTo>
                      <a:lnTo>
                        <a:pt x="5984" y="123"/>
                      </a:lnTo>
                      <a:lnTo>
                        <a:pt x="5978" y="126"/>
                      </a:lnTo>
                      <a:lnTo>
                        <a:pt x="5971" y="129"/>
                      </a:lnTo>
                      <a:lnTo>
                        <a:pt x="5966" y="132"/>
                      </a:lnTo>
                      <a:lnTo>
                        <a:pt x="5959" y="135"/>
                      </a:lnTo>
                      <a:lnTo>
                        <a:pt x="5953" y="137"/>
                      </a:lnTo>
                      <a:lnTo>
                        <a:pt x="5946" y="141"/>
                      </a:lnTo>
                      <a:lnTo>
                        <a:pt x="5939" y="143"/>
                      </a:lnTo>
                      <a:lnTo>
                        <a:pt x="5933" y="147"/>
                      </a:lnTo>
                      <a:lnTo>
                        <a:pt x="5926" y="149"/>
                      </a:lnTo>
                      <a:lnTo>
                        <a:pt x="5920" y="152"/>
                      </a:lnTo>
                      <a:lnTo>
                        <a:pt x="5913" y="155"/>
                      </a:lnTo>
                      <a:lnTo>
                        <a:pt x="5907" y="158"/>
                      </a:lnTo>
                      <a:lnTo>
                        <a:pt x="5900" y="160"/>
                      </a:lnTo>
                      <a:lnTo>
                        <a:pt x="5893" y="163"/>
                      </a:lnTo>
                      <a:lnTo>
                        <a:pt x="5886" y="166"/>
                      </a:lnTo>
                      <a:lnTo>
                        <a:pt x="5879" y="168"/>
                      </a:lnTo>
                      <a:lnTo>
                        <a:pt x="5873" y="172"/>
                      </a:lnTo>
                      <a:lnTo>
                        <a:pt x="5867" y="174"/>
                      </a:lnTo>
                      <a:lnTo>
                        <a:pt x="5860" y="176"/>
                      </a:lnTo>
                      <a:lnTo>
                        <a:pt x="5853" y="180"/>
                      </a:lnTo>
                      <a:lnTo>
                        <a:pt x="5846" y="182"/>
                      </a:lnTo>
                      <a:lnTo>
                        <a:pt x="5839" y="184"/>
                      </a:lnTo>
                      <a:lnTo>
                        <a:pt x="5832" y="188"/>
                      </a:lnTo>
                      <a:lnTo>
                        <a:pt x="5825" y="190"/>
                      </a:lnTo>
                      <a:lnTo>
                        <a:pt x="5818" y="193"/>
                      </a:lnTo>
                      <a:lnTo>
                        <a:pt x="5811" y="196"/>
                      </a:lnTo>
                      <a:lnTo>
                        <a:pt x="5804" y="198"/>
                      </a:lnTo>
                      <a:lnTo>
                        <a:pt x="5797" y="201"/>
                      </a:lnTo>
                      <a:lnTo>
                        <a:pt x="5790" y="203"/>
                      </a:lnTo>
                      <a:lnTo>
                        <a:pt x="5784" y="206"/>
                      </a:lnTo>
                      <a:lnTo>
                        <a:pt x="5777" y="209"/>
                      </a:lnTo>
                      <a:lnTo>
                        <a:pt x="5770" y="211"/>
                      </a:lnTo>
                      <a:lnTo>
                        <a:pt x="5763" y="213"/>
                      </a:lnTo>
                      <a:lnTo>
                        <a:pt x="5756" y="217"/>
                      </a:lnTo>
                      <a:lnTo>
                        <a:pt x="5749" y="219"/>
                      </a:lnTo>
                      <a:lnTo>
                        <a:pt x="5741" y="221"/>
                      </a:lnTo>
                      <a:lnTo>
                        <a:pt x="5734" y="224"/>
                      </a:lnTo>
                      <a:lnTo>
                        <a:pt x="5727" y="227"/>
                      </a:lnTo>
                      <a:lnTo>
                        <a:pt x="5720" y="229"/>
                      </a:lnTo>
                      <a:lnTo>
                        <a:pt x="5713" y="232"/>
                      </a:lnTo>
                      <a:lnTo>
                        <a:pt x="5706" y="234"/>
                      </a:lnTo>
                      <a:lnTo>
                        <a:pt x="5698" y="236"/>
                      </a:lnTo>
                      <a:lnTo>
                        <a:pt x="5691" y="239"/>
                      </a:lnTo>
                      <a:lnTo>
                        <a:pt x="5684" y="242"/>
                      </a:lnTo>
                      <a:lnTo>
                        <a:pt x="5678" y="244"/>
                      </a:lnTo>
                      <a:lnTo>
                        <a:pt x="5669" y="247"/>
                      </a:lnTo>
                      <a:lnTo>
                        <a:pt x="5663" y="249"/>
                      </a:lnTo>
                      <a:lnTo>
                        <a:pt x="5656" y="251"/>
                      </a:lnTo>
                      <a:lnTo>
                        <a:pt x="5649" y="254"/>
                      </a:lnTo>
                      <a:lnTo>
                        <a:pt x="5641" y="257"/>
                      </a:lnTo>
                      <a:lnTo>
                        <a:pt x="5634" y="259"/>
                      </a:lnTo>
                      <a:lnTo>
                        <a:pt x="5627" y="262"/>
                      </a:lnTo>
                      <a:lnTo>
                        <a:pt x="5619" y="264"/>
                      </a:lnTo>
                      <a:lnTo>
                        <a:pt x="5612" y="266"/>
                      </a:lnTo>
                      <a:lnTo>
                        <a:pt x="5605" y="269"/>
                      </a:lnTo>
                      <a:lnTo>
                        <a:pt x="5597" y="271"/>
                      </a:lnTo>
                      <a:lnTo>
                        <a:pt x="5590" y="273"/>
                      </a:lnTo>
                      <a:lnTo>
                        <a:pt x="5583" y="275"/>
                      </a:lnTo>
                      <a:lnTo>
                        <a:pt x="5575" y="279"/>
                      </a:lnTo>
                      <a:lnTo>
                        <a:pt x="5560" y="284"/>
                      </a:lnTo>
                      <a:lnTo>
                        <a:pt x="5546" y="288"/>
                      </a:lnTo>
                      <a:lnTo>
                        <a:pt x="5531" y="293"/>
                      </a:lnTo>
                      <a:lnTo>
                        <a:pt x="5516" y="297"/>
                      </a:lnTo>
                      <a:lnTo>
                        <a:pt x="5501" y="302"/>
                      </a:lnTo>
                      <a:lnTo>
                        <a:pt x="5486" y="307"/>
                      </a:lnTo>
                      <a:lnTo>
                        <a:pt x="5471" y="312"/>
                      </a:lnTo>
                      <a:lnTo>
                        <a:pt x="5456" y="317"/>
                      </a:lnTo>
                      <a:lnTo>
                        <a:pt x="5441" y="321"/>
                      </a:lnTo>
                      <a:lnTo>
                        <a:pt x="5426" y="326"/>
                      </a:lnTo>
                      <a:lnTo>
                        <a:pt x="5411" y="331"/>
                      </a:lnTo>
                      <a:lnTo>
                        <a:pt x="5396" y="335"/>
                      </a:lnTo>
                      <a:lnTo>
                        <a:pt x="5381" y="340"/>
                      </a:lnTo>
                      <a:lnTo>
                        <a:pt x="5366" y="345"/>
                      </a:lnTo>
                      <a:lnTo>
                        <a:pt x="5351" y="349"/>
                      </a:lnTo>
                      <a:lnTo>
                        <a:pt x="5337" y="354"/>
                      </a:lnTo>
                      <a:lnTo>
                        <a:pt x="5307" y="363"/>
                      </a:lnTo>
                      <a:lnTo>
                        <a:pt x="5275" y="372"/>
                      </a:lnTo>
                      <a:lnTo>
                        <a:pt x="5245" y="383"/>
                      </a:lnTo>
                      <a:lnTo>
                        <a:pt x="5216" y="392"/>
                      </a:lnTo>
                      <a:lnTo>
                        <a:pt x="5201" y="396"/>
                      </a:lnTo>
                      <a:lnTo>
                        <a:pt x="5186" y="401"/>
                      </a:lnTo>
                      <a:lnTo>
                        <a:pt x="5169" y="406"/>
                      </a:lnTo>
                      <a:lnTo>
                        <a:pt x="5154" y="410"/>
                      </a:lnTo>
                      <a:lnTo>
                        <a:pt x="5139" y="415"/>
                      </a:lnTo>
                      <a:lnTo>
                        <a:pt x="5125" y="419"/>
                      </a:lnTo>
                      <a:lnTo>
                        <a:pt x="5110" y="424"/>
                      </a:lnTo>
                      <a:lnTo>
                        <a:pt x="5095" y="430"/>
                      </a:lnTo>
                      <a:lnTo>
                        <a:pt x="5080" y="434"/>
                      </a:lnTo>
                      <a:lnTo>
                        <a:pt x="5065" y="439"/>
                      </a:lnTo>
                      <a:lnTo>
                        <a:pt x="5050" y="444"/>
                      </a:lnTo>
                      <a:lnTo>
                        <a:pt x="5035" y="448"/>
                      </a:lnTo>
                      <a:lnTo>
                        <a:pt x="5020" y="454"/>
                      </a:lnTo>
                      <a:lnTo>
                        <a:pt x="5005" y="458"/>
                      </a:lnTo>
                      <a:lnTo>
                        <a:pt x="4990" y="463"/>
                      </a:lnTo>
                      <a:lnTo>
                        <a:pt x="4975" y="468"/>
                      </a:lnTo>
                      <a:lnTo>
                        <a:pt x="4968" y="471"/>
                      </a:lnTo>
                      <a:lnTo>
                        <a:pt x="4960" y="473"/>
                      </a:lnTo>
                      <a:lnTo>
                        <a:pt x="4953" y="476"/>
                      </a:lnTo>
                      <a:lnTo>
                        <a:pt x="4946" y="478"/>
                      </a:lnTo>
                      <a:lnTo>
                        <a:pt x="4938" y="480"/>
                      </a:lnTo>
                      <a:lnTo>
                        <a:pt x="4931" y="483"/>
                      </a:lnTo>
                      <a:lnTo>
                        <a:pt x="4923" y="486"/>
                      </a:lnTo>
                      <a:lnTo>
                        <a:pt x="4916" y="488"/>
                      </a:lnTo>
                      <a:lnTo>
                        <a:pt x="4909" y="491"/>
                      </a:lnTo>
                      <a:lnTo>
                        <a:pt x="4901" y="493"/>
                      </a:lnTo>
                      <a:lnTo>
                        <a:pt x="4894" y="495"/>
                      </a:lnTo>
                      <a:lnTo>
                        <a:pt x="4887" y="499"/>
                      </a:lnTo>
                      <a:lnTo>
                        <a:pt x="4879" y="501"/>
                      </a:lnTo>
                      <a:lnTo>
                        <a:pt x="4872" y="503"/>
                      </a:lnTo>
                      <a:lnTo>
                        <a:pt x="4865" y="506"/>
                      </a:lnTo>
                      <a:lnTo>
                        <a:pt x="4857" y="508"/>
                      </a:lnTo>
                      <a:lnTo>
                        <a:pt x="4850" y="511"/>
                      </a:lnTo>
                      <a:lnTo>
                        <a:pt x="4843" y="514"/>
                      </a:lnTo>
                      <a:lnTo>
                        <a:pt x="4835" y="516"/>
                      </a:lnTo>
                      <a:lnTo>
                        <a:pt x="4828" y="520"/>
                      </a:lnTo>
                      <a:lnTo>
                        <a:pt x="4821" y="522"/>
                      </a:lnTo>
                      <a:lnTo>
                        <a:pt x="4815" y="524"/>
                      </a:lnTo>
                      <a:lnTo>
                        <a:pt x="4807" y="526"/>
                      </a:lnTo>
                      <a:lnTo>
                        <a:pt x="4800" y="530"/>
                      </a:lnTo>
                      <a:lnTo>
                        <a:pt x="4793" y="532"/>
                      </a:lnTo>
                      <a:lnTo>
                        <a:pt x="4786" y="534"/>
                      </a:lnTo>
                      <a:lnTo>
                        <a:pt x="4779" y="538"/>
                      </a:lnTo>
                      <a:lnTo>
                        <a:pt x="4771" y="540"/>
                      </a:lnTo>
                      <a:lnTo>
                        <a:pt x="4764" y="543"/>
                      </a:lnTo>
                      <a:lnTo>
                        <a:pt x="4757" y="546"/>
                      </a:lnTo>
                      <a:lnTo>
                        <a:pt x="4750" y="548"/>
                      </a:lnTo>
                      <a:lnTo>
                        <a:pt x="4743" y="551"/>
                      </a:lnTo>
                      <a:lnTo>
                        <a:pt x="4736" y="554"/>
                      </a:lnTo>
                      <a:lnTo>
                        <a:pt x="4729" y="556"/>
                      </a:lnTo>
                      <a:lnTo>
                        <a:pt x="4722" y="560"/>
                      </a:lnTo>
                      <a:lnTo>
                        <a:pt x="4715" y="562"/>
                      </a:lnTo>
                      <a:lnTo>
                        <a:pt x="4709" y="564"/>
                      </a:lnTo>
                      <a:lnTo>
                        <a:pt x="4702" y="568"/>
                      </a:lnTo>
                      <a:lnTo>
                        <a:pt x="4695" y="570"/>
                      </a:lnTo>
                      <a:lnTo>
                        <a:pt x="4688" y="574"/>
                      </a:lnTo>
                      <a:lnTo>
                        <a:pt x="4681" y="576"/>
                      </a:lnTo>
                      <a:lnTo>
                        <a:pt x="4674" y="579"/>
                      </a:lnTo>
                      <a:lnTo>
                        <a:pt x="4667" y="582"/>
                      </a:lnTo>
                      <a:lnTo>
                        <a:pt x="4660" y="585"/>
                      </a:lnTo>
                      <a:lnTo>
                        <a:pt x="4653" y="587"/>
                      </a:lnTo>
                      <a:lnTo>
                        <a:pt x="4646" y="591"/>
                      </a:lnTo>
                      <a:lnTo>
                        <a:pt x="4639" y="593"/>
                      </a:lnTo>
                      <a:lnTo>
                        <a:pt x="4633" y="597"/>
                      </a:lnTo>
                      <a:lnTo>
                        <a:pt x="4626" y="599"/>
                      </a:lnTo>
                      <a:lnTo>
                        <a:pt x="4619" y="602"/>
                      </a:lnTo>
                      <a:lnTo>
                        <a:pt x="4613" y="605"/>
                      </a:lnTo>
                      <a:lnTo>
                        <a:pt x="4606" y="608"/>
                      </a:lnTo>
                      <a:lnTo>
                        <a:pt x="4599" y="610"/>
                      </a:lnTo>
                      <a:lnTo>
                        <a:pt x="4592" y="614"/>
                      </a:lnTo>
                      <a:lnTo>
                        <a:pt x="4585" y="617"/>
                      </a:lnTo>
                      <a:lnTo>
                        <a:pt x="4580" y="620"/>
                      </a:lnTo>
                      <a:lnTo>
                        <a:pt x="4573" y="623"/>
                      </a:lnTo>
                      <a:lnTo>
                        <a:pt x="4566" y="625"/>
                      </a:lnTo>
                      <a:lnTo>
                        <a:pt x="4559" y="629"/>
                      </a:lnTo>
                      <a:lnTo>
                        <a:pt x="4553" y="632"/>
                      </a:lnTo>
                      <a:lnTo>
                        <a:pt x="4546" y="635"/>
                      </a:lnTo>
                      <a:lnTo>
                        <a:pt x="4540" y="638"/>
                      </a:lnTo>
                      <a:lnTo>
                        <a:pt x="4533" y="642"/>
                      </a:lnTo>
                      <a:lnTo>
                        <a:pt x="4527" y="644"/>
                      </a:lnTo>
                      <a:lnTo>
                        <a:pt x="4521" y="647"/>
                      </a:lnTo>
                      <a:lnTo>
                        <a:pt x="4514" y="651"/>
                      </a:lnTo>
                      <a:lnTo>
                        <a:pt x="4508" y="654"/>
                      </a:lnTo>
                      <a:lnTo>
                        <a:pt x="4501" y="657"/>
                      </a:lnTo>
                      <a:lnTo>
                        <a:pt x="4495" y="660"/>
                      </a:lnTo>
                      <a:lnTo>
                        <a:pt x="4489" y="663"/>
                      </a:lnTo>
                      <a:lnTo>
                        <a:pt x="4483" y="667"/>
                      </a:lnTo>
                      <a:lnTo>
                        <a:pt x="4476" y="669"/>
                      </a:lnTo>
                      <a:lnTo>
                        <a:pt x="4470" y="673"/>
                      </a:lnTo>
                      <a:lnTo>
                        <a:pt x="4463" y="676"/>
                      </a:lnTo>
                      <a:lnTo>
                        <a:pt x="4457" y="680"/>
                      </a:lnTo>
                      <a:lnTo>
                        <a:pt x="4452" y="683"/>
                      </a:lnTo>
                      <a:lnTo>
                        <a:pt x="4445" y="686"/>
                      </a:lnTo>
                      <a:lnTo>
                        <a:pt x="4439" y="690"/>
                      </a:lnTo>
                      <a:lnTo>
                        <a:pt x="4433" y="692"/>
                      </a:lnTo>
                      <a:lnTo>
                        <a:pt x="4426" y="696"/>
                      </a:lnTo>
                      <a:lnTo>
                        <a:pt x="4427" y="696"/>
                      </a:lnTo>
                      <a:lnTo>
                        <a:pt x="4424" y="698"/>
                      </a:lnTo>
                      <a:lnTo>
                        <a:pt x="4422" y="699"/>
                      </a:lnTo>
                      <a:lnTo>
                        <a:pt x="4418" y="700"/>
                      </a:lnTo>
                      <a:lnTo>
                        <a:pt x="4416" y="703"/>
                      </a:lnTo>
                      <a:lnTo>
                        <a:pt x="4414" y="704"/>
                      </a:lnTo>
                      <a:lnTo>
                        <a:pt x="4410" y="706"/>
                      </a:lnTo>
                      <a:lnTo>
                        <a:pt x="4408" y="707"/>
                      </a:lnTo>
                      <a:lnTo>
                        <a:pt x="4404" y="708"/>
                      </a:lnTo>
                      <a:lnTo>
                        <a:pt x="4401" y="711"/>
                      </a:lnTo>
                      <a:lnTo>
                        <a:pt x="4399" y="713"/>
                      </a:lnTo>
                      <a:lnTo>
                        <a:pt x="4395" y="714"/>
                      </a:lnTo>
                      <a:lnTo>
                        <a:pt x="4393" y="716"/>
                      </a:lnTo>
                      <a:lnTo>
                        <a:pt x="4389" y="718"/>
                      </a:lnTo>
                      <a:lnTo>
                        <a:pt x="4386" y="720"/>
                      </a:lnTo>
                      <a:lnTo>
                        <a:pt x="4384" y="722"/>
                      </a:lnTo>
                      <a:lnTo>
                        <a:pt x="4380" y="723"/>
                      </a:lnTo>
                      <a:lnTo>
                        <a:pt x="4377" y="726"/>
                      </a:lnTo>
                      <a:lnTo>
                        <a:pt x="4374" y="728"/>
                      </a:lnTo>
                      <a:lnTo>
                        <a:pt x="4371" y="729"/>
                      </a:lnTo>
                      <a:lnTo>
                        <a:pt x="4368" y="731"/>
                      </a:lnTo>
                      <a:lnTo>
                        <a:pt x="4364" y="734"/>
                      </a:lnTo>
                      <a:lnTo>
                        <a:pt x="4361" y="736"/>
                      </a:lnTo>
                      <a:lnTo>
                        <a:pt x="4357" y="737"/>
                      </a:lnTo>
                      <a:lnTo>
                        <a:pt x="4355" y="739"/>
                      </a:lnTo>
                      <a:lnTo>
                        <a:pt x="4351" y="742"/>
                      </a:lnTo>
                      <a:lnTo>
                        <a:pt x="4348" y="744"/>
                      </a:lnTo>
                      <a:lnTo>
                        <a:pt x="4344" y="746"/>
                      </a:lnTo>
                      <a:lnTo>
                        <a:pt x="4341" y="749"/>
                      </a:lnTo>
                      <a:lnTo>
                        <a:pt x="4338" y="751"/>
                      </a:lnTo>
                      <a:lnTo>
                        <a:pt x="4334" y="753"/>
                      </a:lnTo>
                      <a:lnTo>
                        <a:pt x="4331" y="756"/>
                      </a:lnTo>
                      <a:lnTo>
                        <a:pt x="4327" y="758"/>
                      </a:lnTo>
                      <a:lnTo>
                        <a:pt x="4324" y="760"/>
                      </a:lnTo>
                      <a:lnTo>
                        <a:pt x="4320" y="762"/>
                      </a:lnTo>
                      <a:lnTo>
                        <a:pt x="4317" y="765"/>
                      </a:lnTo>
                      <a:lnTo>
                        <a:pt x="4312" y="767"/>
                      </a:lnTo>
                      <a:lnTo>
                        <a:pt x="4309" y="769"/>
                      </a:lnTo>
                      <a:lnTo>
                        <a:pt x="4305" y="772"/>
                      </a:lnTo>
                      <a:lnTo>
                        <a:pt x="4302" y="774"/>
                      </a:lnTo>
                      <a:lnTo>
                        <a:pt x="4298" y="776"/>
                      </a:lnTo>
                      <a:lnTo>
                        <a:pt x="4295" y="779"/>
                      </a:lnTo>
                      <a:lnTo>
                        <a:pt x="4290" y="781"/>
                      </a:lnTo>
                      <a:lnTo>
                        <a:pt x="4287" y="784"/>
                      </a:lnTo>
                      <a:lnTo>
                        <a:pt x="4283" y="787"/>
                      </a:lnTo>
                      <a:lnTo>
                        <a:pt x="4280" y="789"/>
                      </a:lnTo>
                      <a:lnTo>
                        <a:pt x="4275" y="791"/>
                      </a:lnTo>
                      <a:lnTo>
                        <a:pt x="4272" y="793"/>
                      </a:lnTo>
                      <a:lnTo>
                        <a:pt x="4268" y="797"/>
                      </a:lnTo>
                      <a:lnTo>
                        <a:pt x="4264" y="799"/>
                      </a:lnTo>
                      <a:lnTo>
                        <a:pt x="4260" y="802"/>
                      </a:lnTo>
                      <a:lnTo>
                        <a:pt x="4257" y="804"/>
                      </a:lnTo>
                      <a:lnTo>
                        <a:pt x="4252" y="807"/>
                      </a:lnTo>
                      <a:lnTo>
                        <a:pt x="4249" y="810"/>
                      </a:lnTo>
                      <a:lnTo>
                        <a:pt x="4244" y="812"/>
                      </a:lnTo>
                      <a:lnTo>
                        <a:pt x="4241" y="815"/>
                      </a:lnTo>
                      <a:lnTo>
                        <a:pt x="4237" y="818"/>
                      </a:lnTo>
                      <a:lnTo>
                        <a:pt x="4233" y="820"/>
                      </a:lnTo>
                      <a:lnTo>
                        <a:pt x="4229" y="823"/>
                      </a:lnTo>
                      <a:lnTo>
                        <a:pt x="4225" y="826"/>
                      </a:lnTo>
                      <a:lnTo>
                        <a:pt x="4221" y="829"/>
                      </a:lnTo>
                      <a:lnTo>
                        <a:pt x="4217" y="831"/>
                      </a:lnTo>
                      <a:lnTo>
                        <a:pt x="4213" y="834"/>
                      </a:lnTo>
                      <a:lnTo>
                        <a:pt x="4209" y="837"/>
                      </a:lnTo>
                      <a:lnTo>
                        <a:pt x="4204" y="840"/>
                      </a:lnTo>
                      <a:lnTo>
                        <a:pt x="4200" y="843"/>
                      </a:lnTo>
                      <a:lnTo>
                        <a:pt x="4196" y="845"/>
                      </a:lnTo>
                      <a:lnTo>
                        <a:pt x="4192" y="849"/>
                      </a:lnTo>
                      <a:lnTo>
                        <a:pt x="4188" y="851"/>
                      </a:lnTo>
                      <a:lnTo>
                        <a:pt x="4183" y="855"/>
                      </a:lnTo>
                      <a:lnTo>
                        <a:pt x="4180" y="857"/>
                      </a:lnTo>
                      <a:lnTo>
                        <a:pt x="4175" y="860"/>
                      </a:lnTo>
                      <a:lnTo>
                        <a:pt x="4170" y="863"/>
                      </a:lnTo>
                      <a:lnTo>
                        <a:pt x="4167" y="866"/>
                      </a:lnTo>
                      <a:lnTo>
                        <a:pt x="4162" y="868"/>
                      </a:lnTo>
                      <a:lnTo>
                        <a:pt x="4158" y="872"/>
                      </a:lnTo>
                      <a:lnTo>
                        <a:pt x="4154" y="874"/>
                      </a:lnTo>
                      <a:lnTo>
                        <a:pt x="4150" y="878"/>
                      </a:lnTo>
                      <a:lnTo>
                        <a:pt x="4145" y="880"/>
                      </a:lnTo>
                      <a:lnTo>
                        <a:pt x="4141" y="883"/>
                      </a:lnTo>
                      <a:lnTo>
                        <a:pt x="4137" y="886"/>
                      </a:lnTo>
                      <a:lnTo>
                        <a:pt x="4132" y="889"/>
                      </a:lnTo>
                      <a:lnTo>
                        <a:pt x="4128" y="893"/>
                      </a:lnTo>
                      <a:lnTo>
                        <a:pt x="4123" y="895"/>
                      </a:lnTo>
                      <a:lnTo>
                        <a:pt x="4119" y="898"/>
                      </a:lnTo>
                      <a:lnTo>
                        <a:pt x="4115" y="901"/>
                      </a:lnTo>
                      <a:lnTo>
                        <a:pt x="4111" y="904"/>
                      </a:lnTo>
                      <a:lnTo>
                        <a:pt x="4106" y="907"/>
                      </a:lnTo>
                      <a:lnTo>
                        <a:pt x="4101" y="910"/>
                      </a:lnTo>
                      <a:lnTo>
                        <a:pt x="4097" y="913"/>
                      </a:lnTo>
                      <a:lnTo>
                        <a:pt x="4092" y="916"/>
                      </a:lnTo>
                      <a:lnTo>
                        <a:pt x="4088" y="919"/>
                      </a:lnTo>
                      <a:lnTo>
                        <a:pt x="4084" y="922"/>
                      </a:lnTo>
                      <a:lnTo>
                        <a:pt x="4079" y="925"/>
                      </a:lnTo>
                      <a:lnTo>
                        <a:pt x="4075" y="928"/>
                      </a:lnTo>
                      <a:lnTo>
                        <a:pt x="4070" y="932"/>
                      </a:lnTo>
                      <a:lnTo>
                        <a:pt x="4066" y="934"/>
                      </a:lnTo>
                      <a:lnTo>
                        <a:pt x="4056" y="940"/>
                      </a:lnTo>
                      <a:lnTo>
                        <a:pt x="4047" y="947"/>
                      </a:lnTo>
                      <a:lnTo>
                        <a:pt x="4038" y="952"/>
                      </a:lnTo>
                      <a:lnTo>
                        <a:pt x="4029" y="958"/>
                      </a:lnTo>
                      <a:lnTo>
                        <a:pt x="4020" y="965"/>
                      </a:lnTo>
                      <a:lnTo>
                        <a:pt x="4010" y="971"/>
                      </a:lnTo>
                      <a:lnTo>
                        <a:pt x="4001" y="977"/>
                      </a:lnTo>
                      <a:lnTo>
                        <a:pt x="3992" y="983"/>
                      </a:lnTo>
                      <a:lnTo>
                        <a:pt x="3983" y="989"/>
                      </a:lnTo>
                      <a:lnTo>
                        <a:pt x="3972" y="995"/>
                      </a:lnTo>
                      <a:lnTo>
                        <a:pt x="3963" y="1002"/>
                      </a:lnTo>
                      <a:lnTo>
                        <a:pt x="3954" y="1008"/>
                      </a:lnTo>
                      <a:lnTo>
                        <a:pt x="3945" y="1013"/>
                      </a:lnTo>
                      <a:lnTo>
                        <a:pt x="3935" y="1019"/>
                      </a:lnTo>
                      <a:lnTo>
                        <a:pt x="3925" y="1026"/>
                      </a:lnTo>
                      <a:lnTo>
                        <a:pt x="3916" y="1032"/>
                      </a:lnTo>
                      <a:lnTo>
                        <a:pt x="3907" y="1038"/>
                      </a:lnTo>
                      <a:lnTo>
                        <a:pt x="3896" y="1043"/>
                      </a:lnTo>
                      <a:lnTo>
                        <a:pt x="3887" y="1049"/>
                      </a:lnTo>
                      <a:lnTo>
                        <a:pt x="3878" y="1055"/>
                      </a:lnTo>
                      <a:lnTo>
                        <a:pt x="3867" y="1062"/>
                      </a:lnTo>
                      <a:lnTo>
                        <a:pt x="3858" y="1067"/>
                      </a:lnTo>
                      <a:lnTo>
                        <a:pt x="3848" y="1073"/>
                      </a:lnTo>
                      <a:lnTo>
                        <a:pt x="3839" y="1079"/>
                      </a:lnTo>
                      <a:lnTo>
                        <a:pt x="3834" y="1081"/>
                      </a:lnTo>
                      <a:lnTo>
                        <a:pt x="3829" y="1085"/>
                      </a:lnTo>
                      <a:lnTo>
                        <a:pt x="3824" y="1087"/>
                      </a:lnTo>
                      <a:lnTo>
                        <a:pt x="3819" y="1091"/>
                      </a:lnTo>
                      <a:lnTo>
                        <a:pt x="3814" y="1093"/>
                      </a:lnTo>
                      <a:lnTo>
                        <a:pt x="3810" y="1096"/>
                      </a:lnTo>
                      <a:lnTo>
                        <a:pt x="3804" y="1099"/>
                      </a:lnTo>
                      <a:lnTo>
                        <a:pt x="3799" y="1102"/>
                      </a:lnTo>
                      <a:lnTo>
                        <a:pt x="3795" y="1104"/>
                      </a:lnTo>
                      <a:lnTo>
                        <a:pt x="3790" y="1107"/>
                      </a:lnTo>
                      <a:lnTo>
                        <a:pt x="3785" y="1110"/>
                      </a:lnTo>
                      <a:lnTo>
                        <a:pt x="3780" y="1112"/>
                      </a:lnTo>
                      <a:lnTo>
                        <a:pt x="3775" y="1116"/>
                      </a:lnTo>
                      <a:lnTo>
                        <a:pt x="3771" y="1118"/>
                      </a:lnTo>
                      <a:lnTo>
                        <a:pt x="3766" y="1120"/>
                      </a:lnTo>
                      <a:lnTo>
                        <a:pt x="3760" y="1124"/>
                      </a:lnTo>
                      <a:lnTo>
                        <a:pt x="3756" y="1126"/>
                      </a:lnTo>
                      <a:lnTo>
                        <a:pt x="3751" y="1129"/>
                      </a:lnTo>
                      <a:lnTo>
                        <a:pt x="3746" y="1132"/>
                      </a:lnTo>
                      <a:lnTo>
                        <a:pt x="3741" y="1134"/>
                      </a:lnTo>
                      <a:lnTo>
                        <a:pt x="3736" y="1137"/>
                      </a:lnTo>
                      <a:lnTo>
                        <a:pt x="3732" y="1139"/>
                      </a:lnTo>
                      <a:lnTo>
                        <a:pt x="3727" y="1142"/>
                      </a:lnTo>
                      <a:lnTo>
                        <a:pt x="3721" y="1145"/>
                      </a:lnTo>
                      <a:lnTo>
                        <a:pt x="3717" y="1147"/>
                      </a:lnTo>
                      <a:lnTo>
                        <a:pt x="3712" y="1149"/>
                      </a:lnTo>
                      <a:lnTo>
                        <a:pt x="3707" y="1153"/>
                      </a:lnTo>
                      <a:lnTo>
                        <a:pt x="3702" y="1155"/>
                      </a:lnTo>
                      <a:lnTo>
                        <a:pt x="3697" y="1157"/>
                      </a:lnTo>
                      <a:lnTo>
                        <a:pt x="3692" y="1160"/>
                      </a:lnTo>
                      <a:lnTo>
                        <a:pt x="3688" y="1162"/>
                      </a:lnTo>
                      <a:lnTo>
                        <a:pt x="3682" y="1164"/>
                      </a:lnTo>
                      <a:lnTo>
                        <a:pt x="3677" y="1166"/>
                      </a:lnTo>
                      <a:lnTo>
                        <a:pt x="3673" y="1170"/>
                      </a:lnTo>
                      <a:lnTo>
                        <a:pt x="3668" y="1172"/>
                      </a:lnTo>
                      <a:lnTo>
                        <a:pt x="3664" y="1175"/>
                      </a:lnTo>
                      <a:lnTo>
                        <a:pt x="3658" y="1177"/>
                      </a:lnTo>
                      <a:lnTo>
                        <a:pt x="3653" y="1179"/>
                      </a:lnTo>
                      <a:lnTo>
                        <a:pt x="3649" y="1181"/>
                      </a:lnTo>
                      <a:lnTo>
                        <a:pt x="3644" y="1184"/>
                      </a:lnTo>
                      <a:lnTo>
                        <a:pt x="3638" y="1186"/>
                      </a:lnTo>
                      <a:lnTo>
                        <a:pt x="3634" y="1188"/>
                      </a:lnTo>
                      <a:lnTo>
                        <a:pt x="3629" y="1191"/>
                      </a:lnTo>
                      <a:lnTo>
                        <a:pt x="3624" y="1193"/>
                      </a:lnTo>
                      <a:lnTo>
                        <a:pt x="3620" y="1194"/>
                      </a:lnTo>
                      <a:lnTo>
                        <a:pt x="3614" y="1196"/>
                      </a:lnTo>
                      <a:lnTo>
                        <a:pt x="3609" y="1199"/>
                      </a:lnTo>
                      <a:lnTo>
                        <a:pt x="3605" y="1201"/>
                      </a:lnTo>
                      <a:lnTo>
                        <a:pt x="3600" y="1203"/>
                      </a:lnTo>
                      <a:lnTo>
                        <a:pt x="3596" y="1206"/>
                      </a:lnTo>
                      <a:lnTo>
                        <a:pt x="3590" y="1207"/>
                      </a:lnTo>
                      <a:lnTo>
                        <a:pt x="3585" y="1209"/>
                      </a:lnTo>
                      <a:lnTo>
                        <a:pt x="3581" y="1211"/>
                      </a:lnTo>
                      <a:lnTo>
                        <a:pt x="3576" y="1214"/>
                      </a:lnTo>
                      <a:lnTo>
                        <a:pt x="3571" y="1215"/>
                      </a:lnTo>
                      <a:lnTo>
                        <a:pt x="3566" y="1217"/>
                      </a:lnTo>
                      <a:lnTo>
                        <a:pt x="3561" y="1219"/>
                      </a:lnTo>
                      <a:lnTo>
                        <a:pt x="3556" y="1221"/>
                      </a:lnTo>
                      <a:lnTo>
                        <a:pt x="3552" y="1223"/>
                      </a:lnTo>
                      <a:lnTo>
                        <a:pt x="3547" y="1225"/>
                      </a:lnTo>
                      <a:lnTo>
                        <a:pt x="3543" y="1226"/>
                      </a:lnTo>
                      <a:lnTo>
                        <a:pt x="3538" y="1229"/>
                      </a:lnTo>
                      <a:lnTo>
                        <a:pt x="3532" y="1230"/>
                      </a:lnTo>
                      <a:lnTo>
                        <a:pt x="3528" y="1232"/>
                      </a:lnTo>
                      <a:lnTo>
                        <a:pt x="3523" y="1233"/>
                      </a:lnTo>
                      <a:lnTo>
                        <a:pt x="3518" y="1236"/>
                      </a:lnTo>
                      <a:lnTo>
                        <a:pt x="3514" y="1237"/>
                      </a:lnTo>
                      <a:lnTo>
                        <a:pt x="3509" y="1238"/>
                      </a:lnTo>
                      <a:lnTo>
                        <a:pt x="3505" y="1240"/>
                      </a:lnTo>
                      <a:lnTo>
                        <a:pt x="3500" y="1241"/>
                      </a:lnTo>
                      <a:lnTo>
                        <a:pt x="3494" y="1244"/>
                      </a:lnTo>
                      <a:lnTo>
                        <a:pt x="3490" y="1245"/>
                      </a:lnTo>
                      <a:lnTo>
                        <a:pt x="3485" y="1246"/>
                      </a:lnTo>
                      <a:lnTo>
                        <a:pt x="3480" y="1247"/>
                      </a:lnTo>
                      <a:lnTo>
                        <a:pt x="3476" y="1249"/>
                      </a:lnTo>
                      <a:lnTo>
                        <a:pt x="3471" y="1251"/>
                      </a:lnTo>
                      <a:lnTo>
                        <a:pt x="3467" y="1252"/>
                      </a:lnTo>
                      <a:lnTo>
                        <a:pt x="3462" y="1253"/>
                      </a:lnTo>
                      <a:lnTo>
                        <a:pt x="3457" y="1254"/>
                      </a:lnTo>
                      <a:lnTo>
                        <a:pt x="3453" y="1255"/>
                      </a:lnTo>
                      <a:lnTo>
                        <a:pt x="3448" y="1256"/>
                      </a:lnTo>
                      <a:lnTo>
                        <a:pt x="3443" y="1257"/>
                      </a:lnTo>
                      <a:lnTo>
                        <a:pt x="3439" y="1259"/>
                      </a:lnTo>
                      <a:lnTo>
                        <a:pt x="3433" y="1261"/>
                      </a:lnTo>
                      <a:lnTo>
                        <a:pt x="3428" y="1261"/>
                      </a:lnTo>
                      <a:lnTo>
                        <a:pt x="3424" y="1262"/>
                      </a:lnTo>
                      <a:lnTo>
                        <a:pt x="3419" y="1263"/>
                      </a:lnTo>
                      <a:lnTo>
                        <a:pt x="3415" y="1264"/>
                      </a:lnTo>
                      <a:lnTo>
                        <a:pt x="3410" y="1266"/>
                      </a:lnTo>
                      <a:lnTo>
                        <a:pt x="3405" y="1267"/>
                      </a:lnTo>
                      <a:lnTo>
                        <a:pt x="3401" y="1268"/>
                      </a:lnTo>
                      <a:lnTo>
                        <a:pt x="3396" y="1268"/>
                      </a:lnTo>
                      <a:lnTo>
                        <a:pt x="3392" y="1269"/>
                      </a:lnTo>
                      <a:lnTo>
                        <a:pt x="3387" y="1270"/>
                      </a:lnTo>
                      <a:lnTo>
                        <a:pt x="3382" y="1270"/>
                      </a:lnTo>
                      <a:lnTo>
                        <a:pt x="3379" y="1271"/>
                      </a:lnTo>
                      <a:lnTo>
                        <a:pt x="3374" y="1272"/>
                      </a:lnTo>
                      <a:lnTo>
                        <a:pt x="3370" y="1272"/>
                      </a:lnTo>
                      <a:lnTo>
                        <a:pt x="3365" y="1274"/>
                      </a:lnTo>
                      <a:lnTo>
                        <a:pt x="3361" y="1274"/>
                      </a:lnTo>
                      <a:lnTo>
                        <a:pt x="3358" y="1274"/>
                      </a:lnTo>
                      <a:lnTo>
                        <a:pt x="3356" y="1275"/>
                      </a:lnTo>
                      <a:lnTo>
                        <a:pt x="3354" y="1275"/>
                      </a:lnTo>
                      <a:lnTo>
                        <a:pt x="3351" y="1275"/>
                      </a:lnTo>
                      <a:lnTo>
                        <a:pt x="3349" y="1275"/>
                      </a:lnTo>
                      <a:lnTo>
                        <a:pt x="3347" y="1275"/>
                      </a:lnTo>
                      <a:lnTo>
                        <a:pt x="3344" y="1276"/>
                      </a:lnTo>
                      <a:lnTo>
                        <a:pt x="3342" y="1276"/>
                      </a:lnTo>
                      <a:lnTo>
                        <a:pt x="3340" y="1276"/>
                      </a:lnTo>
                      <a:lnTo>
                        <a:pt x="3337" y="1276"/>
                      </a:lnTo>
                      <a:lnTo>
                        <a:pt x="3335" y="1276"/>
                      </a:lnTo>
                      <a:lnTo>
                        <a:pt x="3333" y="1276"/>
                      </a:lnTo>
                      <a:lnTo>
                        <a:pt x="3331" y="1276"/>
                      </a:lnTo>
                      <a:lnTo>
                        <a:pt x="3328" y="1277"/>
                      </a:lnTo>
                      <a:lnTo>
                        <a:pt x="3326" y="1277"/>
                      </a:lnTo>
                      <a:lnTo>
                        <a:pt x="3324" y="1277"/>
                      </a:lnTo>
                      <a:lnTo>
                        <a:pt x="3321" y="1277"/>
                      </a:lnTo>
                      <a:lnTo>
                        <a:pt x="3320" y="1277"/>
                      </a:lnTo>
                      <a:lnTo>
                        <a:pt x="3318" y="1277"/>
                      </a:lnTo>
                      <a:lnTo>
                        <a:pt x="3316" y="1277"/>
                      </a:lnTo>
                      <a:lnTo>
                        <a:pt x="3313" y="1277"/>
                      </a:lnTo>
                      <a:lnTo>
                        <a:pt x="3311" y="1277"/>
                      </a:lnTo>
                      <a:lnTo>
                        <a:pt x="3309" y="1277"/>
                      </a:lnTo>
                      <a:lnTo>
                        <a:pt x="3306" y="1277"/>
                      </a:lnTo>
                      <a:lnTo>
                        <a:pt x="3301" y="1277"/>
                      </a:lnTo>
                      <a:lnTo>
                        <a:pt x="3295" y="1277"/>
                      </a:lnTo>
                      <a:lnTo>
                        <a:pt x="3289" y="1277"/>
                      </a:lnTo>
                      <a:lnTo>
                        <a:pt x="3283" y="1277"/>
                      </a:lnTo>
                      <a:lnTo>
                        <a:pt x="3278" y="1277"/>
                      </a:lnTo>
                      <a:lnTo>
                        <a:pt x="3272" y="1277"/>
                      </a:lnTo>
                      <a:lnTo>
                        <a:pt x="3267" y="1277"/>
                      </a:lnTo>
                      <a:lnTo>
                        <a:pt x="3261" y="1277"/>
                      </a:lnTo>
                      <a:lnTo>
                        <a:pt x="3256" y="1277"/>
                      </a:lnTo>
                      <a:lnTo>
                        <a:pt x="3250" y="1277"/>
                      </a:lnTo>
                      <a:lnTo>
                        <a:pt x="3244" y="1277"/>
                      </a:lnTo>
                      <a:lnTo>
                        <a:pt x="3238" y="1277"/>
                      </a:lnTo>
                      <a:lnTo>
                        <a:pt x="3233" y="1277"/>
                      </a:lnTo>
                      <a:lnTo>
                        <a:pt x="3227" y="1277"/>
                      </a:lnTo>
                      <a:lnTo>
                        <a:pt x="3221" y="1277"/>
                      </a:lnTo>
                      <a:lnTo>
                        <a:pt x="3215" y="1276"/>
                      </a:lnTo>
                      <a:lnTo>
                        <a:pt x="3210" y="1276"/>
                      </a:lnTo>
                      <a:lnTo>
                        <a:pt x="3204" y="1276"/>
                      </a:lnTo>
                      <a:lnTo>
                        <a:pt x="3198" y="1276"/>
                      </a:lnTo>
                      <a:lnTo>
                        <a:pt x="3191" y="1276"/>
                      </a:lnTo>
                      <a:lnTo>
                        <a:pt x="3185" y="1276"/>
                      </a:lnTo>
                      <a:lnTo>
                        <a:pt x="3180" y="1276"/>
                      </a:lnTo>
                      <a:lnTo>
                        <a:pt x="3174" y="1275"/>
                      </a:lnTo>
                      <a:lnTo>
                        <a:pt x="3168" y="1275"/>
                      </a:lnTo>
                      <a:lnTo>
                        <a:pt x="3162" y="1275"/>
                      </a:lnTo>
                      <a:lnTo>
                        <a:pt x="3157" y="1275"/>
                      </a:lnTo>
                      <a:lnTo>
                        <a:pt x="3151" y="1275"/>
                      </a:lnTo>
                      <a:lnTo>
                        <a:pt x="3145" y="1274"/>
                      </a:lnTo>
                      <a:lnTo>
                        <a:pt x="3139" y="1274"/>
                      </a:lnTo>
                      <a:lnTo>
                        <a:pt x="3134" y="1274"/>
                      </a:lnTo>
                      <a:lnTo>
                        <a:pt x="3127" y="1274"/>
                      </a:lnTo>
                      <a:lnTo>
                        <a:pt x="3121" y="1272"/>
                      </a:lnTo>
                      <a:lnTo>
                        <a:pt x="3115" y="1272"/>
                      </a:lnTo>
                      <a:lnTo>
                        <a:pt x="3109" y="1272"/>
                      </a:lnTo>
                      <a:lnTo>
                        <a:pt x="3104" y="1272"/>
                      </a:lnTo>
                      <a:lnTo>
                        <a:pt x="3098" y="1271"/>
                      </a:lnTo>
                      <a:lnTo>
                        <a:pt x="3091" y="1271"/>
                      </a:lnTo>
                      <a:lnTo>
                        <a:pt x="3085" y="1271"/>
                      </a:lnTo>
                      <a:lnTo>
                        <a:pt x="3079" y="1271"/>
                      </a:lnTo>
                      <a:lnTo>
                        <a:pt x="3074" y="1270"/>
                      </a:lnTo>
                      <a:lnTo>
                        <a:pt x="3068" y="1270"/>
                      </a:lnTo>
                      <a:lnTo>
                        <a:pt x="3061" y="1270"/>
                      </a:lnTo>
                      <a:lnTo>
                        <a:pt x="3055" y="1269"/>
                      </a:lnTo>
                      <a:lnTo>
                        <a:pt x="3049" y="1269"/>
                      </a:lnTo>
                      <a:lnTo>
                        <a:pt x="3044" y="1268"/>
                      </a:lnTo>
                      <a:lnTo>
                        <a:pt x="3038" y="1268"/>
                      </a:lnTo>
                      <a:lnTo>
                        <a:pt x="3031" y="1268"/>
                      </a:lnTo>
                      <a:lnTo>
                        <a:pt x="3025" y="1267"/>
                      </a:lnTo>
                      <a:lnTo>
                        <a:pt x="3019" y="1267"/>
                      </a:lnTo>
                      <a:lnTo>
                        <a:pt x="3014" y="1267"/>
                      </a:lnTo>
                      <a:lnTo>
                        <a:pt x="3007" y="1266"/>
                      </a:lnTo>
                      <a:lnTo>
                        <a:pt x="3001" y="1266"/>
                      </a:lnTo>
                      <a:lnTo>
                        <a:pt x="2995" y="1264"/>
                      </a:lnTo>
                      <a:lnTo>
                        <a:pt x="2988" y="1264"/>
                      </a:lnTo>
                      <a:lnTo>
                        <a:pt x="2983" y="1264"/>
                      </a:lnTo>
                      <a:lnTo>
                        <a:pt x="2977" y="1263"/>
                      </a:lnTo>
                      <a:lnTo>
                        <a:pt x="2964" y="1262"/>
                      </a:lnTo>
                      <a:lnTo>
                        <a:pt x="2951" y="1261"/>
                      </a:lnTo>
                      <a:lnTo>
                        <a:pt x="2940" y="1260"/>
                      </a:lnTo>
                      <a:lnTo>
                        <a:pt x="2927" y="1259"/>
                      </a:lnTo>
                      <a:lnTo>
                        <a:pt x="2915" y="1257"/>
                      </a:lnTo>
                      <a:lnTo>
                        <a:pt x="2903" y="1256"/>
                      </a:lnTo>
                      <a:lnTo>
                        <a:pt x="2890" y="1255"/>
                      </a:lnTo>
                      <a:lnTo>
                        <a:pt x="2878" y="1254"/>
                      </a:lnTo>
                      <a:lnTo>
                        <a:pt x="2865" y="1253"/>
                      </a:lnTo>
                      <a:lnTo>
                        <a:pt x="2852" y="1252"/>
                      </a:lnTo>
                      <a:lnTo>
                        <a:pt x="2840" y="1251"/>
                      </a:lnTo>
                      <a:lnTo>
                        <a:pt x="2828" y="1249"/>
                      </a:lnTo>
                      <a:lnTo>
                        <a:pt x="2816" y="1247"/>
                      </a:lnTo>
                      <a:lnTo>
                        <a:pt x="2803" y="1246"/>
                      </a:lnTo>
                      <a:lnTo>
                        <a:pt x="2790" y="1245"/>
                      </a:lnTo>
                      <a:lnTo>
                        <a:pt x="2778" y="1244"/>
                      </a:lnTo>
                      <a:lnTo>
                        <a:pt x="2765" y="1241"/>
                      </a:lnTo>
                      <a:lnTo>
                        <a:pt x="2752" y="1240"/>
                      </a:lnTo>
                      <a:lnTo>
                        <a:pt x="2739" y="1239"/>
                      </a:lnTo>
                      <a:lnTo>
                        <a:pt x="2726" y="1237"/>
                      </a:lnTo>
                      <a:lnTo>
                        <a:pt x="2713" y="1236"/>
                      </a:lnTo>
                      <a:lnTo>
                        <a:pt x="2700" y="1234"/>
                      </a:lnTo>
                      <a:lnTo>
                        <a:pt x="2688" y="1232"/>
                      </a:lnTo>
                      <a:lnTo>
                        <a:pt x="2675" y="1231"/>
                      </a:lnTo>
                      <a:lnTo>
                        <a:pt x="2662" y="1229"/>
                      </a:lnTo>
                      <a:lnTo>
                        <a:pt x="2650" y="1228"/>
                      </a:lnTo>
                      <a:lnTo>
                        <a:pt x="2636" y="1225"/>
                      </a:lnTo>
                      <a:lnTo>
                        <a:pt x="2623" y="1224"/>
                      </a:lnTo>
                      <a:lnTo>
                        <a:pt x="2610" y="1223"/>
                      </a:lnTo>
                      <a:lnTo>
                        <a:pt x="2598" y="1221"/>
                      </a:lnTo>
                      <a:lnTo>
                        <a:pt x="2584" y="1218"/>
                      </a:lnTo>
                      <a:lnTo>
                        <a:pt x="2571" y="1217"/>
                      </a:lnTo>
                      <a:lnTo>
                        <a:pt x="2559" y="1215"/>
                      </a:lnTo>
                      <a:lnTo>
                        <a:pt x="2545" y="1214"/>
                      </a:lnTo>
                      <a:lnTo>
                        <a:pt x="2532" y="1211"/>
                      </a:lnTo>
                      <a:lnTo>
                        <a:pt x="2519" y="1210"/>
                      </a:lnTo>
                      <a:lnTo>
                        <a:pt x="2506" y="1208"/>
                      </a:lnTo>
                      <a:lnTo>
                        <a:pt x="2493" y="1206"/>
                      </a:lnTo>
                      <a:lnTo>
                        <a:pt x="2479" y="1204"/>
                      </a:lnTo>
                      <a:lnTo>
                        <a:pt x="2466" y="1202"/>
                      </a:lnTo>
                      <a:lnTo>
                        <a:pt x="2453" y="1200"/>
                      </a:lnTo>
                      <a:lnTo>
                        <a:pt x="2440" y="1199"/>
                      </a:lnTo>
                      <a:lnTo>
                        <a:pt x="2426" y="1196"/>
                      </a:lnTo>
                      <a:lnTo>
                        <a:pt x="2413" y="1194"/>
                      </a:lnTo>
                      <a:lnTo>
                        <a:pt x="2400" y="1193"/>
                      </a:lnTo>
                      <a:lnTo>
                        <a:pt x="2387" y="1191"/>
                      </a:lnTo>
                      <a:lnTo>
                        <a:pt x="2373" y="1188"/>
                      </a:lnTo>
                      <a:lnTo>
                        <a:pt x="2360" y="1186"/>
                      </a:lnTo>
                      <a:lnTo>
                        <a:pt x="2347" y="1185"/>
                      </a:lnTo>
                      <a:lnTo>
                        <a:pt x="2333" y="1183"/>
                      </a:lnTo>
                      <a:lnTo>
                        <a:pt x="2320" y="1180"/>
                      </a:lnTo>
                      <a:lnTo>
                        <a:pt x="2306" y="1178"/>
                      </a:lnTo>
                      <a:lnTo>
                        <a:pt x="2294" y="1177"/>
                      </a:lnTo>
                      <a:lnTo>
                        <a:pt x="2280" y="1175"/>
                      </a:lnTo>
                      <a:lnTo>
                        <a:pt x="2266" y="1172"/>
                      </a:lnTo>
                      <a:lnTo>
                        <a:pt x="2253" y="1170"/>
                      </a:lnTo>
                      <a:lnTo>
                        <a:pt x="2239" y="1169"/>
                      </a:lnTo>
                      <a:lnTo>
                        <a:pt x="2226" y="1166"/>
                      </a:lnTo>
                      <a:lnTo>
                        <a:pt x="2212" y="1164"/>
                      </a:lnTo>
                      <a:lnTo>
                        <a:pt x="2199" y="1162"/>
                      </a:lnTo>
                      <a:lnTo>
                        <a:pt x="2185" y="1160"/>
                      </a:lnTo>
                      <a:lnTo>
                        <a:pt x="2171" y="1158"/>
                      </a:lnTo>
                      <a:lnTo>
                        <a:pt x="2159" y="1156"/>
                      </a:lnTo>
                      <a:lnTo>
                        <a:pt x="2145" y="1154"/>
                      </a:lnTo>
                      <a:lnTo>
                        <a:pt x="2131" y="1152"/>
                      </a:lnTo>
                      <a:lnTo>
                        <a:pt x="2117" y="1149"/>
                      </a:lnTo>
                      <a:lnTo>
                        <a:pt x="2105" y="1148"/>
                      </a:lnTo>
                      <a:lnTo>
                        <a:pt x="2091" y="1146"/>
                      </a:lnTo>
                      <a:lnTo>
                        <a:pt x="2063" y="1141"/>
                      </a:lnTo>
                      <a:lnTo>
                        <a:pt x="2035" y="1138"/>
                      </a:lnTo>
                      <a:lnTo>
                        <a:pt x="2009" y="1133"/>
                      </a:lnTo>
                      <a:lnTo>
                        <a:pt x="1981" y="1129"/>
                      </a:lnTo>
                      <a:lnTo>
                        <a:pt x="1954" y="1125"/>
                      </a:lnTo>
                      <a:lnTo>
                        <a:pt x="1927" y="1120"/>
                      </a:lnTo>
                      <a:lnTo>
                        <a:pt x="1900" y="1117"/>
                      </a:lnTo>
                      <a:lnTo>
                        <a:pt x="1872" y="1112"/>
                      </a:lnTo>
                      <a:lnTo>
                        <a:pt x="1858" y="1110"/>
                      </a:lnTo>
                      <a:lnTo>
                        <a:pt x="1844" y="1109"/>
                      </a:lnTo>
                      <a:lnTo>
                        <a:pt x="1832" y="1107"/>
                      </a:lnTo>
                      <a:lnTo>
                        <a:pt x="1818" y="1104"/>
                      </a:lnTo>
                      <a:lnTo>
                        <a:pt x="1804" y="1103"/>
                      </a:lnTo>
                      <a:lnTo>
                        <a:pt x="1790" y="1101"/>
                      </a:lnTo>
                      <a:lnTo>
                        <a:pt x="1776" y="1099"/>
                      </a:lnTo>
                      <a:lnTo>
                        <a:pt x="1762" y="1096"/>
                      </a:lnTo>
                      <a:lnTo>
                        <a:pt x="1749" y="1095"/>
                      </a:lnTo>
                      <a:lnTo>
                        <a:pt x="1735" y="1093"/>
                      </a:lnTo>
                      <a:lnTo>
                        <a:pt x="1721" y="1092"/>
                      </a:lnTo>
                      <a:lnTo>
                        <a:pt x="1707" y="1089"/>
                      </a:lnTo>
                      <a:lnTo>
                        <a:pt x="1694" y="1087"/>
                      </a:lnTo>
                      <a:lnTo>
                        <a:pt x="1681" y="1086"/>
                      </a:lnTo>
                      <a:lnTo>
                        <a:pt x="1667" y="1084"/>
                      </a:lnTo>
                      <a:lnTo>
                        <a:pt x="1653" y="1081"/>
                      </a:lnTo>
                      <a:lnTo>
                        <a:pt x="1639" y="1080"/>
                      </a:lnTo>
                      <a:lnTo>
                        <a:pt x="1625" y="1078"/>
                      </a:lnTo>
                      <a:lnTo>
                        <a:pt x="1611" y="1077"/>
                      </a:lnTo>
                      <a:lnTo>
                        <a:pt x="1598" y="1074"/>
                      </a:lnTo>
                      <a:lnTo>
                        <a:pt x="1584" y="1073"/>
                      </a:lnTo>
                      <a:lnTo>
                        <a:pt x="1570" y="1071"/>
                      </a:lnTo>
                      <a:lnTo>
                        <a:pt x="1557" y="1070"/>
                      </a:lnTo>
                      <a:lnTo>
                        <a:pt x="1544" y="1067"/>
                      </a:lnTo>
                      <a:lnTo>
                        <a:pt x="1530" y="1066"/>
                      </a:lnTo>
                      <a:lnTo>
                        <a:pt x="1516" y="1065"/>
                      </a:lnTo>
                      <a:lnTo>
                        <a:pt x="1502" y="1063"/>
                      </a:lnTo>
                      <a:lnTo>
                        <a:pt x="1488" y="1062"/>
                      </a:lnTo>
                      <a:lnTo>
                        <a:pt x="1474" y="1059"/>
                      </a:lnTo>
                      <a:lnTo>
                        <a:pt x="1461" y="1058"/>
                      </a:lnTo>
                      <a:lnTo>
                        <a:pt x="1447" y="1057"/>
                      </a:lnTo>
                      <a:lnTo>
                        <a:pt x="1434" y="1055"/>
                      </a:lnTo>
                      <a:lnTo>
                        <a:pt x="1420" y="1054"/>
                      </a:lnTo>
                      <a:lnTo>
                        <a:pt x="1406" y="1053"/>
                      </a:lnTo>
                      <a:lnTo>
                        <a:pt x="1393" y="1051"/>
                      </a:lnTo>
                      <a:lnTo>
                        <a:pt x="1379" y="1049"/>
                      </a:lnTo>
                      <a:lnTo>
                        <a:pt x="1365" y="1048"/>
                      </a:lnTo>
                      <a:lnTo>
                        <a:pt x="1352" y="1047"/>
                      </a:lnTo>
                      <a:lnTo>
                        <a:pt x="1338" y="1046"/>
                      </a:lnTo>
                      <a:lnTo>
                        <a:pt x="1325" y="1044"/>
                      </a:lnTo>
                      <a:lnTo>
                        <a:pt x="1311" y="1043"/>
                      </a:lnTo>
                      <a:lnTo>
                        <a:pt x="1297" y="1042"/>
                      </a:lnTo>
                      <a:lnTo>
                        <a:pt x="1284" y="1040"/>
                      </a:lnTo>
                      <a:lnTo>
                        <a:pt x="1270" y="1039"/>
                      </a:lnTo>
                      <a:lnTo>
                        <a:pt x="1257" y="1038"/>
                      </a:lnTo>
                      <a:lnTo>
                        <a:pt x="1243" y="1036"/>
                      </a:lnTo>
                      <a:lnTo>
                        <a:pt x="1230" y="1035"/>
                      </a:lnTo>
                      <a:lnTo>
                        <a:pt x="1216" y="1034"/>
                      </a:lnTo>
                      <a:lnTo>
                        <a:pt x="1202" y="1033"/>
                      </a:lnTo>
                      <a:lnTo>
                        <a:pt x="1190" y="1032"/>
                      </a:lnTo>
                      <a:lnTo>
                        <a:pt x="1176" y="1031"/>
                      </a:lnTo>
                      <a:lnTo>
                        <a:pt x="1162" y="1029"/>
                      </a:lnTo>
                      <a:lnTo>
                        <a:pt x="1149" y="1028"/>
                      </a:lnTo>
                      <a:lnTo>
                        <a:pt x="1136" y="1027"/>
                      </a:lnTo>
                      <a:lnTo>
                        <a:pt x="1122" y="1027"/>
                      </a:lnTo>
                      <a:lnTo>
                        <a:pt x="1109" y="1026"/>
                      </a:lnTo>
                      <a:lnTo>
                        <a:pt x="1102" y="1025"/>
                      </a:lnTo>
                      <a:lnTo>
                        <a:pt x="1095" y="1025"/>
                      </a:lnTo>
                      <a:lnTo>
                        <a:pt x="1088" y="1024"/>
                      </a:lnTo>
                      <a:lnTo>
                        <a:pt x="1081" y="1024"/>
                      </a:lnTo>
                      <a:lnTo>
                        <a:pt x="1076" y="1024"/>
                      </a:lnTo>
                      <a:lnTo>
                        <a:pt x="1069" y="1023"/>
                      </a:lnTo>
                      <a:lnTo>
                        <a:pt x="1062" y="1023"/>
                      </a:lnTo>
                      <a:lnTo>
                        <a:pt x="1055" y="1023"/>
                      </a:lnTo>
                      <a:lnTo>
                        <a:pt x="1048" y="1021"/>
                      </a:lnTo>
                      <a:lnTo>
                        <a:pt x="1042" y="1021"/>
                      </a:lnTo>
                      <a:lnTo>
                        <a:pt x="1035" y="1020"/>
                      </a:lnTo>
                      <a:lnTo>
                        <a:pt x="1028" y="1020"/>
                      </a:lnTo>
                      <a:lnTo>
                        <a:pt x="1022" y="1020"/>
                      </a:lnTo>
                      <a:lnTo>
                        <a:pt x="1015" y="1019"/>
                      </a:lnTo>
                      <a:lnTo>
                        <a:pt x="1009" y="1019"/>
                      </a:lnTo>
                      <a:lnTo>
                        <a:pt x="1002" y="1019"/>
                      </a:lnTo>
                      <a:lnTo>
                        <a:pt x="995" y="1018"/>
                      </a:lnTo>
                      <a:lnTo>
                        <a:pt x="988" y="1018"/>
                      </a:lnTo>
                      <a:lnTo>
                        <a:pt x="982" y="1018"/>
                      </a:lnTo>
                      <a:lnTo>
                        <a:pt x="975" y="1018"/>
                      </a:lnTo>
                      <a:lnTo>
                        <a:pt x="969" y="1017"/>
                      </a:lnTo>
                      <a:lnTo>
                        <a:pt x="962" y="1017"/>
                      </a:lnTo>
                      <a:lnTo>
                        <a:pt x="956" y="1017"/>
                      </a:lnTo>
                      <a:lnTo>
                        <a:pt x="949" y="1016"/>
                      </a:lnTo>
                      <a:lnTo>
                        <a:pt x="942" y="1016"/>
                      </a:lnTo>
                      <a:lnTo>
                        <a:pt x="936" y="1016"/>
                      </a:lnTo>
                      <a:lnTo>
                        <a:pt x="929" y="1016"/>
                      </a:lnTo>
                      <a:lnTo>
                        <a:pt x="922" y="1015"/>
                      </a:lnTo>
                      <a:lnTo>
                        <a:pt x="916" y="1015"/>
                      </a:lnTo>
                      <a:lnTo>
                        <a:pt x="910" y="1015"/>
                      </a:lnTo>
                      <a:lnTo>
                        <a:pt x="903" y="1015"/>
                      </a:lnTo>
                      <a:lnTo>
                        <a:pt x="896" y="1015"/>
                      </a:lnTo>
                      <a:lnTo>
                        <a:pt x="890" y="1013"/>
                      </a:lnTo>
                      <a:lnTo>
                        <a:pt x="883" y="1013"/>
                      </a:lnTo>
                      <a:lnTo>
                        <a:pt x="876" y="1013"/>
                      </a:lnTo>
                      <a:lnTo>
                        <a:pt x="869" y="1013"/>
                      </a:lnTo>
                      <a:lnTo>
                        <a:pt x="864" y="1013"/>
                      </a:lnTo>
                      <a:lnTo>
                        <a:pt x="857" y="1013"/>
                      </a:lnTo>
                      <a:lnTo>
                        <a:pt x="850" y="1012"/>
                      </a:lnTo>
                      <a:lnTo>
                        <a:pt x="844" y="1012"/>
                      </a:lnTo>
                      <a:lnTo>
                        <a:pt x="837" y="1012"/>
                      </a:lnTo>
                      <a:lnTo>
                        <a:pt x="830" y="1012"/>
                      </a:lnTo>
                      <a:lnTo>
                        <a:pt x="825" y="1012"/>
                      </a:lnTo>
                      <a:lnTo>
                        <a:pt x="818" y="1012"/>
                      </a:lnTo>
                      <a:lnTo>
                        <a:pt x="811" y="1012"/>
                      </a:lnTo>
                      <a:lnTo>
                        <a:pt x="805" y="1012"/>
                      </a:lnTo>
                      <a:lnTo>
                        <a:pt x="798" y="1011"/>
                      </a:lnTo>
                      <a:lnTo>
                        <a:pt x="792" y="1011"/>
                      </a:lnTo>
                      <a:lnTo>
                        <a:pt x="785" y="1011"/>
                      </a:lnTo>
                      <a:lnTo>
                        <a:pt x="778" y="1011"/>
                      </a:lnTo>
                      <a:lnTo>
                        <a:pt x="773" y="1011"/>
                      </a:lnTo>
                      <a:lnTo>
                        <a:pt x="766" y="1011"/>
                      </a:lnTo>
                      <a:lnTo>
                        <a:pt x="759" y="1011"/>
                      </a:lnTo>
                      <a:lnTo>
                        <a:pt x="753" y="1011"/>
                      </a:lnTo>
                      <a:lnTo>
                        <a:pt x="746" y="1011"/>
                      </a:lnTo>
                      <a:lnTo>
                        <a:pt x="740" y="1011"/>
                      </a:lnTo>
                      <a:lnTo>
                        <a:pt x="734" y="1011"/>
                      </a:lnTo>
                      <a:lnTo>
                        <a:pt x="727" y="1011"/>
                      </a:lnTo>
                      <a:lnTo>
                        <a:pt x="721" y="1011"/>
                      </a:lnTo>
                      <a:lnTo>
                        <a:pt x="714" y="1011"/>
                      </a:lnTo>
                      <a:lnTo>
                        <a:pt x="708" y="1011"/>
                      </a:lnTo>
                      <a:lnTo>
                        <a:pt x="701" y="1011"/>
                      </a:lnTo>
                      <a:lnTo>
                        <a:pt x="696" y="1011"/>
                      </a:lnTo>
                      <a:lnTo>
                        <a:pt x="689" y="1011"/>
                      </a:lnTo>
                      <a:lnTo>
                        <a:pt x="682" y="1011"/>
                      </a:lnTo>
                      <a:lnTo>
                        <a:pt x="676" y="1011"/>
                      </a:lnTo>
                      <a:lnTo>
                        <a:pt x="669" y="1012"/>
                      </a:lnTo>
                      <a:lnTo>
                        <a:pt x="663" y="1012"/>
                      </a:lnTo>
                      <a:lnTo>
                        <a:pt x="656" y="1012"/>
                      </a:lnTo>
                      <a:lnTo>
                        <a:pt x="651" y="1012"/>
                      </a:lnTo>
                      <a:lnTo>
                        <a:pt x="644" y="1012"/>
                      </a:lnTo>
                      <a:lnTo>
                        <a:pt x="638" y="1012"/>
                      </a:lnTo>
                      <a:lnTo>
                        <a:pt x="631" y="1012"/>
                      </a:lnTo>
                      <a:lnTo>
                        <a:pt x="625" y="1012"/>
                      </a:lnTo>
                      <a:lnTo>
                        <a:pt x="618" y="1013"/>
                      </a:lnTo>
                      <a:lnTo>
                        <a:pt x="613" y="1013"/>
                      </a:lnTo>
                      <a:lnTo>
                        <a:pt x="606" y="1013"/>
                      </a:lnTo>
                      <a:lnTo>
                        <a:pt x="600" y="1013"/>
                      </a:lnTo>
                      <a:lnTo>
                        <a:pt x="593" y="1013"/>
                      </a:lnTo>
                      <a:lnTo>
                        <a:pt x="587" y="1013"/>
                      </a:lnTo>
                      <a:lnTo>
                        <a:pt x="580" y="1015"/>
                      </a:lnTo>
                      <a:lnTo>
                        <a:pt x="575" y="1015"/>
                      </a:lnTo>
                      <a:lnTo>
                        <a:pt x="568" y="1015"/>
                      </a:lnTo>
                      <a:lnTo>
                        <a:pt x="562" y="1015"/>
                      </a:lnTo>
                      <a:lnTo>
                        <a:pt x="555" y="1016"/>
                      </a:lnTo>
                      <a:lnTo>
                        <a:pt x="549" y="1016"/>
                      </a:lnTo>
                      <a:lnTo>
                        <a:pt x="542" y="1016"/>
                      </a:lnTo>
                      <a:lnTo>
                        <a:pt x="537" y="1016"/>
                      </a:lnTo>
                      <a:lnTo>
                        <a:pt x="530" y="1017"/>
                      </a:lnTo>
                      <a:lnTo>
                        <a:pt x="524" y="1017"/>
                      </a:lnTo>
                      <a:lnTo>
                        <a:pt x="518" y="1017"/>
                      </a:lnTo>
                      <a:lnTo>
                        <a:pt x="511" y="1018"/>
                      </a:lnTo>
                      <a:lnTo>
                        <a:pt x="505" y="1018"/>
                      </a:lnTo>
                      <a:lnTo>
                        <a:pt x="498" y="1018"/>
                      </a:lnTo>
                      <a:lnTo>
                        <a:pt x="493" y="1019"/>
                      </a:lnTo>
                      <a:lnTo>
                        <a:pt x="486" y="1019"/>
                      </a:lnTo>
                      <a:lnTo>
                        <a:pt x="480" y="1019"/>
                      </a:lnTo>
                      <a:lnTo>
                        <a:pt x="474" y="1020"/>
                      </a:lnTo>
                      <a:lnTo>
                        <a:pt x="467" y="1020"/>
                      </a:lnTo>
                      <a:lnTo>
                        <a:pt x="462" y="1021"/>
                      </a:lnTo>
                      <a:lnTo>
                        <a:pt x="455" y="1021"/>
                      </a:lnTo>
                      <a:lnTo>
                        <a:pt x="449" y="1021"/>
                      </a:lnTo>
                      <a:lnTo>
                        <a:pt x="443" y="1023"/>
                      </a:lnTo>
                      <a:lnTo>
                        <a:pt x="436" y="1023"/>
                      </a:lnTo>
                      <a:lnTo>
                        <a:pt x="431" y="1024"/>
                      </a:lnTo>
                      <a:lnTo>
                        <a:pt x="425" y="1024"/>
                      </a:lnTo>
                      <a:lnTo>
                        <a:pt x="418" y="1025"/>
                      </a:lnTo>
                      <a:lnTo>
                        <a:pt x="412" y="1025"/>
                      </a:lnTo>
                      <a:lnTo>
                        <a:pt x="406" y="1026"/>
                      </a:lnTo>
                      <a:lnTo>
                        <a:pt x="399" y="1026"/>
                      </a:lnTo>
                      <a:lnTo>
                        <a:pt x="394" y="1027"/>
                      </a:lnTo>
                      <a:lnTo>
                        <a:pt x="388" y="1027"/>
                      </a:lnTo>
                      <a:lnTo>
                        <a:pt x="381" y="1028"/>
                      </a:lnTo>
                      <a:lnTo>
                        <a:pt x="375" y="1028"/>
                      </a:lnTo>
                      <a:lnTo>
                        <a:pt x="369" y="1029"/>
                      </a:lnTo>
                      <a:lnTo>
                        <a:pt x="363" y="1029"/>
                      </a:lnTo>
                      <a:lnTo>
                        <a:pt x="357" y="1031"/>
                      </a:lnTo>
                      <a:lnTo>
                        <a:pt x="351" y="1032"/>
                      </a:lnTo>
                      <a:lnTo>
                        <a:pt x="344" y="1032"/>
                      </a:lnTo>
                      <a:lnTo>
                        <a:pt x="338" y="1033"/>
                      </a:lnTo>
                      <a:lnTo>
                        <a:pt x="333" y="1033"/>
                      </a:lnTo>
                      <a:lnTo>
                        <a:pt x="327" y="1034"/>
                      </a:lnTo>
                      <a:lnTo>
                        <a:pt x="320" y="1035"/>
                      </a:lnTo>
                      <a:lnTo>
                        <a:pt x="314" y="1035"/>
                      </a:lnTo>
                      <a:lnTo>
                        <a:pt x="308" y="1036"/>
                      </a:lnTo>
                      <a:lnTo>
                        <a:pt x="303" y="1038"/>
                      </a:lnTo>
                      <a:lnTo>
                        <a:pt x="296" y="1038"/>
                      </a:lnTo>
                      <a:lnTo>
                        <a:pt x="290" y="1039"/>
                      </a:lnTo>
                      <a:lnTo>
                        <a:pt x="284" y="1040"/>
                      </a:lnTo>
                      <a:lnTo>
                        <a:pt x="278" y="1040"/>
                      </a:lnTo>
                      <a:lnTo>
                        <a:pt x="272" y="1041"/>
                      </a:lnTo>
                      <a:lnTo>
                        <a:pt x="266" y="1042"/>
                      </a:lnTo>
                      <a:lnTo>
                        <a:pt x="260" y="1042"/>
                      </a:lnTo>
                      <a:lnTo>
                        <a:pt x="254" y="1043"/>
                      </a:lnTo>
                      <a:lnTo>
                        <a:pt x="247" y="1044"/>
                      </a:lnTo>
                      <a:lnTo>
                        <a:pt x="242" y="1046"/>
                      </a:lnTo>
                      <a:lnTo>
                        <a:pt x="236" y="1046"/>
                      </a:lnTo>
                      <a:lnTo>
                        <a:pt x="230" y="1047"/>
                      </a:lnTo>
                      <a:lnTo>
                        <a:pt x="224" y="1048"/>
                      </a:lnTo>
                      <a:lnTo>
                        <a:pt x="217" y="1049"/>
                      </a:lnTo>
                      <a:lnTo>
                        <a:pt x="212" y="1050"/>
                      </a:lnTo>
                      <a:lnTo>
                        <a:pt x="206" y="1050"/>
                      </a:lnTo>
                      <a:lnTo>
                        <a:pt x="200" y="1051"/>
                      </a:lnTo>
                      <a:lnTo>
                        <a:pt x="194" y="1053"/>
                      </a:lnTo>
                      <a:lnTo>
                        <a:pt x="187" y="1054"/>
                      </a:lnTo>
                      <a:lnTo>
                        <a:pt x="182" y="1055"/>
                      </a:lnTo>
                      <a:lnTo>
                        <a:pt x="176" y="1056"/>
                      </a:lnTo>
                      <a:lnTo>
                        <a:pt x="170" y="1056"/>
                      </a:lnTo>
                      <a:lnTo>
                        <a:pt x="164" y="1057"/>
                      </a:lnTo>
                      <a:lnTo>
                        <a:pt x="159" y="1058"/>
                      </a:lnTo>
                      <a:lnTo>
                        <a:pt x="152" y="1059"/>
                      </a:lnTo>
                      <a:lnTo>
                        <a:pt x="146" y="1061"/>
                      </a:lnTo>
                      <a:lnTo>
                        <a:pt x="140" y="1062"/>
                      </a:lnTo>
                      <a:lnTo>
                        <a:pt x="134" y="1063"/>
                      </a:lnTo>
                      <a:lnTo>
                        <a:pt x="129" y="1064"/>
                      </a:lnTo>
                      <a:lnTo>
                        <a:pt x="123" y="1064"/>
                      </a:lnTo>
                      <a:lnTo>
                        <a:pt x="116" y="1065"/>
                      </a:lnTo>
                      <a:lnTo>
                        <a:pt x="110" y="1066"/>
                      </a:lnTo>
                      <a:lnTo>
                        <a:pt x="104" y="1067"/>
                      </a:lnTo>
                      <a:lnTo>
                        <a:pt x="99" y="1069"/>
                      </a:lnTo>
                      <a:lnTo>
                        <a:pt x="93" y="1070"/>
                      </a:lnTo>
                      <a:lnTo>
                        <a:pt x="87" y="1071"/>
                      </a:lnTo>
                      <a:lnTo>
                        <a:pt x="81" y="1072"/>
                      </a:lnTo>
                      <a:lnTo>
                        <a:pt x="74" y="1072"/>
                      </a:lnTo>
                      <a:lnTo>
                        <a:pt x="69" y="1073"/>
                      </a:lnTo>
                      <a:lnTo>
                        <a:pt x="63" y="1074"/>
                      </a:lnTo>
                      <a:lnTo>
                        <a:pt x="57" y="1076"/>
                      </a:lnTo>
                      <a:lnTo>
                        <a:pt x="51" y="1077"/>
                      </a:lnTo>
                      <a:lnTo>
                        <a:pt x="45" y="1077"/>
                      </a:lnTo>
                      <a:lnTo>
                        <a:pt x="39" y="1078"/>
                      </a:lnTo>
                      <a:lnTo>
                        <a:pt x="33" y="1079"/>
                      </a:lnTo>
                      <a:lnTo>
                        <a:pt x="27" y="1079"/>
                      </a:lnTo>
                      <a:lnTo>
                        <a:pt x="20" y="1080"/>
                      </a:lnTo>
                      <a:lnTo>
                        <a:pt x="15" y="1080"/>
                      </a:lnTo>
                      <a:lnTo>
                        <a:pt x="8" y="1079"/>
                      </a:lnTo>
                      <a:lnTo>
                        <a:pt x="0" y="107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93000"/>
                    </a:lnSpc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  <a:defRPr/>
                  </a:pPr>
                  <a:endParaRPr lang="cs-CZ" dirty="0">
                    <a:ea typeface="Microsoft YaHei" charset="-122"/>
                    <a:cs typeface="+mn-cs"/>
                  </a:endParaRPr>
                </a:p>
              </p:txBody>
            </p:sp>
            <p:sp>
              <p:nvSpPr>
                <p:cNvPr id="4111" name="Freeform 26"/>
                <p:cNvSpPr>
                  <a:spLocks noChangeArrowheads="1"/>
                </p:cNvSpPr>
                <p:nvPr/>
              </p:nvSpPr>
              <p:spPr bwMode="auto">
                <a:xfrm>
                  <a:off x="4896" y="277"/>
                  <a:ext cx="485" cy="76"/>
                </a:xfrm>
                <a:custGeom>
                  <a:avLst/>
                  <a:gdLst>
                    <a:gd name="T0" fmla="*/ 6806 w 6103"/>
                    <a:gd name="T1" fmla="*/ 3174 h 1114"/>
                    <a:gd name="T2" fmla="*/ 6806 w 6103"/>
                    <a:gd name="T3" fmla="*/ 3174 h 1114"/>
                    <a:gd name="T4" fmla="*/ 6806 w 6103"/>
                    <a:gd name="T5" fmla="*/ 3174 h 1114"/>
                    <a:gd name="T6" fmla="*/ 6806 w 6103"/>
                    <a:gd name="T7" fmla="*/ 3174 h 1114"/>
                    <a:gd name="T8" fmla="*/ 6806 w 6103"/>
                    <a:gd name="T9" fmla="*/ 3174 h 1114"/>
                    <a:gd name="T10" fmla="*/ 6806 w 6103"/>
                    <a:gd name="T11" fmla="*/ 3174 h 1114"/>
                    <a:gd name="T12" fmla="*/ 6806 w 6103"/>
                    <a:gd name="T13" fmla="*/ 3174 h 1114"/>
                    <a:gd name="T14" fmla="*/ 6806 w 6103"/>
                    <a:gd name="T15" fmla="*/ 3174 h 1114"/>
                    <a:gd name="T16" fmla="*/ 6806 w 6103"/>
                    <a:gd name="T17" fmla="*/ 3174 h 1114"/>
                    <a:gd name="T18" fmla="*/ 6806 w 6103"/>
                    <a:gd name="T19" fmla="*/ 3174 h 1114"/>
                    <a:gd name="T20" fmla="*/ 6806 w 6103"/>
                    <a:gd name="T21" fmla="*/ 3174 h 1114"/>
                    <a:gd name="T22" fmla="*/ 6806 w 6103"/>
                    <a:gd name="T23" fmla="*/ 3174 h 1114"/>
                    <a:gd name="T24" fmla="*/ 6806 w 6103"/>
                    <a:gd name="T25" fmla="*/ 3174 h 1114"/>
                    <a:gd name="T26" fmla="*/ 6806 w 6103"/>
                    <a:gd name="T27" fmla="*/ 3174 h 1114"/>
                    <a:gd name="T28" fmla="*/ 6806 w 6103"/>
                    <a:gd name="T29" fmla="*/ 3174 h 1114"/>
                    <a:gd name="T30" fmla="*/ 6806 w 6103"/>
                    <a:gd name="T31" fmla="*/ 3174 h 1114"/>
                    <a:gd name="T32" fmla="*/ 6806 w 6103"/>
                    <a:gd name="T33" fmla="*/ 3174 h 1114"/>
                    <a:gd name="T34" fmla="*/ 6806 w 6103"/>
                    <a:gd name="T35" fmla="*/ 3174 h 1114"/>
                    <a:gd name="T36" fmla="*/ 6806 w 6103"/>
                    <a:gd name="T37" fmla="*/ 3174 h 1114"/>
                    <a:gd name="T38" fmla="*/ 6806 w 6103"/>
                    <a:gd name="T39" fmla="*/ 3174 h 1114"/>
                    <a:gd name="T40" fmla="*/ 6806 w 6103"/>
                    <a:gd name="T41" fmla="*/ 3174 h 1114"/>
                    <a:gd name="T42" fmla="*/ 6806 w 6103"/>
                    <a:gd name="T43" fmla="*/ 3174 h 1114"/>
                    <a:gd name="T44" fmla="*/ 6806 w 6103"/>
                    <a:gd name="T45" fmla="*/ 3174 h 1114"/>
                    <a:gd name="T46" fmla="*/ 6806 w 6103"/>
                    <a:gd name="T47" fmla="*/ 3174 h 1114"/>
                    <a:gd name="T48" fmla="*/ 6806 w 6103"/>
                    <a:gd name="T49" fmla="*/ 3174 h 1114"/>
                    <a:gd name="T50" fmla="*/ 6806 w 6103"/>
                    <a:gd name="T51" fmla="*/ 3174 h 1114"/>
                    <a:gd name="T52" fmla="*/ 6806 w 6103"/>
                    <a:gd name="T53" fmla="*/ 3174 h 1114"/>
                    <a:gd name="T54" fmla="*/ 6806 w 6103"/>
                    <a:gd name="T55" fmla="*/ 3174 h 1114"/>
                    <a:gd name="T56" fmla="*/ 6806 w 6103"/>
                    <a:gd name="T57" fmla="*/ 3174 h 1114"/>
                    <a:gd name="T58" fmla="*/ 6806 w 6103"/>
                    <a:gd name="T59" fmla="*/ 3174 h 1114"/>
                    <a:gd name="T60" fmla="*/ 6806 w 6103"/>
                    <a:gd name="T61" fmla="*/ 3174 h 1114"/>
                    <a:gd name="T62" fmla="*/ 6806 w 6103"/>
                    <a:gd name="T63" fmla="*/ 3174 h 1114"/>
                    <a:gd name="T64" fmla="*/ 6806 w 6103"/>
                    <a:gd name="T65" fmla="*/ 3174 h 1114"/>
                    <a:gd name="T66" fmla="*/ 6806 w 6103"/>
                    <a:gd name="T67" fmla="*/ 3174 h 1114"/>
                    <a:gd name="T68" fmla="*/ 6806 w 6103"/>
                    <a:gd name="T69" fmla="*/ 3174 h 1114"/>
                    <a:gd name="T70" fmla="*/ 6806 w 6103"/>
                    <a:gd name="T71" fmla="*/ 3174 h 1114"/>
                    <a:gd name="T72" fmla="*/ 6806 w 6103"/>
                    <a:gd name="T73" fmla="*/ 3174 h 1114"/>
                    <a:gd name="T74" fmla="*/ 6806 w 6103"/>
                    <a:gd name="T75" fmla="*/ 3174 h 1114"/>
                    <a:gd name="T76" fmla="*/ 6806 w 6103"/>
                    <a:gd name="T77" fmla="*/ 3174 h 1114"/>
                    <a:gd name="T78" fmla="*/ 6806 w 6103"/>
                    <a:gd name="T79" fmla="*/ 3174 h 1114"/>
                    <a:gd name="T80" fmla="*/ 6806 w 6103"/>
                    <a:gd name="T81" fmla="*/ 3174 h 1114"/>
                    <a:gd name="T82" fmla="*/ 6806 w 6103"/>
                    <a:gd name="T83" fmla="*/ 3174 h 1114"/>
                    <a:gd name="T84" fmla="*/ 6806 w 6103"/>
                    <a:gd name="T85" fmla="*/ 3174 h 1114"/>
                    <a:gd name="T86" fmla="*/ 6806 w 6103"/>
                    <a:gd name="T87" fmla="*/ 3174 h 1114"/>
                    <a:gd name="T88" fmla="*/ 6806 w 6103"/>
                    <a:gd name="T89" fmla="*/ 3174 h 1114"/>
                    <a:gd name="T90" fmla="*/ 6806 w 6103"/>
                    <a:gd name="T91" fmla="*/ 3174 h 1114"/>
                    <a:gd name="T92" fmla="*/ 6806 w 6103"/>
                    <a:gd name="T93" fmla="*/ 3174 h 1114"/>
                    <a:gd name="T94" fmla="*/ 6806 w 6103"/>
                    <a:gd name="T95" fmla="*/ 3174 h 1114"/>
                    <a:gd name="T96" fmla="*/ 6806 w 6103"/>
                    <a:gd name="T97" fmla="*/ 3174 h 1114"/>
                    <a:gd name="T98" fmla="*/ 6806 w 6103"/>
                    <a:gd name="T99" fmla="*/ 3174 h 1114"/>
                    <a:gd name="T100" fmla="*/ 6806 w 6103"/>
                    <a:gd name="T101" fmla="*/ 3174 h 1114"/>
                    <a:gd name="T102" fmla="*/ 6806 w 6103"/>
                    <a:gd name="T103" fmla="*/ 3174 h 1114"/>
                    <a:gd name="T104" fmla="*/ 6806 w 6103"/>
                    <a:gd name="T105" fmla="*/ 3174 h 1114"/>
                    <a:gd name="T106" fmla="*/ 6806 w 6103"/>
                    <a:gd name="T107" fmla="*/ 0 h 1114"/>
                    <a:gd name="T108" fmla="*/ 6806 w 6103"/>
                    <a:gd name="T109" fmla="*/ 3174 h 1114"/>
                    <a:gd name="T110" fmla="*/ 6806 w 6103"/>
                    <a:gd name="T111" fmla="*/ 3174 h 1114"/>
                    <a:gd name="T112" fmla="*/ 6806 w 6103"/>
                    <a:gd name="T113" fmla="*/ 3174 h 1114"/>
                    <a:gd name="T114" fmla="*/ 6806 w 6103"/>
                    <a:gd name="T115" fmla="*/ 3174 h 1114"/>
                    <a:gd name="T116" fmla="*/ 6806 w 6103"/>
                    <a:gd name="T117" fmla="*/ 3174 h 1114"/>
                    <a:gd name="T118" fmla="*/ 6806 w 6103"/>
                    <a:gd name="T119" fmla="*/ 3174 h 1114"/>
                    <a:gd name="T120" fmla="*/ 6806 w 6103"/>
                    <a:gd name="T121" fmla="*/ 3174 h 1114"/>
                    <a:gd name="T122" fmla="*/ 6806 w 6103"/>
                    <a:gd name="T123" fmla="*/ 3174 h 1114"/>
                    <a:gd name="T124" fmla="*/ 6806 w 6103"/>
                    <a:gd name="T125" fmla="*/ 3174 h 1114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6103"/>
                    <a:gd name="T190" fmla="*/ 0 h 1114"/>
                    <a:gd name="T191" fmla="*/ 6103 w 6103"/>
                    <a:gd name="T192" fmla="*/ 1114 h 1114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6103" h="1114">
                      <a:moveTo>
                        <a:pt x="6103" y="104"/>
                      </a:moveTo>
                      <a:lnTo>
                        <a:pt x="6100" y="105"/>
                      </a:lnTo>
                      <a:lnTo>
                        <a:pt x="6096" y="105"/>
                      </a:lnTo>
                      <a:lnTo>
                        <a:pt x="6092" y="106"/>
                      </a:lnTo>
                      <a:lnTo>
                        <a:pt x="6088" y="107"/>
                      </a:lnTo>
                      <a:lnTo>
                        <a:pt x="6085" y="109"/>
                      </a:lnTo>
                      <a:lnTo>
                        <a:pt x="6080" y="110"/>
                      </a:lnTo>
                      <a:lnTo>
                        <a:pt x="6077" y="111"/>
                      </a:lnTo>
                      <a:lnTo>
                        <a:pt x="6073" y="112"/>
                      </a:lnTo>
                      <a:lnTo>
                        <a:pt x="6069" y="113"/>
                      </a:lnTo>
                      <a:lnTo>
                        <a:pt x="6064" y="113"/>
                      </a:lnTo>
                      <a:lnTo>
                        <a:pt x="6061" y="114"/>
                      </a:lnTo>
                      <a:lnTo>
                        <a:pt x="6056" y="116"/>
                      </a:lnTo>
                      <a:lnTo>
                        <a:pt x="6053" y="117"/>
                      </a:lnTo>
                      <a:lnTo>
                        <a:pt x="6048" y="118"/>
                      </a:lnTo>
                      <a:lnTo>
                        <a:pt x="6045" y="118"/>
                      </a:lnTo>
                      <a:lnTo>
                        <a:pt x="6040" y="119"/>
                      </a:lnTo>
                      <a:lnTo>
                        <a:pt x="6035" y="120"/>
                      </a:lnTo>
                      <a:lnTo>
                        <a:pt x="6031" y="121"/>
                      </a:lnTo>
                      <a:lnTo>
                        <a:pt x="6027" y="122"/>
                      </a:lnTo>
                      <a:lnTo>
                        <a:pt x="6023" y="122"/>
                      </a:lnTo>
                      <a:lnTo>
                        <a:pt x="6018" y="124"/>
                      </a:lnTo>
                      <a:lnTo>
                        <a:pt x="6013" y="125"/>
                      </a:lnTo>
                      <a:lnTo>
                        <a:pt x="6009" y="125"/>
                      </a:lnTo>
                      <a:lnTo>
                        <a:pt x="6005" y="126"/>
                      </a:lnTo>
                      <a:lnTo>
                        <a:pt x="6001" y="127"/>
                      </a:lnTo>
                      <a:lnTo>
                        <a:pt x="5996" y="128"/>
                      </a:lnTo>
                      <a:lnTo>
                        <a:pt x="5992" y="128"/>
                      </a:lnTo>
                      <a:lnTo>
                        <a:pt x="5987" y="129"/>
                      </a:lnTo>
                      <a:lnTo>
                        <a:pt x="5982" y="131"/>
                      </a:lnTo>
                      <a:lnTo>
                        <a:pt x="5978" y="131"/>
                      </a:lnTo>
                      <a:lnTo>
                        <a:pt x="5973" y="132"/>
                      </a:lnTo>
                      <a:lnTo>
                        <a:pt x="5967" y="133"/>
                      </a:lnTo>
                      <a:lnTo>
                        <a:pt x="5963" y="133"/>
                      </a:lnTo>
                      <a:lnTo>
                        <a:pt x="5958" y="134"/>
                      </a:lnTo>
                      <a:lnTo>
                        <a:pt x="5954" y="134"/>
                      </a:lnTo>
                      <a:lnTo>
                        <a:pt x="5949" y="135"/>
                      </a:lnTo>
                      <a:lnTo>
                        <a:pt x="5944" y="136"/>
                      </a:lnTo>
                      <a:lnTo>
                        <a:pt x="5939" y="136"/>
                      </a:lnTo>
                      <a:lnTo>
                        <a:pt x="5934" y="137"/>
                      </a:lnTo>
                      <a:lnTo>
                        <a:pt x="5929" y="139"/>
                      </a:lnTo>
                      <a:lnTo>
                        <a:pt x="5924" y="139"/>
                      </a:lnTo>
                      <a:lnTo>
                        <a:pt x="5919" y="140"/>
                      </a:lnTo>
                      <a:lnTo>
                        <a:pt x="5914" y="140"/>
                      </a:lnTo>
                      <a:lnTo>
                        <a:pt x="5909" y="141"/>
                      </a:lnTo>
                      <a:lnTo>
                        <a:pt x="5904" y="141"/>
                      </a:lnTo>
                      <a:lnTo>
                        <a:pt x="5899" y="142"/>
                      </a:lnTo>
                      <a:lnTo>
                        <a:pt x="5894" y="142"/>
                      </a:lnTo>
                      <a:lnTo>
                        <a:pt x="5889" y="143"/>
                      </a:lnTo>
                      <a:lnTo>
                        <a:pt x="5883" y="143"/>
                      </a:lnTo>
                      <a:lnTo>
                        <a:pt x="5879" y="144"/>
                      </a:lnTo>
                      <a:lnTo>
                        <a:pt x="5873" y="144"/>
                      </a:lnTo>
                      <a:lnTo>
                        <a:pt x="5867" y="145"/>
                      </a:lnTo>
                      <a:lnTo>
                        <a:pt x="5863" y="145"/>
                      </a:lnTo>
                      <a:lnTo>
                        <a:pt x="5857" y="147"/>
                      </a:lnTo>
                      <a:lnTo>
                        <a:pt x="5852" y="147"/>
                      </a:lnTo>
                      <a:lnTo>
                        <a:pt x="5846" y="148"/>
                      </a:lnTo>
                      <a:lnTo>
                        <a:pt x="5841" y="148"/>
                      </a:lnTo>
                      <a:lnTo>
                        <a:pt x="5836" y="149"/>
                      </a:lnTo>
                      <a:lnTo>
                        <a:pt x="5830" y="149"/>
                      </a:lnTo>
                      <a:lnTo>
                        <a:pt x="5824" y="150"/>
                      </a:lnTo>
                      <a:lnTo>
                        <a:pt x="5819" y="150"/>
                      </a:lnTo>
                      <a:lnTo>
                        <a:pt x="5814" y="150"/>
                      </a:lnTo>
                      <a:lnTo>
                        <a:pt x="5808" y="151"/>
                      </a:lnTo>
                      <a:lnTo>
                        <a:pt x="5803" y="151"/>
                      </a:lnTo>
                      <a:lnTo>
                        <a:pt x="5797" y="152"/>
                      </a:lnTo>
                      <a:lnTo>
                        <a:pt x="5791" y="152"/>
                      </a:lnTo>
                      <a:lnTo>
                        <a:pt x="5785" y="152"/>
                      </a:lnTo>
                      <a:lnTo>
                        <a:pt x="5780" y="154"/>
                      </a:lnTo>
                      <a:lnTo>
                        <a:pt x="5774" y="154"/>
                      </a:lnTo>
                      <a:lnTo>
                        <a:pt x="5768" y="154"/>
                      </a:lnTo>
                      <a:lnTo>
                        <a:pt x="5762" y="155"/>
                      </a:lnTo>
                      <a:lnTo>
                        <a:pt x="5757" y="155"/>
                      </a:lnTo>
                      <a:lnTo>
                        <a:pt x="5751" y="155"/>
                      </a:lnTo>
                      <a:lnTo>
                        <a:pt x="5745" y="156"/>
                      </a:lnTo>
                      <a:lnTo>
                        <a:pt x="5739" y="156"/>
                      </a:lnTo>
                      <a:lnTo>
                        <a:pt x="5733" y="156"/>
                      </a:lnTo>
                      <a:lnTo>
                        <a:pt x="5728" y="157"/>
                      </a:lnTo>
                      <a:lnTo>
                        <a:pt x="5722" y="157"/>
                      </a:lnTo>
                      <a:lnTo>
                        <a:pt x="5716" y="157"/>
                      </a:lnTo>
                      <a:lnTo>
                        <a:pt x="5710" y="157"/>
                      </a:lnTo>
                      <a:lnTo>
                        <a:pt x="5704" y="158"/>
                      </a:lnTo>
                      <a:lnTo>
                        <a:pt x="5698" y="158"/>
                      </a:lnTo>
                      <a:lnTo>
                        <a:pt x="5692" y="158"/>
                      </a:lnTo>
                      <a:lnTo>
                        <a:pt x="5686" y="158"/>
                      </a:lnTo>
                      <a:lnTo>
                        <a:pt x="5680" y="159"/>
                      </a:lnTo>
                      <a:lnTo>
                        <a:pt x="5674" y="159"/>
                      </a:lnTo>
                      <a:lnTo>
                        <a:pt x="5668" y="159"/>
                      </a:lnTo>
                      <a:lnTo>
                        <a:pt x="5662" y="159"/>
                      </a:lnTo>
                      <a:lnTo>
                        <a:pt x="5655" y="160"/>
                      </a:lnTo>
                      <a:lnTo>
                        <a:pt x="5649" y="160"/>
                      </a:lnTo>
                      <a:lnTo>
                        <a:pt x="5644" y="160"/>
                      </a:lnTo>
                      <a:lnTo>
                        <a:pt x="5637" y="160"/>
                      </a:lnTo>
                      <a:lnTo>
                        <a:pt x="5631" y="160"/>
                      </a:lnTo>
                      <a:lnTo>
                        <a:pt x="5624" y="160"/>
                      </a:lnTo>
                      <a:lnTo>
                        <a:pt x="5618" y="162"/>
                      </a:lnTo>
                      <a:lnTo>
                        <a:pt x="5611" y="162"/>
                      </a:lnTo>
                      <a:lnTo>
                        <a:pt x="5606" y="162"/>
                      </a:lnTo>
                      <a:lnTo>
                        <a:pt x="5599" y="162"/>
                      </a:lnTo>
                      <a:lnTo>
                        <a:pt x="5593" y="162"/>
                      </a:lnTo>
                      <a:lnTo>
                        <a:pt x="5586" y="162"/>
                      </a:lnTo>
                      <a:lnTo>
                        <a:pt x="5580" y="163"/>
                      </a:lnTo>
                      <a:lnTo>
                        <a:pt x="5573" y="163"/>
                      </a:lnTo>
                      <a:lnTo>
                        <a:pt x="5568" y="163"/>
                      </a:lnTo>
                      <a:lnTo>
                        <a:pt x="5561" y="163"/>
                      </a:lnTo>
                      <a:lnTo>
                        <a:pt x="5555" y="163"/>
                      </a:lnTo>
                      <a:lnTo>
                        <a:pt x="5548" y="163"/>
                      </a:lnTo>
                      <a:lnTo>
                        <a:pt x="5541" y="163"/>
                      </a:lnTo>
                      <a:lnTo>
                        <a:pt x="5535" y="163"/>
                      </a:lnTo>
                      <a:lnTo>
                        <a:pt x="5528" y="163"/>
                      </a:lnTo>
                      <a:lnTo>
                        <a:pt x="5521" y="163"/>
                      </a:lnTo>
                      <a:lnTo>
                        <a:pt x="5515" y="163"/>
                      </a:lnTo>
                      <a:lnTo>
                        <a:pt x="5509" y="163"/>
                      </a:lnTo>
                      <a:lnTo>
                        <a:pt x="5502" y="164"/>
                      </a:lnTo>
                      <a:lnTo>
                        <a:pt x="5495" y="164"/>
                      </a:lnTo>
                      <a:lnTo>
                        <a:pt x="5488" y="164"/>
                      </a:lnTo>
                      <a:lnTo>
                        <a:pt x="5482" y="164"/>
                      </a:lnTo>
                      <a:lnTo>
                        <a:pt x="5475" y="164"/>
                      </a:lnTo>
                      <a:lnTo>
                        <a:pt x="5468" y="164"/>
                      </a:lnTo>
                      <a:lnTo>
                        <a:pt x="5462" y="164"/>
                      </a:lnTo>
                      <a:lnTo>
                        <a:pt x="5455" y="164"/>
                      </a:lnTo>
                      <a:lnTo>
                        <a:pt x="5448" y="164"/>
                      </a:lnTo>
                      <a:lnTo>
                        <a:pt x="5442" y="164"/>
                      </a:lnTo>
                      <a:lnTo>
                        <a:pt x="5435" y="164"/>
                      </a:lnTo>
                      <a:lnTo>
                        <a:pt x="5428" y="164"/>
                      </a:lnTo>
                      <a:lnTo>
                        <a:pt x="5421" y="164"/>
                      </a:lnTo>
                      <a:lnTo>
                        <a:pt x="5414" y="164"/>
                      </a:lnTo>
                      <a:lnTo>
                        <a:pt x="5407" y="164"/>
                      </a:lnTo>
                      <a:lnTo>
                        <a:pt x="5400" y="164"/>
                      </a:lnTo>
                      <a:lnTo>
                        <a:pt x="5394" y="163"/>
                      </a:lnTo>
                      <a:lnTo>
                        <a:pt x="5387" y="163"/>
                      </a:lnTo>
                      <a:lnTo>
                        <a:pt x="5380" y="163"/>
                      </a:lnTo>
                      <a:lnTo>
                        <a:pt x="5373" y="163"/>
                      </a:lnTo>
                      <a:lnTo>
                        <a:pt x="5366" y="163"/>
                      </a:lnTo>
                      <a:lnTo>
                        <a:pt x="5359" y="163"/>
                      </a:lnTo>
                      <a:lnTo>
                        <a:pt x="5352" y="163"/>
                      </a:lnTo>
                      <a:lnTo>
                        <a:pt x="5345" y="163"/>
                      </a:lnTo>
                      <a:lnTo>
                        <a:pt x="5338" y="163"/>
                      </a:lnTo>
                      <a:lnTo>
                        <a:pt x="5331" y="163"/>
                      </a:lnTo>
                      <a:lnTo>
                        <a:pt x="5323" y="163"/>
                      </a:lnTo>
                      <a:lnTo>
                        <a:pt x="5316" y="163"/>
                      </a:lnTo>
                      <a:lnTo>
                        <a:pt x="5309" y="163"/>
                      </a:lnTo>
                      <a:lnTo>
                        <a:pt x="5303" y="162"/>
                      </a:lnTo>
                      <a:lnTo>
                        <a:pt x="5296" y="162"/>
                      </a:lnTo>
                      <a:lnTo>
                        <a:pt x="5289" y="162"/>
                      </a:lnTo>
                      <a:lnTo>
                        <a:pt x="5281" y="162"/>
                      </a:lnTo>
                      <a:lnTo>
                        <a:pt x="5274" y="162"/>
                      </a:lnTo>
                      <a:lnTo>
                        <a:pt x="5267" y="162"/>
                      </a:lnTo>
                      <a:lnTo>
                        <a:pt x="5260" y="162"/>
                      </a:lnTo>
                      <a:lnTo>
                        <a:pt x="5253" y="160"/>
                      </a:lnTo>
                      <a:lnTo>
                        <a:pt x="5245" y="160"/>
                      </a:lnTo>
                      <a:lnTo>
                        <a:pt x="5238" y="160"/>
                      </a:lnTo>
                      <a:lnTo>
                        <a:pt x="5231" y="160"/>
                      </a:lnTo>
                      <a:lnTo>
                        <a:pt x="5223" y="160"/>
                      </a:lnTo>
                      <a:lnTo>
                        <a:pt x="5216" y="160"/>
                      </a:lnTo>
                      <a:lnTo>
                        <a:pt x="5209" y="159"/>
                      </a:lnTo>
                      <a:lnTo>
                        <a:pt x="5202" y="159"/>
                      </a:lnTo>
                      <a:lnTo>
                        <a:pt x="5194" y="159"/>
                      </a:lnTo>
                      <a:lnTo>
                        <a:pt x="5187" y="159"/>
                      </a:lnTo>
                      <a:lnTo>
                        <a:pt x="5179" y="159"/>
                      </a:lnTo>
                      <a:lnTo>
                        <a:pt x="5172" y="158"/>
                      </a:lnTo>
                      <a:lnTo>
                        <a:pt x="5165" y="158"/>
                      </a:lnTo>
                      <a:lnTo>
                        <a:pt x="5157" y="158"/>
                      </a:lnTo>
                      <a:lnTo>
                        <a:pt x="5150" y="158"/>
                      </a:lnTo>
                      <a:lnTo>
                        <a:pt x="5144" y="158"/>
                      </a:lnTo>
                      <a:lnTo>
                        <a:pt x="5135" y="157"/>
                      </a:lnTo>
                      <a:lnTo>
                        <a:pt x="5129" y="157"/>
                      </a:lnTo>
                      <a:lnTo>
                        <a:pt x="5121" y="157"/>
                      </a:lnTo>
                      <a:lnTo>
                        <a:pt x="5114" y="157"/>
                      </a:lnTo>
                      <a:lnTo>
                        <a:pt x="5106" y="156"/>
                      </a:lnTo>
                      <a:lnTo>
                        <a:pt x="5099" y="156"/>
                      </a:lnTo>
                      <a:lnTo>
                        <a:pt x="5091" y="156"/>
                      </a:lnTo>
                      <a:lnTo>
                        <a:pt x="5084" y="156"/>
                      </a:lnTo>
                      <a:lnTo>
                        <a:pt x="5076" y="155"/>
                      </a:lnTo>
                      <a:lnTo>
                        <a:pt x="5069" y="155"/>
                      </a:lnTo>
                      <a:lnTo>
                        <a:pt x="5061" y="155"/>
                      </a:lnTo>
                      <a:lnTo>
                        <a:pt x="5054" y="155"/>
                      </a:lnTo>
                      <a:lnTo>
                        <a:pt x="5039" y="154"/>
                      </a:lnTo>
                      <a:lnTo>
                        <a:pt x="5024" y="154"/>
                      </a:lnTo>
                      <a:lnTo>
                        <a:pt x="5008" y="152"/>
                      </a:lnTo>
                      <a:lnTo>
                        <a:pt x="4993" y="151"/>
                      </a:lnTo>
                      <a:lnTo>
                        <a:pt x="4978" y="151"/>
                      </a:lnTo>
                      <a:lnTo>
                        <a:pt x="4963" y="150"/>
                      </a:lnTo>
                      <a:lnTo>
                        <a:pt x="4948" y="150"/>
                      </a:lnTo>
                      <a:lnTo>
                        <a:pt x="4932" y="149"/>
                      </a:lnTo>
                      <a:lnTo>
                        <a:pt x="4917" y="148"/>
                      </a:lnTo>
                      <a:lnTo>
                        <a:pt x="4902" y="148"/>
                      </a:lnTo>
                      <a:lnTo>
                        <a:pt x="4885" y="147"/>
                      </a:lnTo>
                      <a:lnTo>
                        <a:pt x="4870" y="145"/>
                      </a:lnTo>
                      <a:lnTo>
                        <a:pt x="4854" y="145"/>
                      </a:lnTo>
                      <a:lnTo>
                        <a:pt x="4839" y="144"/>
                      </a:lnTo>
                      <a:lnTo>
                        <a:pt x="4823" y="143"/>
                      </a:lnTo>
                      <a:lnTo>
                        <a:pt x="4808" y="143"/>
                      </a:lnTo>
                      <a:lnTo>
                        <a:pt x="4792" y="142"/>
                      </a:lnTo>
                      <a:lnTo>
                        <a:pt x="4777" y="141"/>
                      </a:lnTo>
                      <a:lnTo>
                        <a:pt x="4761" y="140"/>
                      </a:lnTo>
                      <a:lnTo>
                        <a:pt x="4746" y="140"/>
                      </a:lnTo>
                      <a:lnTo>
                        <a:pt x="4730" y="139"/>
                      </a:lnTo>
                      <a:lnTo>
                        <a:pt x="4714" y="137"/>
                      </a:lnTo>
                      <a:lnTo>
                        <a:pt x="4699" y="137"/>
                      </a:lnTo>
                      <a:lnTo>
                        <a:pt x="4683" y="136"/>
                      </a:lnTo>
                      <a:lnTo>
                        <a:pt x="4668" y="135"/>
                      </a:lnTo>
                      <a:lnTo>
                        <a:pt x="4652" y="134"/>
                      </a:lnTo>
                      <a:lnTo>
                        <a:pt x="4635" y="134"/>
                      </a:lnTo>
                      <a:lnTo>
                        <a:pt x="4619" y="133"/>
                      </a:lnTo>
                      <a:lnTo>
                        <a:pt x="4604" y="132"/>
                      </a:lnTo>
                      <a:lnTo>
                        <a:pt x="4588" y="131"/>
                      </a:lnTo>
                      <a:lnTo>
                        <a:pt x="4572" y="129"/>
                      </a:lnTo>
                      <a:lnTo>
                        <a:pt x="4556" y="129"/>
                      </a:lnTo>
                      <a:lnTo>
                        <a:pt x="4525" y="127"/>
                      </a:lnTo>
                      <a:lnTo>
                        <a:pt x="4493" y="126"/>
                      </a:lnTo>
                      <a:lnTo>
                        <a:pt x="4461" y="124"/>
                      </a:lnTo>
                      <a:lnTo>
                        <a:pt x="4429" y="122"/>
                      </a:lnTo>
                      <a:lnTo>
                        <a:pt x="4397" y="120"/>
                      </a:lnTo>
                      <a:lnTo>
                        <a:pt x="4366" y="119"/>
                      </a:lnTo>
                      <a:lnTo>
                        <a:pt x="4334" y="117"/>
                      </a:lnTo>
                      <a:lnTo>
                        <a:pt x="4301" y="116"/>
                      </a:lnTo>
                      <a:lnTo>
                        <a:pt x="4286" y="114"/>
                      </a:lnTo>
                      <a:lnTo>
                        <a:pt x="4270" y="113"/>
                      </a:lnTo>
                      <a:lnTo>
                        <a:pt x="4254" y="112"/>
                      </a:lnTo>
                      <a:lnTo>
                        <a:pt x="4238" y="112"/>
                      </a:lnTo>
                      <a:lnTo>
                        <a:pt x="4223" y="111"/>
                      </a:lnTo>
                      <a:lnTo>
                        <a:pt x="4207" y="110"/>
                      </a:lnTo>
                      <a:lnTo>
                        <a:pt x="4191" y="110"/>
                      </a:lnTo>
                      <a:lnTo>
                        <a:pt x="4175" y="109"/>
                      </a:lnTo>
                      <a:lnTo>
                        <a:pt x="4160" y="107"/>
                      </a:lnTo>
                      <a:lnTo>
                        <a:pt x="4143" y="107"/>
                      </a:lnTo>
                      <a:lnTo>
                        <a:pt x="4127" y="106"/>
                      </a:lnTo>
                      <a:lnTo>
                        <a:pt x="4111" y="106"/>
                      </a:lnTo>
                      <a:lnTo>
                        <a:pt x="4096" y="105"/>
                      </a:lnTo>
                      <a:lnTo>
                        <a:pt x="4080" y="104"/>
                      </a:lnTo>
                      <a:lnTo>
                        <a:pt x="4064" y="104"/>
                      </a:lnTo>
                      <a:lnTo>
                        <a:pt x="4049" y="103"/>
                      </a:lnTo>
                      <a:lnTo>
                        <a:pt x="4033" y="103"/>
                      </a:lnTo>
                      <a:lnTo>
                        <a:pt x="4017" y="102"/>
                      </a:lnTo>
                      <a:lnTo>
                        <a:pt x="4002" y="101"/>
                      </a:lnTo>
                      <a:lnTo>
                        <a:pt x="3986" y="101"/>
                      </a:lnTo>
                      <a:lnTo>
                        <a:pt x="3971" y="99"/>
                      </a:lnTo>
                      <a:lnTo>
                        <a:pt x="3954" y="99"/>
                      </a:lnTo>
                      <a:lnTo>
                        <a:pt x="3940" y="98"/>
                      </a:lnTo>
                      <a:lnTo>
                        <a:pt x="3923" y="98"/>
                      </a:lnTo>
                      <a:lnTo>
                        <a:pt x="3908" y="98"/>
                      </a:lnTo>
                      <a:lnTo>
                        <a:pt x="3892" y="97"/>
                      </a:lnTo>
                      <a:lnTo>
                        <a:pt x="3877" y="97"/>
                      </a:lnTo>
                      <a:lnTo>
                        <a:pt x="3862" y="96"/>
                      </a:lnTo>
                      <a:lnTo>
                        <a:pt x="3846" y="96"/>
                      </a:lnTo>
                      <a:lnTo>
                        <a:pt x="3831" y="96"/>
                      </a:lnTo>
                      <a:lnTo>
                        <a:pt x="3816" y="95"/>
                      </a:lnTo>
                      <a:lnTo>
                        <a:pt x="3800" y="95"/>
                      </a:lnTo>
                      <a:lnTo>
                        <a:pt x="3793" y="95"/>
                      </a:lnTo>
                      <a:lnTo>
                        <a:pt x="3785" y="95"/>
                      </a:lnTo>
                      <a:lnTo>
                        <a:pt x="3778" y="94"/>
                      </a:lnTo>
                      <a:lnTo>
                        <a:pt x="3770" y="94"/>
                      </a:lnTo>
                      <a:lnTo>
                        <a:pt x="3762" y="94"/>
                      </a:lnTo>
                      <a:lnTo>
                        <a:pt x="3755" y="94"/>
                      </a:lnTo>
                      <a:lnTo>
                        <a:pt x="3747" y="94"/>
                      </a:lnTo>
                      <a:lnTo>
                        <a:pt x="3740" y="94"/>
                      </a:lnTo>
                      <a:lnTo>
                        <a:pt x="3732" y="94"/>
                      </a:lnTo>
                      <a:lnTo>
                        <a:pt x="3725" y="93"/>
                      </a:lnTo>
                      <a:lnTo>
                        <a:pt x="3717" y="93"/>
                      </a:lnTo>
                      <a:lnTo>
                        <a:pt x="3710" y="93"/>
                      </a:lnTo>
                      <a:lnTo>
                        <a:pt x="3702" y="93"/>
                      </a:lnTo>
                      <a:lnTo>
                        <a:pt x="3695" y="93"/>
                      </a:lnTo>
                      <a:lnTo>
                        <a:pt x="3687" y="93"/>
                      </a:lnTo>
                      <a:lnTo>
                        <a:pt x="3680" y="93"/>
                      </a:lnTo>
                      <a:lnTo>
                        <a:pt x="3672" y="93"/>
                      </a:lnTo>
                      <a:lnTo>
                        <a:pt x="3665" y="93"/>
                      </a:lnTo>
                      <a:lnTo>
                        <a:pt x="3657" y="93"/>
                      </a:lnTo>
                      <a:lnTo>
                        <a:pt x="3650" y="93"/>
                      </a:lnTo>
                      <a:lnTo>
                        <a:pt x="3642" y="93"/>
                      </a:lnTo>
                      <a:lnTo>
                        <a:pt x="3635" y="93"/>
                      </a:lnTo>
                      <a:lnTo>
                        <a:pt x="3627" y="93"/>
                      </a:lnTo>
                      <a:lnTo>
                        <a:pt x="3620" y="91"/>
                      </a:lnTo>
                      <a:lnTo>
                        <a:pt x="3613" y="91"/>
                      </a:lnTo>
                      <a:lnTo>
                        <a:pt x="3605" y="91"/>
                      </a:lnTo>
                      <a:lnTo>
                        <a:pt x="3598" y="91"/>
                      </a:lnTo>
                      <a:lnTo>
                        <a:pt x="3590" y="91"/>
                      </a:lnTo>
                      <a:lnTo>
                        <a:pt x="3583" y="91"/>
                      </a:lnTo>
                      <a:lnTo>
                        <a:pt x="3577" y="91"/>
                      </a:lnTo>
                      <a:lnTo>
                        <a:pt x="3569" y="91"/>
                      </a:lnTo>
                      <a:lnTo>
                        <a:pt x="3562" y="91"/>
                      </a:lnTo>
                      <a:lnTo>
                        <a:pt x="3555" y="91"/>
                      </a:lnTo>
                      <a:lnTo>
                        <a:pt x="3547" y="91"/>
                      </a:lnTo>
                      <a:lnTo>
                        <a:pt x="3540" y="93"/>
                      </a:lnTo>
                      <a:lnTo>
                        <a:pt x="3533" y="93"/>
                      </a:lnTo>
                      <a:lnTo>
                        <a:pt x="3526" y="93"/>
                      </a:lnTo>
                      <a:lnTo>
                        <a:pt x="3518" y="93"/>
                      </a:lnTo>
                      <a:lnTo>
                        <a:pt x="3511" y="93"/>
                      </a:lnTo>
                      <a:lnTo>
                        <a:pt x="3504" y="93"/>
                      </a:lnTo>
                      <a:lnTo>
                        <a:pt x="3497" y="93"/>
                      </a:lnTo>
                      <a:lnTo>
                        <a:pt x="3489" y="93"/>
                      </a:lnTo>
                      <a:lnTo>
                        <a:pt x="3482" y="93"/>
                      </a:lnTo>
                      <a:lnTo>
                        <a:pt x="3475" y="93"/>
                      </a:lnTo>
                      <a:lnTo>
                        <a:pt x="3468" y="93"/>
                      </a:lnTo>
                      <a:lnTo>
                        <a:pt x="3461" y="93"/>
                      </a:lnTo>
                      <a:lnTo>
                        <a:pt x="3454" y="93"/>
                      </a:lnTo>
                      <a:lnTo>
                        <a:pt x="3446" y="94"/>
                      </a:lnTo>
                      <a:lnTo>
                        <a:pt x="3439" y="94"/>
                      </a:lnTo>
                      <a:lnTo>
                        <a:pt x="3433" y="94"/>
                      </a:lnTo>
                      <a:lnTo>
                        <a:pt x="3426" y="94"/>
                      </a:lnTo>
                      <a:lnTo>
                        <a:pt x="3419" y="94"/>
                      </a:lnTo>
                      <a:lnTo>
                        <a:pt x="3412" y="94"/>
                      </a:lnTo>
                      <a:lnTo>
                        <a:pt x="3405" y="94"/>
                      </a:lnTo>
                      <a:lnTo>
                        <a:pt x="3398" y="95"/>
                      </a:lnTo>
                      <a:lnTo>
                        <a:pt x="3391" y="95"/>
                      </a:lnTo>
                      <a:lnTo>
                        <a:pt x="3384" y="95"/>
                      </a:lnTo>
                      <a:lnTo>
                        <a:pt x="3377" y="95"/>
                      </a:lnTo>
                      <a:lnTo>
                        <a:pt x="3370" y="95"/>
                      </a:lnTo>
                      <a:lnTo>
                        <a:pt x="3363" y="96"/>
                      </a:lnTo>
                      <a:lnTo>
                        <a:pt x="3357" y="96"/>
                      </a:lnTo>
                      <a:lnTo>
                        <a:pt x="3350" y="96"/>
                      </a:lnTo>
                      <a:lnTo>
                        <a:pt x="3343" y="96"/>
                      </a:lnTo>
                      <a:lnTo>
                        <a:pt x="3336" y="96"/>
                      </a:lnTo>
                      <a:lnTo>
                        <a:pt x="3329" y="97"/>
                      </a:lnTo>
                      <a:lnTo>
                        <a:pt x="3322" y="97"/>
                      </a:lnTo>
                      <a:lnTo>
                        <a:pt x="3315" y="97"/>
                      </a:lnTo>
                      <a:lnTo>
                        <a:pt x="3309" y="98"/>
                      </a:lnTo>
                      <a:lnTo>
                        <a:pt x="3302" y="98"/>
                      </a:lnTo>
                      <a:lnTo>
                        <a:pt x="3295" y="98"/>
                      </a:lnTo>
                      <a:lnTo>
                        <a:pt x="3289" y="98"/>
                      </a:lnTo>
                      <a:lnTo>
                        <a:pt x="3282" y="99"/>
                      </a:lnTo>
                      <a:lnTo>
                        <a:pt x="3276" y="99"/>
                      </a:lnTo>
                      <a:lnTo>
                        <a:pt x="3269" y="99"/>
                      </a:lnTo>
                      <a:lnTo>
                        <a:pt x="3262" y="101"/>
                      </a:lnTo>
                      <a:lnTo>
                        <a:pt x="3255" y="101"/>
                      </a:lnTo>
                      <a:lnTo>
                        <a:pt x="3249" y="101"/>
                      </a:lnTo>
                      <a:lnTo>
                        <a:pt x="3242" y="102"/>
                      </a:lnTo>
                      <a:lnTo>
                        <a:pt x="3236" y="102"/>
                      </a:lnTo>
                      <a:lnTo>
                        <a:pt x="3229" y="102"/>
                      </a:lnTo>
                      <a:lnTo>
                        <a:pt x="3223" y="103"/>
                      </a:lnTo>
                      <a:lnTo>
                        <a:pt x="3216" y="103"/>
                      </a:lnTo>
                      <a:lnTo>
                        <a:pt x="3210" y="104"/>
                      </a:lnTo>
                      <a:lnTo>
                        <a:pt x="3203" y="104"/>
                      </a:lnTo>
                      <a:lnTo>
                        <a:pt x="3196" y="104"/>
                      </a:lnTo>
                      <a:lnTo>
                        <a:pt x="3191" y="105"/>
                      </a:lnTo>
                      <a:lnTo>
                        <a:pt x="3184" y="105"/>
                      </a:lnTo>
                      <a:lnTo>
                        <a:pt x="3178" y="106"/>
                      </a:lnTo>
                      <a:lnTo>
                        <a:pt x="3171" y="106"/>
                      </a:lnTo>
                      <a:lnTo>
                        <a:pt x="3165" y="107"/>
                      </a:lnTo>
                      <a:lnTo>
                        <a:pt x="3158" y="107"/>
                      </a:lnTo>
                      <a:lnTo>
                        <a:pt x="3153" y="109"/>
                      </a:lnTo>
                      <a:lnTo>
                        <a:pt x="3146" y="109"/>
                      </a:lnTo>
                      <a:lnTo>
                        <a:pt x="3140" y="110"/>
                      </a:lnTo>
                      <a:lnTo>
                        <a:pt x="3133" y="110"/>
                      </a:lnTo>
                      <a:lnTo>
                        <a:pt x="3127" y="111"/>
                      </a:lnTo>
                      <a:lnTo>
                        <a:pt x="3121" y="111"/>
                      </a:lnTo>
                      <a:lnTo>
                        <a:pt x="3115" y="112"/>
                      </a:lnTo>
                      <a:lnTo>
                        <a:pt x="3109" y="112"/>
                      </a:lnTo>
                      <a:lnTo>
                        <a:pt x="3103" y="113"/>
                      </a:lnTo>
                      <a:lnTo>
                        <a:pt x="3096" y="113"/>
                      </a:lnTo>
                      <a:lnTo>
                        <a:pt x="3090" y="114"/>
                      </a:lnTo>
                      <a:lnTo>
                        <a:pt x="3085" y="114"/>
                      </a:lnTo>
                      <a:lnTo>
                        <a:pt x="3079" y="116"/>
                      </a:lnTo>
                      <a:lnTo>
                        <a:pt x="3072" y="117"/>
                      </a:lnTo>
                      <a:lnTo>
                        <a:pt x="3066" y="117"/>
                      </a:lnTo>
                      <a:lnTo>
                        <a:pt x="3060" y="118"/>
                      </a:lnTo>
                      <a:lnTo>
                        <a:pt x="3055" y="118"/>
                      </a:lnTo>
                      <a:lnTo>
                        <a:pt x="3049" y="119"/>
                      </a:lnTo>
                      <a:lnTo>
                        <a:pt x="3042" y="120"/>
                      </a:lnTo>
                      <a:lnTo>
                        <a:pt x="3036" y="120"/>
                      </a:lnTo>
                      <a:lnTo>
                        <a:pt x="3030" y="121"/>
                      </a:lnTo>
                      <a:lnTo>
                        <a:pt x="3025" y="122"/>
                      </a:lnTo>
                      <a:lnTo>
                        <a:pt x="3019" y="122"/>
                      </a:lnTo>
                      <a:lnTo>
                        <a:pt x="3013" y="124"/>
                      </a:lnTo>
                      <a:lnTo>
                        <a:pt x="3007" y="125"/>
                      </a:lnTo>
                      <a:lnTo>
                        <a:pt x="3002" y="126"/>
                      </a:lnTo>
                      <a:lnTo>
                        <a:pt x="2996" y="126"/>
                      </a:lnTo>
                      <a:lnTo>
                        <a:pt x="2990" y="127"/>
                      </a:lnTo>
                      <a:lnTo>
                        <a:pt x="2984" y="128"/>
                      </a:lnTo>
                      <a:lnTo>
                        <a:pt x="2979" y="129"/>
                      </a:lnTo>
                      <a:lnTo>
                        <a:pt x="2973" y="129"/>
                      </a:lnTo>
                      <a:lnTo>
                        <a:pt x="2967" y="131"/>
                      </a:lnTo>
                      <a:lnTo>
                        <a:pt x="2962" y="132"/>
                      </a:lnTo>
                      <a:lnTo>
                        <a:pt x="2957" y="133"/>
                      </a:lnTo>
                      <a:lnTo>
                        <a:pt x="2951" y="134"/>
                      </a:lnTo>
                      <a:lnTo>
                        <a:pt x="2945" y="134"/>
                      </a:lnTo>
                      <a:lnTo>
                        <a:pt x="2939" y="135"/>
                      </a:lnTo>
                      <a:lnTo>
                        <a:pt x="2935" y="136"/>
                      </a:lnTo>
                      <a:lnTo>
                        <a:pt x="2929" y="137"/>
                      </a:lnTo>
                      <a:lnTo>
                        <a:pt x="2923" y="139"/>
                      </a:lnTo>
                      <a:lnTo>
                        <a:pt x="2919" y="140"/>
                      </a:lnTo>
                      <a:lnTo>
                        <a:pt x="2913" y="140"/>
                      </a:lnTo>
                      <a:lnTo>
                        <a:pt x="2907" y="141"/>
                      </a:lnTo>
                      <a:lnTo>
                        <a:pt x="2903" y="142"/>
                      </a:lnTo>
                      <a:lnTo>
                        <a:pt x="2897" y="143"/>
                      </a:lnTo>
                      <a:lnTo>
                        <a:pt x="2892" y="144"/>
                      </a:lnTo>
                      <a:lnTo>
                        <a:pt x="2886" y="145"/>
                      </a:lnTo>
                      <a:lnTo>
                        <a:pt x="2882" y="147"/>
                      </a:lnTo>
                      <a:lnTo>
                        <a:pt x="2876" y="148"/>
                      </a:lnTo>
                      <a:lnTo>
                        <a:pt x="2871" y="149"/>
                      </a:lnTo>
                      <a:lnTo>
                        <a:pt x="2866" y="150"/>
                      </a:lnTo>
                      <a:lnTo>
                        <a:pt x="2861" y="151"/>
                      </a:lnTo>
                      <a:lnTo>
                        <a:pt x="2855" y="152"/>
                      </a:lnTo>
                      <a:lnTo>
                        <a:pt x="2851" y="154"/>
                      </a:lnTo>
                      <a:lnTo>
                        <a:pt x="2846" y="155"/>
                      </a:lnTo>
                      <a:lnTo>
                        <a:pt x="2840" y="156"/>
                      </a:lnTo>
                      <a:lnTo>
                        <a:pt x="2836" y="157"/>
                      </a:lnTo>
                      <a:lnTo>
                        <a:pt x="2831" y="158"/>
                      </a:lnTo>
                      <a:lnTo>
                        <a:pt x="2825" y="159"/>
                      </a:lnTo>
                      <a:lnTo>
                        <a:pt x="2821" y="160"/>
                      </a:lnTo>
                      <a:lnTo>
                        <a:pt x="2816" y="162"/>
                      </a:lnTo>
                      <a:lnTo>
                        <a:pt x="2812" y="164"/>
                      </a:lnTo>
                      <a:lnTo>
                        <a:pt x="2807" y="165"/>
                      </a:lnTo>
                      <a:lnTo>
                        <a:pt x="2801" y="166"/>
                      </a:lnTo>
                      <a:lnTo>
                        <a:pt x="2797" y="167"/>
                      </a:lnTo>
                      <a:lnTo>
                        <a:pt x="2792" y="168"/>
                      </a:lnTo>
                      <a:lnTo>
                        <a:pt x="2787" y="170"/>
                      </a:lnTo>
                      <a:lnTo>
                        <a:pt x="2783" y="171"/>
                      </a:lnTo>
                      <a:lnTo>
                        <a:pt x="2778" y="173"/>
                      </a:lnTo>
                      <a:lnTo>
                        <a:pt x="2774" y="174"/>
                      </a:lnTo>
                      <a:lnTo>
                        <a:pt x="2769" y="175"/>
                      </a:lnTo>
                      <a:lnTo>
                        <a:pt x="2764" y="177"/>
                      </a:lnTo>
                      <a:lnTo>
                        <a:pt x="2760" y="178"/>
                      </a:lnTo>
                      <a:lnTo>
                        <a:pt x="2755" y="180"/>
                      </a:lnTo>
                      <a:lnTo>
                        <a:pt x="2752" y="181"/>
                      </a:lnTo>
                      <a:lnTo>
                        <a:pt x="2747" y="182"/>
                      </a:lnTo>
                      <a:lnTo>
                        <a:pt x="2742" y="183"/>
                      </a:lnTo>
                      <a:lnTo>
                        <a:pt x="2738" y="186"/>
                      </a:lnTo>
                      <a:lnTo>
                        <a:pt x="2733" y="187"/>
                      </a:lnTo>
                      <a:lnTo>
                        <a:pt x="2730" y="188"/>
                      </a:lnTo>
                      <a:lnTo>
                        <a:pt x="2725" y="190"/>
                      </a:lnTo>
                      <a:lnTo>
                        <a:pt x="2721" y="192"/>
                      </a:lnTo>
                      <a:lnTo>
                        <a:pt x="2716" y="193"/>
                      </a:lnTo>
                      <a:lnTo>
                        <a:pt x="2712" y="195"/>
                      </a:lnTo>
                      <a:lnTo>
                        <a:pt x="2708" y="196"/>
                      </a:lnTo>
                      <a:lnTo>
                        <a:pt x="2707" y="197"/>
                      </a:lnTo>
                      <a:lnTo>
                        <a:pt x="2704" y="197"/>
                      </a:lnTo>
                      <a:lnTo>
                        <a:pt x="2702" y="198"/>
                      </a:lnTo>
                      <a:lnTo>
                        <a:pt x="2700" y="200"/>
                      </a:lnTo>
                      <a:lnTo>
                        <a:pt x="2697" y="200"/>
                      </a:lnTo>
                      <a:lnTo>
                        <a:pt x="2696" y="201"/>
                      </a:lnTo>
                      <a:lnTo>
                        <a:pt x="2694" y="202"/>
                      </a:lnTo>
                      <a:lnTo>
                        <a:pt x="2692" y="203"/>
                      </a:lnTo>
                      <a:lnTo>
                        <a:pt x="2689" y="203"/>
                      </a:lnTo>
                      <a:lnTo>
                        <a:pt x="2687" y="204"/>
                      </a:lnTo>
                      <a:lnTo>
                        <a:pt x="2685" y="205"/>
                      </a:lnTo>
                      <a:lnTo>
                        <a:pt x="2682" y="206"/>
                      </a:lnTo>
                      <a:lnTo>
                        <a:pt x="2680" y="208"/>
                      </a:lnTo>
                      <a:lnTo>
                        <a:pt x="2677" y="208"/>
                      </a:lnTo>
                      <a:lnTo>
                        <a:pt x="2674" y="209"/>
                      </a:lnTo>
                      <a:lnTo>
                        <a:pt x="2672" y="210"/>
                      </a:lnTo>
                      <a:lnTo>
                        <a:pt x="2670" y="211"/>
                      </a:lnTo>
                      <a:lnTo>
                        <a:pt x="2668" y="212"/>
                      </a:lnTo>
                      <a:lnTo>
                        <a:pt x="2665" y="212"/>
                      </a:lnTo>
                      <a:lnTo>
                        <a:pt x="2662" y="213"/>
                      </a:lnTo>
                      <a:lnTo>
                        <a:pt x="2659" y="215"/>
                      </a:lnTo>
                      <a:lnTo>
                        <a:pt x="2657" y="216"/>
                      </a:lnTo>
                      <a:lnTo>
                        <a:pt x="2654" y="217"/>
                      </a:lnTo>
                      <a:lnTo>
                        <a:pt x="2651" y="218"/>
                      </a:lnTo>
                      <a:lnTo>
                        <a:pt x="2649" y="219"/>
                      </a:lnTo>
                      <a:lnTo>
                        <a:pt x="2646" y="220"/>
                      </a:lnTo>
                      <a:lnTo>
                        <a:pt x="2643" y="221"/>
                      </a:lnTo>
                      <a:lnTo>
                        <a:pt x="2640" y="223"/>
                      </a:lnTo>
                      <a:lnTo>
                        <a:pt x="2638" y="224"/>
                      </a:lnTo>
                      <a:lnTo>
                        <a:pt x="2634" y="225"/>
                      </a:lnTo>
                      <a:lnTo>
                        <a:pt x="2632" y="225"/>
                      </a:lnTo>
                      <a:lnTo>
                        <a:pt x="2628" y="226"/>
                      </a:lnTo>
                      <a:lnTo>
                        <a:pt x="2625" y="227"/>
                      </a:lnTo>
                      <a:lnTo>
                        <a:pt x="2623" y="228"/>
                      </a:lnTo>
                      <a:lnTo>
                        <a:pt x="2619" y="230"/>
                      </a:lnTo>
                      <a:lnTo>
                        <a:pt x="2616" y="231"/>
                      </a:lnTo>
                      <a:lnTo>
                        <a:pt x="2613" y="232"/>
                      </a:lnTo>
                      <a:lnTo>
                        <a:pt x="2610" y="234"/>
                      </a:lnTo>
                      <a:lnTo>
                        <a:pt x="2606" y="235"/>
                      </a:lnTo>
                      <a:lnTo>
                        <a:pt x="2603" y="236"/>
                      </a:lnTo>
                      <a:lnTo>
                        <a:pt x="2600" y="238"/>
                      </a:lnTo>
                      <a:lnTo>
                        <a:pt x="2597" y="239"/>
                      </a:lnTo>
                      <a:lnTo>
                        <a:pt x="2594" y="240"/>
                      </a:lnTo>
                      <a:lnTo>
                        <a:pt x="2590" y="241"/>
                      </a:lnTo>
                      <a:lnTo>
                        <a:pt x="2587" y="242"/>
                      </a:lnTo>
                      <a:lnTo>
                        <a:pt x="2583" y="243"/>
                      </a:lnTo>
                      <a:lnTo>
                        <a:pt x="2580" y="244"/>
                      </a:lnTo>
                      <a:lnTo>
                        <a:pt x="2576" y="246"/>
                      </a:lnTo>
                      <a:lnTo>
                        <a:pt x="2573" y="248"/>
                      </a:lnTo>
                      <a:lnTo>
                        <a:pt x="2570" y="249"/>
                      </a:lnTo>
                      <a:lnTo>
                        <a:pt x="2566" y="250"/>
                      </a:lnTo>
                      <a:lnTo>
                        <a:pt x="2563" y="251"/>
                      </a:lnTo>
                      <a:lnTo>
                        <a:pt x="2559" y="253"/>
                      </a:lnTo>
                      <a:lnTo>
                        <a:pt x="2555" y="254"/>
                      </a:lnTo>
                      <a:lnTo>
                        <a:pt x="2551" y="256"/>
                      </a:lnTo>
                      <a:lnTo>
                        <a:pt x="2548" y="257"/>
                      </a:lnTo>
                      <a:lnTo>
                        <a:pt x="2544" y="258"/>
                      </a:lnTo>
                      <a:lnTo>
                        <a:pt x="2541" y="259"/>
                      </a:lnTo>
                      <a:lnTo>
                        <a:pt x="2536" y="261"/>
                      </a:lnTo>
                      <a:lnTo>
                        <a:pt x="2533" y="263"/>
                      </a:lnTo>
                      <a:lnTo>
                        <a:pt x="2529" y="264"/>
                      </a:lnTo>
                      <a:lnTo>
                        <a:pt x="2525" y="265"/>
                      </a:lnTo>
                      <a:lnTo>
                        <a:pt x="2521" y="266"/>
                      </a:lnTo>
                      <a:lnTo>
                        <a:pt x="2518" y="269"/>
                      </a:lnTo>
                      <a:lnTo>
                        <a:pt x="2513" y="270"/>
                      </a:lnTo>
                      <a:lnTo>
                        <a:pt x="2510" y="271"/>
                      </a:lnTo>
                      <a:lnTo>
                        <a:pt x="2505" y="272"/>
                      </a:lnTo>
                      <a:lnTo>
                        <a:pt x="2502" y="274"/>
                      </a:lnTo>
                      <a:lnTo>
                        <a:pt x="2497" y="276"/>
                      </a:lnTo>
                      <a:lnTo>
                        <a:pt x="2494" y="277"/>
                      </a:lnTo>
                      <a:lnTo>
                        <a:pt x="2489" y="279"/>
                      </a:lnTo>
                      <a:lnTo>
                        <a:pt x="2485" y="280"/>
                      </a:lnTo>
                      <a:lnTo>
                        <a:pt x="2481" y="281"/>
                      </a:lnTo>
                      <a:lnTo>
                        <a:pt x="2476" y="284"/>
                      </a:lnTo>
                      <a:lnTo>
                        <a:pt x="2473" y="285"/>
                      </a:lnTo>
                      <a:lnTo>
                        <a:pt x="2468" y="286"/>
                      </a:lnTo>
                      <a:lnTo>
                        <a:pt x="2465" y="288"/>
                      </a:lnTo>
                      <a:lnTo>
                        <a:pt x="2460" y="289"/>
                      </a:lnTo>
                      <a:lnTo>
                        <a:pt x="2456" y="291"/>
                      </a:lnTo>
                      <a:lnTo>
                        <a:pt x="2451" y="293"/>
                      </a:lnTo>
                      <a:lnTo>
                        <a:pt x="2447" y="294"/>
                      </a:lnTo>
                      <a:lnTo>
                        <a:pt x="2443" y="296"/>
                      </a:lnTo>
                      <a:lnTo>
                        <a:pt x="2438" y="297"/>
                      </a:lnTo>
                      <a:lnTo>
                        <a:pt x="2434" y="299"/>
                      </a:lnTo>
                      <a:lnTo>
                        <a:pt x="2429" y="301"/>
                      </a:lnTo>
                      <a:lnTo>
                        <a:pt x="2426" y="302"/>
                      </a:lnTo>
                      <a:lnTo>
                        <a:pt x="2421" y="304"/>
                      </a:lnTo>
                      <a:lnTo>
                        <a:pt x="2416" y="305"/>
                      </a:lnTo>
                      <a:lnTo>
                        <a:pt x="2412" y="308"/>
                      </a:lnTo>
                      <a:lnTo>
                        <a:pt x="2407" y="309"/>
                      </a:lnTo>
                      <a:lnTo>
                        <a:pt x="2403" y="311"/>
                      </a:lnTo>
                      <a:lnTo>
                        <a:pt x="2398" y="312"/>
                      </a:lnTo>
                      <a:lnTo>
                        <a:pt x="2393" y="314"/>
                      </a:lnTo>
                      <a:lnTo>
                        <a:pt x="2389" y="316"/>
                      </a:lnTo>
                      <a:lnTo>
                        <a:pt x="2384" y="317"/>
                      </a:lnTo>
                      <a:lnTo>
                        <a:pt x="2379" y="319"/>
                      </a:lnTo>
                      <a:lnTo>
                        <a:pt x="2375" y="320"/>
                      </a:lnTo>
                      <a:lnTo>
                        <a:pt x="2370" y="323"/>
                      </a:lnTo>
                      <a:lnTo>
                        <a:pt x="2364" y="324"/>
                      </a:lnTo>
                      <a:lnTo>
                        <a:pt x="2360" y="326"/>
                      </a:lnTo>
                      <a:lnTo>
                        <a:pt x="2355" y="329"/>
                      </a:lnTo>
                      <a:lnTo>
                        <a:pt x="2351" y="330"/>
                      </a:lnTo>
                      <a:lnTo>
                        <a:pt x="2346" y="332"/>
                      </a:lnTo>
                      <a:lnTo>
                        <a:pt x="2341" y="333"/>
                      </a:lnTo>
                      <a:lnTo>
                        <a:pt x="2336" y="335"/>
                      </a:lnTo>
                      <a:lnTo>
                        <a:pt x="2331" y="337"/>
                      </a:lnTo>
                      <a:lnTo>
                        <a:pt x="2326" y="339"/>
                      </a:lnTo>
                      <a:lnTo>
                        <a:pt x="2322" y="340"/>
                      </a:lnTo>
                      <a:lnTo>
                        <a:pt x="2316" y="342"/>
                      </a:lnTo>
                      <a:lnTo>
                        <a:pt x="2311" y="345"/>
                      </a:lnTo>
                      <a:lnTo>
                        <a:pt x="2307" y="346"/>
                      </a:lnTo>
                      <a:lnTo>
                        <a:pt x="2301" y="348"/>
                      </a:lnTo>
                      <a:lnTo>
                        <a:pt x="2297" y="349"/>
                      </a:lnTo>
                      <a:lnTo>
                        <a:pt x="2291" y="352"/>
                      </a:lnTo>
                      <a:lnTo>
                        <a:pt x="2286" y="354"/>
                      </a:lnTo>
                      <a:lnTo>
                        <a:pt x="2282" y="355"/>
                      </a:lnTo>
                      <a:lnTo>
                        <a:pt x="2276" y="357"/>
                      </a:lnTo>
                      <a:lnTo>
                        <a:pt x="2271" y="360"/>
                      </a:lnTo>
                      <a:lnTo>
                        <a:pt x="2265" y="361"/>
                      </a:lnTo>
                      <a:lnTo>
                        <a:pt x="2261" y="363"/>
                      </a:lnTo>
                      <a:lnTo>
                        <a:pt x="2255" y="364"/>
                      </a:lnTo>
                      <a:lnTo>
                        <a:pt x="2250" y="367"/>
                      </a:lnTo>
                      <a:lnTo>
                        <a:pt x="2245" y="369"/>
                      </a:lnTo>
                      <a:lnTo>
                        <a:pt x="2240" y="370"/>
                      </a:lnTo>
                      <a:lnTo>
                        <a:pt x="2234" y="372"/>
                      </a:lnTo>
                      <a:lnTo>
                        <a:pt x="2229" y="375"/>
                      </a:lnTo>
                      <a:lnTo>
                        <a:pt x="2224" y="376"/>
                      </a:lnTo>
                      <a:lnTo>
                        <a:pt x="2218" y="378"/>
                      </a:lnTo>
                      <a:lnTo>
                        <a:pt x="2212" y="380"/>
                      </a:lnTo>
                      <a:lnTo>
                        <a:pt x="2208" y="383"/>
                      </a:lnTo>
                      <a:lnTo>
                        <a:pt x="2202" y="384"/>
                      </a:lnTo>
                      <a:lnTo>
                        <a:pt x="2196" y="386"/>
                      </a:lnTo>
                      <a:lnTo>
                        <a:pt x="2192" y="388"/>
                      </a:lnTo>
                      <a:lnTo>
                        <a:pt x="2186" y="390"/>
                      </a:lnTo>
                      <a:lnTo>
                        <a:pt x="2180" y="392"/>
                      </a:lnTo>
                      <a:lnTo>
                        <a:pt x="2176" y="394"/>
                      </a:lnTo>
                      <a:lnTo>
                        <a:pt x="2170" y="396"/>
                      </a:lnTo>
                      <a:lnTo>
                        <a:pt x="2164" y="398"/>
                      </a:lnTo>
                      <a:lnTo>
                        <a:pt x="2158" y="400"/>
                      </a:lnTo>
                      <a:lnTo>
                        <a:pt x="2152" y="402"/>
                      </a:lnTo>
                      <a:lnTo>
                        <a:pt x="2147" y="405"/>
                      </a:lnTo>
                      <a:lnTo>
                        <a:pt x="2142" y="406"/>
                      </a:lnTo>
                      <a:lnTo>
                        <a:pt x="2136" y="408"/>
                      </a:lnTo>
                      <a:lnTo>
                        <a:pt x="2131" y="410"/>
                      </a:lnTo>
                      <a:lnTo>
                        <a:pt x="2125" y="413"/>
                      </a:lnTo>
                      <a:lnTo>
                        <a:pt x="2119" y="414"/>
                      </a:lnTo>
                      <a:lnTo>
                        <a:pt x="2113" y="416"/>
                      </a:lnTo>
                      <a:lnTo>
                        <a:pt x="2108" y="418"/>
                      </a:lnTo>
                      <a:lnTo>
                        <a:pt x="2102" y="421"/>
                      </a:lnTo>
                      <a:lnTo>
                        <a:pt x="2096" y="423"/>
                      </a:lnTo>
                      <a:lnTo>
                        <a:pt x="2090" y="424"/>
                      </a:lnTo>
                      <a:lnTo>
                        <a:pt x="2085" y="426"/>
                      </a:lnTo>
                      <a:lnTo>
                        <a:pt x="2079" y="429"/>
                      </a:lnTo>
                      <a:lnTo>
                        <a:pt x="2073" y="431"/>
                      </a:lnTo>
                      <a:lnTo>
                        <a:pt x="2067" y="433"/>
                      </a:lnTo>
                      <a:lnTo>
                        <a:pt x="2061" y="436"/>
                      </a:lnTo>
                      <a:lnTo>
                        <a:pt x="2056" y="437"/>
                      </a:lnTo>
                      <a:lnTo>
                        <a:pt x="2050" y="439"/>
                      </a:lnTo>
                      <a:lnTo>
                        <a:pt x="2044" y="441"/>
                      </a:lnTo>
                      <a:lnTo>
                        <a:pt x="2038" y="444"/>
                      </a:lnTo>
                      <a:lnTo>
                        <a:pt x="2033" y="446"/>
                      </a:lnTo>
                      <a:lnTo>
                        <a:pt x="2027" y="448"/>
                      </a:lnTo>
                      <a:lnTo>
                        <a:pt x="2021" y="449"/>
                      </a:lnTo>
                      <a:lnTo>
                        <a:pt x="2015" y="452"/>
                      </a:lnTo>
                      <a:lnTo>
                        <a:pt x="2008" y="454"/>
                      </a:lnTo>
                      <a:lnTo>
                        <a:pt x="2003" y="456"/>
                      </a:lnTo>
                      <a:lnTo>
                        <a:pt x="1997" y="459"/>
                      </a:lnTo>
                      <a:lnTo>
                        <a:pt x="1991" y="461"/>
                      </a:lnTo>
                      <a:lnTo>
                        <a:pt x="1985" y="463"/>
                      </a:lnTo>
                      <a:lnTo>
                        <a:pt x="1980" y="464"/>
                      </a:lnTo>
                      <a:lnTo>
                        <a:pt x="1973" y="467"/>
                      </a:lnTo>
                      <a:lnTo>
                        <a:pt x="1967" y="469"/>
                      </a:lnTo>
                      <a:lnTo>
                        <a:pt x="1961" y="471"/>
                      </a:lnTo>
                      <a:lnTo>
                        <a:pt x="1955" y="474"/>
                      </a:lnTo>
                      <a:lnTo>
                        <a:pt x="1949" y="476"/>
                      </a:lnTo>
                      <a:lnTo>
                        <a:pt x="1943" y="478"/>
                      </a:lnTo>
                      <a:lnTo>
                        <a:pt x="1937" y="480"/>
                      </a:lnTo>
                      <a:lnTo>
                        <a:pt x="1930" y="483"/>
                      </a:lnTo>
                      <a:lnTo>
                        <a:pt x="1924" y="485"/>
                      </a:lnTo>
                      <a:lnTo>
                        <a:pt x="1919" y="486"/>
                      </a:lnTo>
                      <a:lnTo>
                        <a:pt x="1913" y="489"/>
                      </a:lnTo>
                      <a:lnTo>
                        <a:pt x="1906" y="491"/>
                      </a:lnTo>
                      <a:lnTo>
                        <a:pt x="1900" y="493"/>
                      </a:lnTo>
                      <a:lnTo>
                        <a:pt x="1894" y="495"/>
                      </a:lnTo>
                      <a:lnTo>
                        <a:pt x="1887" y="498"/>
                      </a:lnTo>
                      <a:lnTo>
                        <a:pt x="1882" y="500"/>
                      </a:lnTo>
                      <a:lnTo>
                        <a:pt x="1875" y="502"/>
                      </a:lnTo>
                      <a:lnTo>
                        <a:pt x="1869" y="505"/>
                      </a:lnTo>
                      <a:lnTo>
                        <a:pt x="1863" y="507"/>
                      </a:lnTo>
                      <a:lnTo>
                        <a:pt x="1856" y="509"/>
                      </a:lnTo>
                      <a:lnTo>
                        <a:pt x="1851" y="512"/>
                      </a:lnTo>
                      <a:lnTo>
                        <a:pt x="1844" y="514"/>
                      </a:lnTo>
                      <a:lnTo>
                        <a:pt x="1838" y="516"/>
                      </a:lnTo>
                      <a:lnTo>
                        <a:pt x="1831" y="517"/>
                      </a:lnTo>
                      <a:lnTo>
                        <a:pt x="1825" y="520"/>
                      </a:lnTo>
                      <a:lnTo>
                        <a:pt x="1819" y="522"/>
                      </a:lnTo>
                      <a:lnTo>
                        <a:pt x="1813" y="524"/>
                      </a:lnTo>
                      <a:lnTo>
                        <a:pt x="1807" y="527"/>
                      </a:lnTo>
                      <a:lnTo>
                        <a:pt x="1800" y="529"/>
                      </a:lnTo>
                      <a:lnTo>
                        <a:pt x="1794" y="531"/>
                      </a:lnTo>
                      <a:lnTo>
                        <a:pt x="1780" y="536"/>
                      </a:lnTo>
                      <a:lnTo>
                        <a:pt x="1768" y="540"/>
                      </a:lnTo>
                      <a:lnTo>
                        <a:pt x="1755" y="545"/>
                      </a:lnTo>
                      <a:lnTo>
                        <a:pt x="1742" y="550"/>
                      </a:lnTo>
                      <a:lnTo>
                        <a:pt x="1730" y="554"/>
                      </a:lnTo>
                      <a:lnTo>
                        <a:pt x="1717" y="559"/>
                      </a:lnTo>
                      <a:lnTo>
                        <a:pt x="1704" y="563"/>
                      </a:lnTo>
                      <a:lnTo>
                        <a:pt x="1692" y="568"/>
                      </a:lnTo>
                      <a:lnTo>
                        <a:pt x="1678" y="573"/>
                      </a:lnTo>
                      <a:lnTo>
                        <a:pt x="1665" y="577"/>
                      </a:lnTo>
                      <a:lnTo>
                        <a:pt x="1652" y="582"/>
                      </a:lnTo>
                      <a:lnTo>
                        <a:pt x="1639" y="586"/>
                      </a:lnTo>
                      <a:lnTo>
                        <a:pt x="1626" y="591"/>
                      </a:lnTo>
                      <a:lnTo>
                        <a:pt x="1613" y="596"/>
                      </a:lnTo>
                      <a:lnTo>
                        <a:pt x="1599" y="600"/>
                      </a:lnTo>
                      <a:lnTo>
                        <a:pt x="1587" y="605"/>
                      </a:lnTo>
                      <a:lnTo>
                        <a:pt x="1573" y="609"/>
                      </a:lnTo>
                      <a:lnTo>
                        <a:pt x="1560" y="614"/>
                      </a:lnTo>
                      <a:lnTo>
                        <a:pt x="1548" y="619"/>
                      </a:lnTo>
                      <a:lnTo>
                        <a:pt x="1534" y="623"/>
                      </a:lnTo>
                      <a:lnTo>
                        <a:pt x="1521" y="628"/>
                      </a:lnTo>
                      <a:lnTo>
                        <a:pt x="1507" y="632"/>
                      </a:lnTo>
                      <a:lnTo>
                        <a:pt x="1495" y="637"/>
                      </a:lnTo>
                      <a:lnTo>
                        <a:pt x="1481" y="642"/>
                      </a:lnTo>
                      <a:lnTo>
                        <a:pt x="1468" y="646"/>
                      </a:lnTo>
                      <a:lnTo>
                        <a:pt x="1454" y="651"/>
                      </a:lnTo>
                      <a:lnTo>
                        <a:pt x="1440" y="655"/>
                      </a:lnTo>
                      <a:lnTo>
                        <a:pt x="1428" y="661"/>
                      </a:lnTo>
                      <a:lnTo>
                        <a:pt x="1401" y="670"/>
                      </a:lnTo>
                      <a:lnTo>
                        <a:pt x="1375" y="680"/>
                      </a:lnTo>
                      <a:lnTo>
                        <a:pt x="1347" y="689"/>
                      </a:lnTo>
                      <a:lnTo>
                        <a:pt x="1321" y="698"/>
                      </a:lnTo>
                      <a:lnTo>
                        <a:pt x="1294" y="707"/>
                      </a:lnTo>
                      <a:lnTo>
                        <a:pt x="1268" y="716"/>
                      </a:lnTo>
                      <a:lnTo>
                        <a:pt x="1241" y="726"/>
                      </a:lnTo>
                      <a:lnTo>
                        <a:pt x="1213" y="735"/>
                      </a:lnTo>
                      <a:lnTo>
                        <a:pt x="1201" y="740"/>
                      </a:lnTo>
                      <a:lnTo>
                        <a:pt x="1187" y="744"/>
                      </a:lnTo>
                      <a:lnTo>
                        <a:pt x="1174" y="749"/>
                      </a:lnTo>
                      <a:lnTo>
                        <a:pt x="1160" y="753"/>
                      </a:lnTo>
                      <a:lnTo>
                        <a:pt x="1148" y="758"/>
                      </a:lnTo>
                      <a:lnTo>
                        <a:pt x="1134" y="763"/>
                      </a:lnTo>
                      <a:lnTo>
                        <a:pt x="1120" y="767"/>
                      </a:lnTo>
                      <a:lnTo>
                        <a:pt x="1107" y="772"/>
                      </a:lnTo>
                      <a:lnTo>
                        <a:pt x="1094" y="776"/>
                      </a:lnTo>
                      <a:lnTo>
                        <a:pt x="1081" y="780"/>
                      </a:lnTo>
                      <a:lnTo>
                        <a:pt x="1068" y="784"/>
                      </a:lnTo>
                      <a:lnTo>
                        <a:pt x="1054" y="789"/>
                      </a:lnTo>
                      <a:lnTo>
                        <a:pt x="1042" y="794"/>
                      </a:lnTo>
                      <a:lnTo>
                        <a:pt x="1028" y="798"/>
                      </a:lnTo>
                      <a:lnTo>
                        <a:pt x="1015" y="803"/>
                      </a:lnTo>
                      <a:lnTo>
                        <a:pt x="1001" y="807"/>
                      </a:lnTo>
                      <a:lnTo>
                        <a:pt x="989" y="812"/>
                      </a:lnTo>
                      <a:lnTo>
                        <a:pt x="976" y="815"/>
                      </a:lnTo>
                      <a:lnTo>
                        <a:pt x="962" y="820"/>
                      </a:lnTo>
                      <a:lnTo>
                        <a:pt x="950" y="825"/>
                      </a:lnTo>
                      <a:lnTo>
                        <a:pt x="937" y="829"/>
                      </a:lnTo>
                      <a:lnTo>
                        <a:pt x="924" y="834"/>
                      </a:lnTo>
                      <a:lnTo>
                        <a:pt x="910" y="837"/>
                      </a:lnTo>
                      <a:lnTo>
                        <a:pt x="898" y="842"/>
                      </a:lnTo>
                      <a:lnTo>
                        <a:pt x="885" y="847"/>
                      </a:lnTo>
                      <a:lnTo>
                        <a:pt x="872" y="851"/>
                      </a:lnTo>
                      <a:lnTo>
                        <a:pt x="860" y="855"/>
                      </a:lnTo>
                      <a:lnTo>
                        <a:pt x="847" y="859"/>
                      </a:lnTo>
                      <a:lnTo>
                        <a:pt x="840" y="862"/>
                      </a:lnTo>
                      <a:lnTo>
                        <a:pt x="834" y="864"/>
                      </a:lnTo>
                      <a:lnTo>
                        <a:pt x="827" y="866"/>
                      </a:lnTo>
                      <a:lnTo>
                        <a:pt x="822" y="867"/>
                      </a:lnTo>
                      <a:lnTo>
                        <a:pt x="815" y="870"/>
                      </a:lnTo>
                      <a:lnTo>
                        <a:pt x="809" y="872"/>
                      </a:lnTo>
                      <a:lnTo>
                        <a:pt x="802" y="874"/>
                      </a:lnTo>
                      <a:lnTo>
                        <a:pt x="796" y="877"/>
                      </a:lnTo>
                      <a:lnTo>
                        <a:pt x="789" y="878"/>
                      </a:lnTo>
                      <a:lnTo>
                        <a:pt x="784" y="880"/>
                      </a:lnTo>
                      <a:lnTo>
                        <a:pt x="777" y="882"/>
                      </a:lnTo>
                      <a:lnTo>
                        <a:pt x="771" y="885"/>
                      </a:lnTo>
                      <a:lnTo>
                        <a:pt x="764" y="887"/>
                      </a:lnTo>
                      <a:lnTo>
                        <a:pt x="758" y="888"/>
                      </a:lnTo>
                      <a:lnTo>
                        <a:pt x="753" y="890"/>
                      </a:lnTo>
                      <a:lnTo>
                        <a:pt x="746" y="893"/>
                      </a:lnTo>
                      <a:lnTo>
                        <a:pt x="740" y="895"/>
                      </a:lnTo>
                      <a:lnTo>
                        <a:pt x="733" y="896"/>
                      </a:lnTo>
                      <a:lnTo>
                        <a:pt x="727" y="898"/>
                      </a:lnTo>
                      <a:lnTo>
                        <a:pt x="721" y="901"/>
                      </a:lnTo>
                      <a:lnTo>
                        <a:pt x="715" y="903"/>
                      </a:lnTo>
                      <a:lnTo>
                        <a:pt x="709" y="904"/>
                      </a:lnTo>
                      <a:lnTo>
                        <a:pt x="703" y="906"/>
                      </a:lnTo>
                      <a:lnTo>
                        <a:pt x="696" y="909"/>
                      </a:lnTo>
                      <a:lnTo>
                        <a:pt x="690" y="911"/>
                      </a:lnTo>
                      <a:lnTo>
                        <a:pt x="685" y="912"/>
                      </a:lnTo>
                      <a:lnTo>
                        <a:pt x="678" y="914"/>
                      </a:lnTo>
                      <a:lnTo>
                        <a:pt x="672" y="917"/>
                      </a:lnTo>
                      <a:lnTo>
                        <a:pt x="666" y="919"/>
                      </a:lnTo>
                      <a:lnTo>
                        <a:pt x="660" y="920"/>
                      </a:lnTo>
                      <a:lnTo>
                        <a:pt x="653" y="923"/>
                      </a:lnTo>
                      <a:lnTo>
                        <a:pt x="648" y="925"/>
                      </a:lnTo>
                      <a:lnTo>
                        <a:pt x="642" y="926"/>
                      </a:lnTo>
                      <a:lnTo>
                        <a:pt x="636" y="928"/>
                      </a:lnTo>
                      <a:lnTo>
                        <a:pt x="629" y="931"/>
                      </a:lnTo>
                      <a:lnTo>
                        <a:pt x="624" y="932"/>
                      </a:lnTo>
                      <a:lnTo>
                        <a:pt x="618" y="934"/>
                      </a:lnTo>
                      <a:lnTo>
                        <a:pt x="612" y="936"/>
                      </a:lnTo>
                      <a:lnTo>
                        <a:pt x="606" y="938"/>
                      </a:lnTo>
                      <a:lnTo>
                        <a:pt x="600" y="940"/>
                      </a:lnTo>
                      <a:lnTo>
                        <a:pt x="595" y="942"/>
                      </a:lnTo>
                      <a:lnTo>
                        <a:pt x="588" y="943"/>
                      </a:lnTo>
                      <a:lnTo>
                        <a:pt x="582" y="946"/>
                      </a:lnTo>
                      <a:lnTo>
                        <a:pt x="576" y="948"/>
                      </a:lnTo>
                      <a:lnTo>
                        <a:pt x="571" y="949"/>
                      </a:lnTo>
                      <a:lnTo>
                        <a:pt x="565" y="951"/>
                      </a:lnTo>
                      <a:lnTo>
                        <a:pt x="559" y="954"/>
                      </a:lnTo>
                      <a:lnTo>
                        <a:pt x="553" y="955"/>
                      </a:lnTo>
                      <a:lnTo>
                        <a:pt x="547" y="957"/>
                      </a:lnTo>
                      <a:lnTo>
                        <a:pt x="542" y="958"/>
                      </a:lnTo>
                      <a:lnTo>
                        <a:pt x="536" y="961"/>
                      </a:lnTo>
                      <a:lnTo>
                        <a:pt x="530" y="962"/>
                      </a:lnTo>
                      <a:lnTo>
                        <a:pt x="524" y="964"/>
                      </a:lnTo>
                      <a:lnTo>
                        <a:pt x="519" y="966"/>
                      </a:lnTo>
                      <a:lnTo>
                        <a:pt x="513" y="967"/>
                      </a:lnTo>
                      <a:lnTo>
                        <a:pt x="507" y="970"/>
                      </a:lnTo>
                      <a:lnTo>
                        <a:pt x="501" y="971"/>
                      </a:lnTo>
                      <a:lnTo>
                        <a:pt x="496" y="973"/>
                      </a:lnTo>
                      <a:lnTo>
                        <a:pt x="490" y="974"/>
                      </a:lnTo>
                      <a:lnTo>
                        <a:pt x="484" y="977"/>
                      </a:lnTo>
                      <a:lnTo>
                        <a:pt x="480" y="978"/>
                      </a:lnTo>
                      <a:lnTo>
                        <a:pt x="474" y="980"/>
                      </a:lnTo>
                      <a:lnTo>
                        <a:pt x="468" y="981"/>
                      </a:lnTo>
                      <a:lnTo>
                        <a:pt x="462" y="984"/>
                      </a:lnTo>
                      <a:lnTo>
                        <a:pt x="456" y="985"/>
                      </a:lnTo>
                      <a:lnTo>
                        <a:pt x="451" y="987"/>
                      </a:lnTo>
                      <a:lnTo>
                        <a:pt x="446" y="988"/>
                      </a:lnTo>
                      <a:lnTo>
                        <a:pt x="440" y="990"/>
                      </a:lnTo>
                      <a:lnTo>
                        <a:pt x="435" y="992"/>
                      </a:lnTo>
                      <a:lnTo>
                        <a:pt x="429" y="994"/>
                      </a:lnTo>
                      <a:lnTo>
                        <a:pt x="424" y="995"/>
                      </a:lnTo>
                      <a:lnTo>
                        <a:pt x="418" y="997"/>
                      </a:lnTo>
                      <a:lnTo>
                        <a:pt x="413" y="999"/>
                      </a:lnTo>
                      <a:lnTo>
                        <a:pt x="408" y="1001"/>
                      </a:lnTo>
                      <a:lnTo>
                        <a:pt x="402" y="1002"/>
                      </a:lnTo>
                      <a:lnTo>
                        <a:pt x="397" y="1004"/>
                      </a:lnTo>
                      <a:lnTo>
                        <a:pt x="392" y="1005"/>
                      </a:lnTo>
                      <a:lnTo>
                        <a:pt x="386" y="1007"/>
                      </a:lnTo>
                      <a:lnTo>
                        <a:pt x="382" y="1009"/>
                      </a:lnTo>
                      <a:lnTo>
                        <a:pt x="376" y="1010"/>
                      </a:lnTo>
                      <a:lnTo>
                        <a:pt x="370" y="1012"/>
                      </a:lnTo>
                      <a:lnTo>
                        <a:pt x="365" y="1014"/>
                      </a:lnTo>
                      <a:lnTo>
                        <a:pt x="360" y="1015"/>
                      </a:lnTo>
                      <a:lnTo>
                        <a:pt x="355" y="1017"/>
                      </a:lnTo>
                      <a:lnTo>
                        <a:pt x="349" y="1018"/>
                      </a:lnTo>
                      <a:lnTo>
                        <a:pt x="345" y="1019"/>
                      </a:lnTo>
                      <a:lnTo>
                        <a:pt x="339" y="1022"/>
                      </a:lnTo>
                      <a:lnTo>
                        <a:pt x="334" y="1023"/>
                      </a:lnTo>
                      <a:lnTo>
                        <a:pt x="330" y="1024"/>
                      </a:lnTo>
                      <a:lnTo>
                        <a:pt x="324" y="1026"/>
                      </a:lnTo>
                      <a:lnTo>
                        <a:pt x="319" y="1027"/>
                      </a:lnTo>
                      <a:lnTo>
                        <a:pt x="314" y="1028"/>
                      </a:lnTo>
                      <a:lnTo>
                        <a:pt x="309" y="1031"/>
                      </a:lnTo>
                      <a:lnTo>
                        <a:pt x="304" y="1032"/>
                      </a:lnTo>
                      <a:lnTo>
                        <a:pt x="299" y="1033"/>
                      </a:lnTo>
                      <a:lnTo>
                        <a:pt x="294" y="1034"/>
                      </a:lnTo>
                      <a:lnTo>
                        <a:pt x="289" y="1037"/>
                      </a:lnTo>
                      <a:lnTo>
                        <a:pt x="285" y="1038"/>
                      </a:lnTo>
                      <a:lnTo>
                        <a:pt x="279" y="1039"/>
                      </a:lnTo>
                      <a:lnTo>
                        <a:pt x="274" y="1040"/>
                      </a:lnTo>
                      <a:lnTo>
                        <a:pt x="270" y="1042"/>
                      </a:lnTo>
                      <a:lnTo>
                        <a:pt x="265" y="1043"/>
                      </a:lnTo>
                      <a:lnTo>
                        <a:pt x="259" y="1045"/>
                      </a:lnTo>
                      <a:lnTo>
                        <a:pt x="255" y="1046"/>
                      </a:lnTo>
                      <a:lnTo>
                        <a:pt x="250" y="1048"/>
                      </a:lnTo>
                      <a:lnTo>
                        <a:pt x="246" y="1049"/>
                      </a:lnTo>
                      <a:lnTo>
                        <a:pt x="241" y="1050"/>
                      </a:lnTo>
                      <a:lnTo>
                        <a:pt x="236" y="1051"/>
                      </a:lnTo>
                      <a:lnTo>
                        <a:pt x="232" y="1053"/>
                      </a:lnTo>
                      <a:lnTo>
                        <a:pt x="227" y="1054"/>
                      </a:lnTo>
                      <a:lnTo>
                        <a:pt x="223" y="1056"/>
                      </a:lnTo>
                      <a:lnTo>
                        <a:pt x="218" y="1057"/>
                      </a:lnTo>
                      <a:lnTo>
                        <a:pt x="213" y="1058"/>
                      </a:lnTo>
                      <a:lnTo>
                        <a:pt x="209" y="1060"/>
                      </a:lnTo>
                      <a:lnTo>
                        <a:pt x="204" y="1061"/>
                      </a:lnTo>
                      <a:lnTo>
                        <a:pt x="200" y="1062"/>
                      </a:lnTo>
                      <a:lnTo>
                        <a:pt x="195" y="1063"/>
                      </a:lnTo>
                      <a:lnTo>
                        <a:pt x="190" y="1064"/>
                      </a:lnTo>
                      <a:lnTo>
                        <a:pt x="186" y="1065"/>
                      </a:lnTo>
                      <a:lnTo>
                        <a:pt x="182" y="1068"/>
                      </a:lnTo>
                      <a:lnTo>
                        <a:pt x="178" y="1069"/>
                      </a:lnTo>
                      <a:lnTo>
                        <a:pt x="173" y="1070"/>
                      </a:lnTo>
                      <a:lnTo>
                        <a:pt x="168" y="1071"/>
                      </a:lnTo>
                      <a:lnTo>
                        <a:pt x="164" y="1072"/>
                      </a:lnTo>
                      <a:lnTo>
                        <a:pt x="160" y="1073"/>
                      </a:lnTo>
                      <a:lnTo>
                        <a:pt x="156" y="1075"/>
                      </a:lnTo>
                      <a:lnTo>
                        <a:pt x="151" y="1076"/>
                      </a:lnTo>
                      <a:lnTo>
                        <a:pt x="148" y="1077"/>
                      </a:lnTo>
                      <a:lnTo>
                        <a:pt x="143" y="1078"/>
                      </a:lnTo>
                      <a:lnTo>
                        <a:pt x="138" y="1079"/>
                      </a:lnTo>
                      <a:lnTo>
                        <a:pt x="135" y="1080"/>
                      </a:lnTo>
                      <a:lnTo>
                        <a:pt x="130" y="1081"/>
                      </a:lnTo>
                      <a:lnTo>
                        <a:pt x="127" y="1083"/>
                      </a:lnTo>
                      <a:lnTo>
                        <a:pt x="122" y="1084"/>
                      </a:lnTo>
                      <a:lnTo>
                        <a:pt x="119" y="1084"/>
                      </a:lnTo>
                      <a:lnTo>
                        <a:pt x="114" y="1085"/>
                      </a:lnTo>
                      <a:lnTo>
                        <a:pt x="111" y="1086"/>
                      </a:lnTo>
                      <a:lnTo>
                        <a:pt x="106" y="1087"/>
                      </a:lnTo>
                      <a:lnTo>
                        <a:pt x="103" y="1088"/>
                      </a:lnTo>
                      <a:lnTo>
                        <a:pt x="98" y="1089"/>
                      </a:lnTo>
                      <a:lnTo>
                        <a:pt x="95" y="1091"/>
                      </a:lnTo>
                      <a:lnTo>
                        <a:pt x="91" y="1092"/>
                      </a:lnTo>
                      <a:lnTo>
                        <a:pt x="87" y="1093"/>
                      </a:lnTo>
                      <a:lnTo>
                        <a:pt x="83" y="1093"/>
                      </a:lnTo>
                      <a:lnTo>
                        <a:pt x="80" y="1094"/>
                      </a:lnTo>
                      <a:lnTo>
                        <a:pt x="76" y="1095"/>
                      </a:lnTo>
                      <a:lnTo>
                        <a:pt x="72" y="1096"/>
                      </a:lnTo>
                      <a:lnTo>
                        <a:pt x="68" y="1098"/>
                      </a:lnTo>
                      <a:lnTo>
                        <a:pt x="65" y="1098"/>
                      </a:lnTo>
                      <a:lnTo>
                        <a:pt x="61" y="1099"/>
                      </a:lnTo>
                      <a:lnTo>
                        <a:pt x="58" y="1100"/>
                      </a:lnTo>
                      <a:lnTo>
                        <a:pt x="54" y="1101"/>
                      </a:lnTo>
                      <a:lnTo>
                        <a:pt x="50" y="1101"/>
                      </a:lnTo>
                      <a:lnTo>
                        <a:pt x="46" y="1102"/>
                      </a:lnTo>
                      <a:lnTo>
                        <a:pt x="43" y="1103"/>
                      </a:lnTo>
                      <a:lnTo>
                        <a:pt x="39" y="1104"/>
                      </a:lnTo>
                      <a:lnTo>
                        <a:pt x="36" y="1104"/>
                      </a:lnTo>
                      <a:lnTo>
                        <a:pt x="32" y="1106"/>
                      </a:lnTo>
                      <a:lnTo>
                        <a:pt x="29" y="1107"/>
                      </a:lnTo>
                      <a:lnTo>
                        <a:pt x="27" y="1107"/>
                      </a:lnTo>
                      <a:lnTo>
                        <a:pt x="23" y="1108"/>
                      </a:lnTo>
                      <a:lnTo>
                        <a:pt x="20" y="1109"/>
                      </a:lnTo>
                      <a:lnTo>
                        <a:pt x="16" y="1110"/>
                      </a:lnTo>
                      <a:lnTo>
                        <a:pt x="13" y="1110"/>
                      </a:lnTo>
                      <a:lnTo>
                        <a:pt x="9" y="1111"/>
                      </a:lnTo>
                      <a:lnTo>
                        <a:pt x="7" y="1113"/>
                      </a:lnTo>
                      <a:lnTo>
                        <a:pt x="4" y="1113"/>
                      </a:lnTo>
                      <a:lnTo>
                        <a:pt x="0" y="1114"/>
                      </a:lnTo>
                      <a:lnTo>
                        <a:pt x="0" y="1113"/>
                      </a:lnTo>
                      <a:lnTo>
                        <a:pt x="4" y="1113"/>
                      </a:lnTo>
                      <a:lnTo>
                        <a:pt x="7" y="1111"/>
                      </a:lnTo>
                      <a:lnTo>
                        <a:pt x="9" y="1110"/>
                      </a:lnTo>
                      <a:lnTo>
                        <a:pt x="13" y="1110"/>
                      </a:lnTo>
                      <a:lnTo>
                        <a:pt x="16" y="1109"/>
                      </a:lnTo>
                      <a:lnTo>
                        <a:pt x="20" y="1108"/>
                      </a:lnTo>
                      <a:lnTo>
                        <a:pt x="23" y="1108"/>
                      </a:lnTo>
                      <a:lnTo>
                        <a:pt x="26" y="1107"/>
                      </a:lnTo>
                      <a:lnTo>
                        <a:pt x="29" y="1106"/>
                      </a:lnTo>
                      <a:lnTo>
                        <a:pt x="32" y="1104"/>
                      </a:lnTo>
                      <a:lnTo>
                        <a:pt x="36" y="1104"/>
                      </a:lnTo>
                      <a:lnTo>
                        <a:pt x="39" y="1103"/>
                      </a:lnTo>
                      <a:lnTo>
                        <a:pt x="43" y="1102"/>
                      </a:lnTo>
                      <a:lnTo>
                        <a:pt x="46" y="1101"/>
                      </a:lnTo>
                      <a:lnTo>
                        <a:pt x="50" y="1100"/>
                      </a:lnTo>
                      <a:lnTo>
                        <a:pt x="53" y="1099"/>
                      </a:lnTo>
                      <a:lnTo>
                        <a:pt x="57" y="1099"/>
                      </a:lnTo>
                      <a:lnTo>
                        <a:pt x="60" y="1098"/>
                      </a:lnTo>
                      <a:lnTo>
                        <a:pt x="65" y="1096"/>
                      </a:lnTo>
                      <a:lnTo>
                        <a:pt x="68" y="1095"/>
                      </a:lnTo>
                      <a:lnTo>
                        <a:pt x="72" y="1094"/>
                      </a:lnTo>
                      <a:lnTo>
                        <a:pt x="75" y="1093"/>
                      </a:lnTo>
                      <a:lnTo>
                        <a:pt x="79" y="1092"/>
                      </a:lnTo>
                      <a:lnTo>
                        <a:pt x="83" y="1091"/>
                      </a:lnTo>
                      <a:lnTo>
                        <a:pt x="87" y="1089"/>
                      </a:lnTo>
                      <a:lnTo>
                        <a:pt x="90" y="1088"/>
                      </a:lnTo>
                      <a:lnTo>
                        <a:pt x="94" y="1088"/>
                      </a:lnTo>
                      <a:lnTo>
                        <a:pt x="98" y="1087"/>
                      </a:lnTo>
                      <a:lnTo>
                        <a:pt x="102" y="1086"/>
                      </a:lnTo>
                      <a:lnTo>
                        <a:pt x="106" y="1085"/>
                      </a:lnTo>
                      <a:lnTo>
                        <a:pt x="110" y="1084"/>
                      </a:lnTo>
                      <a:lnTo>
                        <a:pt x="113" y="1083"/>
                      </a:lnTo>
                      <a:lnTo>
                        <a:pt x="118" y="1081"/>
                      </a:lnTo>
                      <a:lnTo>
                        <a:pt x="121" y="1080"/>
                      </a:lnTo>
                      <a:lnTo>
                        <a:pt x="126" y="1078"/>
                      </a:lnTo>
                      <a:lnTo>
                        <a:pt x="129" y="1077"/>
                      </a:lnTo>
                      <a:lnTo>
                        <a:pt x="134" y="1076"/>
                      </a:lnTo>
                      <a:lnTo>
                        <a:pt x="137" y="1075"/>
                      </a:lnTo>
                      <a:lnTo>
                        <a:pt x="142" y="1073"/>
                      </a:lnTo>
                      <a:lnTo>
                        <a:pt x="147" y="1072"/>
                      </a:lnTo>
                      <a:lnTo>
                        <a:pt x="150" y="1071"/>
                      </a:lnTo>
                      <a:lnTo>
                        <a:pt x="155" y="1070"/>
                      </a:lnTo>
                      <a:lnTo>
                        <a:pt x="159" y="1069"/>
                      </a:lnTo>
                      <a:lnTo>
                        <a:pt x="163" y="1068"/>
                      </a:lnTo>
                      <a:lnTo>
                        <a:pt x="167" y="1066"/>
                      </a:lnTo>
                      <a:lnTo>
                        <a:pt x="172" y="1064"/>
                      </a:lnTo>
                      <a:lnTo>
                        <a:pt x="175" y="1063"/>
                      </a:lnTo>
                      <a:lnTo>
                        <a:pt x="180" y="1062"/>
                      </a:lnTo>
                      <a:lnTo>
                        <a:pt x="185" y="1061"/>
                      </a:lnTo>
                      <a:lnTo>
                        <a:pt x="189" y="1060"/>
                      </a:lnTo>
                      <a:lnTo>
                        <a:pt x="194" y="1058"/>
                      </a:lnTo>
                      <a:lnTo>
                        <a:pt x="198" y="1056"/>
                      </a:lnTo>
                      <a:lnTo>
                        <a:pt x="202" y="1055"/>
                      </a:lnTo>
                      <a:lnTo>
                        <a:pt x="206" y="1054"/>
                      </a:lnTo>
                      <a:lnTo>
                        <a:pt x="211" y="1053"/>
                      </a:lnTo>
                      <a:lnTo>
                        <a:pt x="216" y="1050"/>
                      </a:lnTo>
                      <a:lnTo>
                        <a:pt x="220" y="1049"/>
                      </a:lnTo>
                      <a:lnTo>
                        <a:pt x="225" y="1048"/>
                      </a:lnTo>
                      <a:lnTo>
                        <a:pt x="229" y="1047"/>
                      </a:lnTo>
                      <a:lnTo>
                        <a:pt x="234" y="1045"/>
                      </a:lnTo>
                      <a:lnTo>
                        <a:pt x="239" y="1043"/>
                      </a:lnTo>
                      <a:lnTo>
                        <a:pt x="243" y="1042"/>
                      </a:lnTo>
                      <a:lnTo>
                        <a:pt x="248" y="1040"/>
                      </a:lnTo>
                      <a:lnTo>
                        <a:pt x="253" y="1039"/>
                      </a:lnTo>
                      <a:lnTo>
                        <a:pt x="258" y="1038"/>
                      </a:lnTo>
                      <a:lnTo>
                        <a:pt x="263" y="1035"/>
                      </a:lnTo>
                      <a:lnTo>
                        <a:pt x="268" y="1034"/>
                      </a:lnTo>
                      <a:lnTo>
                        <a:pt x="272" y="1033"/>
                      </a:lnTo>
                      <a:lnTo>
                        <a:pt x="277" y="1031"/>
                      </a:lnTo>
                      <a:lnTo>
                        <a:pt x="281" y="1030"/>
                      </a:lnTo>
                      <a:lnTo>
                        <a:pt x="287" y="1028"/>
                      </a:lnTo>
                      <a:lnTo>
                        <a:pt x="292" y="1026"/>
                      </a:lnTo>
                      <a:lnTo>
                        <a:pt x="296" y="1025"/>
                      </a:lnTo>
                      <a:lnTo>
                        <a:pt x="301" y="1023"/>
                      </a:lnTo>
                      <a:lnTo>
                        <a:pt x="307" y="1022"/>
                      </a:lnTo>
                      <a:lnTo>
                        <a:pt x="311" y="1020"/>
                      </a:lnTo>
                      <a:lnTo>
                        <a:pt x="316" y="1018"/>
                      </a:lnTo>
                      <a:lnTo>
                        <a:pt x="322" y="1017"/>
                      </a:lnTo>
                      <a:lnTo>
                        <a:pt x="326" y="1015"/>
                      </a:lnTo>
                      <a:lnTo>
                        <a:pt x="331" y="1014"/>
                      </a:lnTo>
                      <a:lnTo>
                        <a:pt x="337" y="1011"/>
                      </a:lnTo>
                      <a:lnTo>
                        <a:pt x="341" y="1010"/>
                      </a:lnTo>
                      <a:lnTo>
                        <a:pt x="347" y="1008"/>
                      </a:lnTo>
                      <a:lnTo>
                        <a:pt x="352" y="1007"/>
                      </a:lnTo>
                      <a:lnTo>
                        <a:pt x="356" y="1004"/>
                      </a:lnTo>
                      <a:lnTo>
                        <a:pt x="362" y="1003"/>
                      </a:lnTo>
                      <a:lnTo>
                        <a:pt x="367" y="1001"/>
                      </a:lnTo>
                      <a:lnTo>
                        <a:pt x="372" y="1000"/>
                      </a:lnTo>
                      <a:lnTo>
                        <a:pt x="378" y="997"/>
                      </a:lnTo>
                      <a:lnTo>
                        <a:pt x="383" y="996"/>
                      </a:lnTo>
                      <a:lnTo>
                        <a:pt x="388" y="994"/>
                      </a:lnTo>
                      <a:lnTo>
                        <a:pt x="393" y="993"/>
                      </a:lnTo>
                      <a:lnTo>
                        <a:pt x="399" y="990"/>
                      </a:lnTo>
                      <a:lnTo>
                        <a:pt x="403" y="989"/>
                      </a:lnTo>
                      <a:lnTo>
                        <a:pt x="409" y="987"/>
                      </a:lnTo>
                      <a:lnTo>
                        <a:pt x="415" y="985"/>
                      </a:lnTo>
                      <a:lnTo>
                        <a:pt x="420" y="984"/>
                      </a:lnTo>
                      <a:lnTo>
                        <a:pt x="425" y="981"/>
                      </a:lnTo>
                      <a:lnTo>
                        <a:pt x="431" y="980"/>
                      </a:lnTo>
                      <a:lnTo>
                        <a:pt x="436" y="978"/>
                      </a:lnTo>
                      <a:lnTo>
                        <a:pt x="441" y="977"/>
                      </a:lnTo>
                      <a:lnTo>
                        <a:pt x="447" y="974"/>
                      </a:lnTo>
                      <a:lnTo>
                        <a:pt x="453" y="972"/>
                      </a:lnTo>
                      <a:lnTo>
                        <a:pt x="458" y="971"/>
                      </a:lnTo>
                      <a:lnTo>
                        <a:pt x="463" y="969"/>
                      </a:lnTo>
                      <a:lnTo>
                        <a:pt x="469" y="966"/>
                      </a:lnTo>
                      <a:lnTo>
                        <a:pt x="475" y="965"/>
                      </a:lnTo>
                      <a:lnTo>
                        <a:pt x="481" y="963"/>
                      </a:lnTo>
                      <a:lnTo>
                        <a:pt x="485" y="961"/>
                      </a:lnTo>
                      <a:lnTo>
                        <a:pt x="491" y="959"/>
                      </a:lnTo>
                      <a:lnTo>
                        <a:pt x="497" y="957"/>
                      </a:lnTo>
                      <a:lnTo>
                        <a:pt x="503" y="955"/>
                      </a:lnTo>
                      <a:lnTo>
                        <a:pt x="508" y="954"/>
                      </a:lnTo>
                      <a:lnTo>
                        <a:pt x="514" y="951"/>
                      </a:lnTo>
                      <a:lnTo>
                        <a:pt x="520" y="949"/>
                      </a:lnTo>
                      <a:lnTo>
                        <a:pt x="526" y="947"/>
                      </a:lnTo>
                      <a:lnTo>
                        <a:pt x="531" y="946"/>
                      </a:lnTo>
                      <a:lnTo>
                        <a:pt x="536" y="943"/>
                      </a:lnTo>
                      <a:lnTo>
                        <a:pt x="542" y="941"/>
                      </a:lnTo>
                      <a:lnTo>
                        <a:pt x="547" y="940"/>
                      </a:lnTo>
                      <a:lnTo>
                        <a:pt x="553" y="938"/>
                      </a:lnTo>
                      <a:lnTo>
                        <a:pt x="559" y="935"/>
                      </a:lnTo>
                      <a:lnTo>
                        <a:pt x="565" y="933"/>
                      </a:lnTo>
                      <a:lnTo>
                        <a:pt x="571" y="931"/>
                      </a:lnTo>
                      <a:lnTo>
                        <a:pt x="576" y="929"/>
                      </a:lnTo>
                      <a:lnTo>
                        <a:pt x="583" y="927"/>
                      </a:lnTo>
                      <a:lnTo>
                        <a:pt x="589" y="925"/>
                      </a:lnTo>
                      <a:lnTo>
                        <a:pt x="595" y="923"/>
                      </a:lnTo>
                      <a:lnTo>
                        <a:pt x="600" y="921"/>
                      </a:lnTo>
                      <a:lnTo>
                        <a:pt x="606" y="919"/>
                      </a:lnTo>
                      <a:lnTo>
                        <a:pt x="612" y="917"/>
                      </a:lnTo>
                      <a:lnTo>
                        <a:pt x="618" y="914"/>
                      </a:lnTo>
                      <a:lnTo>
                        <a:pt x="624" y="912"/>
                      </a:lnTo>
                      <a:lnTo>
                        <a:pt x="629" y="910"/>
                      </a:lnTo>
                      <a:lnTo>
                        <a:pt x="636" y="909"/>
                      </a:lnTo>
                      <a:lnTo>
                        <a:pt x="642" y="906"/>
                      </a:lnTo>
                      <a:lnTo>
                        <a:pt x="648" y="904"/>
                      </a:lnTo>
                      <a:lnTo>
                        <a:pt x="653" y="902"/>
                      </a:lnTo>
                      <a:lnTo>
                        <a:pt x="659" y="900"/>
                      </a:lnTo>
                      <a:lnTo>
                        <a:pt x="666" y="897"/>
                      </a:lnTo>
                      <a:lnTo>
                        <a:pt x="672" y="896"/>
                      </a:lnTo>
                      <a:lnTo>
                        <a:pt x="678" y="894"/>
                      </a:lnTo>
                      <a:lnTo>
                        <a:pt x="683" y="891"/>
                      </a:lnTo>
                      <a:lnTo>
                        <a:pt x="689" y="889"/>
                      </a:lnTo>
                      <a:lnTo>
                        <a:pt x="696" y="887"/>
                      </a:lnTo>
                      <a:lnTo>
                        <a:pt x="702" y="885"/>
                      </a:lnTo>
                      <a:lnTo>
                        <a:pt x="708" y="882"/>
                      </a:lnTo>
                      <a:lnTo>
                        <a:pt x="715" y="880"/>
                      </a:lnTo>
                      <a:lnTo>
                        <a:pt x="720" y="878"/>
                      </a:lnTo>
                      <a:lnTo>
                        <a:pt x="726" y="877"/>
                      </a:lnTo>
                      <a:lnTo>
                        <a:pt x="733" y="874"/>
                      </a:lnTo>
                      <a:lnTo>
                        <a:pt x="739" y="872"/>
                      </a:lnTo>
                      <a:lnTo>
                        <a:pt x="745" y="870"/>
                      </a:lnTo>
                      <a:lnTo>
                        <a:pt x="751" y="867"/>
                      </a:lnTo>
                      <a:lnTo>
                        <a:pt x="757" y="865"/>
                      </a:lnTo>
                      <a:lnTo>
                        <a:pt x="763" y="863"/>
                      </a:lnTo>
                      <a:lnTo>
                        <a:pt x="770" y="860"/>
                      </a:lnTo>
                      <a:lnTo>
                        <a:pt x="776" y="858"/>
                      </a:lnTo>
                      <a:lnTo>
                        <a:pt x="783" y="856"/>
                      </a:lnTo>
                      <a:lnTo>
                        <a:pt x="788" y="853"/>
                      </a:lnTo>
                      <a:lnTo>
                        <a:pt x="794" y="851"/>
                      </a:lnTo>
                      <a:lnTo>
                        <a:pt x="801" y="849"/>
                      </a:lnTo>
                      <a:lnTo>
                        <a:pt x="807" y="847"/>
                      </a:lnTo>
                      <a:lnTo>
                        <a:pt x="814" y="844"/>
                      </a:lnTo>
                      <a:lnTo>
                        <a:pt x="819" y="842"/>
                      </a:lnTo>
                      <a:lnTo>
                        <a:pt x="826" y="840"/>
                      </a:lnTo>
                      <a:lnTo>
                        <a:pt x="832" y="837"/>
                      </a:lnTo>
                      <a:lnTo>
                        <a:pt x="838" y="835"/>
                      </a:lnTo>
                      <a:lnTo>
                        <a:pt x="851" y="830"/>
                      </a:lnTo>
                      <a:lnTo>
                        <a:pt x="863" y="826"/>
                      </a:lnTo>
                      <a:lnTo>
                        <a:pt x="876" y="821"/>
                      </a:lnTo>
                      <a:lnTo>
                        <a:pt x="889" y="817"/>
                      </a:lnTo>
                      <a:lnTo>
                        <a:pt x="902" y="812"/>
                      </a:lnTo>
                      <a:lnTo>
                        <a:pt x="915" y="807"/>
                      </a:lnTo>
                      <a:lnTo>
                        <a:pt x="928" y="803"/>
                      </a:lnTo>
                      <a:lnTo>
                        <a:pt x="940" y="798"/>
                      </a:lnTo>
                      <a:lnTo>
                        <a:pt x="953" y="794"/>
                      </a:lnTo>
                      <a:lnTo>
                        <a:pt x="966" y="789"/>
                      </a:lnTo>
                      <a:lnTo>
                        <a:pt x="980" y="784"/>
                      </a:lnTo>
                      <a:lnTo>
                        <a:pt x="992" y="779"/>
                      </a:lnTo>
                      <a:lnTo>
                        <a:pt x="1005" y="774"/>
                      </a:lnTo>
                      <a:lnTo>
                        <a:pt x="1018" y="769"/>
                      </a:lnTo>
                      <a:lnTo>
                        <a:pt x="1031" y="765"/>
                      </a:lnTo>
                      <a:lnTo>
                        <a:pt x="1044" y="760"/>
                      </a:lnTo>
                      <a:lnTo>
                        <a:pt x="1057" y="754"/>
                      </a:lnTo>
                      <a:lnTo>
                        <a:pt x="1071" y="750"/>
                      </a:lnTo>
                      <a:lnTo>
                        <a:pt x="1083" y="745"/>
                      </a:lnTo>
                      <a:lnTo>
                        <a:pt x="1096" y="741"/>
                      </a:lnTo>
                      <a:lnTo>
                        <a:pt x="1110" y="736"/>
                      </a:lnTo>
                      <a:lnTo>
                        <a:pt x="1122" y="730"/>
                      </a:lnTo>
                      <a:lnTo>
                        <a:pt x="1136" y="726"/>
                      </a:lnTo>
                      <a:lnTo>
                        <a:pt x="1149" y="721"/>
                      </a:lnTo>
                      <a:lnTo>
                        <a:pt x="1162" y="715"/>
                      </a:lnTo>
                      <a:lnTo>
                        <a:pt x="1175" y="711"/>
                      </a:lnTo>
                      <a:lnTo>
                        <a:pt x="1188" y="706"/>
                      </a:lnTo>
                      <a:lnTo>
                        <a:pt x="1202" y="702"/>
                      </a:lnTo>
                      <a:lnTo>
                        <a:pt x="1228" y="691"/>
                      </a:lnTo>
                      <a:lnTo>
                        <a:pt x="1255" y="681"/>
                      </a:lnTo>
                      <a:lnTo>
                        <a:pt x="1281" y="672"/>
                      </a:lnTo>
                      <a:lnTo>
                        <a:pt x="1308" y="661"/>
                      </a:lnTo>
                      <a:lnTo>
                        <a:pt x="1334" y="651"/>
                      </a:lnTo>
                      <a:lnTo>
                        <a:pt x="1361" y="642"/>
                      </a:lnTo>
                      <a:lnTo>
                        <a:pt x="1386" y="631"/>
                      </a:lnTo>
                      <a:lnTo>
                        <a:pt x="1413" y="621"/>
                      </a:lnTo>
                      <a:lnTo>
                        <a:pt x="1427" y="616"/>
                      </a:lnTo>
                      <a:lnTo>
                        <a:pt x="1439" y="612"/>
                      </a:lnTo>
                      <a:lnTo>
                        <a:pt x="1453" y="606"/>
                      </a:lnTo>
                      <a:lnTo>
                        <a:pt x="1466" y="601"/>
                      </a:lnTo>
                      <a:lnTo>
                        <a:pt x="1478" y="597"/>
                      </a:lnTo>
                      <a:lnTo>
                        <a:pt x="1492" y="591"/>
                      </a:lnTo>
                      <a:lnTo>
                        <a:pt x="1505" y="586"/>
                      </a:lnTo>
                      <a:lnTo>
                        <a:pt x="1519" y="581"/>
                      </a:lnTo>
                      <a:lnTo>
                        <a:pt x="1531" y="576"/>
                      </a:lnTo>
                      <a:lnTo>
                        <a:pt x="1544" y="571"/>
                      </a:lnTo>
                      <a:lnTo>
                        <a:pt x="1558" y="567"/>
                      </a:lnTo>
                      <a:lnTo>
                        <a:pt x="1571" y="561"/>
                      </a:lnTo>
                      <a:lnTo>
                        <a:pt x="1583" y="556"/>
                      </a:lnTo>
                      <a:lnTo>
                        <a:pt x="1596" y="552"/>
                      </a:lnTo>
                      <a:lnTo>
                        <a:pt x="1610" y="546"/>
                      </a:lnTo>
                      <a:lnTo>
                        <a:pt x="1622" y="541"/>
                      </a:lnTo>
                      <a:lnTo>
                        <a:pt x="1635" y="537"/>
                      </a:lnTo>
                      <a:lnTo>
                        <a:pt x="1648" y="531"/>
                      </a:lnTo>
                      <a:lnTo>
                        <a:pt x="1662" y="527"/>
                      </a:lnTo>
                      <a:lnTo>
                        <a:pt x="1674" y="522"/>
                      </a:lnTo>
                      <a:lnTo>
                        <a:pt x="1687" y="516"/>
                      </a:lnTo>
                      <a:lnTo>
                        <a:pt x="1700" y="512"/>
                      </a:lnTo>
                      <a:lnTo>
                        <a:pt x="1712" y="507"/>
                      </a:lnTo>
                      <a:lnTo>
                        <a:pt x="1725" y="502"/>
                      </a:lnTo>
                      <a:lnTo>
                        <a:pt x="1738" y="497"/>
                      </a:lnTo>
                      <a:lnTo>
                        <a:pt x="1750" y="492"/>
                      </a:lnTo>
                      <a:lnTo>
                        <a:pt x="1763" y="487"/>
                      </a:lnTo>
                      <a:lnTo>
                        <a:pt x="1776" y="483"/>
                      </a:lnTo>
                      <a:lnTo>
                        <a:pt x="1781" y="480"/>
                      </a:lnTo>
                      <a:lnTo>
                        <a:pt x="1788" y="478"/>
                      </a:lnTo>
                      <a:lnTo>
                        <a:pt x="1794" y="475"/>
                      </a:lnTo>
                      <a:lnTo>
                        <a:pt x="1801" y="472"/>
                      </a:lnTo>
                      <a:lnTo>
                        <a:pt x="1807" y="470"/>
                      </a:lnTo>
                      <a:lnTo>
                        <a:pt x="1813" y="468"/>
                      </a:lnTo>
                      <a:lnTo>
                        <a:pt x="1819" y="466"/>
                      </a:lnTo>
                      <a:lnTo>
                        <a:pt x="1825" y="463"/>
                      </a:lnTo>
                      <a:lnTo>
                        <a:pt x="1831" y="461"/>
                      </a:lnTo>
                      <a:lnTo>
                        <a:pt x="1838" y="459"/>
                      </a:lnTo>
                      <a:lnTo>
                        <a:pt x="1844" y="456"/>
                      </a:lnTo>
                      <a:lnTo>
                        <a:pt x="1851" y="454"/>
                      </a:lnTo>
                      <a:lnTo>
                        <a:pt x="1856" y="452"/>
                      </a:lnTo>
                      <a:lnTo>
                        <a:pt x="1862" y="449"/>
                      </a:lnTo>
                      <a:lnTo>
                        <a:pt x="1869" y="447"/>
                      </a:lnTo>
                      <a:lnTo>
                        <a:pt x="1875" y="444"/>
                      </a:lnTo>
                      <a:lnTo>
                        <a:pt x="1881" y="441"/>
                      </a:lnTo>
                      <a:lnTo>
                        <a:pt x="1886" y="439"/>
                      </a:lnTo>
                      <a:lnTo>
                        <a:pt x="1893" y="437"/>
                      </a:lnTo>
                      <a:lnTo>
                        <a:pt x="1899" y="434"/>
                      </a:lnTo>
                      <a:lnTo>
                        <a:pt x="1905" y="432"/>
                      </a:lnTo>
                      <a:lnTo>
                        <a:pt x="1911" y="430"/>
                      </a:lnTo>
                      <a:lnTo>
                        <a:pt x="1917" y="428"/>
                      </a:lnTo>
                      <a:lnTo>
                        <a:pt x="1923" y="425"/>
                      </a:lnTo>
                      <a:lnTo>
                        <a:pt x="1929" y="423"/>
                      </a:lnTo>
                      <a:lnTo>
                        <a:pt x="1935" y="421"/>
                      </a:lnTo>
                      <a:lnTo>
                        <a:pt x="1942" y="418"/>
                      </a:lnTo>
                      <a:lnTo>
                        <a:pt x="1947" y="416"/>
                      </a:lnTo>
                      <a:lnTo>
                        <a:pt x="1953" y="414"/>
                      </a:lnTo>
                      <a:lnTo>
                        <a:pt x="1959" y="411"/>
                      </a:lnTo>
                      <a:lnTo>
                        <a:pt x="1965" y="409"/>
                      </a:lnTo>
                      <a:lnTo>
                        <a:pt x="1970" y="407"/>
                      </a:lnTo>
                      <a:lnTo>
                        <a:pt x="1977" y="405"/>
                      </a:lnTo>
                      <a:lnTo>
                        <a:pt x="1983" y="402"/>
                      </a:lnTo>
                      <a:lnTo>
                        <a:pt x="1989" y="400"/>
                      </a:lnTo>
                      <a:lnTo>
                        <a:pt x="1995" y="398"/>
                      </a:lnTo>
                      <a:lnTo>
                        <a:pt x="2000" y="395"/>
                      </a:lnTo>
                      <a:lnTo>
                        <a:pt x="2006" y="393"/>
                      </a:lnTo>
                      <a:lnTo>
                        <a:pt x="2012" y="391"/>
                      </a:lnTo>
                      <a:lnTo>
                        <a:pt x="2018" y="388"/>
                      </a:lnTo>
                      <a:lnTo>
                        <a:pt x="2023" y="386"/>
                      </a:lnTo>
                      <a:lnTo>
                        <a:pt x="2029" y="384"/>
                      </a:lnTo>
                      <a:lnTo>
                        <a:pt x="2035" y="381"/>
                      </a:lnTo>
                      <a:lnTo>
                        <a:pt x="2041" y="379"/>
                      </a:lnTo>
                      <a:lnTo>
                        <a:pt x="2046" y="377"/>
                      </a:lnTo>
                      <a:lnTo>
                        <a:pt x="2052" y="375"/>
                      </a:lnTo>
                      <a:lnTo>
                        <a:pt x="2058" y="372"/>
                      </a:lnTo>
                      <a:lnTo>
                        <a:pt x="2064" y="371"/>
                      </a:lnTo>
                      <a:lnTo>
                        <a:pt x="2070" y="369"/>
                      </a:lnTo>
                      <a:lnTo>
                        <a:pt x="2075" y="367"/>
                      </a:lnTo>
                      <a:lnTo>
                        <a:pt x="2081" y="364"/>
                      </a:lnTo>
                      <a:lnTo>
                        <a:pt x="2087" y="362"/>
                      </a:lnTo>
                      <a:lnTo>
                        <a:pt x="2093" y="360"/>
                      </a:lnTo>
                      <a:lnTo>
                        <a:pt x="2097" y="357"/>
                      </a:lnTo>
                      <a:lnTo>
                        <a:pt x="2103" y="355"/>
                      </a:lnTo>
                      <a:lnTo>
                        <a:pt x="2109" y="353"/>
                      </a:lnTo>
                      <a:lnTo>
                        <a:pt x="2114" y="350"/>
                      </a:lnTo>
                      <a:lnTo>
                        <a:pt x="2120" y="348"/>
                      </a:lnTo>
                      <a:lnTo>
                        <a:pt x="2126" y="347"/>
                      </a:lnTo>
                      <a:lnTo>
                        <a:pt x="2131" y="345"/>
                      </a:lnTo>
                      <a:lnTo>
                        <a:pt x="2136" y="342"/>
                      </a:lnTo>
                      <a:lnTo>
                        <a:pt x="2142" y="340"/>
                      </a:lnTo>
                      <a:lnTo>
                        <a:pt x="2148" y="338"/>
                      </a:lnTo>
                      <a:lnTo>
                        <a:pt x="2152" y="335"/>
                      </a:lnTo>
                      <a:lnTo>
                        <a:pt x="2158" y="333"/>
                      </a:lnTo>
                      <a:lnTo>
                        <a:pt x="2164" y="332"/>
                      </a:lnTo>
                      <a:lnTo>
                        <a:pt x="2169" y="330"/>
                      </a:lnTo>
                      <a:lnTo>
                        <a:pt x="2174" y="327"/>
                      </a:lnTo>
                      <a:lnTo>
                        <a:pt x="2180" y="325"/>
                      </a:lnTo>
                      <a:lnTo>
                        <a:pt x="2185" y="323"/>
                      </a:lnTo>
                      <a:lnTo>
                        <a:pt x="2191" y="320"/>
                      </a:lnTo>
                      <a:lnTo>
                        <a:pt x="2196" y="319"/>
                      </a:lnTo>
                      <a:lnTo>
                        <a:pt x="2201" y="317"/>
                      </a:lnTo>
                      <a:lnTo>
                        <a:pt x="2207" y="315"/>
                      </a:lnTo>
                      <a:lnTo>
                        <a:pt x="2211" y="312"/>
                      </a:lnTo>
                      <a:lnTo>
                        <a:pt x="2217" y="311"/>
                      </a:lnTo>
                      <a:lnTo>
                        <a:pt x="2222" y="309"/>
                      </a:lnTo>
                      <a:lnTo>
                        <a:pt x="2227" y="307"/>
                      </a:lnTo>
                      <a:lnTo>
                        <a:pt x="2232" y="304"/>
                      </a:lnTo>
                      <a:lnTo>
                        <a:pt x="2238" y="302"/>
                      </a:lnTo>
                      <a:lnTo>
                        <a:pt x="2242" y="301"/>
                      </a:lnTo>
                      <a:lnTo>
                        <a:pt x="2248" y="299"/>
                      </a:lnTo>
                      <a:lnTo>
                        <a:pt x="2253" y="296"/>
                      </a:lnTo>
                      <a:lnTo>
                        <a:pt x="2258" y="294"/>
                      </a:lnTo>
                      <a:lnTo>
                        <a:pt x="2263" y="293"/>
                      </a:lnTo>
                      <a:lnTo>
                        <a:pt x="2268" y="291"/>
                      </a:lnTo>
                      <a:lnTo>
                        <a:pt x="2273" y="288"/>
                      </a:lnTo>
                      <a:lnTo>
                        <a:pt x="2278" y="287"/>
                      </a:lnTo>
                      <a:lnTo>
                        <a:pt x="2283" y="285"/>
                      </a:lnTo>
                      <a:lnTo>
                        <a:pt x="2288" y="282"/>
                      </a:lnTo>
                      <a:lnTo>
                        <a:pt x="2293" y="281"/>
                      </a:lnTo>
                      <a:lnTo>
                        <a:pt x="2298" y="279"/>
                      </a:lnTo>
                      <a:lnTo>
                        <a:pt x="2302" y="277"/>
                      </a:lnTo>
                      <a:lnTo>
                        <a:pt x="2308" y="276"/>
                      </a:lnTo>
                      <a:lnTo>
                        <a:pt x="2313" y="273"/>
                      </a:lnTo>
                      <a:lnTo>
                        <a:pt x="2317" y="271"/>
                      </a:lnTo>
                      <a:lnTo>
                        <a:pt x="2322" y="270"/>
                      </a:lnTo>
                      <a:lnTo>
                        <a:pt x="2326" y="268"/>
                      </a:lnTo>
                      <a:lnTo>
                        <a:pt x="2331" y="265"/>
                      </a:lnTo>
                      <a:lnTo>
                        <a:pt x="2337" y="264"/>
                      </a:lnTo>
                      <a:lnTo>
                        <a:pt x="2341" y="262"/>
                      </a:lnTo>
                      <a:lnTo>
                        <a:pt x="2346" y="259"/>
                      </a:lnTo>
                      <a:lnTo>
                        <a:pt x="2351" y="258"/>
                      </a:lnTo>
                      <a:lnTo>
                        <a:pt x="2355" y="256"/>
                      </a:lnTo>
                      <a:lnTo>
                        <a:pt x="2360" y="255"/>
                      </a:lnTo>
                      <a:lnTo>
                        <a:pt x="2364" y="253"/>
                      </a:lnTo>
                      <a:lnTo>
                        <a:pt x="2369" y="250"/>
                      </a:lnTo>
                      <a:lnTo>
                        <a:pt x="2374" y="249"/>
                      </a:lnTo>
                      <a:lnTo>
                        <a:pt x="2378" y="247"/>
                      </a:lnTo>
                      <a:lnTo>
                        <a:pt x="2383" y="246"/>
                      </a:lnTo>
                      <a:lnTo>
                        <a:pt x="2388" y="243"/>
                      </a:lnTo>
                      <a:lnTo>
                        <a:pt x="2392" y="242"/>
                      </a:lnTo>
                      <a:lnTo>
                        <a:pt x="2396" y="240"/>
                      </a:lnTo>
                      <a:lnTo>
                        <a:pt x="2400" y="239"/>
                      </a:lnTo>
                      <a:lnTo>
                        <a:pt x="2405" y="236"/>
                      </a:lnTo>
                      <a:lnTo>
                        <a:pt x="2409" y="235"/>
                      </a:lnTo>
                      <a:lnTo>
                        <a:pt x="2414" y="233"/>
                      </a:lnTo>
                      <a:lnTo>
                        <a:pt x="2417" y="232"/>
                      </a:lnTo>
                      <a:lnTo>
                        <a:pt x="2422" y="230"/>
                      </a:lnTo>
                      <a:lnTo>
                        <a:pt x="2427" y="228"/>
                      </a:lnTo>
                      <a:lnTo>
                        <a:pt x="2431" y="226"/>
                      </a:lnTo>
                      <a:lnTo>
                        <a:pt x="2435" y="225"/>
                      </a:lnTo>
                      <a:lnTo>
                        <a:pt x="2439" y="223"/>
                      </a:lnTo>
                      <a:lnTo>
                        <a:pt x="2444" y="221"/>
                      </a:lnTo>
                      <a:lnTo>
                        <a:pt x="2447" y="219"/>
                      </a:lnTo>
                      <a:lnTo>
                        <a:pt x="2452" y="218"/>
                      </a:lnTo>
                      <a:lnTo>
                        <a:pt x="2456" y="217"/>
                      </a:lnTo>
                      <a:lnTo>
                        <a:pt x="2460" y="215"/>
                      </a:lnTo>
                      <a:lnTo>
                        <a:pt x="2464" y="213"/>
                      </a:lnTo>
                      <a:lnTo>
                        <a:pt x="2468" y="211"/>
                      </a:lnTo>
                      <a:lnTo>
                        <a:pt x="2472" y="210"/>
                      </a:lnTo>
                      <a:lnTo>
                        <a:pt x="2476" y="209"/>
                      </a:lnTo>
                      <a:lnTo>
                        <a:pt x="2480" y="206"/>
                      </a:lnTo>
                      <a:lnTo>
                        <a:pt x="2484" y="205"/>
                      </a:lnTo>
                      <a:lnTo>
                        <a:pt x="2488" y="204"/>
                      </a:lnTo>
                      <a:lnTo>
                        <a:pt x="2492" y="202"/>
                      </a:lnTo>
                      <a:lnTo>
                        <a:pt x="2496" y="201"/>
                      </a:lnTo>
                      <a:lnTo>
                        <a:pt x="2499" y="200"/>
                      </a:lnTo>
                      <a:lnTo>
                        <a:pt x="2503" y="197"/>
                      </a:lnTo>
                      <a:lnTo>
                        <a:pt x="2507" y="196"/>
                      </a:lnTo>
                      <a:lnTo>
                        <a:pt x="2511" y="195"/>
                      </a:lnTo>
                      <a:lnTo>
                        <a:pt x="2514" y="193"/>
                      </a:lnTo>
                      <a:lnTo>
                        <a:pt x="2518" y="192"/>
                      </a:lnTo>
                      <a:lnTo>
                        <a:pt x="2522" y="190"/>
                      </a:lnTo>
                      <a:lnTo>
                        <a:pt x="2526" y="188"/>
                      </a:lnTo>
                      <a:lnTo>
                        <a:pt x="2529" y="187"/>
                      </a:lnTo>
                      <a:lnTo>
                        <a:pt x="2533" y="186"/>
                      </a:lnTo>
                      <a:lnTo>
                        <a:pt x="2536" y="185"/>
                      </a:lnTo>
                      <a:lnTo>
                        <a:pt x="2540" y="183"/>
                      </a:lnTo>
                      <a:lnTo>
                        <a:pt x="2543" y="181"/>
                      </a:lnTo>
                      <a:lnTo>
                        <a:pt x="2547" y="180"/>
                      </a:lnTo>
                      <a:lnTo>
                        <a:pt x="2550" y="179"/>
                      </a:lnTo>
                      <a:lnTo>
                        <a:pt x="2553" y="178"/>
                      </a:lnTo>
                      <a:lnTo>
                        <a:pt x="2557" y="177"/>
                      </a:lnTo>
                      <a:lnTo>
                        <a:pt x="2560" y="174"/>
                      </a:lnTo>
                      <a:lnTo>
                        <a:pt x="2564" y="173"/>
                      </a:lnTo>
                      <a:lnTo>
                        <a:pt x="2567" y="172"/>
                      </a:lnTo>
                      <a:lnTo>
                        <a:pt x="2571" y="171"/>
                      </a:lnTo>
                      <a:lnTo>
                        <a:pt x="2574" y="170"/>
                      </a:lnTo>
                      <a:lnTo>
                        <a:pt x="2576" y="168"/>
                      </a:lnTo>
                      <a:lnTo>
                        <a:pt x="2580" y="167"/>
                      </a:lnTo>
                      <a:lnTo>
                        <a:pt x="2583" y="165"/>
                      </a:lnTo>
                      <a:lnTo>
                        <a:pt x="2587" y="164"/>
                      </a:lnTo>
                      <a:lnTo>
                        <a:pt x="2589" y="163"/>
                      </a:lnTo>
                      <a:lnTo>
                        <a:pt x="2593" y="162"/>
                      </a:lnTo>
                      <a:lnTo>
                        <a:pt x="2596" y="160"/>
                      </a:lnTo>
                      <a:lnTo>
                        <a:pt x="2598" y="159"/>
                      </a:lnTo>
                      <a:lnTo>
                        <a:pt x="2602" y="158"/>
                      </a:lnTo>
                      <a:lnTo>
                        <a:pt x="2604" y="157"/>
                      </a:lnTo>
                      <a:lnTo>
                        <a:pt x="2608" y="156"/>
                      </a:lnTo>
                      <a:lnTo>
                        <a:pt x="2610" y="155"/>
                      </a:lnTo>
                      <a:lnTo>
                        <a:pt x="2613" y="154"/>
                      </a:lnTo>
                      <a:lnTo>
                        <a:pt x="2616" y="152"/>
                      </a:lnTo>
                      <a:lnTo>
                        <a:pt x="2619" y="151"/>
                      </a:lnTo>
                      <a:lnTo>
                        <a:pt x="2621" y="150"/>
                      </a:lnTo>
                      <a:lnTo>
                        <a:pt x="2625" y="149"/>
                      </a:lnTo>
                      <a:lnTo>
                        <a:pt x="2627" y="148"/>
                      </a:lnTo>
                      <a:lnTo>
                        <a:pt x="2629" y="147"/>
                      </a:lnTo>
                      <a:lnTo>
                        <a:pt x="2633" y="145"/>
                      </a:lnTo>
                      <a:lnTo>
                        <a:pt x="2635" y="144"/>
                      </a:lnTo>
                      <a:lnTo>
                        <a:pt x="2638" y="143"/>
                      </a:lnTo>
                      <a:lnTo>
                        <a:pt x="2640" y="143"/>
                      </a:lnTo>
                      <a:lnTo>
                        <a:pt x="2642" y="142"/>
                      </a:lnTo>
                      <a:lnTo>
                        <a:pt x="2646" y="141"/>
                      </a:lnTo>
                      <a:lnTo>
                        <a:pt x="2648" y="140"/>
                      </a:lnTo>
                      <a:lnTo>
                        <a:pt x="2650" y="139"/>
                      </a:lnTo>
                      <a:lnTo>
                        <a:pt x="2653" y="137"/>
                      </a:lnTo>
                      <a:lnTo>
                        <a:pt x="2655" y="136"/>
                      </a:lnTo>
                      <a:lnTo>
                        <a:pt x="2657" y="136"/>
                      </a:lnTo>
                      <a:lnTo>
                        <a:pt x="2659" y="135"/>
                      </a:lnTo>
                      <a:lnTo>
                        <a:pt x="2662" y="134"/>
                      </a:lnTo>
                      <a:lnTo>
                        <a:pt x="2664" y="133"/>
                      </a:lnTo>
                      <a:lnTo>
                        <a:pt x="2666" y="132"/>
                      </a:lnTo>
                      <a:lnTo>
                        <a:pt x="2669" y="132"/>
                      </a:lnTo>
                      <a:lnTo>
                        <a:pt x="2670" y="131"/>
                      </a:lnTo>
                      <a:lnTo>
                        <a:pt x="2672" y="129"/>
                      </a:lnTo>
                      <a:lnTo>
                        <a:pt x="2674" y="128"/>
                      </a:lnTo>
                      <a:lnTo>
                        <a:pt x="2677" y="128"/>
                      </a:lnTo>
                      <a:lnTo>
                        <a:pt x="2679" y="127"/>
                      </a:lnTo>
                      <a:lnTo>
                        <a:pt x="2680" y="126"/>
                      </a:lnTo>
                      <a:lnTo>
                        <a:pt x="2681" y="126"/>
                      </a:lnTo>
                      <a:lnTo>
                        <a:pt x="2685" y="125"/>
                      </a:lnTo>
                      <a:lnTo>
                        <a:pt x="2689" y="122"/>
                      </a:lnTo>
                      <a:lnTo>
                        <a:pt x="2694" y="121"/>
                      </a:lnTo>
                      <a:lnTo>
                        <a:pt x="2699" y="119"/>
                      </a:lnTo>
                      <a:lnTo>
                        <a:pt x="2703" y="118"/>
                      </a:lnTo>
                      <a:lnTo>
                        <a:pt x="2708" y="116"/>
                      </a:lnTo>
                      <a:lnTo>
                        <a:pt x="2712" y="114"/>
                      </a:lnTo>
                      <a:lnTo>
                        <a:pt x="2717" y="112"/>
                      </a:lnTo>
                      <a:lnTo>
                        <a:pt x="2722" y="111"/>
                      </a:lnTo>
                      <a:lnTo>
                        <a:pt x="2726" y="109"/>
                      </a:lnTo>
                      <a:lnTo>
                        <a:pt x="2731" y="107"/>
                      </a:lnTo>
                      <a:lnTo>
                        <a:pt x="2735" y="105"/>
                      </a:lnTo>
                      <a:lnTo>
                        <a:pt x="2741" y="104"/>
                      </a:lnTo>
                      <a:lnTo>
                        <a:pt x="2746" y="103"/>
                      </a:lnTo>
                      <a:lnTo>
                        <a:pt x="2750" y="101"/>
                      </a:lnTo>
                      <a:lnTo>
                        <a:pt x="2755" y="99"/>
                      </a:lnTo>
                      <a:lnTo>
                        <a:pt x="2761" y="97"/>
                      </a:lnTo>
                      <a:lnTo>
                        <a:pt x="2765" y="96"/>
                      </a:lnTo>
                      <a:lnTo>
                        <a:pt x="2770" y="95"/>
                      </a:lnTo>
                      <a:lnTo>
                        <a:pt x="2776" y="93"/>
                      </a:lnTo>
                      <a:lnTo>
                        <a:pt x="2780" y="91"/>
                      </a:lnTo>
                      <a:lnTo>
                        <a:pt x="2785" y="90"/>
                      </a:lnTo>
                      <a:lnTo>
                        <a:pt x="2791" y="89"/>
                      </a:lnTo>
                      <a:lnTo>
                        <a:pt x="2795" y="87"/>
                      </a:lnTo>
                      <a:lnTo>
                        <a:pt x="2801" y="86"/>
                      </a:lnTo>
                      <a:lnTo>
                        <a:pt x="2806" y="84"/>
                      </a:lnTo>
                      <a:lnTo>
                        <a:pt x="2812" y="83"/>
                      </a:lnTo>
                      <a:lnTo>
                        <a:pt x="2816" y="81"/>
                      </a:lnTo>
                      <a:lnTo>
                        <a:pt x="2822" y="80"/>
                      </a:lnTo>
                      <a:lnTo>
                        <a:pt x="2827" y="79"/>
                      </a:lnTo>
                      <a:lnTo>
                        <a:pt x="2832" y="78"/>
                      </a:lnTo>
                      <a:lnTo>
                        <a:pt x="2837" y="76"/>
                      </a:lnTo>
                      <a:lnTo>
                        <a:pt x="2843" y="74"/>
                      </a:lnTo>
                      <a:lnTo>
                        <a:pt x="2848" y="73"/>
                      </a:lnTo>
                      <a:lnTo>
                        <a:pt x="2853" y="72"/>
                      </a:lnTo>
                      <a:lnTo>
                        <a:pt x="2859" y="71"/>
                      </a:lnTo>
                      <a:lnTo>
                        <a:pt x="2865" y="69"/>
                      </a:lnTo>
                      <a:lnTo>
                        <a:pt x="2869" y="68"/>
                      </a:lnTo>
                      <a:lnTo>
                        <a:pt x="2875" y="67"/>
                      </a:lnTo>
                      <a:lnTo>
                        <a:pt x="2881" y="66"/>
                      </a:lnTo>
                      <a:lnTo>
                        <a:pt x="2886" y="65"/>
                      </a:lnTo>
                      <a:lnTo>
                        <a:pt x="2891" y="64"/>
                      </a:lnTo>
                      <a:lnTo>
                        <a:pt x="2897" y="63"/>
                      </a:lnTo>
                      <a:lnTo>
                        <a:pt x="2903" y="61"/>
                      </a:lnTo>
                      <a:lnTo>
                        <a:pt x="2908" y="60"/>
                      </a:lnTo>
                      <a:lnTo>
                        <a:pt x="2914" y="59"/>
                      </a:lnTo>
                      <a:lnTo>
                        <a:pt x="2920" y="58"/>
                      </a:lnTo>
                      <a:lnTo>
                        <a:pt x="2926" y="57"/>
                      </a:lnTo>
                      <a:lnTo>
                        <a:pt x="2931" y="56"/>
                      </a:lnTo>
                      <a:lnTo>
                        <a:pt x="2937" y="55"/>
                      </a:lnTo>
                      <a:lnTo>
                        <a:pt x="2943" y="53"/>
                      </a:lnTo>
                      <a:lnTo>
                        <a:pt x="2949" y="52"/>
                      </a:lnTo>
                      <a:lnTo>
                        <a:pt x="2954" y="51"/>
                      </a:lnTo>
                      <a:lnTo>
                        <a:pt x="2960" y="50"/>
                      </a:lnTo>
                      <a:lnTo>
                        <a:pt x="2966" y="49"/>
                      </a:lnTo>
                      <a:lnTo>
                        <a:pt x="2972" y="48"/>
                      </a:lnTo>
                      <a:lnTo>
                        <a:pt x="2977" y="46"/>
                      </a:lnTo>
                      <a:lnTo>
                        <a:pt x="2983" y="45"/>
                      </a:lnTo>
                      <a:lnTo>
                        <a:pt x="2989" y="45"/>
                      </a:lnTo>
                      <a:lnTo>
                        <a:pt x="2995" y="44"/>
                      </a:lnTo>
                      <a:lnTo>
                        <a:pt x="3002" y="43"/>
                      </a:lnTo>
                      <a:lnTo>
                        <a:pt x="3007" y="42"/>
                      </a:lnTo>
                      <a:lnTo>
                        <a:pt x="3013" y="41"/>
                      </a:lnTo>
                      <a:lnTo>
                        <a:pt x="3019" y="40"/>
                      </a:lnTo>
                      <a:lnTo>
                        <a:pt x="3025" y="40"/>
                      </a:lnTo>
                      <a:lnTo>
                        <a:pt x="3032" y="38"/>
                      </a:lnTo>
                      <a:lnTo>
                        <a:pt x="3037" y="37"/>
                      </a:lnTo>
                      <a:lnTo>
                        <a:pt x="3043" y="36"/>
                      </a:lnTo>
                      <a:lnTo>
                        <a:pt x="3050" y="36"/>
                      </a:lnTo>
                      <a:lnTo>
                        <a:pt x="3056" y="35"/>
                      </a:lnTo>
                      <a:lnTo>
                        <a:pt x="3062" y="34"/>
                      </a:lnTo>
                      <a:lnTo>
                        <a:pt x="3068" y="33"/>
                      </a:lnTo>
                      <a:lnTo>
                        <a:pt x="3074" y="33"/>
                      </a:lnTo>
                      <a:lnTo>
                        <a:pt x="3081" y="32"/>
                      </a:lnTo>
                      <a:lnTo>
                        <a:pt x="3087" y="30"/>
                      </a:lnTo>
                      <a:lnTo>
                        <a:pt x="3093" y="30"/>
                      </a:lnTo>
                      <a:lnTo>
                        <a:pt x="3100" y="29"/>
                      </a:lnTo>
                      <a:lnTo>
                        <a:pt x="3105" y="28"/>
                      </a:lnTo>
                      <a:lnTo>
                        <a:pt x="3112" y="28"/>
                      </a:lnTo>
                      <a:lnTo>
                        <a:pt x="3118" y="27"/>
                      </a:lnTo>
                      <a:lnTo>
                        <a:pt x="3125" y="27"/>
                      </a:lnTo>
                      <a:lnTo>
                        <a:pt x="3131" y="26"/>
                      </a:lnTo>
                      <a:lnTo>
                        <a:pt x="3138" y="25"/>
                      </a:lnTo>
                      <a:lnTo>
                        <a:pt x="3145" y="25"/>
                      </a:lnTo>
                      <a:lnTo>
                        <a:pt x="3150" y="23"/>
                      </a:lnTo>
                      <a:lnTo>
                        <a:pt x="3157" y="23"/>
                      </a:lnTo>
                      <a:lnTo>
                        <a:pt x="3163" y="22"/>
                      </a:lnTo>
                      <a:lnTo>
                        <a:pt x="3170" y="21"/>
                      </a:lnTo>
                      <a:lnTo>
                        <a:pt x="3177" y="21"/>
                      </a:lnTo>
                      <a:lnTo>
                        <a:pt x="3184" y="20"/>
                      </a:lnTo>
                      <a:lnTo>
                        <a:pt x="3189" y="20"/>
                      </a:lnTo>
                      <a:lnTo>
                        <a:pt x="3196" y="19"/>
                      </a:lnTo>
                      <a:lnTo>
                        <a:pt x="3203" y="19"/>
                      </a:lnTo>
                      <a:lnTo>
                        <a:pt x="3209" y="18"/>
                      </a:lnTo>
                      <a:lnTo>
                        <a:pt x="3216" y="18"/>
                      </a:lnTo>
                      <a:lnTo>
                        <a:pt x="3223" y="17"/>
                      </a:lnTo>
                      <a:lnTo>
                        <a:pt x="3230" y="17"/>
                      </a:lnTo>
                      <a:lnTo>
                        <a:pt x="3237" y="15"/>
                      </a:lnTo>
                      <a:lnTo>
                        <a:pt x="3242" y="15"/>
                      </a:lnTo>
                      <a:lnTo>
                        <a:pt x="3249" y="14"/>
                      </a:lnTo>
                      <a:lnTo>
                        <a:pt x="3256" y="14"/>
                      </a:lnTo>
                      <a:lnTo>
                        <a:pt x="3263" y="13"/>
                      </a:lnTo>
                      <a:lnTo>
                        <a:pt x="3270" y="13"/>
                      </a:lnTo>
                      <a:lnTo>
                        <a:pt x="3277" y="13"/>
                      </a:lnTo>
                      <a:lnTo>
                        <a:pt x="3284" y="12"/>
                      </a:lnTo>
                      <a:lnTo>
                        <a:pt x="3291" y="12"/>
                      </a:lnTo>
                      <a:lnTo>
                        <a:pt x="3297" y="11"/>
                      </a:lnTo>
                      <a:lnTo>
                        <a:pt x="3304" y="11"/>
                      </a:lnTo>
                      <a:lnTo>
                        <a:pt x="3310" y="11"/>
                      </a:lnTo>
                      <a:lnTo>
                        <a:pt x="3317" y="10"/>
                      </a:lnTo>
                      <a:lnTo>
                        <a:pt x="3324" y="10"/>
                      </a:lnTo>
                      <a:lnTo>
                        <a:pt x="3331" y="10"/>
                      </a:lnTo>
                      <a:lnTo>
                        <a:pt x="3338" y="8"/>
                      </a:lnTo>
                      <a:lnTo>
                        <a:pt x="3345" y="8"/>
                      </a:lnTo>
                      <a:lnTo>
                        <a:pt x="3352" y="8"/>
                      </a:lnTo>
                      <a:lnTo>
                        <a:pt x="3360" y="7"/>
                      </a:lnTo>
                      <a:lnTo>
                        <a:pt x="3367" y="7"/>
                      </a:lnTo>
                      <a:lnTo>
                        <a:pt x="3374" y="7"/>
                      </a:lnTo>
                      <a:lnTo>
                        <a:pt x="3381" y="6"/>
                      </a:lnTo>
                      <a:lnTo>
                        <a:pt x="3388" y="6"/>
                      </a:lnTo>
                      <a:lnTo>
                        <a:pt x="3395" y="6"/>
                      </a:lnTo>
                      <a:lnTo>
                        <a:pt x="3401" y="6"/>
                      </a:lnTo>
                      <a:lnTo>
                        <a:pt x="3408" y="5"/>
                      </a:lnTo>
                      <a:lnTo>
                        <a:pt x="3415" y="5"/>
                      </a:lnTo>
                      <a:lnTo>
                        <a:pt x="3423" y="5"/>
                      </a:lnTo>
                      <a:lnTo>
                        <a:pt x="3430" y="5"/>
                      </a:lnTo>
                      <a:lnTo>
                        <a:pt x="3437" y="4"/>
                      </a:lnTo>
                      <a:lnTo>
                        <a:pt x="3444" y="4"/>
                      </a:lnTo>
                      <a:lnTo>
                        <a:pt x="3452" y="4"/>
                      </a:lnTo>
                      <a:lnTo>
                        <a:pt x="3459" y="4"/>
                      </a:lnTo>
                      <a:lnTo>
                        <a:pt x="3466" y="4"/>
                      </a:lnTo>
                      <a:lnTo>
                        <a:pt x="3473" y="3"/>
                      </a:lnTo>
                      <a:lnTo>
                        <a:pt x="3481" y="3"/>
                      </a:lnTo>
                      <a:lnTo>
                        <a:pt x="3488" y="3"/>
                      </a:lnTo>
                      <a:lnTo>
                        <a:pt x="3495" y="3"/>
                      </a:lnTo>
                      <a:lnTo>
                        <a:pt x="3502" y="3"/>
                      </a:lnTo>
                      <a:lnTo>
                        <a:pt x="3510" y="2"/>
                      </a:lnTo>
                      <a:lnTo>
                        <a:pt x="3517" y="2"/>
                      </a:lnTo>
                      <a:lnTo>
                        <a:pt x="3524" y="2"/>
                      </a:lnTo>
                      <a:lnTo>
                        <a:pt x="3532" y="2"/>
                      </a:lnTo>
                      <a:lnTo>
                        <a:pt x="3539" y="2"/>
                      </a:lnTo>
                      <a:lnTo>
                        <a:pt x="3547" y="2"/>
                      </a:lnTo>
                      <a:lnTo>
                        <a:pt x="3554" y="2"/>
                      </a:lnTo>
                      <a:lnTo>
                        <a:pt x="3560" y="2"/>
                      </a:lnTo>
                      <a:lnTo>
                        <a:pt x="3569" y="0"/>
                      </a:lnTo>
                      <a:lnTo>
                        <a:pt x="3575" y="0"/>
                      </a:lnTo>
                      <a:lnTo>
                        <a:pt x="3583" y="0"/>
                      </a:lnTo>
                      <a:lnTo>
                        <a:pt x="3590" y="0"/>
                      </a:lnTo>
                      <a:lnTo>
                        <a:pt x="3597" y="0"/>
                      </a:lnTo>
                      <a:lnTo>
                        <a:pt x="3605" y="0"/>
                      </a:lnTo>
                      <a:lnTo>
                        <a:pt x="3612" y="0"/>
                      </a:lnTo>
                      <a:lnTo>
                        <a:pt x="3620" y="0"/>
                      </a:lnTo>
                      <a:lnTo>
                        <a:pt x="3627" y="0"/>
                      </a:lnTo>
                      <a:lnTo>
                        <a:pt x="3635" y="0"/>
                      </a:lnTo>
                      <a:lnTo>
                        <a:pt x="3642" y="0"/>
                      </a:lnTo>
                      <a:lnTo>
                        <a:pt x="3650" y="0"/>
                      </a:lnTo>
                      <a:lnTo>
                        <a:pt x="3657" y="0"/>
                      </a:lnTo>
                      <a:lnTo>
                        <a:pt x="3665" y="0"/>
                      </a:lnTo>
                      <a:lnTo>
                        <a:pt x="3672" y="0"/>
                      </a:lnTo>
                      <a:lnTo>
                        <a:pt x="3680" y="0"/>
                      </a:lnTo>
                      <a:lnTo>
                        <a:pt x="3688" y="0"/>
                      </a:lnTo>
                      <a:lnTo>
                        <a:pt x="3695" y="0"/>
                      </a:lnTo>
                      <a:lnTo>
                        <a:pt x="3703" y="0"/>
                      </a:lnTo>
                      <a:lnTo>
                        <a:pt x="3710" y="0"/>
                      </a:lnTo>
                      <a:lnTo>
                        <a:pt x="3718" y="0"/>
                      </a:lnTo>
                      <a:lnTo>
                        <a:pt x="3725" y="0"/>
                      </a:lnTo>
                      <a:lnTo>
                        <a:pt x="3733" y="0"/>
                      </a:lnTo>
                      <a:lnTo>
                        <a:pt x="3741" y="0"/>
                      </a:lnTo>
                      <a:lnTo>
                        <a:pt x="3748" y="0"/>
                      </a:lnTo>
                      <a:lnTo>
                        <a:pt x="3756" y="0"/>
                      </a:lnTo>
                      <a:lnTo>
                        <a:pt x="3764" y="0"/>
                      </a:lnTo>
                      <a:lnTo>
                        <a:pt x="3771" y="0"/>
                      </a:lnTo>
                      <a:lnTo>
                        <a:pt x="3779" y="0"/>
                      </a:lnTo>
                      <a:lnTo>
                        <a:pt x="3787" y="0"/>
                      </a:lnTo>
                      <a:lnTo>
                        <a:pt x="3794" y="2"/>
                      </a:lnTo>
                      <a:lnTo>
                        <a:pt x="3802" y="2"/>
                      </a:lnTo>
                      <a:lnTo>
                        <a:pt x="3817" y="2"/>
                      </a:lnTo>
                      <a:lnTo>
                        <a:pt x="3834" y="2"/>
                      </a:lnTo>
                      <a:lnTo>
                        <a:pt x="3848" y="2"/>
                      </a:lnTo>
                      <a:lnTo>
                        <a:pt x="3865" y="3"/>
                      </a:lnTo>
                      <a:lnTo>
                        <a:pt x="3880" y="3"/>
                      </a:lnTo>
                      <a:lnTo>
                        <a:pt x="3896" y="3"/>
                      </a:lnTo>
                      <a:lnTo>
                        <a:pt x="3911" y="4"/>
                      </a:lnTo>
                      <a:lnTo>
                        <a:pt x="3927" y="4"/>
                      </a:lnTo>
                      <a:lnTo>
                        <a:pt x="3942" y="4"/>
                      </a:lnTo>
                      <a:lnTo>
                        <a:pt x="3958" y="5"/>
                      </a:lnTo>
                      <a:lnTo>
                        <a:pt x="3974" y="5"/>
                      </a:lnTo>
                      <a:lnTo>
                        <a:pt x="3989" y="5"/>
                      </a:lnTo>
                      <a:lnTo>
                        <a:pt x="4005" y="6"/>
                      </a:lnTo>
                      <a:lnTo>
                        <a:pt x="4021" y="6"/>
                      </a:lnTo>
                      <a:lnTo>
                        <a:pt x="4036" y="7"/>
                      </a:lnTo>
                      <a:lnTo>
                        <a:pt x="4052" y="7"/>
                      </a:lnTo>
                      <a:lnTo>
                        <a:pt x="4069" y="8"/>
                      </a:lnTo>
                      <a:lnTo>
                        <a:pt x="4084" y="8"/>
                      </a:lnTo>
                      <a:lnTo>
                        <a:pt x="4100" y="10"/>
                      </a:lnTo>
                      <a:lnTo>
                        <a:pt x="4116" y="11"/>
                      </a:lnTo>
                      <a:lnTo>
                        <a:pt x="4132" y="11"/>
                      </a:lnTo>
                      <a:lnTo>
                        <a:pt x="4148" y="12"/>
                      </a:lnTo>
                      <a:lnTo>
                        <a:pt x="4163" y="12"/>
                      </a:lnTo>
                      <a:lnTo>
                        <a:pt x="4179" y="13"/>
                      </a:lnTo>
                      <a:lnTo>
                        <a:pt x="4195" y="14"/>
                      </a:lnTo>
                      <a:lnTo>
                        <a:pt x="4211" y="14"/>
                      </a:lnTo>
                      <a:lnTo>
                        <a:pt x="4228" y="15"/>
                      </a:lnTo>
                      <a:lnTo>
                        <a:pt x="4243" y="17"/>
                      </a:lnTo>
                      <a:lnTo>
                        <a:pt x="4259" y="17"/>
                      </a:lnTo>
                      <a:lnTo>
                        <a:pt x="4275" y="18"/>
                      </a:lnTo>
                      <a:lnTo>
                        <a:pt x="4291" y="19"/>
                      </a:lnTo>
                      <a:lnTo>
                        <a:pt x="4307" y="19"/>
                      </a:lnTo>
                      <a:lnTo>
                        <a:pt x="4339" y="21"/>
                      </a:lnTo>
                      <a:lnTo>
                        <a:pt x="4370" y="23"/>
                      </a:lnTo>
                      <a:lnTo>
                        <a:pt x="4403" y="25"/>
                      </a:lnTo>
                      <a:lnTo>
                        <a:pt x="4435" y="27"/>
                      </a:lnTo>
                      <a:lnTo>
                        <a:pt x="4466" y="28"/>
                      </a:lnTo>
                      <a:lnTo>
                        <a:pt x="4498" y="30"/>
                      </a:lnTo>
                      <a:lnTo>
                        <a:pt x="4531" y="33"/>
                      </a:lnTo>
                      <a:lnTo>
                        <a:pt x="4562" y="35"/>
                      </a:lnTo>
                      <a:lnTo>
                        <a:pt x="4578" y="36"/>
                      </a:lnTo>
                      <a:lnTo>
                        <a:pt x="4594" y="36"/>
                      </a:lnTo>
                      <a:lnTo>
                        <a:pt x="4610" y="37"/>
                      </a:lnTo>
                      <a:lnTo>
                        <a:pt x="4625" y="38"/>
                      </a:lnTo>
                      <a:lnTo>
                        <a:pt x="4641" y="40"/>
                      </a:lnTo>
                      <a:lnTo>
                        <a:pt x="4657" y="41"/>
                      </a:lnTo>
                      <a:lnTo>
                        <a:pt x="4672" y="42"/>
                      </a:lnTo>
                      <a:lnTo>
                        <a:pt x="4688" y="43"/>
                      </a:lnTo>
                      <a:lnTo>
                        <a:pt x="4705" y="44"/>
                      </a:lnTo>
                      <a:lnTo>
                        <a:pt x="4720" y="45"/>
                      </a:lnTo>
                      <a:lnTo>
                        <a:pt x="4736" y="46"/>
                      </a:lnTo>
                      <a:lnTo>
                        <a:pt x="4752" y="48"/>
                      </a:lnTo>
                      <a:lnTo>
                        <a:pt x="4767" y="49"/>
                      </a:lnTo>
                      <a:lnTo>
                        <a:pt x="4783" y="50"/>
                      </a:lnTo>
                      <a:lnTo>
                        <a:pt x="4798" y="51"/>
                      </a:lnTo>
                      <a:lnTo>
                        <a:pt x="4814" y="52"/>
                      </a:lnTo>
                      <a:lnTo>
                        <a:pt x="4829" y="53"/>
                      </a:lnTo>
                      <a:lnTo>
                        <a:pt x="4845" y="55"/>
                      </a:lnTo>
                      <a:lnTo>
                        <a:pt x="4860" y="56"/>
                      </a:lnTo>
                      <a:lnTo>
                        <a:pt x="4876" y="57"/>
                      </a:lnTo>
                      <a:lnTo>
                        <a:pt x="4891" y="58"/>
                      </a:lnTo>
                      <a:lnTo>
                        <a:pt x="4906" y="59"/>
                      </a:lnTo>
                      <a:lnTo>
                        <a:pt x="4922" y="60"/>
                      </a:lnTo>
                      <a:lnTo>
                        <a:pt x="4937" y="60"/>
                      </a:lnTo>
                      <a:lnTo>
                        <a:pt x="4952" y="61"/>
                      </a:lnTo>
                      <a:lnTo>
                        <a:pt x="4967" y="63"/>
                      </a:lnTo>
                      <a:lnTo>
                        <a:pt x="4983" y="64"/>
                      </a:lnTo>
                      <a:lnTo>
                        <a:pt x="4998" y="65"/>
                      </a:lnTo>
                      <a:lnTo>
                        <a:pt x="5013" y="66"/>
                      </a:lnTo>
                      <a:lnTo>
                        <a:pt x="5028" y="67"/>
                      </a:lnTo>
                      <a:lnTo>
                        <a:pt x="5043" y="68"/>
                      </a:lnTo>
                      <a:lnTo>
                        <a:pt x="5058" y="69"/>
                      </a:lnTo>
                      <a:lnTo>
                        <a:pt x="5066" y="71"/>
                      </a:lnTo>
                      <a:lnTo>
                        <a:pt x="5073" y="71"/>
                      </a:lnTo>
                      <a:lnTo>
                        <a:pt x="5081" y="72"/>
                      </a:lnTo>
                      <a:lnTo>
                        <a:pt x="5088" y="72"/>
                      </a:lnTo>
                      <a:lnTo>
                        <a:pt x="5095" y="73"/>
                      </a:lnTo>
                      <a:lnTo>
                        <a:pt x="5103" y="73"/>
                      </a:lnTo>
                      <a:lnTo>
                        <a:pt x="5110" y="74"/>
                      </a:lnTo>
                      <a:lnTo>
                        <a:pt x="5118" y="74"/>
                      </a:lnTo>
                      <a:lnTo>
                        <a:pt x="5125" y="75"/>
                      </a:lnTo>
                      <a:lnTo>
                        <a:pt x="5133" y="75"/>
                      </a:lnTo>
                      <a:lnTo>
                        <a:pt x="5140" y="76"/>
                      </a:lnTo>
                      <a:lnTo>
                        <a:pt x="5147" y="76"/>
                      </a:lnTo>
                      <a:lnTo>
                        <a:pt x="5155" y="78"/>
                      </a:lnTo>
                      <a:lnTo>
                        <a:pt x="5162" y="78"/>
                      </a:lnTo>
                      <a:lnTo>
                        <a:pt x="5169" y="78"/>
                      </a:lnTo>
                      <a:lnTo>
                        <a:pt x="5177" y="79"/>
                      </a:lnTo>
                      <a:lnTo>
                        <a:pt x="5184" y="79"/>
                      </a:lnTo>
                      <a:lnTo>
                        <a:pt x="5191" y="80"/>
                      </a:lnTo>
                      <a:lnTo>
                        <a:pt x="5199" y="80"/>
                      </a:lnTo>
                      <a:lnTo>
                        <a:pt x="5206" y="81"/>
                      </a:lnTo>
                      <a:lnTo>
                        <a:pt x="5213" y="81"/>
                      </a:lnTo>
                      <a:lnTo>
                        <a:pt x="5221" y="82"/>
                      </a:lnTo>
                      <a:lnTo>
                        <a:pt x="5228" y="82"/>
                      </a:lnTo>
                      <a:lnTo>
                        <a:pt x="5235" y="83"/>
                      </a:lnTo>
                      <a:lnTo>
                        <a:pt x="5241" y="83"/>
                      </a:lnTo>
                      <a:lnTo>
                        <a:pt x="5250" y="84"/>
                      </a:lnTo>
                      <a:lnTo>
                        <a:pt x="5256" y="84"/>
                      </a:lnTo>
                      <a:lnTo>
                        <a:pt x="5263" y="84"/>
                      </a:lnTo>
                      <a:lnTo>
                        <a:pt x="5270" y="86"/>
                      </a:lnTo>
                      <a:lnTo>
                        <a:pt x="5277" y="86"/>
                      </a:lnTo>
                      <a:lnTo>
                        <a:pt x="5284" y="87"/>
                      </a:lnTo>
                      <a:lnTo>
                        <a:pt x="5292" y="87"/>
                      </a:lnTo>
                      <a:lnTo>
                        <a:pt x="5299" y="88"/>
                      </a:lnTo>
                      <a:lnTo>
                        <a:pt x="5306" y="88"/>
                      </a:lnTo>
                      <a:lnTo>
                        <a:pt x="5313" y="89"/>
                      </a:lnTo>
                      <a:lnTo>
                        <a:pt x="5320" y="89"/>
                      </a:lnTo>
                      <a:lnTo>
                        <a:pt x="5327" y="89"/>
                      </a:lnTo>
                      <a:lnTo>
                        <a:pt x="5334" y="90"/>
                      </a:lnTo>
                      <a:lnTo>
                        <a:pt x="5341" y="90"/>
                      </a:lnTo>
                      <a:lnTo>
                        <a:pt x="5347" y="91"/>
                      </a:lnTo>
                      <a:lnTo>
                        <a:pt x="5354" y="91"/>
                      </a:lnTo>
                      <a:lnTo>
                        <a:pt x="5361" y="91"/>
                      </a:lnTo>
                      <a:lnTo>
                        <a:pt x="5368" y="93"/>
                      </a:lnTo>
                      <a:lnTo>
                        <a:pt x="5375" y="93"/>
                      </a:lnTo>
                      <a:lnTo>
                        <a:pt x="5382" y="94"/>
                      </a:lnTo>
                      <a:lnTo>
                        <a:pt x="5389" y="94"/>
                      </a:lnTo>
                      <a:lnTo>
                        <a:pt x="5396" y="95"/>
                      </a:lnTo>
                      <a:lnTo>
                        <a:pt x="5403" y="95"/>
                      </a:lnTo>
                      <a:lnTo>
                        <a:pt x="5410" y="95"/>
                      </a:lnTo>
                      <a:lnTo>
                        <a:pt x="5417" y="96"/>
                      </a:lnTo>
                      <a:lnTo>
                        <a:pt x="5424" y="96"/>
                      </a:lnTo>
                      <a:lnTo>
                        <a:pt x="5430" y="97"/>
                      </a:lnTo>
                      <a:lnTo>
                        <a:pt x="5437" y="97"/>
                      </a:lnTo>
                      <a:lnTo>
                        <a:pt x="5444" y="97"/>
                      </a:lnTo>
                      <a:lnTo>
                        <a:pt x="5450" y="98"/>
                      </a:lnTo>
                      <a:lnTo>
                        <a:pt x="5457" y="98"/>
                      </a:lnTo>
                      <a:lnTo>
                        <a:pt x="5464" y="98"/>
                      </a:lnTo>
                      <a:lnTo>
                        <a:pt x="5471" y="99"/>
                      </a:lnTo>
                      <a:lnTo>
                        <a:pt x="5478" y="99"/>
                      </a:lnTo>
                      <a:lnTo>
                        <a:pt x="5483" y="101"/>
                      </a:lnTo>
                      <a:lnTo>
                        <a:pt x="5490" y="101"/>
                      </a:lnTo>
                      <a:lnTo>
                        <a:pt x="5497" y="101"/>
                      </a:lnTo>
                      <a:lnTo>
                        <a:pt x="5503" y="102"/>
                      </a:lnTo>
                      <a:lnTo>
                        <a:pt x="5510" y="102"/>
                      </a:lnTo>
                      <a:lnTo>
                        <a:pt x="5517" y="102"/>
                      </a:lnTo>
                      <a:lnTo>
                        <a:pt x="5523" y="103"/>
                      </a:lnTo>
                      <a:lnTo>
                        <a:pt x="5530" y="103"/>
                      </a:lnTo>
                      <a:lnTo>
                        <a:pt x="5536" y="103"/>
                      </a:lnTo>
                      <a:lnTo>
                        <a:pt x="5542" y="104"/>
                      </a:lnTo>
                      <a:lnTo>
                        <a:pt x="5549" y="104"/>
                      </a:lnTo>
                      <a:lnTo>
                        <a:pt x="5556" y="104"/>
                      </a:lnTo>
                      <a:lnTo>
                        <a:pt x="5562" y="105"/>
                      </a:lnTo>
                      <a:lnTo>
                        <a:pt x="5569" y="105"/>
                      </a:lnTo>
                      <a:lnTo>
                        <a:pt x="5574" y="105"/>
                      </a:lnTo>
                      <a:lnTo>
                        <a:pt x="5581" y="106"/>
                      </a:lnTo>
                      <a:lnTo>
                        <a:pt x="5587" y="106"/>
                      </a:lnTo>
                      <a:lnTo>
                        <a:pt x="5594" y="106"/>
                      </a:lnTo>
                      <a:lnTo>
                        <a:pt x="5600" y="107"/>
                      </a:lnTo>
                      <a:lnTo>
                        <a:pt x="5607" y="107"/>
                      </a:lnTo>
                      <a:lnTo>
                        <a:pt x="5612" y="107"/>
                      </a:lnTo>
                      <a:lnTo>
                        <a:pt x="5618" y="107"/>
                      </a:lnTo>
                      <a:lnTo>
                        <a:pt x="5625" y="109"/>
                      </a:lnTo>
                      <a:lnTo>
                        <a:pt x="5631" y="109"/>
                      </a:lnTo>
                      <a:lnTo>
                        <a:pt x="5638" y="109"/>
                      </a:lnTo>
                      <a:lnTo>
                        <a:pt x="5644" y="110"/>
                      </a:lnTo>
                      <a:lnTo>
                        <a:pt x="5649" y="110"/>
                      </a:lnTo>
                      <a:lnTo>
                        <a:pt x="5655" y="110"/>
                      </a:lnTo>
                      <a:lnTo>
                        <a:pt x="5662" y="110"/>
                      </a:lnTo>
                      <a:lnTo>
                        <a:pt x="5668" y="111"/>
                      </a:lnTo>
                      <a:lnTo>
                        <a:pt x="5674" y="111"/>
                      </a:lnTo>
                      <a:lnTo>
                        <a:pt x="5680" y="111"/>
                      </a:lnTo>
                      <a:lnTo>
                        <a:pt x="5686" y="111"/>
                      </a:lnTo>
                      <a:lnTo>
                        <a:pt x="5692" y="111"/>
                      </a:lnTo>
                      <a:lnTo>
                        <a:pt x="5698" y="112"/>
                      </a:lnTo>
                      <a:lnTo>
                        <a:pt x="5704" y="112"/>
                      </a:lnTo>
                      <a:lnTo>
                        <a:pt x="5709" y="112"/>
                      </a:lnTo>
                      <a:lnTo>
                        <a:pt x="5716" y="112"/>
                      </a:lnTo>
                      <a:lnTo>
                        <a:pt x="5722" y="112"/>
                      </a:lnTo>
                      <a:lnTo>
                        <a:pt x="5728" y="113"/>
                      </a:lnTo>
                      <a:lnTo>
                        <a:pt x="5733" y="113"/>
                      </a:lnTo>
                      <a:lnTo>
                        <a:pt x="5739" y="113"/>
                      </a:lnTo>
                      <a:lnTo>
                        <a:pt x="5745" y="113"/>
                      </a:lnTo>
                      <a:lnTo>
                        <a:pt x="5751" y="113"/>
                      </a:lnTo>
                      <a:lnTo>
                        <a:pt x="5757" y="114"/>
                      </a:lnTo>
                      <a:lnTo>
                        <a:pt x="5762" y="114"/>
                      </a:lnTo>
                      <a:lnTo>
                        <a:pt x="5768" y="114"/>
                      </a:lnTo>
                      <a:lnTo>
                        <a:pt x="5774" y="114"/>
                      </a:lnTo>
                      <a:lnTo>
                        <a:pt x="5780" y="114"/>
                      </a:lnTo>
                      <a:lnTo>
                        <a:pt x="5784" y="114"/>
                      </a:lnTo>
                      <a:lnTo>
                        <a:pt x="5790" y="114"/>
                      </a:lnTo>
                      <a:lnTo>
                        <a:pt x="5796" y="114"/>
                      </a:lnTo>
                      <a:lnTo>
                        <a:pt x="5801" y="116"/>
                      </a:lnTo>
                      <a:lnTo>
                        <a:pt x="5807" y="116"/>
                      </a:lnTo>
                      <a:lnTo>
                        <a:pt x="5813" y="116"/>
                      </a:lnTo>
                      <a:lnTo>
                        <a:pt x="5818" y="116"/>
                      </a:lnTo>
                      <a:lnTo>
                        <a:pt x="5823" y="116"/>
                      </a:lnTo>
                      <a:lnTo>
                        <a:pt x="5829" y="116"/>
                      </a:lnTo>
                      <a:lnTo>
                        <a:pt x="5834" y="116"/>
                      </a:lnTo>
                      <a:lnTo>
                        <a:pt x="5839" y="116"/>
                      </a:lnTo>
                      <a:lnTo>
                        <a:pt x="5845" y="116"/>
                      </a:lnTo>
                      <a:lnTo>
                        <a:pt x="5850" y="116"/>
                      </a:lnTo>
                      <a:lnTo>
                        <a:pt x="5856" y="116"/>
                      </a:lnTo>
                      <a:lnTo>
                        <a:pt x="5861" y="116"/>
                      </a:lnTo>
                      <a:lnTo>
                        <a:pt x="5866" y="116"/>
                      </a:lnTo>
                      <a:lnTo>
                        <a:pt x="5872" y="116"/>
                      </a:lnTo>
                      <a:lnTo>
                        <a:pt x="5876" y="116"/>
                      </a:lnTo>
                      <a:lnTo>
                        <a:pt x="5882" y="116"/>
                      </a:lnTo>
                      <a:lnTo>
                        <a:pt x="5887" y="116"/>
                      </a:lnTo>
                      <a:lnTo>
                        <a:pt x="5892" y="116"/>
                      </a:lnTo>
                      <a:lnTo>
                        <a:pt x="5897" y="116"/>
                      </a:lnTo>
                      <a:lnTo>
                        <a:pt x="5903" y="116"/>
                      </a:lnTo>
                      <a:lnTo>
                        <a:pt x="5907" y="116"/>
                      </a:lnTo>
                      <a:lnTo>
                        <a:pt x="5912" y="116"/>
                      </a:lnTo>
                      <a:lnTo>
                        <a:pt x="5918" y="116"/>
                      </a:lnTo>
                      <a:lnTo>
                        <a:pt x="5922" y="116"/>
                      </a:lnTo>
                      <a:lnTo>
                        <a:pt x="5927" y="116"/>
                      </a:lnTo>
                      <a:lnTo>
                        <a:pt x="5933" y="116"/>
                      </a:lnTo>
                      <a:lnTo>
                        <a:pt x="5937" y="116"/>
                      </a:lnTo>
                      <a:lnTo>
                        <a:pt x="5942" y="116"/>
                      </a:lnTo>
                      <a:lnTo>
                        <a:pt x="5947" y="116"/>
                      </a:lnTo>
                      <a:lnTo>
                        <a:pt x="5952" y="116"/>
                      </a:lnTo>
                      <a:lnTo>
                        <a:pt x="5957" y="116"/>
                      </a:lnTo>
                      <a:lnTo>
                        <a:pt x="5962" y="114"/>
                      </a:lnTo>
                      <a:lnTo>
                        <a:pt x="5966" y="114"/>
                      </a:lnTo>
                      <a:lnTo>
                        <a:pt x="5971" y="114"/>
                      </a:lnTo>
                      <a:lnTo>
                        <a:pt x="5975" y="114"/>
                      </a:lnTo>
                      <a:lnTo>
                        <a:pt x="5980" y="114"/>
                      </a:lnTo>
                      <a:lnTo>
                        <a:pt x="5985" y="114"/>
                      </a:lnTo>
                      <a:lnTo>
                        <a:pt x="5989" y="113"/>
                      </a:lnTo>
                      <a:lnTo>
                        <a:pt x="5994" y="113"/>
                      </a:lnTo>
                      <a:lnTo>
                        <a:pt x="5998" y="113"/>
                      </a:lnTo>
                      <a:lnTo>
                        <a:pt x="6003" y="113"/>
                      </a:lnTo>
                      <a:lnTo>
                        <a:pt x="6008" y="113"/>
                      </a:lnTo>
                      <a:lnTo>
                        <a:pt x="6012" y="112"/>
                      </a:lnTo>
                      <a:lnTo>
                        <a:pt x="6017" y="112"/>
                      </a:lnTo>
                      <a:lnTo>
                        <a:pt x="6022" y="112"/>
                      </a:lnTo>
                      <a:lnTo>
                        <a:pt x="6025" y="112"/>
                      </a:lnTo>
                      <a:lnTo>
                        <a:pt x="6030" y="111"/>
                      </a:lnTo>
                      <a:lnTo>
                        <a:pt x="6034" y="111"/>
                      </a:lnTo>
                      <a:lnTo>
                        <a:pt x="6039" y="111"/>
                      </a:lnTo>
                      <a:lnTo>
                        <a:pt x="6043" y="110"/>
                      </a:lnTo>
                      <a:lnTo>
                        <a:pt x="6047" y="110"/>
                      </a:lnTo>
                      <a:lnTo>
                        <a:pt x="6051" y="110"/>
                      </a:lnTo>
                      <a:lnTo>
                        <a:pt x="6056" y="110"/>
                      </a:lnTo>
                      <a:lnTo>
                        <a:pt x="6060" y="109"/>
                      </a:lnTo>
                      <a:lnTo>
                        <a:pt x="6064" y="109"/>
                      </a:lnTo>
                      <a:lnTo>
                        <a:pt x="6068" y="107"/>
                      </a:lnTo>
                      <a:lnTo>
                        <a:pt x="6072" y="107"/>
                      </a:lnTo>
                      <a:lnTo>
                        <a:pt x="6076" y="107"/>
                      </a:lnTo>
                      <a:lnTo>
                        <a:pt x="6080" y="106"/>
                      </a:lnTo>
                      <a:lnTo>
                        <a:pt x="6084" y="106"/>
                      </a:lnTo>
                      <a:lnTo>
                        <a:pt x="6088" y="105"/>
                      </a:lnTo>
                      <a:lnTo>
                        <a:pt x="6092" y="105"/>
                      </a:lnTo>
                      <a:lnTo>
                        <a:pt x="6096" y="105"/>
                      </a:lnTo>
                      <a:lnTo>
                        <a:pt x="6100" y="104"/>
                      </a:lnTo>
                      <a:lnTo>
                        <a:pt x="6103" y="10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93000"/>
                    </a:lnSpc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  <a:defRPr/>
                  </a:pPr>
                  <a:endParaRPr lang="cs-CZ" dirty="0">
                    <a:ea typeface="Microsoft YaHei" charset="-122"/>
                    <a:cs typeface="+mn-cs"/>
                  </a:endParaRPr>
                </a:p>
              </p:txBody>
            </p:sp>
            <p:sp>
              <p:nvSpPr>
                <p:cNvPr id="4112" name="Freeform 27"/>
                <p:cNvSpPr>
                  <a:spLocks noChangeArrowheads="1"/>
                </p:cNvSpPr>
                <p:nvPr/>
              </p:nvSpPr>
              <p:spPr bwMode="auto">
                <a:xfrm>
                  <a:off x="5022" y="335"/>
                  <a:ext cx="48" cy="10"/>
                </a:xfrm>
                <a:custGeom>
                  <a:avLst/>
                  <a:gdLst>
                    <a:gd name="T0" fmla="*/ 5830 w 623"/>
                    <a:gd name="T1" fmla="*/ 539 h 209"/>
                    <a:gd name="T2" fmla="*/ 5830 w 623"/>
                    <a:gd name="T3" fmla="*/ 539 h 209"/>
                    <a:gd name="T4" fmla="*/ 5830 w 623"/>
                    <a:gd name="T5" fmla="*/ 539 h 209"/>
                    <a:gd name="T6" fmla="*/ 5830 w 623"/>
                    <a:gd name="T7" fmla="*/ 539 h 209"/>
                    <a:gd name="T8" fmla="*/ 5830 w 623"/>
                    <a:gd name="T9" fmla="*/ 539 h 209"/>
                    <a:gd name="T10" fmla="*/ 5830 w 623"/>
                    <a:gd name="T11" fmla="*/ 539 h 209"/>
                    <a:gd name="T12" fmla="*/ 5830 w 623"/>
                    <a:gd name="T13" fmla="*/ 0 h 209"/>
                    <a:gd name="T14" fmla="*/ 5830 w 623"/>
                    <a:gd name="T15" fmla="*/ 0 h 209"/>
                    <a:gd name="T16" fmla="*/ 5830 w 623"/>
                    <a:gd name="T17" fmla="*/ 539 h 209"/>
                    <a:gd name="T18" fmla="*/ 5830 w 623"/>
                    <a:gd name="T19" fmla="*/ 539 h 209"/>
                    <a:gd name="T20" fmla="*/ 5830 w 623"/>
                    <a:gd name="T21" fmla="*/ 539 h 209"/>
                    <a:gd name="T22" fmla="*/ 5830 w 623"/>
                    <a:gd name="T23" fmla="*/ 539 h 209"/>
                    <a:gd name="T24" fmla="*/ 5830 w 623"/>
                    <a:gd name="T25" fmla="*/ 539 h 209"/>
                    <a:gd name="T26" fmla="*/ 5830 w 623"/>
                    <a:gd name="T27" fmla="*/ 539 h 209"/>
                    <a:gd name="T28" fmla="*/ 5830 w 623"/>
                    <a:gd name="T29" fmla="*/ 539 h 209"/>
                    <a:gd name="T30" fmla="*/ 5830 w 623"/>
                    <a:gd name="T31" fmla="*/ 539 h 209"/>
                    <a:gd name="T32" fmla="*/ 5830 w 623"/>
                    <a:gd name="T33" fmla="*/ 539 h 209"/>
                    <a:gd name="T34" fmla="*/ 5830 w 623"/>
                    <a:gd name="T35" fmla="*/ 539 h 209"/>
                    <a:gd name="T36" fmla="*/ 5830 w 623"/>
                    <a:gd name="T37" fmla="*/ 539 h 209"/>
                    <a:gd name="T38" fmla="*/ 5830 w 623"/>
                    <a:gd name="T39" fmla="*/ 539 h 209"/>
                    <a:gd name="T40" fmla="*/ 5830 w 623"/>
                    <a:gd name="T41" fmla="*/ 539 h 209"/>
                    <a:gd name="T42" fmla="*/ 5830 w 623"/>
                    <a:gd name="T43" fmla="*/ 539 h 209"/>
                    <a:gd name="T44" fmla="*/ 5830 w 623"/>
                    <a:gd name="T45" fmla="*/ 539 h 209"/>
                    <a:gd name="T46" fmla="*/ 5830 w 623"/>
                    <a:gd name="T47" fmla="*/ 539 h 209"/>
                    <a:gd name="T48" fmla="*/ 5830 w 623"/>
                    <a:gd name="T49" fmla="*/ 539 h 209"/>
                    <a:gd name="T50" fmla="*/ 5830 w 623"/>
                    <a:gd name="T51" fmla="*/ 539 h 209"/>
                    <a:gd name="T52" fmla="*/ 5830 w 623"/>
                    <a:gd name="T53" fmla="*/ 539 h 209"/>
                    <a:gd name="T54" fmla="*/ 5830 w 623"/>
                    <a:gd name="T55" fmla="*/ 539 h 209"/>
                    <a:gd name="T56" fmla="*/ 5830 w 623"/>
                    <a:gd name="T57" fmla="*/ 539 h 209"/>
                    <a:gd name="T58" fmla="*/ 5830 w 623"/>
                    <a:gd name="T59" fmla="*/ 539 h 209"/>
                    <a:gd name="T60" fmla="*/ 5830 w 623"/>
                    <a:gd name="T61" fmla="*/ 539 h 209"/>
                    <a:gd name="T62" fmla="*/ 5830 w 623"/>
                    <a:gd name="T63" fmla="*/ 539 h 209"/>
                    <a:gd name="T64" fmla="*/ 5830 w 623"/>
                    <a:gd name="T65" fmla="*/ 539 h 209"/>
                    <a:gd name="T66" fmla="*/ 5830 w 623"/>
                    <a:gd name="T67" fmla="*/ 539 h 209"/>
                    <a:gd name="T68" fmla="*/ 0 w 623"/>
                    <a:gd name="T69" fmla="*/ 539 h 209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623"/>
                    <a:gd name="T106" fmla="*/ 0 h 209"/>
                    <a:gd name="T107" fmla="*/ 623 w 623"/>
                    <a:gd name="T108" fmla="*/ 209 h 209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623" h="209">
                      <a:moveTo>
                        <a:pt x="0" y="117"/>
                      </a:moveTo>
                      <a:lnTo>
                        <a:pt x="40" y="104"/>
                      </a:lnTo>
                      <a:lnTo>
                        <a:pt x="80" y="91"/>
                      </a:lnTo>
                      <a:lnTo>
                        <a:pt x="123" y="79"/>
                      </a:lnTo>
                      <a:lnTo>
                        <a:pt x="164" y="68"/>
                      </a:lnTo>
                      <a:lnTo>
                        <a:pt x="250" y="47"/>
                      </a:lnTo>
                      <a:lnTo>
                        <a:pt x="291" y="38"/>
                      </a:lnTo>
                      <a:lnTo>
                        <a:pt x="331" y="28"/>
                      </a:lnTo>
                      <a:lnTo>
                        <a:pt x="356" y="23"/>
                      </a:lnTo>
                      <a:lnTo>
                        <a:pt x="380" y="18"/>
                      </a:lnTo>
                      <a:lnTo>
                        <a:pt x="431" y="10"/>
                      </a:lnTo>
                      <a:lnTo>
                        <a:pt x="481" y="4"/>
                      </a:lnTo>
                      <a:lnTo>
                        <a:pt x="505" y="1"/>
                      </a:lnTo>
                      <a:lnTo>
                        <a:pt x="528" y="0"/>
                      </a:lnTo>
                      <a:lnTo>
                        <a:pt x="534" y="0"/>
                      </a:lnTo>
                      <a:lnTo>
                        <a:pt x="539" y="0"/>
                      </a:lnTo>
                      <a:lnTo>
                        <a:pt x="542" y="0"/>
                      </a:lnTo>
                      <a:lnTo>
                        <a:pt x="546" y="1"/>
                      </a:lnTo>
                      <a:lnTo>
                        <a:pt x="550" y="4"/>
                      </a:lnTo>
                      <a:lnTo>
                        <a:pt x="555" y="8"/>
                      </a:lnTo>
                      <a:lnTo>
                        <a:pt x="572" y="16"/>
                      </a:lnTo>
                      <a:lnTo>
                        <a:pt x="591" y="23"/>
                      </a:lnTo>
                      <a:lnTo>
                        <a:pt x="608" y="31"/>
                      </a:lnTo>
                      <a:lnTo>
                        <a:pt x="615" y="35"/>
                      </a:lnTo>
                      <a:lnTo>
                        <a:pt x="623" y="40"/>
                      </a:lnTo>
                      <a:lnTo>
                        <a:pt x="623" y="42"/>
                      </a:lnTo>
                      <a:lnTo>
                        <a:pt x="623" y="46"/>
                      </a:lnTo>
                      <a:lnTo>
                        <a:pt x="622" y="49"/>
                      </a:lnTo>
                      <a:lnTo>
                        <a:pt x="620" y="51"/>
                      </a:lnTo>
                      <a:lnTo>
                        <a:pt x="617" y="53"/>
                      </a:lnTo>
                      <a:lnTo>
                        <a:pt x="606" y="57"/>
                      </a:lnTo>
                      <a:lnTo>
                        <a:pt x="594" y="61"/>
                      </a:lnTo>
                      <a:lnTo>
                        <a:pt x="581" y="64"/>
                      </a:lnTo>
                      <a:lnTo>
                        <a:pt x="569" y="69"/>
                      </a:lnTo>
                      <a:lnTo>
                        <a:pt x="539" y="81"/>
                      </a:lnTo>
                      <a:lnTo>
                        <a:pt x="508" y="95"/>
                      </a:lnTo>
                      <a:lnTo>
                        <a:pt x="444" y="124"/>
                      </a:lnTo>
                      <a:lnTo>
                        <a:pt x="412" y="139"/>
                      </a:lnTo>
                      <a:lnTo>
                        <a:pt x="381" y="153"/>
                      </a:lnTo>
                      <a:lnTo>
                        <a:pt x="350" y="167"/>
                      </a:lnTo>
                      <a:lnTo>
                        <a:pt x="321" y="179"/>
                      </a:lnTo>
                      <a:lnTo>
                        <a:pt x="310" y="185"/>
                      </a:lnTo>
                      <a:lnTo>
                        <a:pt x="299" y="192"/>
                      </a:lnTo>
                      <a:lnTo>
                        <a:pt x="289" y="199"/>
                      </a:lnTo>
                      <a:lnTo>
                        <a:pt x="276" y="203"/>
                      </a:lnTo>
                      <a:lnTo>
                        <a:pt x="265" y="207"/>
                      </a:lnTo>
                      <a:lnTo>
                        <a:pt x="253" y="209"/>
                      </a:lnTo>
                      <a:lnTo>
                        <a:pt x="243" y="209"/>
                      </a:lnTo>
                      <a:lnTo>
                        <a:pt x="232" y="208"/>
                      </a:lnTo>
                      <a:lnTo>
                        <a:pt x="223" y="206"/>
                      </a:lnTo>
                      <a:lnTo>
                        <a:pt x="215" y="203"/>
                      </a:lnTo>
                      <a:lnTo>
                        <a:pt x="207" y="201"/>
                      </a:lnTo>
                      <a:lnTo>
                        <a:pt x="200" y="200"/>
                      </a:lnTo>
                      <a:lnTo>
                        <a:pt x="187" y="196"/>
                      </a:lnTo>
                      <a:lnTo>
                        <a:pt x="176" y="194"/>
                      </a:lnTo>
                      <a:lnTo>
                        <a:pt x="155" y="186"/>
                      </a:lnTo>
                      <a:lnTo>
                        <a:pt x="134" y="178"/>
                      </a:lnTo>
                      <a:lnTo>
                        <a:pt x="124" y="175"/>
                      </a:lnTo>
                      <a:lnTo>
                        <a:pt x="111" y="171"/>
                      </a:lnTo>
                      <a:lnTo>
                        <a:pt x="96" y="167"/>
                      </a:lnTo>
                      <a:lnTo>
                        <a:pt x="79" y="162"/>
                      </a:lnTo>
                      <a:lnTo>
                        <a:pt x="62" y="156"/>
                      </a:lnTo>
                      <a:lnTo>
                        <a:pt x="46" y="150"/>
                      </a:lnTo>
                      <a:lnTo>
                        <a:pt x="31" y="144"/>
                      </a:lnTo>
                      <a:lnTo>
                        <a:pt x="17" y="135"/>
                      </a:lnTo>
                      <a:lnTo>
                        <a:pt x="11" y="131"/>
                      </a:lnTo>
                      <a:lnTo>
                        <a:pt x="7" y="127"/>
                      </a:lnTo>
                      <a:lnTo>
                        <a:pt x="3" y="123"/>
                      </a:lnTo>
                      <a:lnTo>
                        <a:pt x="0" y="118"/>
                      </a:lnTo>
                      <a:lnTo>
                        <a:pt x="0" y="117"/>
                      </a:lnTo>
                      <a:close/>
                    </a:path>
                  </a:pathLst>
                </a:custGeom>
                <a:solidFill>
                  <a:srgbClr val="FF7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93000"/>
                    </a:lnSpc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  <a:defRPr/>
                  </a:pPr>
                  <a:endParaRPr lang="cs-CZ" dirty="0">
                    <a:ea typeface="Microsoft YaHei" charset="-122"/>
                    <a:cs typeface="+mn-cs"/>
                  </a:endParaRPr>
                </a:p>
              </p:txBody>
            </p:sp>
            <p:sp>
              <p:nvSpPr>
                <p:cNvPr id="4113" name="Freeform 28"/>
                <p:cNvSpPr>
                  <a:spLocks noChangeArrowheads="1"/>
                </p:cNvSpPr>
                <p:nvPr/>
              </p:nvSpPr>
              <p:spPr bwMode="auto">
                <a:xfrm>
                  <a:off x="5071" y="311"/>
                  <a:ext cx="111" cy="17"/>
                </a:xfrm>
                <a:custGeom>
                  <a:avLst/>
                  <a:gdLst>
                    <a:gd name="T0" fmla="*/ 6493 w 1410"/>
                    <a:gd name="T1" fmla="*/ 624 h 345"/>
                    <a:gd name="T2" fmla="*/ 6493 w 1410"/>
                    <a:gd name="T3" fmla="*/ 624 h 345"/>
                    <a:gd name="T4" fmla="*/ 6493 w 1410"/>
                    <a:gd name="T5" fmla="*/ 624 h 345"/>
                    <a:gd name="T6" fmla="*/ 6493 w 1410"/>
                    <a:gd name="T7" fmla="*/ 624 h 345"/>
                    <a:gd name="T8" fmla="*/ 6493 w 1410"/>
                    <a:gd name="T9" fmla="*/ 624 h 345"/>
                    <a:gd name="T10" fmla="*/ 6493 w 1410"/>
                    <a:gd name="T11" fmla="*/ 624 h 345"/>
                    <a:gd name="T12" fmla="*/ 6493 w 1410"/>
                    <a:gd name="T13" fmla="*/ 624 h 345"/>
                    <a:gd name="T14" fmla="*/ 6493 w 1410"/>
                    <a:gd name="T15" fmla="*/ 624 h 345"/>
                    <a:gd name="T16" fmla="*/ 6493 w 1410"/>
                    <a:gd name="T17" fmla="*/ 624 h 345"/>
                    <a:gd name="T18" fmla="*/ 6493 w 1410"/>
                    <a:gd name="T19" fmla="*/ 624 h 345"/>
                    <a:gd name="T20" fmla="*/ 6493 w 1410"/>
                    <a:gd name="T21" fmla="*/ 624 h 345"/>
                    <a:gd name="T22" fmla="*/ 6493 w 1410"/>
                    <a:gd name="T23" fmla="*/ 624 h 345"/>
                    <a:gd name="T24" fmla="*/ 6493 w 1410"/>
                    <a:gd name="T25" fmla="*/ 624 h 345"/>
                    <a:gd name="T26" fmla="*/ 6493 w 1410"/>
                    <a:gd name="T27" fmla="*/ 624 h 345"/>
                    <a:gd name="T28" fmla="*/ 6493 w 1410"/>
                    <a:gd name="T29" fmla="*/ 624 h 345"/>
                    <a:gd name="T30" fmla="*/ 6493 w 1410"/>
                    <a:gd name="T31" fmla="*/ 624 h 345"/>
                    <a:gd name="T32" fmla="*/ 6493 w 1410"/>
                    <a:gd name="T33" fmla="*/ 624 h 345"/>
                    <a:gd name="T34" fmla="*/ 6493 w 1410"/>
                    <a:gd name="T35" fmla="*/ 624 h 345"/>
                    <a:gd name="T36" fmla="*/ 6493 w 1410"/>
                    <a:gd name="T37" fmla="*/ 624 h 345"/>
                    <a:gd name="T38" fmla="*/ 6493 w 1410"/>
                    <a:gd name="T39" fmla="*/ 624 h 345"/>
                    <a:gd name="T40" fmla="*/ 6493 w 1410"/>
                    <a:gd name="T41" fmla="*/ 624 h 345"/>
                    <a:gd name="T42" fmla="*/ 6493 w 1410"/>
                    <a:gd name="T43" fmla="*/ 624 h 345"/>
                    <a:gd name="T44" fmla="*/ 6493 w 1410"/>
                    <a:gd name="T45" fmla="*/ 624 h 345"/>
                    <a:gd name="T46" fmla="*/ 6493 w 1410"/>
                    <a:gd name="T47" fmla="*/ 624 h 345"/>
                    <a:gd name="T48" fmla="*/ 6493 w 1410"/>
                    <a:gd name="T49" fmla="*/ 624 h 345"/>
                    <a:gd name="T50" fmla="*/ 6493 w 1410"/>
                    <a:gd name="T51" fmla="*/ 624 h 345"/>
                    <a:gd name="T52" fmla="*/ 6493 w 1410"/>
                    <a:gd name="T53" fmla="*/ 624 h 345"/>
                    <a:gd name="T54" fmla="*/ 6493 w 1410"/>
                    <a:gd name="T55" fmla="*/ 624 h 345"/>
                    <a:gd name="T56" fmla="*/ 6493 w 1410"/>
                    <a:gd name="T57" fmla="*/ 624 h 345"/>
                    <a:gd name="T58" fmla="*/ 6493 w 1410"/>
                    <a:gd name="T59" fmla="*/ 624 h 345"/>
                    <a:gd name="T60" fmla="*/ 6493 w 1410"/>
                    <a:gd name="T61" fmla="*/ 624 h 345"/>
                    <a:gd name="T62" fmla="*/ 6493 w 1410"/>
                    <a:gd name="T63" fmla="*/ 624 h 345"/>
                    <a:gd name="T64" fmla="*/ 6493 w 1410"/>
                    <a:gd name="T65" fmla="*/ 624 h 345"/>
                    <a:gd name="T66" fmla="*/ 6493 w 1410"/>
                    <a:gd name="T67" fmla="*/ 624 h 345"/>
                    <a:gd name="T68" fmla="*/ 6493 w 1410"/>
                    <a:gd name="T69" fmla="*/ 624 h 345"/>
                    <a:gd name="T70" fmla="*/ 6493 w 1410"/>
                    <a:gd name="T71" fmla="*/ 624 h 345"/>
                    <a:gd name="T72" fmla="*/ 6493 w 1410"/>
                    <a:gd name="T73" fmla="*/ 624 h 345"/>
                    <a:gd name="T74" fmla="*/ 6493 w 1410"/>
                    <a:gd name="T75" fmla="*/ 624 h 345"/>
                    <a:gd name="T76" fmla="*/ 6493 w 1410"/>
                    <a:gd name="T77" fmla="*/ 624 h 345"/>
                    <a:gd name="T78" fmla="*/ 6493 w 1410"/>
                    <a:gd name="T79" fmla="*/ 624 h 345"/>
                    <a:gd name="T80" fmla="*/ 6493 w 1410"/>
                    <a:gd name="T81" fmla="*/ 624 h 345"/>
                    <a:gd name="T82" fmla="*/ 6493 w 1410"/>
                    <a:gd name="T83" fmla="*/ 624 h 345"/>
                    <a:gd name="T84" fmla="*/ 6493 w 1410"/>
                    <a:gd name="T85" fmla="*/ 624 h 345"/>
                    <a:gd name="T86" fmla="*/ 6493 w 1410"/>
                    <a:gd name="T87" fmla="*/ 624 h 345"/>
                    <a:gd name="T88" fmla="*/ 6493 w 1410"/>
                    <a:gd name="T89" fmla="*/ 624 h 345"/>
                    <a:gd name="T90" fmla="*/ 6493 w 1410"/>
                    <a:gd name="T91" fmla="*/ 624 h 345"/>
                    <a:gd name="T92" fmla="*/ 6493 w 1410"/>
                    <a:gd name="T93" fmla="*/ 624 h 345"/>
                    <a:gd name="T94" fmla="*/ 6493 w 1410"/>
                    <a:gd name="T95" fmla="*/ 624 h 345"/>
                    <a:gd name="T96" fmla="*/ 6493 w 1410"/>
                    <a:gd name="T97" fmla="*/ 624 h 345"/>
                    <a:gd name="T98" fmla="*/ 0 w 1410"/>
                    <a:gd name="T99" fmla="*/ 624 h 345"/>
                    <a:gd name="T100" fmla="*/ 6493 w 1410"/>
                    <a:gd name="T101" fmla="*/ 624 h 345"/>
                    <a:gd name="T102" fmla="*/ 6493 w 1410"/>
                    <a:gd name="T103" fmla="*/ 624 h 345"/>
                    <a:gd name="T104" fmla="*/ 6493 w 1410"/>
                    <a:gd name="T105" fmla="*/ 624 h 345"/>
                    <a:gd name="T106" fmla="*/ 6493 w 1410"/>
                    <a:gd name="T107" fmla="*/ 624 h 345"/>
                    <a:gd name="T108" fmla="*/ 6493 w 1410"/>
                    <a:gd name="T109" fmla="*/ 624 h 345"/>
                    <a:gd name="T110" fmla="*/ 6493 w 1410"/>
                    <a:gd name="T111" fmla="*/ 624 h 345"/>
                    <a:gd name="T112" fmla="*/ 6493 w 1410"/>
                    <a:gd name="T113" fmla="*/ 624 h 345"/>
                    <a:gd name="T114" fmla="*/ 6493 w 1410"/>
                    <a:gd name="T115" fmla="*/ 624 h 345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w 1410"/>
                    <a:gd name="T175" fmla="*/ 0 h 345"/>
                    <a:gd name="T176" fmla="*/ 1410 w 1410"/>
                    <a:gd name="T177" fmla="*/ 345 h 345"/>
                  </a:gdLst>
                  <a:ahLst/>
                  <a:cxnLst>
                    <a:cxn ang="T116">
                      <a:pos x="T0" y="T1"/>
                    </a:cxn>
                    <a:cxn ang="T117">
                      <a:pos x="T2" y="T3"/>
                    </a:cxn>
                    <a:cxn ang="T118">
                      <a:pos x="T4" y="T5"/>
                    </a:cxn>
                    <a:cxn ang="T119">
                      <a:pos x="T6" y="T7"/>
                    </a:cxn>
                    <a:cxn ang="T120">
                      <a:pos x="T8" y="T9"/>
                    </a:cxn>
                    <a:cxn ang="T121">
                      <a:pos x="T10" y="T11"/>
                    </a:cxn>
                    <a:cxn ang="T122">
                      <a:pos x="T12" y="T13"/>
                    </a:cxn>
                    <a:cxn ang="T123">
                      <a:pos x="T14" y="T15"/>
                    </a:cxn>
                    <a:cxn ang="T124">
                      <a:pos x="T16" y="T17"/>
                    </a:cxn>
                    <a:cxn ang="T125">
                      <a:pos x="T18" y="T19"/>
                    </a:cxn>
                    <a:cxn ang="T126">
                      <a:pos x="T20" y="T21"/>
                    </a:cxn>
                    <a:cxn ang="T127">
                      <a:pos x="T22" y="T23"/>
                    </a:cxn>
                    <a:cxn ang="T128">
                      <a:pos x="T24" y="T25"/>
                    </a:cxn>
                    <a:cxn ang="T129">
                      <a:pos x="T26" y="T27"/>
                    </a:cxn>
                    <a:cxn ang="T130">
                      <a:pos x="T28" y="T29"/>
                    </a:cxn>
                    <a:cxn ang="T131">
                      <a:pos x="T30" y="T31"/>
                    </a:cxn>
                    <a:cxn ang="T132">
                      <a:pos x="T32" y="T33"/>
                    </a:cxn>
                    <a:cxn ang="T133">
                      <a:pos x="T34" y="T35"/>
                    </a:cxn>
                    <a:cxn ang="T134">
                      <a:pos x="T36" y="T37"/>
                    </a:cxn>
                    <a:cxn ang="T135">
                      <a:pos x="T38" y="T39"/>
                    </a:cxn>
                    <a:cxn ang="T136">
                      <a:pos x="T40" y="T41"/>
                    </a:cxn>
                    <a:cxn ang="T137">
                      <a:pos x="T42" y="T43"/>
                    </a:cxn>
                    <a:cxn ang="T138">
                      <a:pos x="T44" y="T45"/>
                    </a:cxn>
                    <a:cxn ang="T139">
                      <a:pos x="T46" y="T47"/>
                    </a:cxn>
                    <a:cxn ang="T140">
                      <a:pos x="T48" y="T49"/>
                    </a:cxn>
                    <a:cxn ang="T141">
                      <a:pos x="T50" y="T51"/>
                    </a:cxn>
                    <a:cxn ang="T142">
                      <a:pos x="T52" y="T53"/>
                    </a:cxn>
                    <a:cxn ang="T143">
                      <a:pos x="T54" y="T55"/>
                    </a:cxn>
                    <a:cxn ang="T144">
                      <a:pos x="T56" y="T57"/>
                    </a:cxn>
                    <a:cxn ang="T145">
                      <a:pos x="T58" y="T59"/>
                    </a:cxn>
                    <a:cxn ang="T146">
                      <a:pos x="T60" y="T61"/>
                    </a:cxn>
                    <a:cxn ang="T147">
                      <a:pos x="T62" y="T63"/>
                    </a:cxn>
                    <a:cxn ang="T148">
                      <a:pos x="T64" y="T65"/>
                    </a:cxn>
                    <a:cxn ang="T149">
                      <a:pos x="T66" y="T67"/>
                    </a:cxn>
                    <a:cxn ang="T150">
                      <a:pos x="T68" y="T69"/>
                    </a:cxn>
                    <a:cxn ang="T151">
                      <a:pos x="T70" y="T71"/>
                    </a:cxn>
                    <a:cxn ang="T152">
                      <a:pos x="T72" y="T73"/>
                    </a:cxn>
                    <a:cxn ang="T153">
                      <a:pos x="T74" y="T75"/>
                    </a:cxn>
                    <a:cxn ang="T154">
                      <a:pos x="T76" y="T77"/>
                    </a:cxn>
                    <a:cxn ang="T155">
                      <a:pos x="T78" y="T79"/>
                    </a:cxn>
                    <a:cxn ang="T156">
                      <a:pos x="T80" y="T81"/>
                    </a:cxn>
                    <a:cxn ang="T157">
                      <a:pos x="T82" y="T83"/>
                    </a:cxn>
                    <a:cxn ang="T158">
                      <a:pos x="T84" y="T85"/>
                    </a:cxn>
                    <a:cxn ang="T159">
                      <a:pos x="T86" y="T87"/>
                    </a:cxn>
                    <a:cxn ang="T160">
                      <a:pos x="T88" y="T89"/>
                    </a:cxn>
                    <a:cxn ang="T161">
                      <a:pos x="T90" y="T91"/>
                    </a:cxn>
                    <a:cxn ang="T162">
                      <a:pos x="T92" y="T93"/>
                    </a:cxn>
                    <a:cxn ang="T163">
                      <a:pos x="T94" y="T95"/>
                    </a:cxn>
                    <a:cxn ang="T164">
                      <a:pos x="T96" y="T97"/>
                    </a:cxn>
                    <a:cxn ang="T165">
                      <a:pos x="T98" y="T99"/>
                    </a:cxn>
                    <a:cxn ang="T166">
                      <a:pos x="T100" y="T101"/>
                    </a:cxn>
                    <a:cxn ang="T167">
                      <a:pos x="T102" y="T103"/>
                    </a:cxn>
                    <a:cxn ang="T168">
                      <a:pos x="T104" y="T105"/>
                    </a:cxn>
                    <a:cxn ang="T169">
                      <a:pos x="T106" y="T107"/>
                    </a:cxn>
                    <a:cxn ang="T170">
                      <a:pos x="T108" y="T109"/>
                    </a:cxn>
                    <a:cxn ang="T171">
                      <a:pos x="T110" y="T111"/>
                    </a:cxn>
                    <a:cxn ang="T172">
                      <a:pos x="T112" y="T113"/>
                    </a:cxn>
                    <a:cxn ang="T173">
                      <a:pos x="T114" y="T115"/>
                    </a:cxn>
                  </a:cxnLst>
                  <a:rect l="T174" t="T175" r="T176" b="T177"/>
                  <a:pathLst>
                    <a:path w="1410" h="345">
                      <a:moveTo>
                        <a:pt x="253" y="209"/>
                      </a:moveTo>
                      <a:lnTo>
                        <a:pt x="401" y="160"/>
                      </a:lnTo>
                      <a:lnTo>
                        <a:pt x="547" y="112"/>
                      </a:lnTo>
                      <a:lnTo>
                        <a:pt x="619" y="88"/>
                      </a:lnTo>
                      <a:lnTo>
                        <a:pt x="690" y="62"/>
                      </a:lnTo>
                      <a:lnTo>
                        <a:pt x="760" y="38"/>
                      </a:lnTo>
                      <a:lnTo>
                        <a:pt x="831" y="12"/>
                      </a:lnTo>
                      <a:lnTo>
                        <a:pt x="840" y="10"/>
                      </a:lnTo>
                      <a:lnTo>
                        <a:pt x="848" y="6"/>
                      </a:lnTo>
                      <a:lnTo>
                        <a:pt x="855" y="4"/>
                      </a:lnTo>
                      <a:lnTo>
                        <a:pt x="862" y="3"/>
                      </a:lnTo>
                      <a:lnTo>
                        <a:pt x="867" y="1"/>
                      </a:lnTo>
                      <a:lnTo>
                        <a:pt x="872" y="1"/>
                      </a:lnTo>
                      <a:lnTo>
                        <a:pt x="880" y="0"/>
                      </a:lnTo>
                      <a:lnTo>
                        <a:pt x="887" y="1"/>
                      </a:lnTo>
                      <a:lnTo>
                        <a:pt x="892" y="3"/>
                      </a:lnTo>
                      <a:lnTo>
                        <a:pt x="901" y="6"/>
                      </a:lnTo>
                      <a:lnTo>
                        <a:pt x="914" y="10"/>
                      </a:lnTo>
                      <a:lnTo>
                        <a:pt x="926" y="13"/>
                      </a:lnTo>
                      <a:lnTo>
                        <a:pt x="937" y="16"/>
                      </a:lnTo>
                      <a:lnTo>
                        <a:pt x="947" y="21"/>
                      </a:lnTo>
                      <a:lnTo>
                        <a:pt x="967" y="30"/>
                      </a:lnTo>
                      <a:lnTo>
                        <a:pt x="983" y="41"/>
                      </a:lnTo>
                      <a:lnTo>
                        <a:pt x="987" y="43"/>
                      </a:lnTo>
                      <a:lnTo>
                        <a:pt x="992" y="45"/>
                      </a:lnTo>
                      <a:lnTo>
                        <a:pt x="1005" y="47"/>
                      </a:lnTo>
                      <a:lnTo>
                        <a:pt x="1018" y="49"/>
                      </a:lnTo>
                      <a:lnTo>
                        <a:pt x="1035" y="49"/>
                      </a:lnTo>
                      <a:lnTo>
                        <a:pt x="1053" y="49"/>
                      </a:lnTo>
                      <a:lnTo>
                        <a:pt x="1071" y="47"/>
                      </a:lnTo>
                      <a:lnTo>
                        <a:pt x="1112" y="47"/>
                      </a:lnTo>
                      <a:lnTo>
                        <a:pt x="1114" y="47"/>
                      </a:lnTo>
                      <a:lnTo>
                        <a:pt x="1115" y="49"/>
                      </a:lnTo>
                      <a:lnTo>
                        <a:pt x="1116" y="50"/>
                      </a:lnTo>
                      <a:lnTo>
                        <a:pt x="1118" y="51"/>
                      </a:lnTo>
                      <a:lnTo>
                        <a:pt x="1119" y="52"/>
                      </a:lnTo>
                      <a:lnTo>
                        <a:pt x="1121" y="52"/>
                      </a:lnTo>
                      <a:lnTo>
                        <a:pt x="1124" y="52"/>
                      </a:lnTo>
                      <a:lnTo>
                        <a:pt x="1139" y="51"/>
                      </a:lnTo>
                      <a:lnTo>
                        <a:pt x="1157" y="49"/>
                      </a:lnTo>
                      <a:lnTo>
                        <a:pt x="1175" y="45"/>
                      </a:lnTo>
                      <a:lnTo>
                        <a:pt x="1195" y="42"/>
                      </a:lnTo>
                      <a:lnTo>
                        <a:pt x="1213" y="38"/>
                      </a:lnTo>
                      <a:lnTo>
                        <a:pt x="1230" y="36"/>
                      </a:lnTo>
                      <a:lnTo>
                        <a:pt x="1247" y="34"/>
                      </a:lnTo>
                      <a:lnTo>
                        <a:pt x="1253" y="34"/>
                      </a:lnTo>
                      <a:lnTo>
                        <a:pt x="1260" y="34"/>
                      </a:lnTo>
                      <a:lnTo>
                        <a:pt x="1271" y="34"/>
                      </a:lnTo>
                      <a:lnTo>
                        <a:pt x="1280" y="34"/>
                      </a:lnTo>
                      <a:lnTo>
                        <a:pt x="1296" y="36"/>
                      </a:lnTo>
                      <a:lnTo>
                        <a:pt x="1311" y="38"/>
                      </a:lnTo>
                      <a:lnTo>
                        <a:pt x="1325" y="42"/>
                      </a:lnTo>
                      <a:lnTo>
                        <a:pt x="1341" y="44"/>
                      </a:lnTo>
                      <a:lnTo>
                        <a:pt x="1349" y="44"/>
                      </a:lnTo>
                      <a:lnTo>
                        <a:pt x="1359" y="44"/>
                      </a:lnTo>
                      <a:lnTo>
                        <a:pt x="1370" y="44"/>
                      </a:lnTo>
                      <a:lnTo>
                        <a:pt x="1383" y="44"/>
                      </a:lnTo>
                      <a:lnTo>
                        <a:pt x="1395" y="43"/>
                      </a:lnTo>
                      <a:lnTo>
                        <a:pt x="1410" y="41"/>
                      </a:lnTo>
                      <a:lnTo>
                        <a:pt x="1392" y="46"/>
                      </a:lnTo>
                      <a:lnTo>
                        <a:pt x="1373" y="52"/>
                      </a:lnTo>
                      <a:lnTo>
                        <a:pt x="1354" y="59"/>
                      </a:lnTo>
                      <a:lnTo>
                        <a:pt x="1333" y="67"/>
                      </a:lnTo>
                      <a:lnTo>
                        <a:pt x="1290" y="82"/>
                      </a:lnTo>
                      <a:lnTo>
                        <a:pt x="1247" y="98"/>
                      </a:lnTo>
                      <a:lnTo>
                        <a:pt x="1157" y="132"/>
                      </a:lnTo>
                      <a:lnTo>
                        <a:pt x="1113" y="148"/>
                      </a:lnTo>
                      <a:lnTo>
                        <a:pt x="1070" y="163"/>
                      </a:lnTo>
                      <a:lnTo>
                        <a:pt x="914" y="213"/>
                      </a:lnTo>
                      <a:lnTo>
                        <a:pt x="835" y="239"/>
                      </a:lnTo>
                      <a:lnTo>
                        <a:pt x="756" y="264"/>
                      </a:lnTo>
                      <a:lnTo>
                        <a:pt x="741" y="267"/>
                      </a:lnTo>
                      <a:lnTo>
                        <a:pt x="725" y="272"/>
                      </a:lnTo>
                      <a:lnTo>
                        <a:pt x="690" y="282"/>
                      </a:lnTo>
                      <a:lnTo>
                        <a:pt x="673" y="286"/>
                      </a:lnTo>
                      <a:lnTo>
                        <a:pt x="658" y="290"/>
                      </a:lnTo>
                      <a:lnTo>
                        <a:pt x="644" y="293"/>
                      </a:lnTo>
                      <a:lnTo>
                        <a:pt x="638" y="294"/>
                      </a:lnTo>
                      <a:lnTo>
                        <a:pt x="634" y="295"/>
                      </a:lnTo>
                      <a:lnTo>
                        <a:pt x="632" y="295"/>
                      </a:lnTo>
                      <a:lnTo>
                        <a:pt x="629" y="295"/>
                      </a:lnTo>
                      <a:lnTo>
                        <a:pt x="621" y="297"/>
                      </a:lnTo>
                      <a:lnTo>
                        <a:pt x="616" y="297"/>
                      </a:lnTo>
                      <a:lnTo>
                        <a:pt x="613" y="298"/>
                      </a:lnTo>
                      <a:lnTo>
                        <a:pt x="609" y="298"/>
                      </a:lnTo>
                      <a:lnTo>
                        <a:pt x="609" y="297"/>
                      </a:lnTo>
                      <a:lnTo>
                        <a:pt x="612" y="296"/>
                      </a:lnTo>
                      <a:lnTo>
                        <a:pt x="616" y="292"/>
                      </a:lnTo>
                      <a:lnTo>
                        <a:pt x="622" y="288"/>
                      </a:lnTo>
                      <a:lnTo>
                        <a:pt x="623" y="287"/>
                      </a:lnTo>
                      <a:lnTo>
                        <a:pt x="623" y="286"/>
                      </a:lnTo>
                      <a:lnTo>
                        <a:pt x="621" y="285"/>
                      </a:lnTo>
                      <a:lnTo>
                        <a:pt x="619" y="283"/>
                      </a:lnTo>
                      <a:lnTo>
                        <a:pt x="612" y="283"/>
                      </a:lnTo>
                      <a:lnTo>
                        <a:pt x="604" y="282"/>
                      </a:lnTo>
                      <a:lnTo>
                        <a:pt x="598" y="282"/>
                      </a:lnTo>
                      <a:lnTo>
                        <a:pt x="591" y="280"/>
                      </a:lnTo>
                      <a:lnTo>
                        <a:pt x="583" y="279"/>
                      </a:lnTo>
                      <a:lnTo>
                        <a:pt x="566" y="277"/>
                      </a:lnTo>
                      <a:lnTo>
                        <a:pt x="558" y="275"/>
                      </a:lnTo>
                      <a:lnTo>
                        <a:pt x="551" y="273"/>
                      </a:lnTo>
                      <a:lnTo>
                        <a:pt x="545" y="272"/>
                      </a:lnTo>
                      <a:lnTo>
                        <a:pt x="540" y="269"/>
                      </a:lnTo>
                      <a:lnTo>
                        <a:pt x="536" y="266"/>
                      </a:lnTo>
                      <a:lnTo>
                        <a:pt x="530" y="264"/>
                      </a:lnTo>
                      <a:lnTo>
                        <a:pt x="516" y="259"/>
                      </a:lnTo>
                      <a:lnTo>
                        <a:pt x="502" y="256"/>
                      </a:lnTo>
                      <a:lnTo>
                        <a:pt x="496" y="254"/>
                      </a:lnTo>
                      <a:lnTo>
                        <a:pt x="492" y="251"/>
                      </a:lnTo>
                      <a:lnTo>
                        <a:pt x="490" y="248"/>
                      </a:lnTo>
                      <a:lnTo>
                        <a:pt x="487" y="246"/>
                      </a:lnTo>
                      <a:lnTo>
                        <a:pt x="485" y="239"/>
                      </a:lnTo>
                      <a:lnTo>
                        <a:pt x="482" y="232"/>
                      </a:lnTo>
                      <a:lnTo>
                        <a:pt x="479" y="228"/>
                      </a:lnTo>
                      <a:lnTo>
                        <a:pt x="477" y="225"/>
                      </a:lnTo>
                      <a:lnTo>
                        <a:pt x="473" y="222"/>
                      </a:lnTo>
                      <a:lnTo>
                        <a:pt x="469" y="220"/>
                      </a:lnTo>
                      <a:lnTo>
                        <a:pt x="462" y="219"/>
                      </a:lnTo>
                      <a:lnTo>
                        <a:pt x="455" y="218"/>
                      </a:lnTo>
                      <a:lnTo>
                        <a:pt x="446" y="218"/>
                      </a:lnTo>
                      <a:lnTo>
                        <a:pt x="434" y="219"/>
                      </a:lnTo>
                      <a:lnTo>
                        <a:pt x="420" y="221"/>
                      </a:lnTo>
                      <a:lnTo>
                        <a:pt x="405" y="224"/>
                      </a:lnTo>
                      <a:lnTo>
                        <a:pt x="395" y="227"/>
                      </a:lnTo>
                      <a:lnTo>
                        <a:pt x="384" y="229"/>
                      </a:lnTo>
                      <a:lnTo>
                        <a:pt x="372" y="233"/>
                      </a:lnTo>
                      <a:lnTo>
                        <a:pt x="358" y="237"/>
                      </a:lnTo>
                      <a:lnTo>
                        <a:pt x="332" y="246"/>
                      </a:lnTo>
                      <a:lnTo>
                        <a:pt x="319" y="249"/>
                      </a:lnTo>
                      <a:lnTo>
                        <a:pt x="308" y="252"/>
                      </a:lnTo>
                      <a:lnTo>
                        <a:pt x="293" y="256"/>
                      </a:lnTo>
                      <a:lnTo>
                        <a:pt x="275" y="262"/>
                      </a:lnTo>
                      <a:lnTo>
                        <a:pt x="258" y="266"/>
                      </a:lnTo>
                      <a:lnTo>
                        <a:pt x="241" y="273"/>
                      </a:lnTo>
                      <a:lnTo>
                        <a:pt x="204" y="285"/>
                      </a:lnTo>
                      <a:lnTo>
                        <a:pt x="166" y="298"/>
                      </a:lnTo>
                      <a:lnTo>
                        <a:pt x="128" y="311"/>
                      </a:lnTo>
                      <a:lnTo>
                        <a:pt x="92" y="323"/>
                      </a:lnTo>
                      <a:lnTo>
                        <a:pt x="75" y="328"/>
                      </a:lnTo>
                      <a:lnTo>
                        <a:pt x="59" y="333"/>
                      </a:lnTo>
                      <a:lnTo>
                        <a:pt x="44" y="338"/>
                      </a:lnTo>
                      <a:lnTo>
                        <a:pt x="30" y="341"/>
                      </a:lnTo>
                      <a:lnTo>
                        <a:pt x="23" y="342"/>
                      </a:lnTo>
                      <a:lnTo>
                        <a:pt x="18" y="343"/>
                      </a:lnTo>
                      <a:lnTo>
                        <a:pt x="14" y="343"/>
                      </a:lnTo>
                      <a:lnTo>
                        <a:pt x="10" y="345"/>
                      </a:lnTo>
                      <a:lnTo>
                        <a:pt x="5" y="343"/>
                      </a:lnTo>
                      <a:lnTo>
                        <a:pt x="1" y="343"/>
                      </a:lnTo>
                      <a:lnTo>
                        <a:pt x="0" y="341"/>
                      </a:lnTo>
                      <a:lnTo>
                        <a:pt x="1" y="339"/>
                      </a:lnTo>
                      <a:lnTo>
                        <a:pt x="2" y="335"/>
                      </a:lnTo>
                      <a:lnTo>
                        <a:pt x="6" y="332"/>
                      </a:lnTo>
                      <a:lnTo>
                        <a:pt x="10" y="327"/>
                      </a:lnTo>
                      <a:lnTo>
                        <a:pt x="15" y="324"/>
                      </a:lnTo>
                      <a:lnTo>
                        <a:pt x="25" y="315"/>
                      </a:lnTo>
                      <a:lnTo>
                        <a:pt x="34" y="307"/>
                      </a:lnTo>
                      <a:lnTo>
                        <a:pt x="38" y="303"/>
                      </a:lnTo>
                      <a:lnTo>
                        <a:pt x="41" y="300"/>
                      </a:lnTo>
                      <a:lnTo>
                        <a:pt x="46" y="295"/>
                      </a:lnTo>
                      <a:lnTo>
                        <a:pt x="53" y="289"/>
                      </a:lnTo>
                      <a:lnTo>
                        <a:pt x="63" y="282"/>
                      </a:lnTo>
                      <a:lnTo>
                        <a:pt x="75" y="277"/>
                      </a:lnTo>
                      <a:lnTo>
                        <a:pt x="87" y="270"/>
                      </a:lnTo>
                      <a:lnTo>
                        <a:pt x="102" y="263"/>
                      </a:lnTo>
                      <a:lnTo>
                        <a:pt x="119" y="256"/>
                      </a:lnTo>
                      <a:lnTo>
                        <a:pt x="135" y="249"/>
                      </a:lnTo>
                      <a:lnTo>
                        <a:pt x="168" y="236"/>
                      </a:lnTo>
                      <a:lnTo>
                        <a:pt x="184" y="231"/>
                      </a:lnTo>
                      <a:lnTo>
                        <a:pt x="200" y="226"/>
                      </a:lnTo>
                      <a:lnTo>
                        <a:pt x="217" y="220"/>
                      </a:lnTo>
                      <a:lnTo>
                        <a:pt x="230" y="217"/>
                      </a:lnTo>
                      <a:lnTo>
                        <a:pt x="243" y="213"/>
                      </a:lnTo>
                      <a:lnTo>
                        <a:pt x="253" y="210"/>
                      </a:lnTo>
                      <a:lnTo>
                        <a:pt x="253" y="209"/>
                      </a:lnTo>
                      <a:close/>
                    </a:path>
                  </a:pathLst>
                </a:custGeom>
                <a:solidFill>
                  <a:srgbClr val="FF7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93000"/>
                    </a:lnSpc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  <a:defRPr/>
                  </a:pPr>
                  <a:endParaRPr lang="cs-CZ" dirty="0">
                    <a:ea typeface="Microsoft YaHei" charset="-122"/>
                    <a:cs typeface="+mn-cs"/>
                  </a:endParaRPr>
                </a:p>
              </p:txBody>
            </p:sp>
            <p:sp>
              <p:nvSpPr>
                <p:cNvPr id="4114" name="Freeform 29"/>
                <p:cNvSpPr>
                  <a:spLocks noChangeArrowheads="1"/>
                </p:cNvSpPr>
                <p:nvPr/>
              </p:nvSpPr>
              <p:spPr bwMode="auto">
                <a:xfrm>
                  <a:off x="5153" y="313"/>
                  <a:ext cx="107" cy="23"/>
                </a:xfrm>
                <a:custGeom>
                  <a:avLst/>
                  <a:gdLst>
                    <a:gd name="T0" fmla="*/ 6570 w 1356"/>
                    <a:gd name="T1" fmla="*/ 643 h 464"/>
                    <a:gd name="T2" fmla="*/ 6570 w 1356"/>
                    <a:gd name="T3" fmla="*/ 643 h 464"/>
                    <a:gd name="T4" fmla="*/ 6570 w 1356"/>
                    <a:gd name="T5" fmla="*/ 643 h 464"/>
                    <a:gd name="T6" fmla="*/ 6570 w 1356"/>
                    <a:gd name="T7" fmla="*/ 643 h 464"/>
                    <a:gd name="T8" fmla="*/ 6570 w 1356"/>
                    <a:gd name="T9" fmla="*/ 643 h 464"/>
                    <a:gd name="T10" fmla="*/ 6570 w 1356"/>
                    <a:gd name="T11" fmla="*/ 643 h 464"/>
                    <a:gd name="T12" fmla="*/ 6570 w 1356"/>
                    <a:gd name="T13" fmla="*/ 643 h 464"/>
                    <a:gd name="T14" fmla="*/ 6570 w 1356"/>
                    <a:gd name="T15" fmla="*/ 643 h 464"/>
                    <a:gd name="T16" fmla="*/ 6570 w 1356"/>
                    <a:gd name="T17" fmla="*/ 643 h 464"/>
                    <a:gd name="T18" fmla="*/ 6570 w 1356"/>
                    <a:gd name="T19" fmla="*/ 643 h 464"/>
                    <a:gd name="T20" fmla="*/ 6570 w 1356"/>
                    <a:gd name="T21" fmla="*/ 643 h 464"/>
                    <a:gd name="T22" fmla="*/ 6570 w 1356"/>
                    <a:gd name="T23" fmla="*/ 643 h 464"/>
                    <a:gd name="T24" fmla="*/ 6570 w 1356"/>
                    <a:gd name="T25" fmla="*/ 643 h 464"/>
                    <a:gd name="T26" fmla="*/ 6570 w 1356"/>
                    <a:gd name="T27" fmla="*/ 643 h 464"/>
                    <a:gd name="T28" fmla="*/ 6570 w 1356"/>
                    <a:gd name="T29" fmla="*/ 643 h 464"/>
                    <a:gd name="T30" fmla="*/ 6570 w 1356"/>
                    <a:gd name="T31" fmla="*/ 643 h 464"/>
                    <a:gd name="T32" fmla="*/ 6570 w 1356"/>
                    <a:gd name="T33" fmla="*/ 643 h 464"/>
                    <a:gd name="T34" fmla="*/ 6570 w 1356"/>
                    <a:gd name="T35" fmla="*/ 643 h 464"/>
                    <a:gd name="T36" fmla="*/ 6570 w 1356"/>
                    <a:gd name="T37" fmla="*/ 643 h 464"/>
                    <a:gd name="T38" fmla="*/ 6570 w 1356"/>
                    <a:gd name="T39" fmla="*/ 643 h 464"/>
                    <a:gd name="T40" fmla="*/ 6570 w 1356"/>
                    <a:gd name="T41" fmla="*/ 643 h 464"/>
                    <a:gd name="T42" fmla="*/ 6570 w 1356"/>
                    <a:gd name="T43" fmla="*/ 643 h 464"/>
                    <a:gd name="T44" fmla="*/ 6570 w 1356"/>
                    <a:gd name="T45" fmla="*/ 643 h 464"/>
                    <a:gd name="T46" fmla="*/ 6570 w 1356"/>
                    <a:gd name="T47" fmla="*/ 643 h 464"/>
                    <a:gd name="T48" fmla="*/ 6570 w 1356"/>
                    <a:gd name="T49" fmla="*/ 643 h 464"/>
                    <a:gd name="T50" fmla="*/ 6570 w 1356"/>
                    <a:gd name="T51" fmla="*/ 643 h 464"/>
                    <a:gd name="T52" fmla="*/ 6570 w 1356"/>
                    <a:gd name="T53" fmla="*/ 643 h 464"/>
                    <a:gd name="T54" fmla="*/ 6570 w 1356"/>
                    <a:gd name="T55" fmla="*/ 643 h 464"/>
                    <a:gd name="T56" fmla="*/ 6570 w 1356"/>
                    <a:gd name="T57" fmla="*/ 643 h 464"/>
                    <a:gd name="T58" fmla="*/ 6570 w 1356"/>
                    <a:gd name="T59" fmla="*/ 643 h 464"/>
                    <a:gd name="T60" fmla="*/ 6570 w 1356"/>
                    <a:gd name="T61" fmla="*/ 643 h 464"/>
                    <a:gd name="T62" fmla="*/ 6570 w 1356"/>
                    <a:gd name="T63" fmla="*/ 643 h 464"/>
                    <a:gd name="T64" fmla="*/ 6570 w 1356"/>
                    <a:gd name="T65" fmla="*/ 643 h 464"/>
                    <a:gd name="T66" fmla="*/ 6570 w 1356"/>
                    <a:gd name="T67" fmla="*/ 643 h 464"/>
                    <a:gd name="T68" fmla="*/ 6570 w 1356"/>
                    <a:gd name="T69" fmla="*/ 643 h 464"/>
                    <a:gd name="T70" fmla="*/ 6570 w 1356"/>
                    <a:gd name="T71" fmla="*/ 643 h 464"/>
                    <a:gd name="T72" fmla="*/ 6570 w 1356"/>
                    <a:gd name="T73" fmla="*/ 643 h 464"/>
                    <a:gd name="T74" fmla="*/ 0 w 1356"/>
                    <a:gd name="T75" fmla="*/ 643 h 464"/>
                    <a:gd name="T76" fmla="*/ 6570 w 1356"/>
                    <a:gd name="T77" fmla="*/ 643 h 464"/>
                    <a:gd name="T78" fmla="*/ 6570 w 1356"/>
                    <a:gd name="T79" fmla="*/ 643 h 464"/>
                    <a:gd name="T80" fmla="*/ 6570 w 1356"/>
                    <a:gd name="T81" fmla="*/ 643 h 464"/>
                    <a:gd name="T82" fmla="*/ 6570 w 1356"/>
                    <a:gd name="T83" fmla="*/ 643 h 464"/>
                    <a:gd name="T84" fmla="*/ 6570 w 1356"/>
                    <a:gd name="T85" fmla="*/ 643 h 464"/>
                    <a:gd name="T86" fmla="*/ 6570 w 1356"/>
                    <a:gd name="T87" fmla="*/ 643 h 464"/>
                    <a:gd name="T88" fmla="*/ 6570 w 1356"/>
                    <a:gd name="T89" fmla="*/ 643 h 464"/>
                    <a:gd name="T90" fmla="*/ 6570 w 1356"/>
                    <a:gd name="T91" fmla="*/ 643 h 464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w 1356"/>
                    <a:gd name="T139" fmla="*/ 0 h 464"/>
                    <a:gd name="T140" fmla="*/ 1356 w 1356"/>
                    <a:gd name="T141" fmla="*/ 464 h 464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T138" t="T139" r="T140" b="T141"/>
                  <a:pathLst>
                    <a:path w="1356" h="464">
                      <a:moveTo>
                        <a:pt x="221" y="259"/>
                      </a:moveTo>
                      <a:lnTo>
                        <a:pt x="280" y="237"/>
                      </a:lnTo>
                      <a:lnTo>
                        <a:pt x="337" y="214"/>
                      </a:lnTo>
                      <a:lnTo>
                        <a:pt x="395" y="194"/>
                      </a:lnTo>
                      <a:lnTo>
                        <a:pt x="451" y="173"/>
                      </a:lnTo>
                      <a:lnTo>
                        <a:pt x="507" y="153"/>
                      </a:lnTo>
                      <a:lnTo>
                        <a:pt x="561" y="135"/>
                      </a:lnTo>
                      <a:lnTo>
                        <a:pt x="615" y="118"/>
                      </a:lnTo>
                      <a:lnTo>
                        <a:pt x="668" y="101"/>
                      </a:lnTo>
                      <a:lnTo>
                        <a:pt x="720" y="86"/>
                      </a:lnTo>
                      <a:lnTo>
                        <a:pt x="772" y="72"/>
                      </a:lnTo>
                      <a:lnTo>
                        <a:pt x="821" y="59"/>
                      </a:lnTo>
                      <a:lnTo>
                        <a:pt x="871" y="46"/>
                      </a:lnTo>
                      <a:lnTo>
                        <a:pt x="918" y="35"/>
                      </a:lnTo>
                      <a:lnTo>
                        <a:pt x="964" y="23"/>
                      </a:lnTo>
                      <a:lnTo>
                        <a:pt x="1010" y="14"/>
                      </a:lnTo>
                      <a:lnTo>
                        <a:pt x="1054" y="5"/>
                      </a:lnTo>
                      <a:lnTo>
                        <a:pt x="1072" y="1"/>
                      </a:lnTo>
                      <a:lnTo>
                        <a:pt x="1089" y="0"/>
                      </a:lnTo>
                      <a:lnTo>
                        <a:pt x="1102" y="0"/>
                      </a:lnTo>
                      <a:lnTo>
                        <a:pt x="1115" y="1"/>
                      </a:lnTo>
                      <a:lnTo>
                        <a:pt x="1125" y="4"/>
                      </a:lnTo>
                      <a:lnTo>
                        <a:pt x="1136" y="6"/>
                      </a:lnTo>
                      <a:lnTo>
                        <a:pt x="1144" y="10"/>
                      </a:lnTo>
                      <a:lnTo>
                        <a:pt x="1151" y="15"/>
                      </a:lnTo>
                      <a:lnTo>
                        <a:pt x="1157" y="20"/>
                      </a:lnTo>
                      <a:lnTo>
                        <a:pt x="1162" y="25"/>
                      </a:lnTo>
                      <a:lnTo>
                        <a:pt x="1171" y="36"/>
                      </a:lnTo>
                      <a:lnTo>
                        <a:pt x="1181" y="46"/>
                      </a:lnTo>
                      <a:lnTo>
                        <a:pt x="1190" y="55"/>
                      </a:lnTo>
                      <a:lnTo>
                        <a:pt x="1197" y="61"/>
                      </a:lnTo>
                      <a:lnTo>
                        <a:pt x="1206" y="67"/>
                      </a:lnTo>
                      <a:lnTo>
                        <a:pt x="1216" y="70"/>
                      </a:lnTo>
                      <a:lnTo>
                        <a:pt x="1227" y="75"/>
                      </a:lnTo>
                      <a:lnTo>
                        <a:pt x="1250" y="82"/>
                      </a:lnTo>
                      <a:lnTo>
                        <a:pt x="1274" y="89"/>
                      </a:lnTo>
                      <a:lnTo>
                        <a:pt x="1298" y="96"/>
                      </a:lnTo>
                      <a:lnTo>
                        <a:pt x="1310" y="99"/>
                      </a:lnTo>
                      <a:lnTo>
                        <a:pt x="1321" y="104"/>
                      </a:lnTo>
                      <a:lnTo>
                        <a:pt x="1330" y="108"/>
                      </a:lnTo>
                      <a:lnTo>
                        <a:pt x="1340" y="113"/>
                      </a:lnTo>
                      <a:lnTo>
                        <a:pt x="1348" y="118"/>
                      </a:lnTo>
                      <a:lnTo>
                        <a:pt x="1355" y="124"/>
                      </a:lnTo>
                      <a:lnTo>
                        <a:pt x="1356" y="127"/>
                      </a:lnTo>
                      <a:lnTo>
                        <a:pt x="1354" y="129"/>
                      </a:lnTo>
                      <a:lnTo>
                        <a:pt x="1350" y="131"/>
                      </a:lnTo>
                      <a:lnTo>
                        <a:pt x="1345" y="135"/>
                      </a:lnTo>
                      <a:lnTo>
                        <a:pt x="1339" y="138"/>
                      </a:lnTo>
                      <a:lnTo>
                        <a:pt x="1332" y="142"/>
                      </a:lnTo>
                      <a:lnTo>
                        <a:pt x="1324" y="145"/>
                      </a:lnTo>
                      <a:lnTo>
                        <a:pt x="1314" y="149"/>
                      </a:lnTo>
                      <a:lnTo>
                        <a:pt x="1295" y="157"/>
                      </a:lnTo>
                      <a:lnTo>
                        <a:pt x="1275" y="164"/>
                      </a:lnTo>
                      <a:lnTo>
                        <a:pt x="1266" y="167"/>
                      </a:lnTo>
                      <a:lnTo>
                        <a:pt x="1258" y="171"/>
                      </a:lnTo>
                      <a:lnTo>
                        <a:pt x="1251" y="173"/>
                      </a:lnTo>
                      <a:lnTo>
                        <a:pt x="1245" y="175"/>
                      </a:lnTo>
                      <a:lnTo>
                        <a:pt x="1161" y="213"/>
                      </a:lnTo>
                      <a:lnTo>
                        <a:pt x="1079" y="252"/>
                      </a:lnTo>
                      <a:lnTo>
                        <a:pt x="999" y="290"/>
                      </a:lnTo>
                      <a:lnTo>
                        <a:pt x="918" y="327"/>
                      </a:lnTo>
                      <a:lnTo>
                        <a:pt x="839" y="364"/>
                      </a:lnTo>
                      <a:lnTo>
                        <a:pt x="759" y="397"/>
                      </a:lnTo>
                      <a:lnTo>
                        <a:pt x="719" y="412"/>
                      </a:lnTo>
                      <a:lnTo>
                        <a:pt x="679" y="427"/>
                      </a:lnTo>
                      <a:lnTo>
                        <a:pt x="639" y="441"/>
                      </a:lnTo>
                      <a:lnTo>
                        <a:pt x="599" y="455"/>
                      </a:lnTo>
                      <a:lnTo>
                        <a:pt x="585" y="458"/>
                      </a:lnTo>
                      <a:lnTo>
                        <a:pt x="573" y="461"/>
                      </a:lnTo>
                      <a:lnTo>
                        <a:pt x="562" y="463"/>
                      </a:lnTo>
                      <a:lnTo>
                        <a:pt x="553" y="464"/>
                      </a:lnTo>
                      <a:lnTo>
                        <a:pt x="544" y="464"/>
                      </a:lnTo>
                      <a:lnTo>
                        <a:pt x="535" y="463"/>
                      </a:lnTo>
                      <a:lnTo>
                        <a:pt x="529" y="462"/>
                      </a:lnTo>
                      <a:lnTo>
                        <a:pt x="523" y="461"/>
                      </a:lnTo>
                      <a:lnTo>
                        <a:pt x="518" y="458"/>
                      </a:lnTo>
                      <a:lnTo>
                        <a:pt x="514" y="456"/>
                      </a:lnTo>
                      <a:lnTo>
                        <a:pt x="506" y="450"/>
                      </a:lnTo>
                      <a:lnTo>
                        <a:pt x="500" y="443"/>
                      </a:lnTo>
                      <a:lnTo>
                        <a:pt x="495" y="438"/>
                      </a:lnTo>
                      <a:lnTo>
                        <a:pt x="489" y="432"/>
                      </a:lnTo>
                      <a:lnTo>
                        <a:pt x="485" y="427"/>
                      </a:lnTo>
                      <a:lnTo>
                        <a:pt x="479" y="425"/>
                      </a:lnTo>
                      <a:lnTo>
                        <a:pt x="472" y="423"/>
                      </a:lnTo>
                      <a:lnTo>
                        <a:pt x="465" y="421"/>
                      </a:lnTo>
                      <a:lnTo>
                        <a:pt x="456" y="419"/>
                      </a:lnTo>
                      <a:lnTo>
                        <a:pt x="446" y="417"/>
                      </a:lnTo>
                      <a:lnTo>
                        <a:pt x="434" y="415"/>
                      </a:lnTo>
                      <a:lnTo>
                        <a:pt x="421" y="411"/>
                      </a:lnTo>
                      <a:lnTo>
                        <a:pt x="409" y="407"/>
                      </a:lnTo>
                      <a:lnTo>
                        <a:pt x="386" y="397"/>
                      </a:lnTo>
                      <a:lnTo>
                        <a:pt x="361" y="388"/>
                      </a:lnTo>
                      <a:lnTo>
                        <a:pt x="349" y="383"/>
                      </a:lnTo>
                      <a:lnTo>
                        <a:pt x="334" y="380"/>
                      </a:lnTo>
                      <a:lnTo>
                        <a:pt x="307" y="375"/>
                      </a:lnTo>
                      <a:lnTo>
                        <a:pt x="280" y="370"/>
                      </a:lnTo>
                      <a:lnTo>
                        <a:pt x="251" y="366"/>
                      </a:lnTo>
                      <a:lnTo>
                        <a:pt x="220" y="363"/>
                      </a:lnTo>
                      <a:lnTo>
                        <a:pt x="188" y="360"/>
                      </a:lnTo>
                      <a:lnTo>
                        <a:pt x="153" y="359"/>
                      </a:lnTo>
                      <a:lnTo>
                        <a:pt x="117" y="358"/>
                      </a:lnTo>
                      <a:lnTo>
                        <a:pt x="79" y="358"/>
                      </a:lnTo>
                      <a:lnTo>
                        <a:pt x="77" y="358"/>
                      </a:lnTo>
                      <a:lnTo>
                        <a:pt x="72" y="358"/>
                      </a:lnTo>
                      <a:lnTo>
                        <a:pt x="68" y="358"/>
                      </a:lnTo>
                      <a:lnTo>
                        <a:pt x="61" y="358"/>
                      </a:lnTo>
                      <a:lnTo>
                        <a:pt x="48" y="359"/>
                      </a:lnTo>
                      <a:lnTo>
                        <a:pt x="33" y="360"/>
                      </a:lnTo>
                      <a:lnTo>
                        <a:pt x="19" y="360"/>
                      </a:lnTo>
                      <a:lnTo>
                        <a:pt x="14" y="360"/>
                      </a:lnTo>
                      <a:lnTo>
                        <a:pt x="9" y="360"/>
                      </a:lnTo>
                      <a:lnTo>
                        <a:pt x="4" y="360"/>
                      </a:lnTo>
                      <a:lnTo>
                        <a:pt x="1" y="359"/>
                      </a:lnTo>
                      <a:lnTo>
                        <a:pt x="0" y="359"/>
                      </a:lnTo>
                      <a:lnTo>
                        <a:pt x="0" y="358"/>
                      </a:lnTo>
                      <a:lnTo>
                        <a:pt x="1" y="356"/>
                      </a:lnTo>
                      <a:lnTo>
                        <a:pt x="3" y="355"/>
                      </a:lnTo>
                      <a:lnTo>
                        <a:pt x="9" y="350"/>
                      </a:lnTo>
                      <a:lnTo>
                        <a:pt x="17" y="346"/>
                      </a:lnTo>
                      <a:lnTo>
                        <a:pt x="26" y="341"/>
                      </a:lnTo>
                      <a:lnTo>
                        <a:pt x="37" y="335"/>
                      </a:lnTo>
                      <a:lnTo>
                        <a:pt x="46" y="331"/>
                      </a:lnTo>
                      <a:lnTo>
                        <a:pt x="54" y="327"/>
                      </a:lnTo>
                      <a:lnTo>
                        <a:pt x="57" y="325"/>
                      </a:lnTo>
                      <a:lnTo>
                        <a:pt x="60" y="324"/>
                      </a:lnTo>
                      <a:lnTo>
                        <a:pt x="69" y="318"/>
                      </a:lnTo>
                      <a:lnTo>
                        <a:pt x="77" y="312"/>
                      </a:lnTo>
                      <a:lnTo>
                        <a:pt x="86" y="306"/>
                      </a:lnTo>
                      <a:lnTo>
                        <a:pt x="95" y="301"/>
                      </a:lnTo>
                      <a:lnTo>
                        <a:pt x="110" y="294"/>
                      </a:lnTo>
                      <a:lnTo>
                        <a:pt x="126" y="288"/>
                      </a:lnTo>
                      <a:lnTo>
                        <a:pt x="144" y="282"/>
                      </a:lnTo>
                      <a:lnTo>
                        <a:pt x="161" y="276"/>
                      </a:lnTo>
                      <a:lnTo>
                        <a:pt x="178" y="272"/>
                      </a:lnTo>
                      <a:lnTo>
                        <a:pt x="196" y="268"/>
                      </a:lnTo>
                      <a:lnTo>
                        <a:pt x="209" y="264"/>
                      </a:lnTo>
                      <a:lnTo>
                        <a:pt x="215" y="263"/>
                      </a:lnTo>
                      <a:lnTo>
                        <a:pt x="221" y="260"/>
                      </a:lnTo>
                      <a:lnTo>
                        <a:pt x="221" y="259"/>
                      </a:lnTo>
                      <a:close/>
                    </a:path>
                  </a:pathLst>
                </a:custGeom>
                <a:solidFill>
                  <a:srgbClr val="FF7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93000"/>
                    </a:lnSpc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  <a:defRPr/>
                  </a:pPr>
                  <a:endParaRPr lang="cs-CZ" dirty="0">
                    <a:ea typeface="Microsoft YaHei" charset="-122"/>
                    <a:cs typeface="+mn-cs"/>
                  </a:endParaRPr>
                </a:p>
              </p:txBody>
            </p:sp>
            <p:sp>
              <p:nvSpPr>
                <p:cNvPr id="4115" name="Freeform 30"/>
                <p:cNvSpPr>
                  <a:spLocks noChangeArrowheads="1"/>
                </p:cNvSpPr>
                <p:nvPr/>
              </p:nvSpPr>
              <p:spPr bwMode="auto">
                <a:xfrm>
                  <a:off x="5081" y="341"/>
                  <a:ext cx="102" cy="14"/>
                </a:xfrm>
                <a:custGeom>
                  <a:avLst/>
                  <a:gdLst>
                    <a:gd name="T0" fmla="*/ 6435 w 1298"/>
                    <a:gd name="T1" fmla="*/ 417 h 308"/>
                    <a:gd name="T2" fmla="*/ 6435 w 1298"/>
                    <a:gd name="T3" fmla="*/ 417 h 308"/>
                    <a:gd name="T4" fmla="*/ 6435 w 1298"/>
                    <a:gd name="T5" fmla="*/ 417 h 308"/>
                    <a:gd name="T6" fmla="*/ 6435 w 1298"/>
                    <a:gd name="T7" fmla="*/ 417 h 308"/>
                    <a:gd name="T8" fmla="*/ 6435 w 1298"/>
                    <a:gd name="T9" fmla="*/ 417 h 308"/>
                    <a:gd name="T10" fmla="*/ 6435 w 1298"/>
                    <a:gd name="T11" fmla="*/ 417 h 308"/>
                    <a:gd name="T12" fmla="*/ 6435 w 1298"/>
                    <a:gd name="T13" fmla="*/ 417 h 308"/>
                    <a:gd name="T14" fmla="*/ 6435 w 1298"/>
                    <a:gd name="T15" fmla="*/ 417 h 308"/>
                    <a:gd name="T16" fmla="*/ 6435 w 1298"/>
                    <a:gd name="T17" fmla="*/ 417 h 308"/>
                    <a:gd name="T18" fmla="*/ 6435 w 1298"/>
                    <a:gd name="T19" fmla="*/ 417 h 308"/>
                    <a:gd name="T20" fmla="*/ 6435 w 1298"/>
                    <a:gd name="T21" fmla="*/ 417 h 308"/>
                    <a:gd name="T22" fmla="*/ 6435 w 1298"/>
                    <a:gd name="T23" fmla="*/ 417 h 308"/>
                    <a:gd name="T24" fmla="*/ 6435 w 1298"/>
                    <a:gd name="T25" fmla="*/ 417 h 308"/>
                    <a:gd name="T26" fmla="*/ 6435 w 1298"/>
                    <a:gd name="T27" fmla="*/ 417 h 308"/>
                    <a:gd name="T28" fmla="*/ 6435 w 1298"/>
                    <a:gd name="T29" fmla="*/ 417 h 308"/>
                    <a:gd name="T30" fmla="*/ 6435 w 1298"/>
                    <a:gd name="T31" fmla="*/ 417 h 308"/>
                    <a:gd name="T32" fmla="*/ 6435 w 1298"/>
                    <a:gd name="T33" fmla="*/ 417 h 308"/>
                    <a:gd name="T34" fmla="*/ 6435 w 1298"/>
                    <a:gd name="T35" fmla="*/ 417 h 308"/>
                    <a:gd name="T36" fmla="*/ 6435 w 1298"/>
                    <a:gd name="T37" fmla="*/ 417 h 308"/>
                    <a:gd name="T38" fmla="*/ 6435 w 1298"/>
                    <a:gd name="T39" fmla="*/ 417 h 308"/>
                    <a:gd name="T40" fmla="*/ 6435 w 1298"/>
                    <a:gd name="T41" fmla="*/ 417 h 308"/>
                    <a:gd name="T42" fmla="*/ 6435 w 1298"/>
                    <a:gd name="T43" fmla="*/ 417 h 308"/>
                    <a:gd name="T44" fmla="*/ 6435 w 1298"/>
                    <a:gd name="T45" fmla="*/ 417 h 308"/>
                    <a:gd name="T46" fmla="*/ 6435 w 1298"/>
                    <a:gd name="T47" fmla="*/ 417 h 308"/>
                    <a:gd name="T48" fmla="*/ 6435 w 1298"/>
                    <a:gd name="T49" fmla="*/ 417 h 308"/>
                    <a:gd name="T50" fmla="*/ 6435 w 1298"/>
                    <a:gd name="T51" fmla="*/ 417 h 308"/>
                    <a:gd name="T52" fmla="*/ 6435 w 1298"/>
                    <a:gd name="T53" fmla="*/ 417 h 308"/>
                    <a:gd name="T54" fmla="*/ 6435 w 1298"/>
                    <a:gd name="T55" fmla="*/ 417 h 308"/>
                    <a:gd name="T56" fmla="*/ 6435 w 1298"/>
                    <a:gd name="T57" fmla="*/ 417 h 308"/>
                    <a:gd name="T58" fmla="*/ 6435 w 1298"/>
                    <a:gd name="T59" fmla="*/ 417 h 308"/>
                    <a:gd name="T60" fmla="*/ 6435 w 1298"/>
                    <a:gd name="T61" fmla="*/ 417 h 308"/>
                    <a:gd name="T62" fmla="*/ 6435 w 1298"/>
                    <a:gd name="T63" fmla="*/ 417 h 308"/>
                    <a:gd name="T64" fmla="*/ 6435 w 1298"/>
                    <a:gd name="T65" fmla="*/ 417 h 308"/>
                    <a:gd name="T66" fmla="*/ 6435 w 1298"/>
                    <a:gd name="T67" fmla="*/ 417 h 308"/>
                    <a:gd name="T68" fmla="*/ 6435 w 1298"/>
                    <a:gd name="T69" fmla="*/ 417 h 308"/>
                    <a:gd name="T70" fmla="*/ 6435 w 1298"/>
                    <a:gd name="T71" fmla="*/ 417 h 308"/>
                    <a:gd name="T72" fmla="*/ 6435 w 1298"/>
                    <a:gd name="T73" fmla="*/ 417 h 308"/>
                    <a:gd name="T74" fmla="*/ 6435 w 1298"/>
                    <a:gd name="T75" fmla="*/ 417 h 308"/>
                    <a:gd name="T76" fmla="*/ 6435 w 1298"/>
                    <a:gd name="T77" fmla="*/ 417 h 308"/>
                    <a:gd name="T78" fmla="*/ 6435 w 1298"/>
                    <a:gd name="T79" fmla="*/ 417 h 308"/>
                    <a:gd name="T80" fmla="*/ 6435 w 1298"/>
                    <a:gd name="T81" fmla="*/ 417 h 308"/>
                    <a:gd name="T82" fmla="*/ 6435 w 1298"/>
                    <a:gd name="T83" fmla="*/ 417 h 308"/>
                    <a:gd name="T84" fmla="*/ 6435 w 1298"/>
                    <a:gd name="T85" fmla="*/ 417 h 308"/>
                    <a:gd name="T86" fmla="*/ 6435 w 1298"/>
                    <a:gd name="T87" fmla="*/ 417 h 308"/>
                    <a:gd name="T88" fmla="*/ 6435 w 1298"/>
                    <a:gd name="T89" fmla="*/ 417 h 308"/>
                    <a:gd name="T90" fmla="*/ 6435 w 1298"/>
                    <a:gd name="T91" fmla="*/ 417 h 308"/>
                    <a:gd name="T92" fmla="*/ 6435 w 1298"/>
                    <a:gd name="T93" fmla="*/ 417 h 308"/>
                    <a:gd name="T94" fmla="*/ 6435 w 1298"/>
                    <a:gd name="T95" fmla="*/ 417 h 308"/>
                    <a:gd name="T96" fmla="*/ 6435 w 1298"/>
                    <a:gd name="T97" fmla="*/ 417 h 308"/>
                    <a:gd name="T98" fmla="*/ 6435 w 1298"/>
                    <a:gd name="T99" fmla="*/ 417 h 308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1298"/>
                    <a:gd name="T151" fmla="*/ 0 h 308"/>
                    <a:gd name="T152" fmla="*/ 1298 w 1298"/>
                    <a:gd name="T153" fmla="*/ 308 h 308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1298" h="308">
                      <a:moveTo>
                        <a:pt x="791" y="0"/>
                      </a:moveTo>
                      <a:lnTo>
                        <a:pt x="826" y="5"/>
                      </a:lnTo>
                      <a:lnTo>
                        <a:pt x="859" y="8"/>
                      </a:lnTo>
                      <a:lnTo>
                        <a:pt x="893" y="13"/>
                      </a:lnTo>
                      <a:lnTo>
                        <a:pt x="925" y="16"/>
                      </a:lnTo>
                      <a:lnTo>
                        <a:pt x="987" y="26"/>
                      </a:lnTo>
                      <a:lnTo>
                        <a:pt x="1047" y="35"/>
                      </a:lnTo>
                      <a:lnTo>
                        <a:pt x="1105" y="45"/>
                      </a:lnTo>
                      <a:lnTo>
                        <a:pt x="1161" y="56"/>
                      </a:lnTo>
                      <a:lnTo>
                        <a:pt x="1216" y="66"/>
                      </a:lnTo>
                      <a:lnTo>
                        <a:pt x="1271" y="76"/>
                      </a:lnTo>
                      <a:lnTo>
                        <a:pt x="1275" y="77"/>
                      </a:lnTo>
                      <a:lnTo>
                        <a:pt x="1280" y="79"/>
                      </a:lnTo>
                      <a:lnTo>
                        <a:pt x="1290" y="80"/>
                      </a:lnTo>
                      <a:lnTo>
                        <a:pt x="1295" y="81"/>
                      </a:lnTo>
                      <a:lnTo>
                        <a:pt x="1298" y="82"/>
                      </a:lnTo>
                      <a:lnTo>
                        <a:pt x="1298" y="83"/>
                      </a:lnTo>
                      <a:lnTo>
                        <a:pt x="1298" y="84"/>
                      </a:lnTo>
                      <a:lnTo>
                        <a:pt x="1297" y="85"/>
                      </a:lnTo>
                      <a:lnTo>
                        <a:pt x="1288" y="89"/>
                      </a:lnTo>
                      <a:lnTo>
                        <a:pt x="1279" y="92"/>
                      </a:lnTo>
                      <a:lnTo>
                        <a:pt x="1268" y="97"/>
                      </a:lnTo>
                      <a:lnTo>
                        <a:pt x="1258" y="100"/>
                      </a:lnTo>
                      <a:lnTo>
                        <a:pt x="1245" y="105"/>
                      </a:lnTo>
                      <a:lnTo>
                        <a:pt x="1233" y="110"/>
                      </a:lnTo>
                      <a:lnTo>
                        <a:pt x="1205" y="118"/>
                      </a:lnTo>
                      <a:lnTo>
                        <a:pt x="1175" y="126"/>
                      </a:lnTo>
                      <a:lnTo>
                        <a:pt x="1145" y="135"/>
                      </a:lnTo>
                      <a:lnTo>
                        <a:pt x="1083" y="151"/>
                      </a:lnTo>
                      <a:lnTo>
                        <a:pt x="1067" y="155"/>
                      </a:lnTo>
                      <a:lnTo>
                        <a:pt x="1053" y="159"/>
                      </a:lnTo>
                      <a:lnTo>
                        <a:pt x="1040" y="163"/>
                      </a:lnTo>
                      <a:lnTo>
                        <a:pt x="1029" y="167"/>
                      </a:lnTo>
                      <a:lnTo>
                        <a:pt x="1006" y="174"/>
                      </a:lnTo>
                      <a:lnTo>
                        <a:pt x="992" y="179"/>
                      </a:lnTo>
                      <a:lnTo>
                        <a:pt x="978" y="182"/>
                      </a:lnTo>
                      <a:lnTo>
                        <a:pt x="975" y="183"/>
                      </a:lnTo>
                      <a:lnTo>
                        <a:pt x="971" y="185"/>
                      </a:lnTo>
                      <a:lnTo>
                        <a:pt x="966" y="186"/>
                      </a:lnTo>
                      <a:lnTo>
                        <a:pt x="960" y="187"/>
                      </a:lnTo>
                      <a:lnTo>
                        <a:pt x="953" y="189"/>
                      </a:lnTo>
                      <a:lnTo>
                        <a:pt x="946" y="191"/>
                      </a:lnTo>
                      <a:lnTo>
                        <a:pt x="928" y="196"/>
                      </a:lnTo>
                      <a:lnTo>
                        <a:pt x="911" y="199"/>
                      </a:lnTo>
                      <a:lnTo>
                        <a:pt x="894" y="204"/>
                      </a:lnTo>
                      <a:lnTo>
                        <a:pt x="878" y="206"/>
                      </a:lnTo>
                      <a:lnTo>
                        <a:pt x="871" y="208"/>
                      </a:lnTo>
                      <a:lnTo>
                        <a:pt x="864" y="209"/>
                      </a:lnTo>
                      <a:lnTo>
                        <a:pt x="859" y="209"/>
                      </a:lnTo>
                      <a:lnTo>
                        <a:pt x="852" y="206"/>
                      </a:lnTo>
                      <a:lnTo>
                        <a:pt x="847" y="205"/>
                      </a:lnTo>
                      <a:lnTo>
                        <a:pt x="845" y="205"/>
                      </a:lnTo>
                      <a:lnTo>
                        <a:pt x="843" y="204"/>
                      </a:lnTo>
                      <a:lnTo>
                        <a:pt x="826" y="201"/>
                      </a:lnTo>
                      <a:lnTo>
                        <a:pt x="807" y="197"/>
                      </a:lnTo>
                      <a:lnTo>
                        <a:pt x="768" y="191"/>
                      </a:lnTo>
                      <a:lnTo>
                        <a:pt x="728" y="185"/>
                      </a:lnTo>
                      <a:lnTo>
                        <a:pt x="708" y="181"/>
                      </a:lnTo>
                      <a:lnTo>
                        <a:pt x="690" y="178"/>
                      </a:lnTo>
                      <a:lnTo>
                        <a:pt x="685" y="176"/>
                      </a:lnTo>
                      <a:lnTo>
                        <a:pt x="678" y="176"/>
                      </a:lnTo>
                      <a:lnTo>
                        <a:pt x="670" y="178"/>
                      </a:lnTo>
                      <a:lnTo>
                        <a:pt x="661" y="179"/>
                      </a:lnTo>
                      <a:lnTo>
                        <a:pt x="650" y="181"/>
                      </a:lnTo>
                      <a:lnTo>
                        <a:pt x="638" y="183"/>
                      </a:lnTo>
                      <a:lnTo>
                        <a:pt x="613" y="188"/>
                      </a:lnTo>
                      <a:lnTo>
                        <a:pt x="586" y="194"/>
                      </a:lnTo>
                      <a:lnTo>
                        <a:pt x="560" y="199"/>
                      </a:lnTo>
                      <a:lnTo>
                        <a:pt x="547" y="202"/>
                      </a:lnTo>
                      <a:lnTo>
                        <a:pt x="537" y="205"/>
                      </a:lnTo>
                      <a:lnTo>
                        <a:pt x="526" y="206"/>
                      </a:lnTo>
                      <a:lnTo>
                        <a:pt x="517" y="209"/>
                      </a:lnTo>
                      <a:lnTo>
                        <a:pt x="494" y="213"/>
                      </a:lnTo>
                      <a:lnTo>
                        <a:pt x="470" y="218"/>
                      </a:lnTo>
                      <a:lnTo>
                        <a:pt x="420" y="228"/>
                      </a:lnTo>
                      <a:lnTo>
                        <a:pt x="373" y="239"/>
                      </a:lnTo>
                      <a:lnTo>
                        <a:pt x="350" y="243"/>
                      </a:lnTo>
                      <a:lnTo>
                        <a:pt x="328" y="248"/>
                      </a:lnTo>
                      <a:lnTo>
                        <a:pt x="297" y="256"/>
                      </a:lnTo>
                      <a:lnTo>
                        <a:pt x="268" y="263"/>
                      </a:lnTo>
                      <a:lnTo>
                        <a:pt x="213" y="278"/>
                      </a:lnTo>
                      <a:lnTo>
                        <a:pt x="112" y="303"/>
                      </a:lnTo>
                      <a:lnTo>
                        <a:pt x="95" y="307"/>
                      </a:lnTo>
                      <a:lnTo>
                        <a:pt x="87" y="308"/>
                      </a:lnTo>
                      <a:lnTo>
                        <a:pt x="85" y="308"/>
                      </a:lnTo>
                      <a:lnTo>
                        <a:pt x="83" y="308"/>
                      </a:lnTo>
                      <a:lnTo>
                        <a:pt x="74" y="305"/>
                      </a:lnTo>
                      <a:lnTo>
                        <a:pt x="65" y="303"/>
                      </a:lnTo>
                      <a:lnTo>
                        <a:pt x="60" y="300"/>
                      </a:lnTo>
                      <a:lnTo>
                        <a:pt x="55" y="297"/>
                      </a:lnTo>
                      <a:lnTo>
                        <a:pt x="52" y="295"/>
                      </a:lnTo>
                      <a:lnTo>
                        <a:pt x="48" y="292"/>
                      </a:lnTo>
                      <a:lnTo>
                        <a:pt x="46" y="286"/>
                      </a:lnTo>
                      <a:lnTo>
                        <a:pt x="44" y="279"/>
                      </a:lnTo>
                      <a:lnTo>
                        <a:pt x="41" y="273"/>
                      </a:lnTo>
                      <a:lnTo>
                        <a:pt x="38" y="267"/>
                      </a:lnTo>
                      <a:lnTo>
                        <a:pt x="34" y="264"/>
                      </a:lnTo>
                      <a:lnTo>
                        <a:pt x="30" y="262"/>
                      </a:lnTo>
                      <a:lnTo>
                        <a:pt x="27" y="260"/>
                      </a:lnTo>
                      <a:lnTo>
                        <a:pt x="25" y="259"/>
                      </a:lnTo>
                      <a:lnTo>
                        <a:pt x="17" y="258"/>
                      </a:lnTo>
                      <a:lnTo>
                        <a:pt x="10" y="257"/>
                      </a:lnTo>
                      <a:lnTo>
                        <a:pt x="3" y="256"/>
                      </a:lnTo>
                      <a:lnTo>
                        <a:pt x="1" y="255"/>
                      </a:lnTo>
                      <a:lnTo>
                        <a:pt x="0" y="254"/>
                      </a:lnTo>
                      <a:lnTo>
                        <a:pt x="1" y="252"/>
                      </a:lnTo>
                      <a:lnTo>
                        <a:pt x="2" y="251"/>
                      </a:lnTo>
                      <a:lnTo>
                        <a:pt x="6" y="250"/>
                      </a:lnTo>
                      <a:lnTo>
                        <a:pt x="11" y="248"/>
                      </a:lnTo>
                      <a:lnTo>
                        <a:pt x="18" y="246"/>
                      </a:lnTo>
                      <a:lnTo>
                        <a:pt x="29" y="244"/>
                      </a:lnTo>
                      <a:lnTo>
                        <a:pt x="116" y="226"/>
                      </a:lnTo>
                      <a:lnTo>
                        <a:pt x="205" y="208"/>
                      </a:lnTo>
                      <a:lnTo>
                        <a:pt x="248" y="198"/>
                      </a:lnTo>
                      <a:lnTo>
                        <a:pt x="288" y="189"/>
                      </a:lnTo>
                      <a:lnTo>
                        <a:pt x="328" y="180"/>
                      </a:lnTo>
                      <a:lnTo>
                        <a:pt x="365" y="172"/>
                      </a:lnTo>
                      <a:lnTo>
                        <a:pt x="370" y="170"/>
                      </a:lnTo>
                      <a:lnTo>
                        <a:pt x="374" y="168"/>
                      </a:lnTo>
                      <a:lnTo>
                        <a:pt x="378" y="167"/>
                      </a:lnTo>
                      <a:lnTo>
                        <a:pt x="381" y="166"/>
                      </a:lnTo>
                      <a:lnTo>
                        <a:pt x="382" y="165"/>
                      </a:lnTo>
                      <a:lnTo>
                        <a:pt x="383" y="164"/>
                      </a:lnTo>
                      <a:lnTo>
                        <a:pt x="383" y="161"/>
                      </a:lnTo>
                      <a:lnTo>
                        <a:pt x="381" y="160"/>
                      </a:lnTo>
                      <a:lnTo>
                        <a:pt x="377" y="158"/>
                      </a:lnTo>
                      <a:lnTo>
                        <a:pt x="371" y="157"/>
                      </a:lnTo>
                      <a:lnTo>
                        <a:pt x="363" y="156"/>
                      </a:lnTo>
                      <a:lnTo>
                        <a:pt x="355" y="155"/>
                      </a:lnTo>
                      <a:lnTo>
                        <a:pt x="345" y="153"/>
                      </a:lnTo>
                      <a:lnTo>
                        <a:pt x="326" y="151"/>
                      </a:lnTo>
                      <a:lnTo>
                        <a:pt x="318" y="150"/>
                      </a:lnTo>
                      <a:lnTo>
                        <a:pt x="310" y="149"/>
                      </a:lnTo>
                      <a:lnTo>
                        <a:pt x="303" y="148"/>
                      </a:lnTo>
                      <a:lnTo>
                        <a:pt x="297" y="148"/>
                      </a:lnTo>
                      <a:lnTo>
                        <a:pt x="272" y="143"/>
                      </a:lnTo>
                      <a:lnTo>
                        <a:pt x="244" y="138"/>
                      </a:lnTo>
                      <a:lnTo>
                        <a:pt x="216" y="134"/>
                      </a:lnTo>
                      <a:lnTo>
                        <a:pt x="186" y="130"/>
                      </a:lnTo>
                      <a:lnTo>
                        <a:pt x="129" y="122"/>
                      </a:lnTo>
                      <a:lnTo>
                        <a:pt x="101" y="118"/>
                      </a:lnTo>
                      <a:lnTo>
                        <a:pt x="75" y="113"/>
                      </a:lnTo>
                      <a:lnTo>
                        <a:pt x="71" y="112"/>
                      </a:lnTo>
                      <a:lnTo>
                        <a:pt x="69" y="112"/>
                      </a:lnTo>
                      <a:lnTo>
                        <a:pt x="68" y="111"/>
                      </a:lnTo>
                      <a:lnTo>
                        <a:pt x="67" y="110"/>
                      </a:lnTo>
                      <a:lnTo>
                        <a:pt x="68" y="109"/>
                      </a:lnTo>
                      <a:lnTo>
                        <a:pt x="71" y="106"/>
                      </a:lnTo>
                      <a:lnTo>
                        <a:pt x="77" y="104"/>
                      </a:lnTo>
                      <a:lnTo>
                        <a:pt x="86" y="102"/>
                      </a:lnTo>
                      <a:lnTo>
                        <a:pt x="95" y="99"/>
                      </a:lnTo>
                      <a:lnTo>
                        <a:pt x="107" y="95"/>
                      </a:lnTo>
                      <a:lnTo>
                        <a:pt x="118" y="91"/>
                      </a:lnTo>
                      <a:lnTo>
                        <a:pt x="130" y="87"/>
                      </a:lnTo>
                      <a:lnTo>
                        <a:pt x="144" y="82"/>
                      </a:lnTo>
                      <a:lnTo>
                        <a:pt x="159" y="77"/>
                      </a:lnTo>
                      <a:lnTo>
                        <a:pt x="185" y="71"/>
                      </a:lnTo>
                      <a:lnTo>
                        <a:pt x="209" y="65"/>
                      </a:lnTo>
                      <a:lnTo>
                        <a:pt x="235" y="59"/>
                      </a:lnTo>
                      <a:lnTo>
                        <a:pt x="260" y="52"/>
                      </a:lnTo>
                      <a:lnTo>
                        <a:pt x="264" y="51"/>
                      </a:lnTo>
                      <a:lnTo>
                        <a:pt x="268" y="51"/>
                      </a:lnTo>
                      <a:lnTo>
                        <a:pt x="277" y="48"/>
                      </a:lnTo>
                      <a:lnTo>
                        <a:pt x="289" y="45"/>
                      </a:lnTo>
                      <a:lnTo>
                        <a:pt x="302" y="42"/>
                      </a:lnTo>
                      <a:lnTo>
                        <a:pt x="314" y="39"/>
                      </a:lnTo>
                      <a:lnTo>
                        <a:pt x="325" y="38"/>
                      </a:lnTo>
                      <a:lnTo>
                        <a:pt x="334" y="37"/>
                      </a:lnTo>
                      <a:lnTo>
                        <a:pt x="337" y="37"/>
                      </a:lnTo>
                      <a:lnTo>
                        <a:pt x="341" y="37"/>
                      </a:lnTo>
                      <a:lnTo>
                        <a:pt x="360" y="41"/>
                      </a:lnTo>
                      <a:lnTo>
                        <a:pt x="381" y="44"/>
                      </a:lnTo>
                      <a:lnTo>
                        <a:pt x="402" y="46"/>
                      </a:lnTo>
                      <a:lnTo>
                        <a:pt x="421" y="50"/>
                      </a:lnTo>
                      <a:lnTo>
                        <a:pt x="435" y="53"/>
                      </a:lnTo>
                      <a:lnTo>
                        <a:pt x="448" y="57"/>
                      </a:lnTo>
                      <a:lnTo>
                        <a:pt x="462" y="60"/>
                      </a:lnTo>
                      <a:lnTo>
                        <a:pt x="469" y="62"/>
                      </a:lnTo>
                      <a:lnTo>
                        <a:pt x="477" y="64"/>
                      </a:lnTo>
                      <a:lnTo>
                        <a:pt x="486" y="64"/>
                      </a:lnTo>
                      <a:lnTo>
                        <a:pt x="496" y="65"/>
                      </a:lnTo>
                      <a:lnTo>
                        <a:pt x="508" y="65"/>
                      </a:lnTo>
                      <a:lnTo>
                        <a:pt x="522" y="64"/>
                      </a:lnTo>
                      <a:lnTo>
                        <a:pt x="537" y="62"/>
                      </a:lnTo>
                      <a:lnTo>
                        <a:pt x="553" y="60"/>
                      </a:lnTo>
                      <a:lnTo>
                        <a:pt x="571" y="57"/>
                      </a:lnTo>
                      <a:lnTo>
                        <a:pt x="592" y="52"/>
                      </a:lnTo>
                      <a:lnTo>
                        <a:pt x="608" y="49"/>
                      </a:lnTo>
                      <a:lnTo>
                        <a:pt x="624" y="46"/>
                      </a:lnTo>
                      <a:lnTo>
                        <a:pt x="637" y="43"/>
                      </a:lnTo>
                      <a:lnTo>
                        <a:pt x="648" y="39"/>
                      </a:lnTo>
                      <a:lnTo>
                        <a:pt x="663" y="35"/>
                      </a:lnTo>
                      <a:lnTo>
                        <a:pt x="681" y="30"/>
                      </a:lnTo>
                      <a:lnTo>
                        <a:pt x="700" y="26"/>
                      </a:lnTo>
                      <a:lnTo>
                        <a:pt x="720" y="21"/>
                      </a:lnTo>
                      <a:lnTo>
                        <a:pt x="739" y="15"/>
                      </a:lnTo>
                      <a:lnTo>
                        <a:pt x="758" y="11"/>
                      </a:lnTo>
                      <a:lnTo>
                        <a:pt x="776" y="6"/>
                      </a:lnTo>
                      <a:lnTo>
                        <a:pt x="791" y="1"/>
                      </a:lnTo>
                      <a:lnTo>
                        <a:pt x="791" y="0"/>
                      </a:lnTo>
                      <a:close/>
                    </a:path>
                  </a:pathLst>
                </a:custGeom>
                <a:solidFill>
                  <a:srgbClr val="FF7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93000"/>
                    </a:lnSpc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  <a:defRPr/>
                  </a:pPr>
                  <a:endParaRPr lang="cs-CZ" dirty="0">
                    <a:ea typeface="Microsoft YaHei" charset="-122"/>
                    <a:cs typeface="+mn-cs"/>
                  </a:endParaRPr>
                </a:p>
              </p:txBody>
            </p:sp>
          </p:grpSp>
        </p:grpSp>
      </p:grpSp>
      <p:sp>
        <p:nvSpPr>
          <p:cNvPr id="37894" name="Rectangle 31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1295400"/>
            <a:ext cx="6931025" cy="1368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37895" name="Rectangle 3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6425" cy="4522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4" r:id="rId3"/>
    <p:sldLayoutId id="2147483693" r:id="rId4"/>
    <p:sldLayoutId id="2147483692" r:id="rId5"/>
    <p:sldLayoutId id="2147483691" r:id="rId6"/>
    <p:sldLayoutId id="2147483690" r:id="rId7"/>
    <p:sldLayoutId id="2147483689" r:id="rId8"/>
    <p:sldLayoutId id="2147483688" r:id="rId9"/>
    <p:sldLayoutId id="2147483687" r:id="rId10"/>
    <p:sldLayoutId id="2147483686" r:id="rId11"/>
  </p:sldLayoutIdLst>
  <p:transition spd="med">
    <p:fade/>
  </p:transition>
  <p:txStyles>
    <p:titleStyle>
      <a:lvl1pPr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2AB5EF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2AB5EF"/>
          </a:solidFill>
          <a:latin typeface="45 Helvetica CE Light" pitchFamily="80" charset="0"/>
          <a:ea typeface="Microsoft YaHei" charset="0"/>
          <a:cs typeface="Microsoft YaHei" charset="0"/>
        </a:defRPr>
      </a:lvl2pPr>
      <a:lvl3pPr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2AB5EF"/>
          </a:solidFill>
          <a:latin typeface="45 Helvetica CE Light" pitchFamily="80" charset="0"/>
          <a:ea typeface="Microsoft YaHei" charset="0"/>
          <a:cs typeface="Microsoft YaHei" charset="0"/>
        </a:defRPr>
      </a:lvl3pPr>
      <a:lvl4pPr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2AB5EF"/>
          </a:solidFill>
          <a:latin typeface="45 Helvetica CE Light" pitchFamily="80" charset="0"/>
          <a:ea typeface="Microsoft YaHei" charset="0"/>
          <a:cs typeface="Microsoft YaHei" charset="0"/>
        </a:defRPr>
      </a:lvl4pPr>
      <a:lvl5pPr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2AB5EF"/>
          </a:solidFill>
          <a:latin typeface="45 Helvetica CE Light" pitchFamily="80" charset="0"/>
          <a:ea typeface="Microsoft YaHei" charset="0"/>
          <a:cs typeface="Microsoft YaHei" charset="0"/>
        </a:defRPr>
      </a:lvl5pPr>
      <a:lvl6pPr marL="2514600" indent="-228600"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2AB5EF"/>
          </a:solidFill>
          <a:latin typeface="45 Helvetica CE Light" pitchFamily="80" charset="0"/>
          <a:ea typeface="Microsoft YaHei" charset="0"/>
          <a:cs typeface="Microsoft YaHei" charset="0"/>
        </a:defRPr>
      </a:lvl6pPr>
      <a:lvl7pPr marL="2971800" indent="-228600"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2AB5EF"/>
          </a:solidFill>
          <a:latin typeface="45 Helvetica CE Light" pitchFamily="80" charset="0"/>
          <a:ea typeface="Microsoft YaHei" charset="0"/>
          <a:cs typeface="Microsoft YaHei" charset="0"/>
        </a:defRPr>
      </a:lvl7pPr>
      <a:lvl8pPr marL="3429000" indent="-228600"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2AB5EF"/>
          </a:solidFill>
          <a:latin typeface="45 Helvetica CE Light" pitchFamily="80" charset="0"/>
          <a:ea typeface="Microsoft YaHei" charset="0"/>
          <a:cs typeface="Microsoft YaHei" charset="0"/>
        </a:defRPr>
      </a:lvl8pPr>
      <a:lvl9pPr marL="3886200" indent="-228600"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2AB5EF"/>
          </a:solidFill>
          <a:latin typeface="45 Helvetica CE Light" pitchFamily="80" charset="0"/>
          <a:ea typeface="Microsoft YaHei" charset="0"/>
          <a:cs typeface="Microsoft YaHei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oinfostrategie.gov.cz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Relationship Id="rId6" Type="http://schemas.openxmlformats.org/officeDocument/2006/relationships/hyperlink" Target="mailto:geoinfostrategie@mvcr.cz" TargetMode="External"/><Relationship Id="rId5" Type="http://schemas.openxmlformats.org/officeDocument/2006/relationships/hyperlink" Target="mailto:lukas.klucka@mvcr.cz" TargetMode="External"/><Relationship Id="rId4" Type="http://schemas.openxmlformats.org/officeDocument/2006/relationships/hyperlink" Target="http://www.mvcr.cz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oinfostrategie.gov.cz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116013" y="1125538"/>
            <a:ext cx="7343775" cy="5111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4800" b="1">
              <a:solidFill>
                <a:srgbClr val="0099CC"/>
              </a:solidFill>
              <a:latin typeface="45 Helvetica CE Light"/>
            </a:endParaRPr>
          </a:p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3200" b="1">
              <a:solidFill>
                <a:srgbClr val="0099CC"/>
              </a:solidFill>
            </a:endParaRPr>
          </a:p>
          <a:p>
            <a:pPr algn="ctr"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3200" b="1">
              <a:solidFill>
                <a:srgbClr val="0099CC"/>
              </a:solidFill>
            </a:endParaRPr>
          </a:p>
          <a:p>
            <a:pPr algn="ctr"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3200" b="1">
              <a:solidFill>
                <a:srgbClr val="0099CC"/>
              </a:solidFill>
            </a:endParaRPr>
          </a:p>
          <a:p>
            <a:pPr algn="ctr"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 b="1">
                <a:solidFill>
                  <a:srgbClr val="0099CC"/>
                </a:solidFill>
              </a:rPr>
              <a:t>Vybrané projekty tvorby národních prostorových a datových infrastruktur</a:t>
            </a:r>
          </a:p>
          <a:p>
            <a:pPr algn="ctr"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3200" b="1">
              <a:solidFill>
                <a:srgbClr val="0099CC"/>
              </a:solidFill>
            </a:endParaRPr>
          </a:p>
          <a:p>
            <a:pPr algn="ctr"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3200" b="1">
              <a:solidFill>
                <a:srgbClr val="0099CC"/>
              </a:solidFill>
            </a:endParaRPr>
          </a:p>
          <a:p>
            <a:pPr algn="ctr"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3200" b="1">
              <a:solidFill>
                <a:srgbClr val="0099CC"/>
              </a:solidFill>
            </a:endParaRPr>
          </a:p>
          <a:p>
            <a:pPr algn="ctr"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 b="1">
                <a:solidFill>
                  <a:srgbClr val="0099CC"/>
                </a:solidFill>
              </a:rPr>
              <a:t>Ministerstvo vnitra</a:t>
            </a:r>
          </a:p>
          <a:p>
            <a:pPr algn="ctr">
              <a:spcBef>
                <a:spcPts val="1200"/>
              </a:spcBef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b="1">
              <a:solidFill>
                <a:schemeClr val="tx1"/>
              </a:solidFill>
            </a:endParaRPr>
          </a:p>
          <a:p>
            <a:pPr algn="ctr">
              <a:spcBef>
                <a:spcPts val="1200"/>
              </a:spcBef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b="1">
                <a:solidFill>
                  <a:schemeClr val="tx1"/>
                </a:solidFill>
              </a:rPr>
              <a:t>Lukáš Klučka</a:t>
            </a: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800" b="1"/>
              <a:t/>
            </a:r>
            <a:br>
              <a:rPr lang="cs-CZ" sz="2800" b="1"/>
            </a:br>
            <a:endParaRPr lang="cs-CZ" sz="3600" b="1">
              <a:solidFill>
                <a:srgbClr val="0099CC"/>
              </a:solidFill>
            </a:endParaRPr>
          </a:p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1200" b="1">
              <a:solidFill>
                <a:srgbClr val="0099CC"/>
              </a:solidFill>
              <a:latin typeface="45 Helvetica CE Light"/>
            </a:endParaRPr>
          </a:p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800" b="1">
              <a:solidFill>
                <a:srgbClr val="0099CC"/>
              </a:solidFill>
              <a:latin typeface="45 Helvetica CE Light"/>
            </a:endParaRPr>
          </a:p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000" b="1">
              <a:solidFill>
                <a:srgbClr val="0099CC"/>
              </a:solidFill>
              <a:latin typeface="45 Helvetica CE Light"/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800" b="1">
              <a:solidFill>
                <a:srgbClr val="0099CC"/>
              </a:solidFill>
              <a:latin typeface="45 Helvetica CE Light"/>
            </a:endParaRPr>
          </a:p>
        </p:txBody>
      </p:sp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755650" y="6237288"/>
            <a:ext cx="8064500" cy="549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42900" algn="ctr">
              <a:spcBef>
                <a:spcPts val="600"/>
              </a:spcBef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1800">
              <a:solidFill>
                <a:srgbClr val="000000"/>
              </a:solidFill>
            </a:endParaRP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611188" y="4076700"/>
            <a:ext cx="8280400" cy="1439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/>
          </a:p>
        </p:txBody>
      </p:sp>
      <p:sp>
        <p:nvSpPr>
          <p:cNvPr id="52228" name="Text Box 1"/>
          <p:cNvSpPr txBox="1">
            <a:spLocks noChangeArrowheads="1"/>
          </p:cNvSpPr>
          <p:nvPr/>
        </p:nvSpPr>
        <p:spPr bwMode="auto">
          <a:xfrm>
            <a:off x="3787775" y="1628775"/>
            <a:ext cx="5184775" cy="1439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3600" b="1">
              <a:solidFill>
                <a:srgbClr val="0099CC"/>
              </a:solidFill>
              <a:latin typeface="45 Helvetica CE Light"/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800" b="1">
              <a:solidFill>
                <a:srgbClr val="0099CC"/>
              </a:solidFill>
              <a:latin typeface="45 Helvetica CE Light"/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800" b="1">
              <a:solidFill>
                <a:srgbClr val="0099CC"/>
              </a:solidFill>
              <a:latin typeface="45 Helvetica CE Light"/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800" b="1">
              <a:solidFill>
                <a:srgbClr val="0099CC"/>
              </a:solidFill>
              <a:latin typeface="45 Helvetica CE Light"/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800" b="1">
              <a:solidFill>
                <a:srgbClr val="0099CC"/>
              </a:solidFill>
              <a:latin typeface="45 Helvetica CE Light"/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800" b="1">
              <a:solidFill>
                <a:srgbClr val="0099CC"/>
              </a:solidFill>
              <a:latin typeface="45 Helvetica CE Light"/>
            </a:endParaRPr>
          </a:p>
        </p:txBody>
      </p:sp>
      <p:pic>
        <p:nvPicPr>
          <p:cNvPr id="52229" name="obrázek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48038" y="3248025"/>
            <a:ext cx="3082925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684213" y="908050"/>
            <a:ext cx="74168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eaLnBrk="0" hangingPunct="0">
              <a:lnSpc>
                <a:spcPct val="95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800" b="1">
                <a:solidFill>
                  <a:srgbClr val="0099CC"/>
                </a:solidFill>
                <a:latin typeface="45 Helvetica CE Light"/>
              </a:rPr>
              <a:t>Klíčová témata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898525" y="1844675"/>
            <a:ext cx="8137525" cy="489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338138" indent="-338138" eaLnBrk="0" hangingPunct="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endParaRPr lang="cs-CZ" altLang="cs-CZ" sz="1800">
              <a:solidFill>
                <a:srgbClr val="000000"/>
              </a:solidFill>
            </a:endParaRPr>
          </a:p>
        </p:txBody>
      </p:sp>
      <p:sp>
        <p:nvSpPr>
          <p:cNvPr id="67587" name="Zástupný symbol pro obsah 32"/>
          <p:cNvSpPr>
            <a:spLocks noGrp="1"/>
          </p:cNvSpPr>
          <p:nvPr>
            <p:ph idx="1"/>
          </p:nvPr>
        </p:nvSpPr>
        <p:spPr>
          <a:xfrm>
            <a:off x="395288" y="1916113"/>
            <a:ext cx="8064500" cy="4752975"/>
          </a:xfrm>
        </p:spPr>
        <p:txBody>
          <a:bodyPr/>
          <a:lstStyle/>
          <a:p>
            <a:pPr marL="1257300" lvl="2" indent="-342900">
              <a:spcBef>
                <a:spcPts val="1000"/>
              </a:spcBef>
              <a:buFont typeface="Arial" charset="0"/>
              <a:buChar char="•"/>
            </a:pPr>
            <a:r>
              <a:rPr lang="cs-CZ" altLang="cs-CZ" sz="2000" smtClean="0">
                <a:ea typeface="Microsoft YaHei"/>
              </a:rPr>
              <a:t>Změna regulačního rámce</a:t>
            </a:r>
          </a:p>
          <a:p>
            <a:pPr marL="1257300" lvl="2" indent="-342900">
              <a:spcBef>
                <a:spcPts val="1000"/>
              </a:spcBef>
              <a:buFont typeface="Arial" charset="0"/>
              <a:buChar char="•"/>
            </a:pPr>
            <a:r>
              <a:rPr lang="cs-CZ" altLang="cs-CZ" sz="2000" smtClean="0">
                <a:ea typeface="Microsoft YaHei"/>
              </a:rPr>
              <a:t>Koordinace rozvoje oblasti prostorových informací</a:t>
            </a:r>
          </a:p>
          <a:p>
            <a:pPr marL="1257300" lvl="2" indent="-342900">
              <a:spcBef>
                <a:spcPts val="1000"/>
              </a:spcBef>
              <a:buFont typeface="Arial" charset="0"/>
              <a:buChar char="•"/>
            </a:pPr>
            <a:r>
              <a:rPr lang="cs-CZ" altLang="cs-CZ" sz="2000" smtClean="0">
                <a:ea typeface="Microsoft YaHei"/>
              </a:rPr>
              <a:t>Tvorba Národní sady prostorových objektů</a:t>
            </a:r>
          </a:p>
          <a:p>
            <a:pPr marL="1257300" lvl="2" indent="-342900">
              <a:spcBef>
                <a:spcPts val="1000"/>
              </a:spcBef>
              <a:buFont typeface="Arial" charset="0"/>
              <a:buChar char="•"/>
            </a:pPr>
            <a:r>
              <a:rPr lang="cs-CZ" altLang="cs-CZ" sz="2000" smtClean="0">
                <a:ea typeface="Microsoft YaHei"/>
              </a:rPr>
              <a:t>Národní integrační platforma pro prostorové informace</a:t>
            </a:r>
          </a:p>
          <a:p>
            <a:pPr marL="1257300" lvl="2" indent="-342900">
              <a:spcBef>
                <a:spcPts val="1000"/>
              </a:spcBef>
              <a:buFont typeface="Arial" charset="0"/>
              <a:buChar char="•"/>
            </a:pPr>
            <a:r>
              <a:rPr lang="cs-CZ" altLang="cs-CZ" sz="2000" smtClean="0">
                <a:ea typeface="Microsoft YaHei"/>
              </a:rPr>
              <a:t>Národní geoportál</a:t>
            </a:r>
          </a:p>
          <a:p>
            <a:pPr marL="1257300" lvl="2" indent="-342900">
              <a:spcBef>
                <a:spcPts val="1000"/>
              </a:spcBef>
              <a:buFont typeface="Arial" charset="0"/>
              <a:buChar char="•"/>
            </a:pPr>
            <a:r>
              <a:rPr lang="cs-CZ" altLang="cs-CZ" sz="2000" smtClean="0">
                <a:ea typeface="Microsoft YaHei"/>
              </a:rPr>
              <a:t>Služby nad prostorovými daty ve veřejné správě</a:t>
            </a:r>
          </a:p>
          <a:p>
            <a:pPr marL="1257300" lvl="2" indent="-342900">
              <a:spcBef>
                <a:spcPts val="1000"/>
              </a:spcBef>
              <a:buFont typeface="Arial" charset="0"/>
              <a:buChar char="•"/>
            </a:pPr>
            <a:r>
              <a:rPr lang="cs-CZ" altLang="cs-CZ" sz="2000" smtClean="0">
                <a:ea typeface="Microsoft YaHei"/>
              </a:rPr>
              <a:t>Využívání prostorových informací pro třetí strany</a:t>
            </a:r>
          </a:p>
          <a:p>
            <a:pPr marL="1257300" lvl="2" indent="-342900">
              <a:spcBef>
                <a:spcPts val="1000"/>
              </a:spcBef>
              <a:buFont typeface="Arial" charset="0"/>
              <a:buChar char="•"/>
            </a:pPr>
            <a:r>
              <a:rPr lang="cs-CZ" altLang="cs-CZ" sz="2000" smtClean="0">
                <a:ea typeface="Microsoft YaHei"/>
              </a:rPr>
              <a:t>Publikování otevřených dat a otevřených služeb</a:t>
            </a:r>
          </a:p>
          <a:p>
            <a:pPr marL="1257300" lvl="2" indent="-342900">
              <a:spcBef>
                <a:spcPts val="1000"/>
              </a:spcBef>
              <a:buFont typeface="Arial" charset="0"/>
              <a:buChar char="•"/>
            </a:pPr>
            <a:r>
              <a:rPr lang="cs-CZ" altLang="cs-CZ" sz="2000" smtClean="0">
                <a:ea typeface="Microsoft YaHei"/>
              </a:rPr>
              <a:t>Lidské zdroje a vzdělávání</a:t>
            </a:r>
          </a:p>
          <a:p>
            <a:pPr marL="1257300" lvl="2" indent="-342900">
              <a:spcBef>
                <a:spcPts val="1000"/>
              </a:spcBef>
              <a:buFont typeface="Arial" charset="0"/>
              <a:buChar char="•"/>
            </a:pPr>
            <a:r>
              <a:rPr lang="cs-CZ" altLang="cs-CZ" sz="2000" smtClean="0">
                <a:ea typeface="Microsoft YaHei"/>
              </a:rPr>
              <a:t>Plnění mezinárodních závazků a mezinárodní interoperabilita</a:t>
            </a:r>
          </a:p>
          <a:p>
            <a:pPr marL="457200" indent="-457200">
              <a:spcBef>
                <a:spcPts val="600"/>
              </a:spcBef>
            </a:pPr>
            <a:endParaRPr lang="cs-CZ" altLang="cs-CZ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Nadpis 3"/>
          <p:cNvSpPr>
            <a:spLocks noGrp="1"/>
          </p:cNvSpPr>
          <p:nvPr>
            <p:ph type="title"/>
          </p:nvPr>
        </p:nvSpPr>
        <p:spPr>
          <a:xfrm>
            <a:off x="593725" y="981075"/>
            <a:ext cx="8226425" cy="720725"/>
          </a:xfrm>
        </p:spPr>
        <p:txBody>
          <a:bodyPr/>
          <a:lstStyle/>
          <a:p>
            <a:r>
              <a:rPr lang="cs-CZ" altLang="cs-CZ" sz="3600" b="1" smtClean="0"/>
              <a:t>Slovník pojmů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22300" y="1844675"/>
            <a:ext cx="7981950" cy="281463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University (VŠB-TUO, ÚPOL, ZČU, MU Brno, </a:t>
            </a:r>
            <a:r>
              <a:rPr lang="cs-CZ" dirty="0" err="1" smtClean="0"/>
              <a:t>FSv</a:t>
            </a:r>
            <a:r>
              <a:rPr lang="cs-CZ" dirty="0" smtClean="0"/>
              <a:t> ČVUT, UK)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Odborníci VÚGTK</a:t>
            </a:r>
          </a:p>
          <a:p>
            <a:pPr marL="0" indent="0">
              <a:defRPr/>
            </a:pP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16 pojmů</a:t>
            </a:r>
          </a:p>
          <a:p>
            <a:pPr marL="0" indent="0">
              <a:defRPr/>
            </a:pPr>
            <a:endParaRPr lang="cs-CZ" dirty="0" smtClean="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4356100" y="2492375"/>
          <a:ext cx="5157788" cy="39989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57787"/>
              </a:tblGrid>
              <a:tr h="2499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0" kern="1100" dirty="0">
                          <a:solidFill>
                            <a:schemeClr val="tx1"/>
                          </a:solidFill>
                          <a:effectLst/>
                        </a:rPr>
                        <a:t>infrastruktura pro prostorové informace</a:t>
                      </a:r>
                      <a:endParaRPr lang="cs-CZ" sz="1400" b="0" kern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>
                    <a:noFill/>
                  </a:tcPr>
                </a:tc>
              </a:tr>
              <a:tr h="2499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0" kern="1100" dirty="0" smtClean="0">
                          <a:solidFill>
                            <a:schemeClr val="tx1"/>
                          </a:solidFill>
                          <a:effectLst/>
                        </a:rPr>
                        <a:t>Interoperabilita</a:t>
                      </a:r>
                      <a:endParaRPr lang="cs-CZ" sz="1400" b="0" kern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>
                    <a:noFill/>
                  </a:tcPr>
                </a:tc>
              </a:tr>
              <a:tr h="2499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0" kern="1100" dirty="0">
                          <a:solidFill>
                            <a:schemeClr val="tx1"/>
                          </a:solidFill>
                          <a:effectLst/>
                        </a:rPr>
                        <a:t>datová sada</a:t>
                      </a:r>
                      <a:endParaRPr lang="cs-CZ" sz="1400" b="0" kern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>
                    <a:noFill/>
                  </a:tcPr>
                </a:tc>
              </a:tr>
              <a:tr h="2499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0" kern="1100" dirty="0">
                          <a:solidFill>
                            <a:schemeClr val="tx1"/>
                          </a:solidFill>
                          <a:effectLst/>
                        </a:rPr>
                        <a:t>garantovaná data</a:t>
                      </a:r>
                      <a:endParaRPr lang="cs-CZ" sz="1400" b="0" kern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>
                    <a:noFill/>
                  </a:tcPr>
                </a:tc>
              </a:tr>
              <a:tr h="2499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0" kern="1100" dirty="0" err="1" smtClean="0">
                          <a:solidFill>
                            <a:schemeClr val="tx1"/>
                          </a:solidFill>
                          <a:effectLst/>
                        </a:rPr>
                        <a:t>Geoprvek</a:t>
                      </a:r>
                      <a:endParaRPr lang="cs-CZ" sz="1400" b="0" kern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>
                    <a:noFill/>
                  </a:tcPr>
                </a:tc>
              </a:tr>
              <a:tr h="2499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0" kern="1100" dirty="0" err="1" smtClean="0">
                          <a:solidFill>
                            <a:schemeClr val="tx1"/>
                          </a:solidFill>
                          <a:effectLst/>
                        </a:rPr>
                        <a:t>Metadata</a:t>
                      </a:r>
                      <a:endParaRPr lang="cs-CZ" sz="1400" b="0" kern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>
                    <a:noFill/>
                  </a:tcPr>
                </a:tc>
              </a:tr>
              <a:tr h="249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0" kern="1100" dirty="0">
                          <a:solidFill>
                            <a:schemeClr val="tx1"/>
                          </a:solidFill>
                          <a:effectLst/>
                        </a:rPr>
                        <a:t>odvozený objekt Národní sady prostorových objektů</a:t>
                      </a:r>
                      <a:endParaRPr lang="cs-CZ" sz="1400" b="0" kern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>
                    <a:noFill/>
                  </a:tcPr>
                </a:tc>
              </a:tr>
              <a:tr h="2499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0" kern="1100" dirty="0">
                          <a:solidFill>
                            <a:schemeClr val="tx1"/>
                          </a:solidFill>
                          <a:effectLst/>
                        </a:rPr>
                        <a:t>prostorový objekt</a:t>
                      </a:r>
                      <a:endParaRPr lang="cs-CZ" sz="1400" b="0" kern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>
                    <a:noFill/>
                  </a:tcPr>
                </a:tc>
              </a:tr>
              <a:tr h="2499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0" kern="1100" dirty="0">
                          <a:solidFill>
                            <a:schemeClr val="tx1"/>
                          </a:solidFill>
                          <a:effectLst/>
                        </a:rPr>
                        <a:t>prostorová data</a:t>
                      </a:r>
                      <a:endParaRPr lang="cs-CZ" sz="1400" b="0" kern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>
                    <a:noFill/>
                  </a:tcPr>
                </a:tc>
              </a:tr>
              <a:tr h="2499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0" kern="1100" dirty="0">
                          <a:solidFill>
                            <a:schemeClr val="tx1"/>
                          </a:solidFill>
                          <a:effectLst/>
                        </a:rPr>
                        <a:t>prostorová informace</a:t>
                      </a:r>
                      <a:endParaRPr lang="cs-CZ" sz="1400" b="0" kern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>
                    <a:noFill/>
                  </a:tcPr>
                </a:tc>
              </a:tr>
              <a:tr h="2499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0" kern="1100" dirty="0">
                          <a:solidFill>
                            <a:schemeClr val="tx1"/>
                          </a:solidFill>
                          <a:effectLst/>
                        </a:rPr>
                        <a:t>referenční rozhraní</a:t>
                      </a:r>
                      <a:endParaRPr lang="cs-CZ" sz="1400" b="0" kern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>
                    <a:noFill/>
                  </a:tcPr>
                </a:tc>
              </a:tr>
              <a:tr h="249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0" kern="1100" dirty="0">
                          <a:solidFill>
                            <a:schemeClr val="tx1"/>
                          </a:solidFill>
                          <a:effectLst/>
                        </a:rPr>
                        <a:t>soubor prostorových dat</a:t>
                      </a:r>
                      <a:endParaRPr lang="cs-CZ" sz="1400" b="0" kern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>
                    <a:noFill/>
                  </a:tcPr>
                </a:tc>
              </a:tr>
              <a:tr h="249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0" kern="1100" dirty="0">
                          <a:solidFill>
                            <a:schemeClr val="tx1"/>
                          </a:solidFill>
                          <a:effectLst/>
                        </a:rPr>
                        <a:t>souřadnicový systém</a:t>
                      </a:r>
                      <a:endParaRPr lang="cs-CZ" sz="1400" b="0" kern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>
                    <a:noFill/>
                  </a:tcPr>
                </a:tc>
              </a:tr>
              <a:tr h="249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0" kern="1100" dirty="0">
                          <a:solidFill>
                            <a:schemeClr val="tx1"/>
                          </a:solidFill>
                          <a:effectLst/>
                        </a:rPr>
                        <a:t>tematická prostorová data</a:t>
                      </a:r>
                      <a:endParaRPr lang="cs-CZ" sz="1400" b="0" kern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>
                    <a:noFill/>
                  </a:tcPr>
                </a:tc>
              </a:tr>
              <a:tr h="249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0" kern="1100" dirty="0">
                          <a:solidFill>
                            <a:schemeClr val="tx1"/>
                          </a:solidFill>
                          <a:effectLst/>
                        </a:rPr>
                        <a:t>základní prostorová data</a:t>
                      </a:r>
                      <a:endParaRPr lang="cs-CZ" sz="1400" b="0" kern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>
                    <a:noFill/>
                  </a:tcPr>
                </a:tc>
              </a:tr>
              <a:tr h="249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0" kern="1100" dirty="0">
                          <a:solidFill>
                            <a:schemeClr val="tx1"/>
                          </a:solidFill>
                          <a:effectLst/>
                        </a:rPr>
                        <a:t>základní objekt Národní sady prostorových objektů</a:t>
                      </a:r>
                      <a:endParaRPr lang="cs-CZ" sz="1400" b="0" kern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ext Box 1"/>
          <p:cNvSpPr txBox="1">
            <a:spLocks noChangeArrowheads="1"/>
          </p:cNvSpPr>
          <p:nvPr/>
        </p:nvSpPr>
        <p:spPr bwMode="auto">
          <a:xfrm>
            <a:off x="684213" y="908050"/>
            <a:ext cx="74168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eaLnBrk="0" hangingPunct="0">
              <a:lnSpc>
                <a:spcPct val="95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800" b="1">
                <a:solidFill>
                  <a:srgbClr val="0099CC"/>
                </a:solidFill>
                <a:latin typeface="45 Helvetica CE Light"/>
              </a:rPr>
              <a:t>Přílohy</a:t>
            </a:r>
          </a:p>
        </p:txBody>
      </p:sp>
      <p:sp>
        <p:nvSpPr>
          <p:cNvPr id="70658" name="Text Box 2"/>
          <p:cNvSpPr txBox="1">
            <a:spLocks noChangeArrowheads="1"/>
          </p:cNvSpPr>
          <p:nvPr/>
        </p:nvSpPr>
        <p:spPr bwMode="auto">
          <a:xfrm>
            <a:off x="898525" y="1844675"/>
            <a:ext cx="8137525" cy="489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338138" indent="-338138" eaLnBrk="0" hangingPunct="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endParaRPr lang="cs-CZ" altLang="cs-CZ" sz="1800">
              <a:solidFill>
                <a:srgbClr val="000000"/>
              </a:solidFill>
            </a:endParaRPr>
          </a:p>
        </p:txBody>
      </p:sp>
      <p:sp>
        <p:nvSpPr>
          <p:cNvPr id="70659" name="Zástupný symbol pro obsah 32"/>
          <p:cNvSpPr>
            <a:spLocks noGrp="1"/>
          </p:cNvSpPr>
          <p:nvPr>
            <p:ph idx="1"/>
          </p:nvPr>
        </p:nvSpPr>
        <p:spPr>
          <a:xfrm>
            <a:off x="395288" y="1916113"/>
            <a:ext cx="8064500" cy="4752975"/>
          </a:xfrm>
        </p:spPr>
        <p:txBody>
          <a:bodyPr/>
          <a:lstStyle/>
          <a:p>
            <a:pPr marL="457200" indent="-457200">
              <a:spcBef>
                <a:spcPts val="600"/>
              </a:spcBef>
            </a:pPr>
            <a:r>
              <a:rPr lang="cs-CZ" altLang="cs-CZ" smtClean="0">
                <a:solidFill>
                  <a:schemeClr val="tx1"/>
                </a:solidFill>
              </a:rPr>
              <a:t>1.	Popis a problémy současného stavu</a:t>
            </a:r>
          </a:p>
          <a:p>
            <a:pPr marL="457200" indent="-457200">
              <a:spcBef>
                <a:spcPts val="600"/>
              </a:spcBef>
            </a:pPr>
            <a:r>
              <a:rPr lang="cs-CZ" altLang="cs-CZ" smtClean="0">
                <a:solidFill>
                  <a:schemeClr val="tx1"/>
                </a:solidFill>
              </a:rPr>
              <a:t>2.	Příklady pro implementaci služeb nad prostorovými informacemi</a:t>
            </a:r>
          </a:p>
          <a:p>
            <a:pPr marL="457200" indent="-457200">
              <a:spcBef>
                <a:spcPts val="600"/>
              </a:spcBef>
            </a:pPr>
            <a:r>
              <a:rPr lang="cs-CZ" altLang="cs-CZ" smtClean="0">
                <a:solidFill>
                  <a:schemeClr val="tx1"/>
                </a:solidFill>
              </a:rPr>
              <a:t>3.	Postup projektu tvorby Strategie</a:t>
            </a:r>
          </a:p>
          <a:p>
            <a:pPr marL="457200" indent="-457200">
              <a:spcBef>
                <a:spcPts val="600"/>
              </a:spcBef>
            </a:pPr>
            <a:endParaRPr lang="cs-CZ" altLang="cs-CZ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Implementace strategie</a:t>
            </a:r>
          </a:p>
        </p:txBody>
      </p:sp>
      <p:sp>
        <p:nvSpPr>
          <p:cNvPr id="72706" name="Pětiúhelník 6"/>
          <p:cNvSpPr>
            <a:spLocks noChangeArrowheads="1"/>
          </p:cNvSpPr>
          <p:nvPr/>
        </p:nvSpPr>
        <p:spPr bwMode="auto">
          <a:xfrm>
            <a:off x="539750" y="3163888"/>
            <a:ext cx="1593850" cy="576262"/>
          </a:xfrm>
          <a:prstGeom prst="homePlate">
            <a:avLst>
              <a:gd name="adj" fmla="val 49952"/>
            </a:avLst>
          </a:prstGeom>
          <a:solidFill>
            <a:srgbClr val="33CAFF"/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cs-CZ" sz="1400"/>
              <a:t>Akční plán</a:t>
            </a:r>
          </a:p>
        </p:txBody>
      </p:sp>
      <p:sp>
        <p:nvSpPr>
          <p:cNvPr id="72707" name="Dvojitá šipka 8"/>
          <p:cNvSpPr>
            <a:spLocks noChangeArrowheads="1"/>
          </p:cNvSpPr>
          <p:nvPr/>
        </p:nvSpPr>
        <p:spPr bwMode="auto">
          <a:xfrm>
            <a:off x="2133600" y="3163888"/>
            <a:ext cx="1481138" cy="576262"/>
          </a:xfrm>
          <a:prstGeom prst="chevron">
            <a:avLst>
              <a:gd name="adj" fmla="val 49989"/>
            </a:avLst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cs-CZ" sz="1400"/>
              <a:t>1. etapa</a:t>
            </a:r>
          </a:p>
        </p:txBody>
      </p:sp>
      <p:sp>
        <p:nvSpPr>
          <p:cNvPr id="72708" name="Dvojitá šipka 9"/>
          <p:cNvSpPr>
            <a:spLocks noChangeArrowheads="1"/>
          </p:cNvSpPr>
          <p:nvPr/>
        </p:nvSpPr>
        <p:spPr bwMode="auto">
          <a:xfrm>
            <a:off x="3587750" y="3163888"/>
            <a:ext cx="1481138" cy="576262"/>
          </a:xfrm>
          <a:prstGeom prst="chevron">
            <a:avLst>
              <a:gd name="adj" fmla="val 49989"/>
            </a:avLst>
          </a:prstGeom>
          <a:solidFill>
            <a:srgbClr val="FFC000"/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cs-CZ" sz="1400"/>
              <a:t>2. etapa</a:t>
            </a:r>
          </a:p>
        </p:txBody>
      </p:sp>
      <p:sp>
        <p:nvSpPr>
          <p:cNvPr id="72709" name="Dvojitá šipka 10"/>
          <p:cNvSpPr>
            <a:spLocks noChangeArrowheads="1"/>
          </p:cNvSpPr>
          <p:nvPr/>
        </p:nvSpPr>
        <p:spPr bwMode="auto">
          <a:xfrm>
            <a:off x="5035550" y="3173413"/>
            <a:ext cx="1481138" cy="576262"/>
          </a:xfrm>
          <a:prstGeom prst="chevron">
            <a:avLst>
              <a:gd name="adj" fmla="val 49989"/>
            </a:avLst>
          </a:prstGeom>
          <a:solidFill>
            <a:srgbClr val="92D050"/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cs-CZ" sz="1400"/>
              <a:t>3. etapa</a:t>
            </a:r>
          </a:p>
        </p:txBody>
      </p:sp>
      <p:sp>
        <p:nvSpPr>
          <p:cNvPr id="72710" name="TextovéPole 12"/>
          <p:cNvSpPr txBox="1">
            <a:spLocks noChangeArrowheads="1"/>
          </p:cNvSpPr>
          <p:nvPr/>
        </p:nvSpPr>
        <p:spPr bwMode="auto">
          <a:xfrm>
            <a:off x="611188" y="2532063"/>
            <a:ext cx="1123950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cs-CZ" sz="2000">
                <a:solidFill>
                  <a:schemeClr val="tx1"/>
                </a:solidFill>
              </a:rPr>
              <a:t>příprava</a:t>
            </a:r>
          </a:p>
        </p:txBody>
      </p:sp>
      <p:sp>
        <p:nvSpPr>
          <p:cNvPr id="72711" name="TextovéPole 13"/>
          <p:cNvSpPr txBox="1">
            <a:spLocks noChangeArrowheads="1"/>
          </p:cNvSpPr>
          <p:nvPr/>
        </p:nvSpPr>
        <p:spPr bwMode="auto">
          <a:xfrm>
            <a:off x="4284663" y="2501900"/>
            <a:ext cx="1781175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cs-CZ" sz="2000">
                <a:solidFill>
                  <a:schemeClr val="tx1"/>
                </a:solidFill>
              </a:rPr>
              <a:t>implementace</a:t>
            </a:r>
          </a:p>
        </p:txBody>
      </p:sp>
      <p:cxnSp>
        <p:nvCxnSpPr>
          <p:cNvPr id="72712" name="Přímá spojnice 15"/>
          <p:cNvCxnSpPr>
            <a:cxnSpLocks noChangeShapeType="1"/>
          </p:cNvCxnSpPr>
          <p:nvPr/>
        </p:nvCxnSpPr>
        <p:spPr bwMode="auto">
          <a:xfrm>
            <a:off x="539750" y="2982913"/>
            <a:ext cx="1423988" cy="0"/>
          </a:xfrm>
          <a:prstGeom prst="line">
            <a:avLst/>
          </a:prstGeom>
          <a:noFill/>
          <a:ln w="57150" algn="ctr">
            <a:solidFill>
              <a:srgbClr val="33CAFF"/>
            </a:solidFill>
            <a:round/>
            <a:headEnd/>
            <a:tailEnd/>
          </a:ln>
        </p:spPr>
      </p:cxnSp>
      <p:cxnSp>
        <p:nvCxnSpPr>
          <p:cNvPr id="72713" name="Přímá spojnice 16"/>
          <p:cNvCxnSpPr>
            <a:cxnSpLocks noChangeShapeType="1"/>
          </p:cNvCxnSpPr>
          <p:nvPr/>
        </p:nvCxnSpPr>
        <p:spPr bwMode="auto">
          <a:xfrm>
            <a:off x="1963738" y="2982913"/>
            <a:ext cx="6424612" cy="0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72714" name="TextovéPole 18"/>
          <p:cNvSpPr txBox="1">
            <a:spLocks noChangeArrowheads="1"/>
          </p:cNvSpPr>
          <p:nvPr/>
        </p:nvSpPr>
        <p:spPr bwMode="auto">
          <a:xfrm>
            <a:off x="2457450" y="3879850"/>
            <a:ext cx="835025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cs-CZ" sz="1800">
                <a:solidFill>
                  <a:schemeClr val="tx1"/>
                </a:solidFill>
              </a:rPr>
              <a:t>zahájení</a:t>
            </a:r>
          </a:p>
        </p:txBody>
      </p:sp>
      <p:sp>
        <p:nvSpPr>
          <p:cNvPr id="72715" name="TextovéPole 19"/>
          <p:cNvSpPr txBox="1">
            <a:spLocks noChangeArrowheads="1"/>
          </p:cNvSpPr>
          <p:nvPr/>
        </p:nvSpPr>
        <p:spPr bwMode="auto">
          <a:xfrm>
            <a:off x="4025900" y="3879850"/>
            <a:ext cx="60325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cs-CZ" sz="1800">
                <a:solidFill>
                  <a:schemeClr val="tx1"/>
                </a:solidFill>
              </a:rPr>
              <a:t>návrh</a:t>
            </a:r>
          </a:p>
        </p:txBody>
      </p:sp>
      <p:sp>
        <p:nvSpPr>
          <p:cNvPr id="72716" name="TextovéPole 20"/>
          <p:cNvSpPr txBox="1">
            <a:spLocks noChangeArrowheads="1"/>
          </p:cNvSpPr>
          <p:nvPr/>
        </p:nvSpPr>
        <p:spPr bwMode="auto">
          <a:xfrm>
            <a:off x="5126038" y="3879850"/>
            <a:ext cx="1300162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cs-CZ" sz="1800">
                <a:solidFill>
                  <a:schemeClr val="tx1"/>
                </a:solidFill>
              </a:rPr>
              <a:t>realizace I.</a:t>
            </a:r>
          </a:p>
        </p:txBody>
      </p:sp>
      <p:sp>
        <p:nvSpPr>
          <p:cNvPr id="72717" name="Dvojitá šipka 22"/>
          <p:cNvSpPr>
            <a:spLocks noChangeArrowheads="1"/>
          </p:cNvSpPr>
          <p:nvPr/>
        </p:nvSpPr>
        <p:spPr bwMode="auto">
          <a:xfrm>
            <a:off x="6300788" y="3168650"/>
            <a:ext cx="2303462" cy="574675"/>
          </a:xfrm>
          <a:prstGeom prst="chevron">
            <a:avLst>
              <a:gd name="adj" fmla="val 50104"/>
            </a:avLst>
          </a:prstGeom>
          <a:solidFill>
            <a:srgbClr val="00B050"/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cs-CZ" sz="1400"/>
              <a:t>3. etapa</a:t>
            </a:r>
          </a:p>
        </p:txBody>
      </p:sp>
      <p:sp>
        <p:nvSpPr>
          <p:cNvPr id="72718" name="TextovéPole 23"/>
          <p:cNvSpPr txBox="1">
            <a:spLocks noChangeArrowheads="1"/>
          </p:cNvSpPr>
          <p:nvPr/>
        </p:nvSpPr>
        <p:spPr bwMode="auto">
          <a:xfrm>
            <a:off x="6678613" y="3871913"/>
            <a:ext cx="1363662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cs-CZ" sz="1800">
                <a:solidFill>
                  <a:schemeClr val="tx1"/>
                </a:solidFill>
              </a:rPr>
              <a:t>realizace II.</a:t>
            </a:r>
          </a:p>
        </p:txBody>
      </p:sp>
      <p:cxnSp>
        <p:nvCxnSpPr>
          <p:cNvPr id="72719" name="Přímá spojnice 25"/>
          <p:cNvCxnSpPr>
            <a:cxnSpLocks noChangeShapeType="1"/>
          </p:cNvCxnSpPr>
          <p:nvPr/>
        </p:nvCxnSpPr>
        <p:spPr bwMode="auto">
          <a:xfrm>
            <a:off x="2133600" y="4460875"/>
            <a:ext cx="4167188" cy="0"/>
          </a:xfrm>
          <a:prstGeom prst="line">
            <a:avLst/>
          </a:prstGeom>
          <a:noFill/>
          <a:ln w="57150" algn="ctr">
            <a:solidFill>
              <a:srgbClr val="FFC000"/>
            </a:solidFill>
            <a:round/>
            <a:headEnd/>
            <a:tailEnd type="triangle" w="lg" len="lg"/>
          </a:ln>
        </p:spPr>
      </p:cxnSp>
      <p:cxnSp>
        <p:nvCxnSpPr>
          <p:cNvPr id="72720" name="Přímá spojnice 27"/>
          <p:cNvCxnSpPr>
            <a:cxnSpLocks noChangeShapeType="1"/>
          </p:cNvCxnSpPr>
          <p:nvPr/>
        </p:nvCxnSpPr>
        <p:spPr bwMode="auto">
          <a:xfrm>
            <a:off x="6300788" y="4460875"/>
            <a:ext cx="2124075" cy="7938"/>
          </a:xfrm>
          <a:prstGeom prst="line">
            <a:avLst/>
          </a:prstGeom>
          <a:noFill/>
          <a:ln w="57150" algn="ctr">
            <a:solidFill>
              <a:srgbClr val="00B050"/>
            </a:solidFill>
            <a:round/>
            <a:headEnd/>
            <a:tailEnd type="triangle" w="lg" len="lg"/>
          </a:ln>
        </p:spPr>
      </p:cxnSp>
      <p:sp>
        <p:nvSpPr>
          <p:cNvPr id="72721" name="TextovéPole 29"/>
          <p:cNvSpPr txBox="1">
            <a:spLocks noChangeArrowheads="1"/>
          </p:cNvSpPr>
          <p:nvPr/>
        </p:nvSpPr>
        <p:spPr bwMode="auto">
          <a:xfrm>
            <a:off x="2246313" y="4562475"/>
            <a:ext cx="3886200" cy="66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cs-CZ" sz="2000">
                <a:solidFill>
                  <a:schemeClr val="tx1"/>
                </a:solidFill>
              </a:rPr>
              <a:t>příprava nového právního rámce</a:t>
            </a:r>
          </a:p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cs-CZ" sz="2000">
                <a:solidFill>
                  <a:schemeClr val="tx1"/>
                </a:solidFill>
              </a:rPr>
              <a:t>(1. období implementace)</a:t>
            </a:r>
          </a:p>
        </p:txBody>
      </p:sp>
      <p:sp>
        <p:nvSpPr>
          <p:cNvPr id="72722" name="TextovéPole 30"/>
          <p:cNvSpPr txBox="1">
            <a:spLocks noChangeArrowheads="1"/>
          </p:cNvSpPr>
          <p:nvPr/>
        </p:nvSpPr>
        <p:spPr bwMode="auto">
          <a:xfrm>
            <a:off x="6215063" y="4562475"/>
            <a:ext cx="2290762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cs-CZ" sz="2000">
                <a:solidFill>
                  <a:schemeClr val="tx1"/>
                </a:solidFill>
              </a:rPr>
              <a:t>nový právní rámec</a:t>
            </a:r>
          </a:p>
        </p:txBody>
      </p:sp>
      <p:sp>
        <p:nvSpPr>
          <p:cNvPr id="72723" name="TextovéPole 31"/>
          <p:cNvSpPr txBox="1">
            <a:spLocks noChangeArrowheads="1"/>
          </p:cNvSpPr>
          <p:nvPr/>
        </p:nvSpPr>
        <p:spPr bwMode="auto">
          <a:xfrm>
            <a:off x="1417638" y="5762625"/>
            <a:ext cx="1209675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cs-CZ" sz="1800">
                <a:solidFill>
                  <a:srgbClr val="33CAFF"/>
                </a:solidFill>
              </a:rPr>
              <a:t>30.5.2015</a:t>
            </a:r>
          </a:p>
        </p:txBody>
      </p:sp>
      <p:cxnSp>
        <p:nvCxnSpPr>
          <p:cNvPr id="72724" name="Přímá spojnice 33"/>
          <p:cNvCxnSpPr>
            <a:cxnSpLocks noChangeShapeType="1"/>
          </p:cNvCxnSpPr>
          <p:nvPr/>
        </p:nvCxnSpPr>
        <p:spPr bwMode="auto">
          <a:xfrm>
            <a:off x="1963738" y="4046538"/>
            <a:ext cx="0" cy="1638300"/>
          </a:xfrm>
          <a:prstGeom prst="line">
            <a:avLst/>
          </a:prstGeom>
          <a:noFill/>
          <a:ln w="41275" algn="ctr">
            <a:solidFill>
              <a:schemeClr val="tx1"/>
            </a:solidFill>
            <a:prstDash val="dash"/>
            <a:round/>
            <a:headEnd/>
            <a:tailEnd/>
          </a:ln>
        </p:spPr>
      </p:cxn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Akční plán</a:t>
            </a:r>
          </a:p>
        </p:txBody>
      </p:sp>
      <p:sp>
        <p:nvSpPr>
          <p:cNvPr id="73730" name="Zástupný symbol pro obsah 2"/>
          <p:cNvSpPr>
            <a:spLocks noGrp="1"/>
          </p:cNvSpPr>
          <p:nvPr>
            <p:ph idx="1"/>
          </p:nvPr>
        </p:nvSpPr>
        <p:spPr>
          <a:xfrm>
            <a:off x="900113" y="2276475"/>
            <a:ext cx="7783512" cy="3968750"/>
          </a:xfrm>
        </p:spPr>
        <p:txBody>
          <a:bodyPr/>
          <a:lstStyle/>
          <a:p>
            <a:r>
              <a:rPr lang="cs-CZ" smtClean="0"/>
              <a:t>termín: 30.5.2014</a:t>
            </a:r>
          </a:p>
          <a:p>
            <a:r>
              <a:rPr lang="cs-CZ" smtClean="0"/>
              <a:t>zpracování ve stejném režimu jako Strategie</a:t>
            </a:r>
          </a:p>
          <a:p>
            <a:endParaRPr lang="cs-CZ" smtClean="0"/>
          </a:p>
          <a:p>
            <a:r>
              <a:rPr lang="cs-CZ" smtClean="0"/>
              <a:t>definice opatření pro 1. období implementace</a:t>
            </a:r>
          </a:p>
          <a:p>
            <a:pPr lvl="1"/>
            <a:r>
              <a:rPr lang="cs-CZ" smtClean="0"/>
              <a:t>specifikace vstupních analýz</a:t>
            </a:r>
          </a:p>
          <a:p>
            <a:pPr lvl="1"/>
            <a:r>
              <a:rPr lang="cs-CZ" smtClean="0"/>
              <a:t>návrh způsobu koordinace implementace a specifikace koordinačního orgánu</a:t>
            </a:r>
          </a:p>
          <a:p>
            <a:pPr lvl="1"/>
            <a:r>
              <a:rPr lang="cs-CZ" smtClean="0"/>
              <a:t>návrh souboru technických opatření pro první období implementace (návrhy technických řešení a koncepce změny právního rámce)</a:t>
            </a:r>
          </a:p>
          <a:p>
            <a:pPr lvl="1"/>
            <a:r>
              <a:rPr lang="cs-CZ" sz="2800" smtClean="0">
                <a:solidFill>
                  <a:srgbClr val="FF0000"/>
                </a:solidFill>
              </a:rPr>
              <a:t>Čerpání prostředků z EU 2014+!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Akční plán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76475"/>
            <a:ext cx="7783512" cy="3968750"/>
          </a:xfrm>
        </p:spPr>
        <p:txBody>
          <a:bodyPr/>
          <a:lstStyle/>
          <a:p>
            <a:pPr marL="0" indent="0">
              <a:defRPr/>
            </a:pPr>
            <a:r>
              <a:rPr lang="cs-CZ" b="1" dirty="0" smtClean="0"/>
              <a:t>Monitoring plnění a aktualizace</a:t>
            </a:r>
          </a:p>
          <a:p>
            <a:pPr marL="0" indent="0">
              <a:defRPr/>
            </a:pPr>
            <a:endParaRPr lang="cs-CZ" b="1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pravidelná aktualizace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poprvé 2016, následně každé 2 roky</a:t>
            </a:r>
          </a:p>
          <a:p>
            <a:pPr>
              <a:defRPr/>
            </a:pPr>
            <a:endParaRPr lang="cs-CZ" dirty="0" smtClean="0"/>
          </a:p>
          <a:p>
            <a:pPr marL="0" indent="0">
              <a:defRPr/>
            </a:pPr>
            <a:endParaRPr lang="pl-PL" b="1" dirty="0" smtClean="0"/>
          </a:p>
          <a:p>
            <a:pPr marL="0" indent="0">
              <a:defRPr/>
            </a:pPr>
            <a:r>
              <a:rPr lang="pl-PL" b="1" dirty="0" smtClean="0"/>
              <a:t>2018 </a:t>
            </a:r>
            <a:r>
              <a:rPr lang="pl-PL" b="1" dirty="0"/>
              <a:t>budou zahájeny práce na tvorbě Strategie pro období po roce 2020</a:t>
            </a:r>
            <a:endParaRPr lang="cs-CZ" b="1" dirty="0"/>
          </a:p>
          <a:p>
            <a:pPr marL="0" indent="0">
              <a:defRPr/>
            </a:pPr>
            <a:endParaRPr lang="cs-CZ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Implementace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76475"/>
            <a:ext cx="7783512" cy="3968750"/>
          </a:xfrm>
        </p:spPr>
        <p:txBody>
          <a:bodyPr/>
          <a:lstStyle/>
          <a:p>
            <a:pPr marL="457200" indent="-457200">
              <a:buFont typeface="Times New Roman" pitchFamily="18" charset="0"/>
              <a:buAutoNum type="arabicPeriod"/>
              <a:defRPr/>
            </a:pPr>
            <a:r>
              <a:rPr lang="cs-CZ" dirty="0" smtClean="0"/>
              <a:t>etapa – zahájení</a:t>
            </a:r>
          </a:p>
          <a:p>
            <a:pPr marL="0" indent="0">
              <a:defRPr/>
            </a:pPr>
            <a:endParaRPr lang="cs-CZ" dirty="0" smtClean="0"/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ustanovení řídicí </a:t>
            </a:r>
            <a:r>
              <a:rPr lang="cs-CZ" dirty="0" smtClean="0"/>
              <a:t>struktury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vstupní </a:t>
            </a:r>
            <a:r>
              <a:rPr lang="cs-CZ" dirty="0"/>
              <a:t>analýzy (agend, dat, legislativy</a:t>
            </a:r>
            <a:r>
              <a:rPr lang="cs-CZ" dirty="0" smtClean="0"/>
              <a:t>)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zpracování návrhů koncepcí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2015, 10 mil. Kč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z</a:t>
            </a:r>
            <a:r>
              <a:rPr lang="cs-CZ" dirty="0" smtClean="0"/>
              <a:t>ajistí MV ČR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Implementace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76475"/>
            <a:ext cx="7783512" cy="3968750"/>
          </a:xfrm>
        </p:spPr>
        <p:txBody>
          <a:bodyPr/>
          <a:lstStyle/>
          <a:p>
            <a:pPr marL="457200" indent="-457200">
              <a:buFont typeface="+mj-lt"/>
              <a:buAutoNum type="arabicPeriod" startAt="2"/>
              <a:defRPr/>
            </a:pPr>
            <a:r>
              <a:rPr lang="cs-CZ" dirty="0" smtClean="0"/>
              <a:t>etapa – zpracování návrhů řešení</a:t>
            </a:r>
          </a:p>
          <a:p>
            <a:pPr marL="0" indent="0">
              <a:defRPr/>
            </a:pPr>
            <a:endParaRPr lang="cs-CZ" dirty="0" smtClean="0"/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návrh změny regulačního rámce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návrh řešení </a:t>
            </a:r>
            <a:r>
              <a:rPr lang="cs-CZ" dirty="0" err="1" smtClean="0"/>
              <a:t>NaSaPO</a:t>
            </a:r>
            <a:r>
              <a:rPr lang="cs-CZ" dirty="0" smtClean="0"/>
              <a:t> a NIPPI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n</a:t>
            </a:r>
            <a:r>
              <a:rPr lang="cs-CZ" dirty="0" smtClean="0"/>
              <a:t>ávrh úprav souvisejících procesů a IS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návrh harmonogramu a způsobu financování a organizačního zajištění realizační fáze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2016, </a:t>
            </a:r>
            <a:r>
              <a:rPr lang="cs-CZ" dirty="0"/>
              <a:t>8</a:t>
            </a:r>
            <a:r>
              <a:rPr lang="cs-CZ" dirty="0" smtClean="0"/>
              <a:t>0 mil. Kč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z</a:t>
            </a:r>
            <a:r>
              <a:rPr lang="cs-CZ" dirty="0" smtClean="0"/>
              <a:t>ajistí MV ČR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Implementace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76475"/>
            <a:ext cx="7783512" cy="3968750"/>
          </a:xfrm>
        </p:spPr>
        <p:txBody>
          <a:bodyPr/>
          <a:lstStyle/>
          <a:p>
            <a:pPr marL="457200" indent="-457200">
              <a:buFont typeface="+mj-lt"/>
              <a:buAutoNum type="arabicPeriod" startAt="3"/>
              <a:defRPr/>
            </a:pPr>
            <a:r>
              <a:rPr lang="cs-CZ" dirty="0" smtClean="0"/>
              <a:t>etapa – realizace řešení</a:t>
            </a:r>
          </a:p>
          <a:p>
            <a:pPr marL="0" indent="0">
              <a:defRPr/>
            </a:pPr>
            <a:endParaRPr lang="cs-CZ" dirty="0" smtClean="0"/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projednání změn právního rámce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r</a:t>
            </a:r>
            <a:r>
              <a:rPr lang="cs-CZ" dirty="0" smtClean="0"/>
              <a:t>ealizace technických opatření dle harmonogramu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Nadpis 1"/>
          <p:cNvSpPr>
            <a:spLocks noGrp="1"/>
          </p:cNvSpPr>
          <p:nvPr>
            <p:ph type="title"/>
          </p:nvPr>
        </p:nvSpPr>
        <p:spPr>
          <a:xfrm>
            <a:off x="754063" y="955675"/>
            <a:ext cx="7559675" cy="1068388"/>
          </a:xfrm>
        </p:spPr>
        <p:txBody>
          <a:bodyPr/>
          <a:lstStyle/>
          <a:p>
            <a:pPr eaLnBrk="1" hangingPunct="1"/>
            <a:r>
              <a:rPr lang="cs-CZ" b="1" smtClean="0">
                <a:cs typeface="Arial" charset="0"/>
              </a:rPr>
              <a:t>Projekt Geoinformatika pro bezpečnost státu (GISBS)</a:t>
            </a:r>
          </a:p>
        </p:txBody>
      </p:sp>
      <p:sp>
        <p:nvSpPr>
          <p:cNvPr id="79874" name="Zástupný symbol pro obsah 1"/>
          <p:cNvSpPr>
            <a:spLocks noGrp="1"/>
          </p:cNvSpPr>
          <p:nvPr>
            <p:ph idx="1"/>
          </p:nvPr>
        </p:nvSpPr>
        <p:spPr>
          <a:xfrm>
            <a:off x="1258888" y="2276475"/>
            <a:ext cx="6696075" cy="3103563"/>
          </a:xfrm>
        </p:spPr>
        <p:txBody>
          <a:bodyPr/>
          <a:lstStyle/>
          <a:p>
            <a:pPr marL="457200" indent="-457200">
              <a:buFontTx/>
              <a:buChar char="-"/>
            </a:pPr>
            <a:r>
              <a:rPr lang="cs-CZ" sz="3200" smtClean="0"/>
              <a:t>cílem je především popis řešení a pokus o standardizaci</a:t>
            </a:r>
          </a:p>
          <a:p>
            <a:pPr marL="457200" indent="-457200">
              <a:buFontTx/>
              <a:buChar char="-"/>
            </a:pPr>
            <a:r>
              <a:rPr lang="cs-CZ" sz="3200" smtClean="0"/>
              <a:t>velmi dlouhá příprava = spojení dvou projektů MV a PP </a:t>
            </a:r>
            <a:r>
              <a:rPr lang="cs-CZ" smtClean="0"/>
              <a:t>(30 mil. Kč)</a:t>
            </a:r>
          </a:p>
          <a:p>
            <a:pPr marL="457200" indent="-457200">
              <a:buFontTx/>
              <a:buChar char="-"/>
            </a:pPr>
            <a:r>
              <a:rPr lang="cs-CZ" sz="3200" smtClean="0"/>
              <a:t>nesoulad s GŘ HZS</a:t>
            </a:r>
          </a:p>
          <a:p>
            <a:pPr marL="457200" indent="-457200">
              <a:buFontTx/>
              <a:buChar char="-"/>
            </a:pPr>
            <a:r>
              <a:rPr lang="cs-CZ" sz="3200" smtClean="0"/>
              <a:t>zapojení GÚ MUNI</a:t>
            </a:r>
          </a:p>
          <a:p>
            <a:pPr marL="457200" indent="-457200">
              <a:buFontTx/>
              <a:buChar char="-"/>
            </a:pPr>
            <a:r>
              <a:rPr lang="cs-CZ" sz="3200" smtClean="0"/>
              <a:t>bude předmětem dalších přednášek</a:t>
            </a:r>
          </a:p>
          <a:p>
            <a:pPr marL="457200" indent="-457200">
              <a:buFontTx/>
              <a:buChar char="-"/>
            </a:pPr>
            <a:endParaRPr lang="cs-CZ" sz="3200" smtClean="0"/>
          </a:p>
          <a:p>
            <a:pPr marL="457200" indent="-457200">
              <a:buFontTx/>
              <a:buChar char="-"/>
            </a:pPr>
            <a:endParaRPr lang="cs-CZ" sz="3200" smtClean="0"/>
          </a:p>
          <a:p>
            <a:pPr marL="457200" indent="-457200">
              <a:buFontTx/>
              <a:buChar char="-"/>
            </a:pPr>
            <a:endParaRPr lang="cs-CZ" sz="320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754063" y="955675"/>
            <a:ext cx="7559675" cy="1068388"/>
          </a:xfrm>
          <a:prstGeom prst="rect">
            <a:avLst/>
          </a:prstGeom>
        </p:spPr>
        <p:txBody>
          <a:bodyPr/>
          <a:lstStyle>
            <a:lvl1pPr algn="l" defTabSz="449263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>
                <a:solidFill>
                  <a:srgbClr val="2AB5EF"/>
                </a:solidFill>
                <a:latin typeface="+mj-lt"/>
                <a:ea typeface="+mj-ea"/>
                <a:cs typeface="+mj-cs"/>
              </a:defRPr>
            </a:lvl1pPr>
            <a:lvl2pPr algn="l" defTabSz="449263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>
                <a:solidFill>
                  <a:srgbClr val="2AB5EF"/>
                </a:solidFill>
                <a:latin typeface="45 Helvetica CE Light" pitchFamily="80" charset="0"/>
                <a:ea typeface="Microsoft YaHei" charset="0"/>
                <a:cs typeface="Microsoft YaHei" charset="0"/>
              </a:defRPr>
            </a:lvl2pPr>
            <a:lvl3pPr algn="l" defTabSz="449263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>
                <a:solidFill>
                  <a:srgbClr val="2AB5EF"/>
                </a:solidFill>
                <a:latin typeface="45 Helvetica CE Light" pitchFamily="80" charset="0"/>
                <a:ea typeface="Microsoft YaHei" charset="0"/>
                <a:cs typeface="Microsoft YaHei" charset="0"/>
              </a:defRPr>
            </a:lvl3pPr>
            <a:lvl4pPr algn="l" defTabSz="449263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>
                <a:solidFill>
                  <a:srgbClr val="2AB5EF"/>
                </a:solidFill>
                <a:latin typeface="45 Helvetica CE Light" pitchFamily="80" charset="0"/>
                <a:ea typeface="Microsoft YaHei" charset="0"/>
                <a:cs typeface="Microsoft YaHei" charset="0"/>
              </a:defRPr>
            </a:lvl4pPr>
            <a:lvl5pPr algn="l" defTabSz="449263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>
                <a:solidFill>
                  <a:srgbClr val="2AB5EF"/>
                </a:solidFill>
                <a:latin typeface="45 Helvetica CE Light" pitchFamily="80" charset="0"/>
                <a:ea typeface="Microsoft YaHei" charset="0"/>
                <a:cs typeface="Microsoft YaHei" charset="0"/>
              </a:defRPr>
            </a:lvl5pPr>
            <a:lvl6pPr marL="2514600" indent="-228600" algn="l" defTabSz="449263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>
                <a:solidFill>
                  <a:srgbClr val="2AB5EF"/>
                </a:solidFill>
                <a:latin typeface="45 Helvetica CE Light" pitchFamily="80" charset="0"/>
                <a:ea typeface="Microsoft YaHei" charset="0"/>
                <a:cs typeface="Microsoft YaHei" charset="0"/>
              </a:defRPr>
            </a:lvl6pPr>
            <a:lvl7pPr marL="2971800" indent="-228600" algn="l" defTabSz="449263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>
                <a:solidFill>
                  <a:srgbClr val="2AB5EF"/>
                </a:solidFill>
                <a:latin typeface="45 Helvetica CE Light" pitchFamily="80" charset="0"/>
                <a:ea typeface="Microsoft YaHei" charset="0"/>
                <a:cs typeface="Microsoft YaHei" charset="0"/>
              </a:defRPr>
            </a:lvl7pPr>
            <a:lvl8pPr marL="3429000" indent="-228600" algn="l" defTabSz="449263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>
                <a:solidFill>
                  <a:srgbClr val="2AB5EF"/>
                </a:solidFill>
                <a:latin typeface="45 Helvetica CE Light" pitchFamily="80" charset="0"/>
                <a:ea typeface="Microsoft YaHei" charset="0"/>
                <a:cs typeface="Microsoft YaHei" charset="0"/>
              </a:defRPr>
            </a:lvl8pPr>
            <a:lvl9pPr marL="3886200" indent="-228600" algn="l" defTabSz="449263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>
                <a:solidFill>
                  <a:srgbClr val="2AB5EF"/>
                </a:solidFill>
                <a:latin typeface="45 Helvetica CE Light" pitchFamily="80" charset="0"/>
                <a:ea typeface="Microsoft YaHei" charset="0"/>
                <a:cs typeface="Microsoft YaHei" charset="0"/>
              </a:defRPr>
            </a:lvl9pPr>
          </a:lstStyle>
          <a:p>
            <a:pPr eaLnBrk="1" hangingPunct="1">
              <a:defRPr/>
            </a:pPr>
            <a:r>
              <a:rPr lang="cs-CZ" b="1" kern="0" dirty="0" smtClean="0">
                <a:cs typeface="Arial" charset="0"/>
              </a:rPr>
              <a:t>Postavení </a:t>
            </a:r>
            <a:r>
              <a:rPr lang="cs-CZ" b="1" kern="0" dirty="0" err="1" smtClean="0">
                <a:cs typeface="Arial" charset="0"/>
              </a:rPr>
              <a:t>geoinformatiky</a:t>
            </a:r>
            <a:r>
              <a:rPr lang="cs-CZ" b="1" kern="0" dirty="0" smtClean="0">
                <a:cs typeface="Arial" charset="0"/>
              </a:rPr>
              <a:t> na MV</a:t>
            </a:r>
          </a:p>
        </p:txBody>
      </p:sp>
      <p:sp>
        <p:nvSpPr>
          <p:cNvPr id="3" name="Zástupný symbol pro obsah 1"/>
          <p:cNvSpPr txBox="1">
            <a:spLocks/>
          </p:cNvSpPr>
          <p:nvPr/>
        </p:nvSpPr>
        <p:spPr>
          <a:xfrm>
            <a:off x="457200" y="1604963"/>
            <a:ext cx="8226425" cy="4522787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0" fontAlgn="base" hangingPunct="0">
              <a:lnSpc>
                <a:spcPct val="93000"/>
              </a:lnSpc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lnSpc>
                <a:spcPct val="93000"/>
              </a:lnSpc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lnSpc>
                <a:spcPct val="93000"/>
              </a:lnSpc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49263" rtl="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49263" rtl="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49263" rtl="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49263" rtl="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cs-CZ" kern="0" dirty="0" smtClean="0"/>
          </a:p>
          <a:p>
            <a:pPr marL="457200" indent="-457200">
              <a:buFontTx/>
              <a:buChar char="-"/>
              <a:defRPr/>
            </a:pPr>
            <a:r>
              <a:rPr lang="cs-CZ" sz="3200" kern="0" dirty="0"/>
              <a:t>v</a:t>
            </a:r>
            <a:r>
              <a:rPr lang="cs-CZ" sz="3200" kern="0" dirty="0" smtClean="0"/>
              <a:t>edlejší kolej? = co nestojí peníze, nemá prioritu</a:t>
            </a:r>
          </a:p>
          <a:p>
            <a:pPr marL="457200" indent="-457200">
              <a:buFontTx/>
              <a:buChar char="-"/>
              <a:defRPr/>
            </a:pPr>
            <a:r>
              <a:rPr lang="cs-CZ" sz="3200" kern="0" dirty="0"/>
              <a:t>n</a:t>
            </a:r>
            <a:r>
              <a:rPr lang="cs-CZ" sz="3200" kern="0" dirty="0" smtClean="0"/>
              <a:t>a „malém vnitru“ pouze jeden pracovník</a:t>
            </a:r>
          </a:p>
          <a:p>
            <a:pPr marL="457200" indent="-457200">
              <a:buFontTx/>
              <a:buChar char="-"/>
              <a:defRPr/>
            </a:pPr>
            <a:r>
              <a:rPr lang="cs-CZ" sz="3200" kern="0" dirty="0"/>
              <a:t>z</a:t>
            </a:r>
            <a:r>
              <a:rPr lang="cs-CZ" sz="3200" kern="0" dirty="0" smtClean="0"/>
              <a:t>vláštní postavení GŘ HZS a PP PČR</a:t>
            </a:r>
          </a:p>
          <a:p>
            <a:pPr marL="457200" indent="-457200">
              <a:buFontTx/>
              <a:buChar char="-"/>
              <a:defRPr/>
            </a:pPr>
            <a:r>
              <a:rPr lang="cs-CZ" sz="3200" kern="0" dirty="0"/>
              <a:t>n</a:t>
            </a:r>
            <a:r>
              <a:rPr lang="cs-CZ" sz="3200" kern="0" dirty="0" smtClean="0"/>
              <a:t>ové výzvy pro budoucí období (</a:t>
            </a:r>
            <a:r>
              <a:rPr lang="cs-CZ" sz="3200" kern="0" dirty="0"/>
              <a:t>a</a:t>
            </a:r>
            <a:r>
              <a:rPr lang="cs-CZ" sz="3200" kern="0" dirty="0" smtClean="0"/>
              <a:t>kční plán GISTR, INSPIRE, …)  </a:t>
            </a:r>
          </a:p>
          <a:p>
            <a:pPr marL="457200" indent="-457200">
              <a:buFontTx/>
              <a:buChar char="-"/>
              <a:defRPr/>
            </a:pPr>
            <a:endParaRPr lang="cs-CZ" sz="3200" kern="0" dirty="0"/>
          </a:p>
          <a:p>
            <a:pPr marL="0" indent="0">
              <a:defRPr/>
            </a:pPr>
            <a:r>
              <a:rPr lang="cs-CZ" sz="3200" kern="0" dirty="0" smtClean="0"/>
              <a:t>- značná příležitost pro uplatnění absolventů</a:t>
            </a:r>
            <a:endParaRPr lang="cs-CZ" sz="3200" kern="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Nadpis 1"/>
          <p:cNvSpPr>
            <a:spLocks noGrp="1"/>
          </p:cNvSpPr>
          <p:nvPr>
            <p:ph type="title"/>
          </p:nvPr>
        </p:nvSpPr>
        <p:spPr>
          <a:xfrm>
            <a:off x="754063" y="955675"/>
            <a:ext cx="7559675" cy="1068388"/>
          </a:xfrm>
        </p:spPr>
        <p:txBody>
          <a:bodyPr/>
          <a:lstStyle/>
          <a:p>
            <a:pPr eaLnBrk="1" hangingPunct="1"/>
            <a:r>
              <a:rPr lang="cs-CZ" b="1" smtClean="0">
                <a:cs typeface="Arial" charset="0"/>
              </a:rPr>
              <a:t>Projekt Mapy budoucnosti</a:t>
            </a:r>
          </a:p>
        </p:txBody>
      </p:sp>
      <p:sp>
        <p:nvSpPr>
          <p:cNvPr id="81922" name="Zástupný symbol pro obsah 1"/>
          <p:cNvSpPr>
            <a:spLocks noGrp="1"/>
          </p:cNvSpPr>
          <p:nvPr>
            <p:ph idx="1"/>
          </p:nvPr>
        </p:nvSpPr>
        <p:spPr>
          <a:xfrm>
            <a:off x="1258888" y="1844675"/>
            <a:ext cx="7561262" cy="3535363"/>
          </a:xfrm>
        </p:spPr>
        <p:txBody>
          <a:bodyPr/>
          <a:lstStyle/>
          <a:p>
            <a:pPr marL="457200" indent="-457200">
              <a:buFontTx/>
              <a:buChar char="-"/>
            </a:pPr>
            <a:r>
              <a:rPr lang="cs-CZ" sz="3200" smtClean="0"/>
              <a:t>projekt OPK</a:t>
            </a:r>
          </a:p>
          <a:p>
            <a:pPr marL="457200" indent="-457200">
              <a:buFontTx/>
              <a:buChar char="-"/>
            </a:pPr>
            <a:r>
              <a:rPr lang="cs-CZ" sz="3200" smtClean="0"/>
              <a:t>predikce kriminality </a:t>
            </a:r>
          </a:p>
          <a:p>
            <a:pPr marL="457200" indent="-457200">
              <a:buFontTx/>
              <a:buChar char="-"/>
            </a:pPr>
            <a:r>
              <a:rPr lang="cs-CZ" sz="3200" smtClean="0"/>
              <a:t>podklad pro investiční projekt</a:t>
            </a:r>
          </a:p>
          <a:p>
            <a:pPr marL="457200" indent="-457200">
              <a:buFontTx/>
              <a:buChar char="-"/>
            </a:pPr>
            <a:r>
              <a:rPr lang="cs-CZ" sz="3200" smtClean="0"/>
              <a:t>velmi omezený rozpočet </a:t>
            </a:r>
            <a:r>
              <a:rPr lang="cs-CZ" smtClean="0"/>
              <a:t>(3 mil. Kč)</a:t>
            </a:r>
          </a:p>
          <a:p>
            <a:pPr marL="457200" indent="-457200">
              <a:buFontTx/>
              <a:buChar char="-"/>
            </a:pPr>
            <a:r>
              <a:rPr lang="cs-CZ" sz="3200" smtClean="0"/>
              <a:t>otázka kvality výstupů</a:t>
            </a:r>
          </a:p>
          <a:p>
            <a:pPr marL="457200" indent="-457200">
              <a:buFontTx/>
              <a:buChar char="-"/>
            </a:pPr>
            <a:r>
              <a:rPr lang="cs-CZ" sz="3200" smtClean="0"/>
              <a:t>otázka duplicit s projektem GISBS</a:t>
            </a:r>
          </a:p>
          <a:p>
            <a:pPr marL="457200" indent="-457200">
              <a:buFontTx/>
              <a:buChar char="-"/>
            </a:pPr>
            <a:r>
              <a:rPr lang="cs-CZ" sz="3200" smtClean="0"/>
              <a:t>10. – 11. 12. workshop</a:t>
            </a:r>
          </a:p>
          <a:p>
            <a:pPr marL="457200" indent="-457200">
              <a:buFontTx/>
              <a:buChar char="-"/>
            </a:pPr>
            <a:endParaRPr lang="cs-CZ" sz="3200" smtClean="0"/>
          </a:p>
          <a:p>
            <a:pPr marL="457200" indent="-457200">
              <a:buFontTx/>
              <a:buChar char="-"/>
            </a:pPr>
            <a:endParaRPr lang="cs-CZ" sz="3200" smtClean="0"/>
          </a:p>
          <a:p>
            <a:pPr marL="457200" indent="-457200">
              <a:buFontTx/>
              <a:buChar char="-"/>
            </a:pPr>
            <a:endParaRPr lang="cs-CZ" sz="3200" smtClean="0"/>
          </a:p>
          <a:p>
            <a:pPr marL="457200" indent="-457200">
              <a:buFontTx/>
              <a:buChar char="-"/>
            </a:pPr>
            <a:endParaRPr lang="cs-CZ" sz="3200" smtClean="0"/>
          </a:p>
          <a:p>
            <a:pPr marL="457200" indent="-457200">
              <a:buFontTx/>
              <a:buChar char="-"/>
            </a:pPr>
            <a:endParaRPr lang="cs-CZ" sz="3200" smtClean="0"/>
          </a:p>
        </p:txBody>
      </p:sp>
      <p:pic>
        <p:nvPicPr>
          <p:cNvPr id="8192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39975" y="5948363"/>
            <a:ext cx="424815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Nadpis 1"/>
          <p:cNvSpPr>
            <a:spLocks noGrp="1"/>
          </p:cNvSpPr>
          <p:nvPr>
            <p:ph type="title"/>
          </p:nvPr>
        </p:nvSpPr>
        <p:spPr>
          <a:xfrm>
            <a:off x="754063" y="955675"/>
            <a:ext cx="7559675" cy="1068388"/>
          </a:xfrm>
        </p:spPr>
        <p:txBody>
          <a:bodyPr/>
          <a:lstStyle/>
          <a:p>
            <a:pPr eaLnBrk="1" hangingPunct="1"/>
            <a:r>
              <a:rPr lang="cs-CZ" b="1" smtClean="0">
                <a:cs typeface="Arial" charset="0"/>
              </a:rPr>
              <a:t>Projekt NIS IZS</a:t>
            </a:r>
          </a:p>
        </p:txBody>
      </p:sp>
      <p:sp>
        <p:nvSpPr>
          <p:cNvPr id="83970" name="Zástupný symbol pro obsah 1"/>
          <p:cNvSpPr>
            <a:spLocks noGrp="1"/>
          </p:cNvSpPr>
          <p:nvPr>
            <p:ph idx="1"/>
          </p:nvPr>
        </p:nvSpPr>
        <p:spPr>
          <a:xfrm>
            <a:off x="1258888" y="2276475"/>
            <a:ext cx="7273925" cy="3103563"/>
          </a:xfrm>
        </p:spPr>
        <p:txBody>
          <a:bodyPr/>
          <a:lstStyle/>
          <a:p>
            <a:pPr marL="457200" indent="-457200">
              <a:buFontTx/>
              <a:buChar char="-"/>
            </a:pPr>
            <a:r>
              <a:rPr lang="cs-CZ" sz="3200" smtClean="0"/>
              <a:t>projekt GŘ HZS</a:t>
            </a:r>
          </a:p>
          <a:p>
            <a:pPr marL="457200" indent="-457200">
              <a:buFontTx/>
              <a:buChar char="-"/>
            </a:pPr>
            <a:r>
              <a:rPr lang="cs-CZ" sz="3200" smtClean="0"/>
              <a:t>součást programu IS IZS </a:t>
            </a:r>
            <a:r>
              <a:rPr lang="cs-CZ" smtClean="0"/>
              <a:t>(2 mld. Kč)</a:t>
            </a:r>
          </a:p>
          <a:p>
            <a:pPr marL="457200" indent="-457200">
              <a:buFontTx/>
              <a:buChar char="-"/>
            </a:pPr>
            <a:r>
              <a:rPr lang="cs-CZ" sz="3200" smtClean="0"/>
              <a:t>naprostá modernizace krizového řízení a tísňového volání </a:t>
            </a:r>
          </a:p>
          <a:p>
            <a:pPr marL="457200" indent="-457200">
              <a:buFontTx/>
              <a:buChar char="-"/>
            </a:pPr>
            <a:r>
              <a:rPr lang="cs-CZ" sz="3200" smtClean="0"/>
              <a:t>součástí mělo být i nové mapové rozhraní </a:t>
            </a:r>
          </a:p>
          <a:p>
            <a:pPr marL="457200" indent="-457200">
              <a:buFontTx/>
              <a:buChar char="-"/>
            </a:pPr>
            <a:r>
              <a:rPr lang="cs-CZ" sz="3200" smtClean="0"/>
              <a:t>aktuálně v realizaci hybridní varianta</a:t>
            </a:r>
          </a:p>
          <a:p>
            <a:pPr marL="457200" indent="-457200">
              <a:buFontTx/>
              <a:buChar char="-"/>
            </a:pPr>
            <a:endParaRPr lang="cs-CZ" sz="3200" smtClean="0"/>
          </a:p>
          <a:p>
            <a:pPr marL="457200" indent="-457200">
              <a:buFontTx/>
              <a:buChar char="-"/>
            </a:pPr>
            <a:endParaRPr lang="cs-CZ" sz="3200" smtClean="0"/>
          </a:p>
          <a:p>
            <a:pPr marL="457200" indent="-457200">
              <a:buFontTx/>
              <a:buChar char="-"/>
            </a:pPr>
            <a:endParaRPr lang="cs-CZ" sz="3200" smtClean="0"/>
          </a:p>
          <a:p>
            <a:pPr marL="457200" indent="-457200">
              <a:buFontTx/>
              <a:buChar char="-"/>
            </a:pPr>
            <a:endParaRPr lang="cs-CZ" sz="3200" smtClean="0"/>
          </a:p>
          <a:p>
            <a:pPr marL="457200" indent="-457200">
              <a:buFontTx/>
              <a:buChar char="-"/>
            </a:pPr>
            <a:endParaRPr lang="cs-CZ" sz="3200" smtClean="0"/>
          </a:p>
        </p:txBody>
      </p:sp>
      <p:pic>
        <p:nvPicPr>
          <p:cNvPr id="83971" name="obrázek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8175" y="6048375"/>
            <a:ext cx="56388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Nadpis 1"/>
          <p:cNvSpPr>
            <a:spLocks noGrp="1"/>
          </p:cNvSpPr>
          <p:nvPr>
            <p:ph type="title"/>
          </p:nvPr>
        </p:nvSpPr>
        <p:spPr>
          <a:xfrm>
            <a:off x="754063" y="955675"/>
            <a:ext cx="7559675" cy="1068388"/>
          </a:xfrm>
        </p:spPr>
        <p:txBody>
          <a:bodyPr/>
          <a:lstStyle/>
          <a:p>
            <a:pPr eaLnBrk="1" hangingPunct="1"/>
            <a:r>
              <a:rPr lang="cs-CZ" b="1" smtClean="0">
                <a:cs typeface="Arial" charset="0"/>
              </a:rPr>
              <a:t>Projekt CMS KIVS</a:t>
            </a:r>
          </a:p>
        </p:txBody>
      </p:sp>
      <p:sp>
        <p:nvSpPr>
          <p:cNvPr id="86018" name="Zástupný symbol pro obsah 1"/>
          <p:cNvSpPr>
            <a:spLocks noGrp="1"/>
          </p:cNvSpPr>
          <p:nvPr>
            <p:ph idx="1"/>
          </p:nvPr>
        </p:nvSpPr>
        <p:spPr>
          <a:xfrm>
            <a:off x="1258888" y="2276475"/>
            <a:ext cx="7885112" cy="3103563"/>
          </a:xfrm>
        </p:spPr>
        <p:txBody>
          <a:bodyPr/>
          <a:lstStyle/>
          <a:p>
            <a:pPr marL="457200" indent="-457200">
              <a:buFontTx/>
              <a:buChar char="-"/>
            </a:pPr>
            <a:r>
              <a:rPr lang="cs-CZ" sz="3200" smtClean="0"/>
              <a:t>centrální propojovací místo celé platformy E-governementu (610 mil. Kč)</a:t>
            </a:r>
          </a:p>
          <a:p>
            <a:pPr marL="457200" indent="-457200">
              <a:buFontTx/>
              <a:buChar char="-"/>
            </a:pPr>
            <a:r>
              <a:rPr lang="cs-CZ" sz="3200" smtClean="0"/>
              <a:t>již existuje CMS 1 buduje se CMS 2.0</a:t>
            </a:r>
          </a:p>
          <a:p>
            <a:pPr marL="457200" indent="-457200">
              <a:buFontTx/>
              <a:buChar char="-"/>
            </a:pPr>
            <a:r>
              <a:rPr lang="cs-CZ" sz="3200" smtClean="0"/>
              <a:t>kapacita 10 GB, geografická redundance, …</a:t>
            </a:r>
          </a:p>
          <a:p>
            <a:pPr marL="457200" indent="-457200">
              <a:buFontTx/>
              <a:buChar char="-"/>
            </a:pPr>
            <a:r>
              <a:rPr lang="cs-CZ" sz="3200" smtClean="0"/>
              <a:t>přípojné body v každém krajském TC</a:t>
            </a:r>
          </a:p>
          <a:p>
            <a:pPr marL="457200" indent="-457200">
              <a:buFontTx/>
              <a:buChar char="-"/>
            </a:pPr>
            <a:r>
              <a:rPr lang="cs-CZ" sz="3200" smtClean="0"/>
              <a:t>propojení pomocí ITS NGN</a:t>
            </a:r>
          </a:p>
          <a:p>
            <a:pPr marL="457200" indent="-457200">
              <a:buFontTx/>
              <a:buChar char="-"/>
            </a:pPr>
            <a:endParaRPr lang="cs-CZ" sz="3200" smtClean="0"/>
          </a:p>
          <a:p>
            <a:pPr marL="457200" indent="-457200">
              <a:buFontTx/>
              <a:buChar char="-"/>
            </a:pPr>
            <a:endParaRPr lang="cs-CZ" sz="3200" smtClean="0"/>
          </a:p>
          <a:p>
            <a:pPr marL="457200" indent="-457200">
              <a:buFontTx/>
              <a:buChar char="-"/>
            </a:pPr>
            <a:endParaRPr lang="cs-CZ" sz="3200" smtClean="0"/>
          </a:p>
          <a:p>
            <a:pPr marL="457200" indent="-457200">
              <a:buFontTx/>
              <a:buChar char="-"/>
            </a:pPr>
            <a:endParaRPr lang="cs-CZ" sz="3200" smtClean="0"/>
          </a:p>
          <a:p>
            <a:pPr marL="457200" indent="-457200">
              <a:buFontTx/>
              <a:buChar char="-"/>
            </a:pPr>
            <a:endParaRPr lang="cs-CZ" sz="3200" smtClean="0"/>
          </a:p>
          <a:p>
            <a:pPr marL="457200" indent="-457200">
              <a:buFontTx/>
              <a:buChar char="-"/>
            </a:pPr>
            <a:endParaRPr lang="cs-CZ" sz="3200" smtClean="0"/>
          </a:p>
        </p:txBody>
      </p:sp>
      <p:pic>
        <p:nvPicPr>
          <p:cNvPr id="86019" name="obrázek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8175" y="6048375"/>
            <a:ext cx="56388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Text Box 5"/>
          <p:cNvSpPr txBox="1">
            <a:spLocks noChangeArrowheads="1"/>
          </p:cNvSpPr>
          <p:nvPr/>
        </p:nvSpPr>
        <p:spPr bwMode="auto">
          <a:xfrm>
            <a:off x="1258888" y="4508500"/>
            <a:ext cx="6913562" cy="1944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/>
          </a:p>
        </p:txBody>
      </p:sp>
      <p:sp>
        <p:nvSpPr>
          <p:cNvPr id="88066" name="Text Box 1"/>
          <p:cNvSpPr txBox="1">
            <a:spLocks noChangeArrowheads="1"/>
          </p:cNvSpPr>
          <p:nvPr/>
        </p:nvSpPr>
        <p:spPr bwMode="auto">
          <a:xfrm>
            <a:off x="760413" y="2349500"/>
            <a:ext cx="7772400" cy="3600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 eaLnBrk="0" hangingPunct="0">
              <a:lnSpc>
                <a:spcPct val="95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3600">
              <a:solidFill>
                <a:srgbClr val="0099CC"/>
              </a:solidFill>
              <a:latin typeface="45 Helvetica CE Light"/>
            </a:endParaRPr>
          </a:p>
          <a:p>
            <a:pPr algn="ctr" eaLnBrk="0" hangingPunct="0">
              <a:lnSpc>
                <a:spcPct val="95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600" b="1">
                <a:solidFill>
                  <a:srgbClr val="0099CC"/>
                </a:solidFill>
                <a:latin typeface="45 Helvetica CE Light"/>
              </a:rPr>
              <a:t>Děkuji za pozornost</a:t>
            </a:r>
          </a:p>
          <a:p>
            <a:pPr algn="ctr" eaLnBrk="0" hangingPunct="0">
              <a:lnSpc>
                <a:spcPct val="95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3600">
              <a:solidFill>
                <a:srgbClr val="0099CC"/>
              </a:solidFill>
              <a:latin typeface="45 Helvetica CE Light"/>
            </a:endParaRPr>
          </a:p>
          <a:p>
            <a:pPr algn="ctr" eaLnBrk="0" hangingPunct="0">
              <a:lnSpc>
                <a:spcPct val="95000"/>
              </a:lnSpc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000">
              <a:solidFill>
                <a:srgbClr val="0099CC"/>
              </a:solidFill>
              <a:hlinkClick r:id="rId3"/>
            </a:endParaRPr>
          </a:p>
          <a:p>
            <a:pPr algn="ctr" eaLnBrk="0" hangingPunct="0">
              <a:lnSpc>
                <a:spcPct val="95000"/>
              </a:lnSpc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>
                <a:solidFill>
                  <a:srgbClr val="0099CC"/>
                </a:solidFill>
                <a:hlinkClick r:id="rId3"/>
              </a:rPr>
              <a:t>http://www.geoinfostrategie.gov.cz</a:t>
            </a:r>
            <a:endParaRPr lang="cs-CZ">
              <a:solidFill>
                <a:srgbClr val="0099CC"/>
              </a:solidFill>
            </a:endParaRPr>
          </a:p>
          <a:p>
            <a:pPr algn="ctr" eaLnBrk="0" hangingPunct="0">
              <a:lnSpc>
                <a:spcPct val="95000"/>
              </a:lnSpc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>
                <a:solidFill>
                  <a:srgbClr val="0099CC"/>
                </a:solidFill>
                <a:hlinkClick r:id="rId4"/>
              </a:rPr>
              <a:t>www.mvcr.cz</a:t>
            </a:r>
            <a:endParaRPr lang="cs-CZ">
              <a:solidFill>
                <a:srgbClr val="0099CC"/>
              </a:solidFill>
            </a:endParaRPr>
          </a:p>
          <a:p>
            <a:pPr algn="ctr" eaLnBrk="0" hangingPunct="0">
              <a:lnSpc>
                <a:spcPct val="95000"/>
              </a:lnSpc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>
              <a:solidFill>
                <a:srgbClr val="0099CC"/>
              </a:solidFill>
            </a:endParaRPr>
          </a:p>
          <a:p>
            <a:pPr algn="ctr" eaLnBrk="0" hangingPunct="0">
              <a:lnSpc>
                <a:spcPct val="95000"/>
              </a:lnSpc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>
                <a:solidFill>
                  <a:srgbClr val="0099CC"/>
                </a:solidFill>
                <a:hlinkClick r:id="rId5"/>
              </a:rPr>
              <a:t>lukas.klucka@mvcr.cz</a:t>
            </a:r>
            <a:endParaRPr lang="cs-CZ">
              <a:solidFill>
                <a:srgbClr val="0099CC"/>
              </a:solidFill>
            </a:endParaRPr>
          </a:p>
          <a:p>
            <a:pPr algn="ctr" eaLnBrk="0" hangingPunct="0">
              <a:lnSpc>
                <a:spcPct val="95000"/>
              </a:lnSpc>
              <a:spcBef>
                <a:spcPts val="1200"/>
              </a:spcBef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>
                <a:solidFill>
                  <a:srgbClr val="0099CC"/>
                </a:solidFill>
                <a:hlinkClick r:id="rId6"/>
              </a:rPr>
              <a:t>geoinfostrategie@mvcr.cz</a:t>
            </a:r>
            <a:r>
              <a:rPr lang="cs-CZ">
                <a:solidFill>
                  <a:srgbClr val="0099CC"/>
                </a:solidFill>
              </a:rPr>
              <a:t>  </a:t>
            </a:r>
          </a:p>
          <a:p>
            <a:pPr algn="ctr" eaLnBrk="0" hangingPunct="0">
              <a:lnSpc>
                <a:spcPct val="95000"/>
              </a:lnSpc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>
              <a:solidFill>
                <a:srgbClr val="0099CC"/>
              </a:solidFill>
            </a:endParaRPr>
          </a:p>
          <a:p>
            <a:pPr algn="ctr" eaLnBrk="0" hangingPunct="0">
              <a:lnSpc>
                <a:spcPct val="95000"/>
              </a:lnSpc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>
              <a:solidFill>
                <a:srgbClr val="0099CC"/>
              </a:solidFill>
            </a:endParaRPr>
          </a:p>
          <a:p>
            <a:pPr algn="ctr" eaLnBrk="0" hangingPunct="0">
              <a:lnSpc>
                <a:spcPct val="95000"/>
              </a:lnSpc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>
              <a:solidFill>
                <a:srgbClr val="0099CC"/>
              </a:solidFill>
            </a:endParaRPr>
          </a:p>
          <a:p>
            <a:pPr algn="ctr" eaLnBrk="0" hangingPunct="0">
              <a:lnSpc>
                <a:spcPct val="95000"/>
              </a:lnSpc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>
                <a:solidFill>
                  <a:srgbClr val="0099CC"/>
                </a:solidFill>
              </a:rPr>
              <a:t> </a:t>
            </a:r>
          </a:p>
          <a:p>
            <a:pPr algn="ctr" eaLnBrk="0" hangingPunct="0">
              <a:lnSpc>
                <a:spcPct val="95000"/>
              </a:lnSpc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000">
              <a:solidFill>
                <a:srgbClr val="0099CC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Nadpis 1"/>
          <p:cNvSpPr>
            <a:spLocks noGrp="1"/>
          </p:cNvSpPr>
          <p:nvPr>
            <p:ph type="title"/>
          </p:nvPr>
        </p:nvSpPr>
        <p:spPr>
          <a:xfrm>
            <a:off x="754063" y="955675"/>
            <a:ext cx="7559675" cy="1068388"/>
          </a:xfrm>
        </p:spPr>
        <p:txBody>
          <a:bodyPr/>
          <a:lstStyle/>
          <a:p>
            <a:pPr eaLnBrk="1" hangingPunct="1"/>
            <a:r>
              <a:rPr lang="cs-CZ" b="1" smtClean="0">
                <a:cs typeface="Arial" charset="0"/>
              </a:rPr>
              <a:t>Představené projekty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dirty="0" smtClean="0"/>
          </a:p>
          <a:p>
            <a:pPr marL="457200" indent="-457200">
              <a:buFontTx/>
              <a:buChar char="-"/>
              <a:defRPr/>
            </a:pPr>
            <a:r>
              <a:rPr lang="cs-CZ" sz="3200" dirty="0" err="1" smtClean="0"/>
              <a:t>GeoInfoStrategie</a:t>
            </a:r>
            <a:endParaRPr lang="cs-CZ" sz="3200" dirty="0" smtClean="0"/>
          </a:p>
          <a:p>
            <a:pPr marL="457200" indent="-457200">
              <a:buFontTx/>
              <a:buChar char="-"/>
              <a:defRPr/>
            </a:pPr>
            <a:r>
              <a:rPr lang="cs-CZ" sz="3200" dirty="0" smtClean="0"/>
              <a:t>GISBS</a:t>
            </a:r>
          </a:p>
          <a:p>
            <a:pPr marL="457200" indent="-457200">
              <a:buFontTx/>
              <a:buChar char="-"/>
              <a:defRPr/>
            </a:pPr>
            <a:r>
              <a:rPr lang="cs-CZ" sz="3200" dirty="0" smtClean="0"/>
              <a:t>NIS IZS</a:t>
            </a:r>
          </a:p>
          <a:p>
            <a:pPr marL="457200" indent="-457200">
              <a:buFontTx/>
              <a:buChar char="-"/>
              <a:defRPr/>
            </a:pPr>
            <a:r>
              <a:rPr lang="cs-CZ" sz="3200" dirty="0" smtClean="0"/>
              <a:t>Mapy budoucnosti</a:t>
            </a:r>
          </a:p>
          <a:p>
            <a:pPr marL="457200" indent="-457200">
              <a:buFontTx/>
              <a:buChar char="-"/>
              <a:defRPr/>
            </a:pPr>
            <a:r>
              <a:rPr lang="cs-CZ" sz="3200" dirty="0" smtClean="0"/>
              <a:t>CMS-KIVS</a:t>
            </a:r>
            <a:endParaRPr lang="cs-CZ" sz="3200" dirty="0"/>
          </a:p>
        </p:txBody>
      </p:sp>
      <p:pic>
        <p:nvPicPr>
          <p:cNvPr id="55299" name="obrázek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7538" y="1878013"/>
            <a:ext cx="4608512" cy="413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1116013" y="1125538"/>
            <a:ext cx="7343775" cy="5111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4800" b="1">
              <a:solidFill>
                <a:srgbClr val="0099CC"/>
              </a:solidFill>
              <a:latin typeface="45 Helvetica CE Light"/>
            </a:endParaRPr>
          </a:p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3200" b="1">
              <a:solidFill>
                <a:srgbClr val="0099CC"/>
              </a:solidFill>
            </a:endParaRPr>
          </a:p>
          <a:p>
            <a:pPr algn="ctr"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3200" b="1">
              <a:solidFill>
                <a:srgbClr val="0099CC"/>
              </a:solidFill>
            </a:endParaRPr>
          </a:p>
          <a:p>
            <a:pPr algn="ctr"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3200" b="1">
              <a:solidFill>
                <a:srgbClr val="0099CC"/>
              </a:solidFill>
            </a:endParaRPr>
          </a:p>
          <a:p>
            <a:pPr algn="ctr"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 b="1">
                <a:solidFill>
                  <a:srgbClr val="0099CC"/>
                </a:solidFill>
              </a:rPr>
              <a:t>Strategie rozvoje infrastruktury </a:t>
            </a:r>
            <a:br>
              <a:rPr lang="cs-CZ" sz="3200" b="1">
                <a:solidFill>
                  <a:srgbClr val="0099CC"/>
                </a:solidFill>
              </a:rPr>
            </a:br>
            <a:r>
              <a:rPr lang="cs-CZ" sz="3200" b="1">
                <a:solidFill>
                  <a:srgbClr val="0099CC"/>
                </a:solidFill>
              </a:rPr>
              <a:t>pro prostorové informace </a:t>
            </a:r>
            <a:br>
              <a:rPr lang="cs-CZ" sz="3200" b="1">
                <a:solidFill>
                  <a:srgbClr val="0099CC"/>
                </a:solidFill>
              </a:rPr>
            </a:br>
            <a:r>
              <a:rPr lang="cs-CZ" sz="3200" b="1">
                <a:solidFill>
                  <a:srgbClr val="0099CC"/>
                </a:solidFill>
              </a:rPr>
              <a:t>v ČR do roku 2020</a:t>
            </a:r>
          </a:p>
          <a:p>
            <a:pPr algn="ctr"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3200" b="1">
              <a:solidFill>
                <a:srgbClr val="0099CC"/>
              </a:solidFill>
            </a:endParaRPr>
          </a:p>
          <a:p>
            <a:pPr algn="ctr"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3200" b="1">
              <a:solidFill>
                <a:srgbClr val="0099CC"/>
              </a:solidFill>
            </a:endParaRPr>
          </a:p>
          <a:p>
            <a:pPr algn="ctr"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3200" b="1">
              <a:solidFill>
                <a:srgbClr val="0099CC"/>
              </a:solidFill>
            </a:endParaRPr>
          </a:p>
          <a:p>
            <a:pPr algn="ctr"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 b="1">
                <a:solidFill>
                  <a:srgbClr val="0099CC"/>
                </a:solidFill>
              </a:rPr>
              <a:t>(GeoInfoStrategie)</a:t>
            </a:r>
          </a:p>
          <a:p>
            <a:pPr algn="ctr">
              <a:spcBef>
                <a:spcPts val="1200"/>
              </a:spcBef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b="1">
                <a:solidFill>
                  <a:schemeClr val="tx1"/>
                </a:solidFill>
              </a:rPr>
              <a:t>Lukáš Klučka</a:t>
            </a:r>
          </a:p>
          <a:p>
            <a:pPr algn="ctr">
              <a:spcBef>
                <a:spcPts val="1200"/>
              </a:spcBef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b="1">
                <a:solidFill>
                  <a:schemeClr val="tx1"/>
                </a:solidFill>
              </a:rPr>
              <a:t>Jiří Čtyroký</a:t>
            </a:r>
          </a:p>
          <a:p>
            <a:pPr algn="ctr">
              <a:spcBef>
                <a:spcPts val="1200"/>
              </a:spcBef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b="1">
                <a:solidFill>
                  <a:schemeClr val="tx1"/>
                </a:solidFill>
              </a:rPr>
              <a:t>Eva Kubátová</a:t>
            </a: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800" b="1"/>
              <a:t/>
            </a:r>
            <a:br>
              <a:rPr lang="cs-CZ" sz="2800" b="1"/>
            </a:br>
            <a:endParaRPr lang="cs-CZ" sz="3600" b="1">
              <a:solidFill>
                <a:srgbClr val="0099CC"/>
              </a:solidFill>
            </a:endParaRPr>
          </a:p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1200" b="1">
              <a:solidFill>
                <a:srgbClr val="0099CC"/>
              </a:solidFill>
              <a:latin typeface="45 Helvetica CE Light"/>
            </a:endParaRPr>
          </a:p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800" b="1">
              <a:solidFill>
                <a:srgbClr val="0099CC"/>
              </a:solidFill>
              <a:latin typeface="45 Helvetica CE Light"/>
            </a:endParaRPr>
          </a:p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000" b="1">
              <a:solidFill>
                <a:srgbClr val="0099CC"/>
              </a:solidFill>
              <a:latin typeface="45 Helvetica CE Light"/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800" b="1">
              <a:solidFill>
                <a:srgbClr val="0099CC"/>
              </a:solidFill>
              <a:latin typeface="45 Helvetica CE Light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755650" y="6237288"/>
            <a:ext cx="8064500" cy="549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42900" algn="ctr">
              <a:spcBef>
                <a:spcPts val="600"/>
              </a:spcBef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1800">
              <a:solidFill>
                <a:srgbClr val="000000"/>
              </a:solidFill>
            </a:endParaRPr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611188" y="4076700"/>
            <a:ext cx="8280400" cy="1439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/>
          </a:p>
        </p:txBody>
      </p:sp>
      <p:sp>
        <p:nvSpPr>
          <p:cNvPr id="57348" name="Text Box 1"/>
          <p:cNvSpPr txBox="1">
            <a:spLocks noChangeArrowheads="1"/>
          </p:cNvSpPr>
          <p:nvPr/>
        </p:nvSpPr>
        <p:spPr bwMode="auto">
          <a:xfrm>
            <a:off x="3787775" y="1628775"/>
            <a:ext cx="5184775" cy="1439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3600" b="1">
              <a:solidFill>
                <a:srgbClr val="0099CC"/>
              </a:solidFill>
              <a:latin typeface="45 Helvetica CE Light"/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800" b="1">
              <a:solidFill>
                <a:srgbClr val="0099CC"/>
              </a:solidFill>
              <a:latin typeface="45 Helvetica CE Light"/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800" b="1">
              <a:solidFill>
                <a:srgbClr val="0099CC"/>
              </a:solidFill>
              <a:latin typeface="45 Helvetica CE Light"/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800" b="1">
              <a:solidFill>
                <a:srgbClr val="0099CC"/>
              </a:solidFill>
              <a:latin typeface="45 Helvetica CE Light"/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800" b="1">
              <a:solidFill>
                <a:srgbClr val="0099CC"/>
              </a:solidFill>
              <a:latin typeface="45 Helvetica CE Light"/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800" b="1">
              <a:solidFill>
                <a:srgbClr val="0099CC"/>
              </a:solidFill>
              <a:latin typeface="45 Helvetica CE Light"/>
            </a:endParaRPr>
          </a:p>
        </p:txBody>
      </p:sp>
      <p:grpSp>
        <p:nvGrpSpPr>
          <p:cNvPr id="57349" name="Group 4"/>
          <p:cNvGrpSpPr>
            <a:grpSpLocks/>
          </p:cNvGrpSpPr>
          <p:nvPr/>
        </p:nvGrpSpPr>
        <p:grpSpPr bwMode="auto">
          <a:xfrm>
            <a:off x="3995738" y="2782888"/>
            <a:ext cx="1511300" cy="1006475"/>
            <a:chOff x="2381" y="2614"/>
            <a:chExt cx="952" cy="634"/>
          </a:xfrm>
        </p:grpSpPr>
        <p:sp>
          <p:nvSpPr>
            <p:cNvPr id="57350" name="AutoShape 5"/>
            <p:cNvSpPr>
              <a:spLocks noChangeArrowheads="1"/>
            </p:cNvSpPr>
            <p:nvPr/>
          </p:nvSpPr>
          <p:spPr bwMode="auto">
            <a:xfrm>
              <a:off x="2381" y="2614"/>
              <a:ext cx="952" cy="634"/>
            </a:xfrm>
            <a:prstGeom prst="rightArrow">
              <a:avLst>
                <a:gd name="adj1" fmla="val 50000"/>
                <a:gd name="adj2" fmla="val 42496"/>
              </a:avLst>
            </a:prstGeom>
            <a:solidFill>
              <a:srgbClr val="5DAEB7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cs-CZ"/>
            </a:p>
          </p:txBody>
        </p:sp>
        <p:grpSp>
          <p:nvGrpSpPr>
            <p:cNvPr id="57351" name="Group 6"/>
            <p:cNvGrpSpPr>
              <a:grpSpLocks/>
            </p:cNvGrpSpPr>
            <p:nvPr/>
          </p:nvGrpSpPr>
          <p:grpSpPr bwMode="auto">
            <a:xfrm>
              <a:off x="2409" y="2720"/>
              <a:ext cx="708" cy="422"/>
              <a:chOff x="2409" y="2720"/>
              <a:chExt cx="708" cy="422"/>
            </a:xfrm>
          </p:grpSpPr>
          <p:grpSp>
            <p:nvGrpSpPr>
              <p:cNvPr id="57352" name="Group 7"/>
              <p:cNvGrpSpPr>
                <a:grpSpLocks/>
              </p:cNvGrpSpPr>
              <p:nvPr/>
            </p:nvGrpSpPr>
            <p:grpSpPr bwMode="auto">
              <a:xfrm>
                <a:off x="2409" y="2958"/>
                <a:ext cx="708" cy="184"/>
                <a:chOff x="2409" y="2958"/>
                <a:chExt cx="708" cy="184"/>
              </a:xfrm>
            </p:grpSpPr>
            <p:sp>
              <p:nvSpPr>
                <p:cNvPr id="57372" name="Freeform 8"/>
                <p:cNvSpPr>
                  <a:spLocks noChangeArrowheads="1"/>
                </p:cNvSpPr>
                <p:nvPr/>
              </p:nvSpPr>
              <p:spPr bwMode="auto">
                <a:xfrm>
                  <a:off x="2421" y="2966"/>
                  <a:ext cx="683" cy="173"/>
                </a:xfrm>
                <a:custGeom>
                  <a:avLst/>
                  <a:gdLst>
                    <a:gd name="T0" fmla="*/ 0 w 6097"/>
                    <a:gd name="T1" fmla="*/ 0 h 1317"/>
                    <a:gd name="T2" fmla="*/ 0 w 6097"/>
                    <a:gd name="T3" fmla="*/ 0 h 1317"/>
                    <a:gd name="T4" fmla="*/ 0 w 6097"/>
                    <a:gd name="T5" fmla="*/ 0 h 1317"/>
                    <a:gd name="T6" fmla="*/ 0 w 6097"/>
                    <a:gd name="T7" fmla="*/ 0 h 1317"/>
                    <a:gd name="T8" fmla="*/ 0 w 6097"/>
                    <a:gd name="T9" fmla="*/ 0 h 1317"/>
                    <a:gd name="T10" fmla="*/ 0 w 6097"/>
                    <a:gd name="T11" fmla="*/ 0 h 1317"/>
                    <a:gd name="T12" fmla="*/ 0 w 6097"/>
                    <a:gd name="T13" fmla="*/ 0 h 1317"/>
                    <a:gd name="T14" fmla="*/ 0 w 6097"/>
                    <a:gd name="T15" fmla="*/ 0 h 1317"/>
                    <a:gd name="T16" fmla="*/ 0 w 6097"/>
                    <a:gd name="T17" fmla="*/ 0 h 1317"/>
                    <a:gd name="T18" fmla="*/ 0 w 6097"/>
                    <a:gd name="T19" fmla="*/ 0 h 1317"/>
                    <a:gd name="T20" fmla="*/ 0 w 6097"/>
                    <a:gd name="T21" fmla="*/ 0 h 1317"/>
                    <a:gd name="T22" fmla="*/ 0 w 6097"/>
                    <a:gd name="T23" fmla="*/ 0 h 1317"/>
                    <a:gd name="T24" fmla="*/ 0 w 6097"/>
                    <a:gd name="T25" fmla="*/ 0 h 1317"/>
                    <a:gd name="T26" fmla="*/ 0 w 6097"/>
                    <a:gd name="T27" fmla="*/ 0 h 1317"/>
                    <a:gd name="T28" fmla="*/ 0 w 6097"/>
                    <a:gd name="T29" fmla="*/ 0 h 1317"/>
                    <a:gd name="T30" fmla="*/ 0 w 6097"/>
                    <a:gd name="T31" fmla="*/ 0 h 1317"/>
                    <a:gd name="T32" fmla="*/ 0 w 6097"/>
                    <a:gd name="T33" fmla="*/ 0 h 1317"/>
                    <a:gd name="T34" fmla="*/ 0 w 6097"/>
                    <a:gd name="T35" fmla="*/ 0 h 1317"/>
                    <a:gd name="T36" fmla="*/ 0 w 6097"/>
                    <a:gd name="T37" fmla="*/ 0 h 1317"/>
                    <a:gd name="T38" fmla="*/ 0 w 6097"/>
                    <a:gd name="T39" fmla="*/ 0 h 1317"/>
                    <a:gd name="T40" fmla="*/ 0 w 6097"/>
                    <a:gd name="T41" fmla="*/ 0 h 1317"/>
                    <a:gd name="T42" fmla="*/ 0 w 6097"/>
                    <a:gd name="T43" fmla="*/ 0 h 1317"/>
                    <a:gd name="T44" fmla="*/ 0 w 6097"/>
                    <a:gd name="T45" fmla="*/ 0 h 1317"/>
                    <a:gd name="T46" fmla="*/ 0 w 6097"/>
                    <a:gd name="T47" fmla="*/ 0 h 1317"/>
                    <a:gd name="T48" fmla="*/ 0 w 6097"/>
                    <a:gd name="T49" fmla="*/ 0 h 1317"/>
                    <a:gd name="T50" fmla="*/ 0 w 6097"/>
                    <a:gd name="T51" fmla="*/ 0 h 1317"/>
                    <a:gd name="T52" fmla="*/ 0 w 6097"/>
                    <a:gd name="T53" fmla="*/ 0 h 1317"/>
                    <a:gd name="T54" fmla="*/ 0 w 6097"/>
                    <a:gd name="T55" fmla="*/ 0 h 1317"/>
                    <a:gd name="T56" fmla="*/ 0 w 6097"/>
                    <a:gd name="T57" fmla="*/ 0 h 1317"/>
                    <a:gd name="T58" fmla="*/ 0 w 6097"/>
                    <a:gd name="T59" fmla="*/ 0 h 1317"/>
                    <a:gd name="T60" fmla="*/ 0 w 6097"/>
                    <a:gd name="T61" fmla="*/ 0 h 1317"/>
                    <a:gd name="T62" fmla="*/ 0 w 6097"/>
                    <a:gd name="T63" fmla="*/ 0 h 1317"/>
                    <a:gd name="T64" fmla="*/ 0 w 6097"/>
                    <a:gd name="T65" fmla="*/ 0 h 1317"/>
                    <a:gd name="T66" fmla="*/ 0 w 6097"/>
                    <a:gd name="T67" fmla="*/ 0 h 1317"/>
                    <a:gd name="T68" fmla="*/ 0 w 6097"/>
                    <a:gd name="T69" fmla="*/ 0 h 1317"/>
                    <a:gd name="T70" fmla="*/ 0 w 6097"/>
                    <a:gd name="T71" fmla="*/ 0 h 1317"/>
                    <a:gd name="T72" fmla="*/ 0 w 6097"/>
                    <a:gd name="T73" fmla="*/ 0 h 1317"/>
                    <a:gd name="T74" fmla="*/ 0 w 6097"/>
                    <a:gd name="T75" fmla="*/ 0 h 1317"/>
                    <a:gd name="T76" fmla="*/ 0 w 6097"/>
                    <a:gd name="T77" fmla="*/ 0 h 1317"/>
                    <a:gd name="T78" fmla="*/ 0 w 6097"/>
                    <a:gd name="T79" fmla="*/ 0 h 1317"/>
                    <a:gd name="T80" fmla="*/ 0 w 6097"/>
                    <a:gd name="T81" fmla="*/ 0 h 1317"/>
                    <a:gd name="T82" fmla="*/ 0 w 6097"/>
                    <a:gd name="T83" fmla="*/ 0 h 1317"/>
                    <a:gd name="T84" fmla="*/ 0 w 6097"/>
                    <a:gd name="T85" fmla="*/ 0 h 1317"/>
                    <a:gd name="T86" fmla="*/ 0 w 6097"/>
                    <a:gd name="T87" fmla="*/ 0 h 1317"/>
                    <a:gd name="T88" fmla="*/ 0 w 6097"/>
                    <a:gd name="T89" fmla="*/ 0 h 1317"/>
                    <a:gd name="T90" fmla="*/ 0 w 6097"/>
                    <a:gd name="T91" fmla="*/ 0 h 1317"/>
                    <a:gd name="T92" fmla="*/ 0 w 6097"/>
                    <a:gd name="T93" fmla="*/ 0 h 1317"/>
                    <a:gd name="T94" fmla="*/ 0 w 6097"/>
                    <a:gd name="T95" fmla="*/ 0 h 1317"/>
                    <a:gd name="T96" fmla="*/ 0 w 6097"/>
                    <a:gd name="T97" fmla="*/ 0 h 1317"/>
                    <a:gd name="T98" fmla="*/ 0 w 6097"/>
                    <a:gd name="T99" fmla="*/ 0 h 1317"/>
                    <a:gd name="T100" fmla="*/ 0 w 6097"/>
                    <a:gd name="T101" fmla="*/ 0 h 1317"/>
                    <a:gd name="T102" fmla="*/ 0 w 6097"/>
                    <a:gd name="T103" fmla="*/ 0 h 1317"/>
                    <a:gd name="T104" fmla="*/ 0 w 6097"/>
                    <a:gd name="T105" fmla="*/ 0 h 1317"/>
                    <a:gd name="T106" fmla="*/ 0 w 6097"/>
                    <a:gd name="T107" fmla="*/ 0 h 1317"/>
                    <a:gd name="T108" fmla="*/ 0 w 6097"/>
                    <a:gd name="T109" fmla="*/ 0 h 1317"/>
                    <a:gd name="T110" fmla="*/ 0 w 6097"/>
                    <a:gd name="T111" fmla="*/ 0 h 1317"/>
                    <a:gd name="T112" fmla="*/ 0 w 6097"/>
                    <a:gd name="T113" fmla="*/ 0 h 1317"/>
                    <a:gd name="T114" fmla="*/ 0 w 6097"/>
                    <a:gd name="T115" fmla="*/ 0 h 1317"/>
                    <a:gd name="T116" fmla="*/ 0 w 6097"/>
                    <a:gd name="T117" fmla="*/ 0 h 1317"/>
                    <a:gd name="T118" fmla="*/ 0 w 6097"/>
                    <a:gd name="T119" fmla="*/ 0 h 1317"/>
                    <a:gd name="T120" fmla="*/ 0 w 6097"/>
                    <a:gd name="T121" fmla="*/ 0 h 1317"/>
                    <a:gd name="T122" fmla="*/ 0 w 6097"/>
                    <a:gd name="T123" fmla="*/ 0 h 1317"/>
                    <a:gd name="T124" fmla="*/ 0 w 6097"/>
                    <a:gd name="T125" fmla="*/ 0 h 1317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6097"/>
                    <a:gd name="T190" fmla="*/ 0 h 1317"/>
                    <a:gd name="T191" fmla="*/ 6097 w 6097"/>
                    <a:gd name="T192" fmla="*/ 1317 h 1317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6097" h="1317">
                      <a:moveTo>
                        <a:pt x="3090" y="6"/>
                      </a:moveTo>
                      <a:lnTo>
                        <a:pt x="3054" y="14"/>
                      </a:lnTo>
                      <a:lnTo>
                        <a:pt x="3019" y="21"/>
                      </a:lnTo>
                      <a:lnTo>
                        <a:pt x="2951" y="36"/>
                      </a:lnTo>
                      <a:lnTo>
                        <a:pt x="2883" y="54"/>
                      </a:lnTo>
                      <a:lnTo>
                        <a:pt x="2817" y="75"/>
                      </a:lnTo>
                      <a:lnTo>
                        <a:pt x="2753" y="97"/>
                      </a:lnTo>
                      <a:lnTo>
                        <a:pt x="2688" y="120"/>
                      </a:lnTo>
                      <a:lnTo>
                        <a:pt x="2625" y="145"/>
                      </a:lnTo>
                      <a:lnTo>
                        <a:pt x="2561" y="171"/>
                      </a:lnTo>
                      <a:lnTo>
                        <a:pt x="2435" y="226"/>
                      </a:lnTo>
                      <a:lnTo>
                        <a:pt x="2308" y="282"/>
                      </a:lnTo>
                      <a:lnTo>
                        <a:pt x="2242" y="310"/>
                      </a:lnTo>
                      <a:lnTo>
                        <a:pt x="2177" y="338"/>
                      </a:lnTo>
                      <a:lnTo>
                        <a:pt x="2111" y="365"/>
                      </a:lnTo>
                      <a:lnTo>
                        <a:pt x="2042" y="393"/>
                      </a:lnTo>
                      <a:lnTo>
                        <a:pt x="1981" y="416"/>
                      </a:lnTo>
                      <a:lnTo>
                        <a:pt x="1920" y="439"/>
                      </a:lnTo>
                      <a:lnTo>
                        <a:pt x="1861" y="462"/>
                      </a:lnTo>
                      <a:lnTo>
                        <a:pt x="1802" y="484"/>
                      </a:lnTo>
                      <a:lnTo>
                        <a:pt x="1746" y="506"/>
                      </a:lnTo>
                      <a:lnTo>
                        <a:pt x="1690" y="526"/>
                      </a:lnTo>
                      <a:lnTo>
                        <a:pt x="1636" y="547"/>
                      </a:lnTo>
                      <a:lnTo>
                        <a:pt x="1583" y="567"/>
                      </a:lnTo>
                      <a:lnTo>
                        <a:pt x="1532" y="586"/>
                      </a:lnTo>
                      <a:lnTo>
                        <a:pt x="1483" y="605"/>
                      </a:lnTo>
                      <a:lnTo>
                        <a:pt x="1436" y="623"/>
                      </a:lnTo>
                      <a:lnTo>
                        <a:pt x="1390" y="640"/>
                      </a:lnTo>
                      <a:lnTo>
                        <a:pt x="1346" y="657"/>
                      </a:lnTo>
                      <a:lnTo>
                        <a:pt x="1304" y="671"/>
                      </a:lnTo>
                      <a:lnTo>
                        <a:pt x="1265" y="685"/>
                      </a:lnTo>
                      <a:lnTo>
                        <a:pt x="1227" y="699"/>
                      </a:lnTo>
                      <a:lnTo>
                        <a:pt x="1194" y="712"/>
                      </a:lnTo>
                      <a:lnTo>
                        <a:pt x="1160" y="723"/>
                      </a:lnTo>
                      <a:lnTo>
                        <a:pt x="1127" y="735"/>
                      </a:lnTo>
                      <a:lnTo>
                        <a:pt x="1096" y="745"/>
                      </a:lnTo>
                      <a:lnTo>
                        <a:pt x="1066" y="757"/>
                      </a:lnTo>
                      <a:lnTo>
                        <a:pt x="1036" y="767"/>
                      </a:lnTo>
                      <a:lnTo>
                        <a:pt x="1007" y="776"/>
                      </a:lnTo>
                      <a:lnTo>
                        <a:pt x="978" y="787"/>
                      </a:lnTo>
                      <a:lnTo>
                        <a:pt x="946" y="797"/>
                      </a:lnTo>
                      <a:lnTo>
                        <a:pt x="914" y="808"/>
                      </a:lnTo>
                      <a:lnTo>
                        <a:pt x="883" y="819"/>
                      </a:lnTo>
                      <a:lnTo>
                        <a:pt x="853" y="828"/>
                      </a:lnTo>
                      <a:lnTo>
                        <a:pt x="794" y="848"/>
                      </a:lnTo>
                      <a:lnTo>
                        <a:pt x="737" y="866"/>
                      </a:lnTo>
                      <a:lnTo>
                        <a:pt x="683" y="883"/>
                      </a:lnTo>
                      <a:lnTo>
                        <a:pt x="629" y="901"/>
                      </a:lnTo>
                      <a:lnTo>
                        <a:pt x="522" y="934"/>
                      </a:lnTo>
                      <a:lnTo>
                        <a:pt x="467" y="950"/>
                      </a:lnTo>
                      <a:lnTo>
                        <a:pt x="410" y="967"/>
                      </a:lnTo>
                      <a:lnTo>
                        <a:pt x="351" y="985"/>
                      </a:lnTo>
                      <a:lnTo>
                        <a:pt x="320" y="994"/>
                      </a:lnTo>
                      <a:lnTo>
                        <a:pt x="289" y="1003"/>
                      </a:lnTo>
                      <a:lnTo>
                        <a:pt x="257" y="1012"/>
                      </a:lnTo>
                      <a:lnTo>
                        <a:pt x="224" y="1021"/>
                      </a:lnTo>
                      <a:lnTo>
                        <a:pt x="189" y="1032"/>
                      </a:lnTo>
                      <a:lnTo>
                        <a:pt x="154" y="1042"/>
                      </a:lnTo>
                      <a:lnTo>
                        <a:pt x="118" y="1054"/>
                      </a:lnTo>
                      <a:lnTo>
                        <a:pt x="80" y="1064"/>
                      </a:lnTo>
                      <a:lnTo>
                        <a:pt x="40" y="1077"/>
                      </a:lnTo>
                      <a:lnTo>
                        <a:pt x="0" y="1088"/>
                      </a:lnTo>
                      <a:lnTo>
                        <a:pt x="28" y="1079"/>
                      </a:lnTo>
                      <a:lnTo>
                        <a:pt x="55" y="1070"/>
                      </a:lnTo>
                      <a:lnTo>
                        <a:pt x="85" y="1062"/>
                      </a:lnTo>
                      <a:lnTo>
                        <a:pt x="116" y="1054"/>
                      </a:lnTo>
                      <a:lnTo>
                        <a:pt x="148" y="1047"/>
                      </a:lnTo>
                      <a:lnTo>
                        <a:pt x="181" y="1040"/>
                      </a:lnTo>
                      <a:lnTo>
                        <a:pt x="214" y="1034"/>
                      </a:lnTo>
                      <a:lnTo>
                        <a:pt x="249" y="1028"/>
                      </a:lnTo>
                      <a:lnTo>
                        <a:pt x="285" y="1024"/>
                      </a:lnTo>
                      <a:lnTo>
                        <a:pt x="322" y="1019"/>
                      </a:lnTo>
                      <a:lnTo>
                        <a:pt x="358" y="1016"/>
                      </a:lnTo>
                      <a:lnTo>
                        <a:pt x="396" y="1013"/>
                      </a:lnTo>
                      <a:lnTo>
                        <a:pt x="437" y="1010"/>
                      </a:lnTo>
                      <a:lnTo>
                        <a:pt x="476" y="1008"/>
                      </a:lnTo>
                      <a:lnTo>
                        <a:pt x="517" y="1006"/>
                      </a:lnTo>
                      <a:lnTo>
                        <a:pt x="559" y="1005"/>
                      </a:lnTo>
                      <a:lnTo>
                        <a:pt x="601" y="1005"/>
                      </a:lnTo>
                      <a:lnTo>
                        <a:pt x="645" y="1005"/>
                      </a:lnTo>
                      <a:lnTo>
                        <a:pt x="690" y="1005"/>
                      </a:lnTo>
                      <a:lnTo>
                        <a:pt x="735" y="1006"/>
                      </a:lnTo>
                      <a:lnTo>
                        <a:pt x="781" y="1008"/>
                      </a:lnTo>
                      <a:lnTo>
                        <a:pt x="827" y="1009"/>
                      </a:lnTo>
                      <a:lnTo>
                        <a:pt x="875" y="1011"/>
                      </a:lnTo>
                      <a:lnTo>
                        <a:pt x="923" y="1013"/>
                      </a:lnTo>
                      <a:lnTo>
                        <a:pt x="971" y="1016"/>
                      </a:lnTo>
                      <a:lnTo>
                        <a:pt x="1021" y="1019"/>
                      </a:lnTo>
                      <a:lnTo>
                        <a:pt x="1070" y="1023"/>
                      </a:lnTo>
                      <a:lnTo>
                        <a:pt x="1121" y="1027"/>
                      </a:lnTo>
                      <a:lnTo>
                        <a:pt x="1225" y="1036"/>
                      </a:lnTo>
                      <a:lnTo>
                        <a:pt x="1331" y="1047"/>
                      </a:lnTo>
                      <a:lnTo>
                        <a:pt x="1439" y="1058"/>
                      </a:lnTo>
                      <a:lnTo>
                        <a:pt x="1549" y="1071"/>
                      </a:lnTo>
                      <a:lnTo>
                        <a:pt x="1661" y="1085"/>
                      </a:lnTo>
                      <a:lnTo>
                        <a:pt x="1776" y="1099"/>
                      </a:lnTo>
                      <a:lnTo>
                        <a:pt x="1891" y="1115"/>
                      </a:lnTo>
                      <a:lnTo>
                        <a:pt x="2008" y="1131"/>
                      </a:lnTo>
                      <a:lnTo>
                        <a:pt x="2127" y="1148"/>
                      </a:lnTo>
                      <a:lnTo>
                        <a:pt x="2247" y="1165"/>
                      </a:lnTo>
                      <a:lnTo>
                        <a:pt x="2369" y="1184"/>
                      </a:lnTo>
                      <a:lnTo>
                        <a:pt x="2491" y="1202"/>
                      </a:lnTo>
                      <a:lnTo>
                        <a:pt x="2614" y="1221"/>
                      </a:lnTo>
                      <a:lnTo>
                        <a:pt x="2739" y="1240"/>
                      </a:lnTo>
                      <a:lnTo>
                        <a:pt x="2990" y="1279"/>
                      </a:lnTo>
                      <a:lnTo>
                        <a:pt x="3241" y="1317"/>
                      </a:lnTo>
                      <a:lnTo>
                        <a:pt x="3301" y="1287"/>
                      </a:lnTo>
                      <a:lnTo>
                        <a:pt x="3359" y="1259"/>
                      </a:lnTo>
                      <a:lnTo>
                        <a:pt x="3414" y="1231"/>
                      </a:lnTo>
                      <a:lnTo>
                        <a:pt x="3467" y="1203"/>
                      </a:lnTo>
                      <a:lnTo>
                        <a:pt x="3518" y="1176"/>
                      </a:lnTo>
                      <a:lnTo>
                        <a:pt x="3566" y="1149"/>
                      </a:lnTo>
                      <a:lnTo>
                        <a:pt x="3613" y="1123"/>
                      </a:lnTo>
                      <a:lnTo>
                        <a:pt x="3658" y="1097"/>
                      </a:lnTo>
                      <a:lnTo>
                        <a:pt x="3701" y="1072"/>
                      </a:lnTo>
                      <a:lnTo>
                        <a:pt x="3742" y="1048"/>
                      </a:lnTo>
                      <a:lnTo>
                        <a:pt x="3783" y="1025"/>
                      </a:lnTo>
                      <a:lnTo>
                        <a:pt x="3821" y="1001"/>
                      </a:lnTo>
                      <a:lnTo>
                        <a:pt x="3859" y="978"/>
                      </a:lnTo>
                      <a:lnTo>
                        <a:pt x="3894" y="956"/>
                      </a:lnTo>
                      <a:lnTo>
                        <a:pt x="3929" y="934"/>
                      </a:lnTo>
                      <a:lnTo>
                        <a:pt x="3964" y="912"/>
                      </a:lnTo>
                      <a:lnTo>
                        <a:pt x="3997" y="891"/>
                      </a:lnTo>
                      <a:lnTo>
                        <a:pt x="4029" y="872"/>
                      </a:lnTo>
                      <a:lnTo>
                        <a:pt x="4091" y="833"/>
                      </a:lnTo>
                      <a:lnTo>
                        <a:pt x="4153" y="795"/>
                      </a:lnTo>
                      <a:lnTo>
                        <a:pt x="4212" y="759"/>
                      </a:lnTo>
                      <a:lnTo>
                        <a:pt x="4272" y="726"/>
                      </a:lnTo>
                      <a:lnTo>
                        <a:pt x="4332" y="693"/>
                      </a:lnTo>
                      <a:lnTo>
                        <a:pt x="4393" y="662"/>
                      </a:lnTo>
                      <a:lnTo>
                        <a:pt x="4426" y="648"/>
                      </a:lnTo>
                      <a:lnTo>
                        <a:pt x="4458" y="633"/>
                      </a:lnTo>
                      <a:lnTo>
                        <a:pt x="4496" y="619"/>
                      </a:lnTo>
                      <a:lnTo>
                        <a:pt x="4534" y="602"/>
                      </a:lnTo>
                      <a:lnTo>
                        <a:pt x="4573" y="587"/>
                      </a:lnTo>
                      <a:lnTo>
                        <a:pt x="4613" y="574"/>
                      </a:lnTo>
                      <a:lnTo>
                        <a:pt x="4655" y="559"/>
                      </a:lnTo>
                      <a:lnTo>
                        <a:pt x="4698" y="544"/>
                      </a:lnTo>
                      <a:lnTo>
                        <a:pt x="4740" y="530"/>
                      </a:lnTo>
                      <a:lnTo>
                        <a:pt x="4784" y="516"/>
                      </a:lnTo>
                      <a:lnTo>
                        <a:pt x="4829" y="502"/>
                      </a:lnTo>
                      <a:lnTo>
                        <a:pt x="4875" y="487"/>
                      </a:lnTo>
                      <a:lnTo>
                        <a:pt x="4921" y="473"/>
                      </a:lnTo>
                      <a:lnTo>
                        <a:pt x="4968" y="458"/>
                      </a:lnTo>
                      <a:lnTo>
                        <a:pt x="5017" y="445"/>
                      </a:lnTo>
                      <a:lnTo>
                        <a:pt x="5066" y="430"/>
                      </a:lnTo>
                      <a:lnTo>
                        <a:pt x="5116" y="415"/>
                      </a:lnTo>
                      <a:lnTo>
                        <a:pt x="5166" y="399"/>
                      </a:lnTo>
                      <a:lnTo>
                        <a:pt x="5218" y="384"/>
                      </a:lnTo>
                      <a:lnTo>
                        <a:pt x="5271" y="366"/>
                      </a:lnTo>
                      <a:lnTo>
                        <a:pt x="5324" y="350"/>
                      </a:lnTo>
                      <a:lnTo>
                        <a:pt x="5378" y="333"/>
                      </a:lnTo>
                      <a:lnTo>
                        <a:pt x="5434" y="315"/>
                      </a:lnTo>
                      <a:lnTo>
                        <a:pt x="5490" y="296"/>
                      </a:lnTo>
                      <a:lnTo>
                        <a:pt x="5547" y="277"/>
                      </a:lnTo>
                      <a:lnTo>
                        <a:pt x="5604" y="257"/>
                      </a:lnTo>
                      <a:lnTo>
                        <a:pt x="5663" y="236"/>
                      </a:lnTo>
                      <a:lnTo>
                        <a:pt x="5723" y="214"/>
                      </a:lnTo>
                      <a:lnTo>
                        <a:pt x="5783" y="191"/>
                      </a:lnTo>
                      <a:lnTo>
                        <a:pt x="5844" y="167"/>
                      </a:lnTo>
                      <a:lnTo>
                        <a:pt x="5906" y="143"/>
                      </a:lnTo>
                      <a:lnTo>
                        <a:pt x="5970" y="117"/>
                      </a:lnTo>
                      <a:lnTo>
                        <a:pt x="6033" y="90"/>
                      </a:lnTo>
                      <a:lnTo>
                        <a:pt x="6097" y="62"/>
                      </a:lnTo>
                      <a:lnTo>
                        <a:pt x="5888" y="64"/>
                      </a:lnTo>
                      <a:lnTo>
                        <a:pt x="5680" y="62"/>
                      </a:lnTo>
                      <a:lnTo>
                        <a:pt x="5473" y="60"/>
                      </a:lnTo>
                      <a:lnTo>
                        <a:pt x="5268" y="56"/>
                      </a:lnTo>
                      <a:lnTo>
                        <a:pt x="5065" y="50"/>
                      </a:lnTo>
                      <a:lnTo>
                        <a:pt x="4865" y="43"/>
                      </a:lnTo>
                      <a:lnTo>
                        <a:pt x="4765" y="38"/>
                      </a:lnTo>
                      <a:lnTo>
                        <a:pt x="4668" y="35"/>
                      </a:lnTo>
                      <a:lnTo>
                        <a:pt x="4570" y="31"/>
                      </a:lnTo>
                      <a:lnTo>
                        <a:pt x="4474" y="28"/>
                      </a:lnTo>
                      <a:lnTo>
                        <a:pt x="4378" y="24"/>
                      </a:lnTo>
                      <a:lnTo>
                        <a:pt x="4283" y="20"/>
                      </a:lnTo>
                      <a:lnTo>
                        <a:pt x="4189" y="18"/>
                      </a:lnTo>
                      <a:lnTo>
                        <a:pt x="4097" y="14"/>
                      </a:lnTo>
                      <a:lnTo>
                        <a:pt x="4006" y="11"/>
                      </a:lnTo>
                      <a:lnTo>
                        <a:pt x="3915" y="8"/>
                      </a:lnTo>
                      <a:lnTo>
                        <a:pt x="3826" y="6"/>
                      </a:lnTo>
                      <a:lnTo>
                        <a:pt x="3739" y="4"/>
                      </a:lnTo>
                      <a:lnTo>
                        <a:pt x="3652" y="3"/>
                      </a:lnTo>
                      <a:lnTo>
                        <a:pt x="3567" y="1"/>
                      </a:lnTo>
                      <a:lnTo>
                        <a:pt x="3484" y="0"/>
                      </a:lnTo>
                      <a:lnTo>
                        <a:pt x="3402" y="0"/>
                      </a:lnTo>
                      <a:lnTo>
                        <a:pt x="3322" y="1"/>
                      </a:lnTo>
                      <a:lnTo>
                        <a:pt x="3242" y="3"/>
                      </a:lnTo>
                      <a:lnTo>
                        <a:pt x="3165" y="5"/>
                      </a:lnTo>
                      <a:lnTo>
                        <a:pt x="3090" y="7"/>
                      </a:lnTo>
                      <a:lnTo>
                        <a:pt x="3090" y="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57373" name="Freeform 9"/>
                <p:cNvSpPr>
                  <a:spLocks noChangeArrowheads="1"/>
                </p:cNvSpPr>
                <p:nvPr/>
              </p:nvSpPr>
              <p:spPr bwMode="auto">
                <a:xfrm>
                  <a:off x="2409" y="2974"/>
                  <a:ext cx="695" cy="168"/>
                </a:xfrm>
                <a:custGeom>
                  <a:avLst/>
                  <a:gdLst>
                    <a:gd name="T0" fmla="*/ 0 w 6199"/>
                    <a:gd name="T1" fmla="*/ 0 h 1278"/>
                    <a:gd name="T2" fmla="*/ 0 w 6199"/>
                    <a:gd name="T3" fmla="*/ 0 h 1278"/>
                    <a:gd name="T4" fmla="*/ 0 w 6199"/>
                    <a:gd name="T5" fmla="*/ 0 h 1278"/>
                    <a:gd name="T6" fmla="*/ 0 w 6199"/>
                    <a:gd name="T7" fmla="*/ 0 h 1278"/>
                    <a:gd name="T8" fmla="*/ 0 w 6199"/>
                    <a:gd name="T9" fmla="*/ 0 h 1278"/>
                    <a:gd name="T10" fmla="*/ 0 w 6199"/>
                    <a:gd name="T11" fmla="*/ 0 h 1278"/>
                    <a:gd name="T12" fmla="*/ 0 w 6199"/>
                    <a:gd name="T13" fmla="*/ 0 h 1278"/>
                    <a:gd name="T14" fmla="*/ 0 w 6199"/>
                    <a:gd name="T15" fmla="*/ 0 h 1278"/>
                    <a:gd name="T16" fmla="*/ 0 w 6199"/>
                    <a:gd name="T17" fmla="*/ 0 h 1278"/>
                    <a:gd name="T18" fmla="*/ 0 w 6199"/>
                    <a:gd name="T19" fmla="*/ 0 h 1278"/>
                    <a:gd name="T20" fmla="*/ 0 w 6199"/>
                    <a:gd name="T21" fmla="*/ 0 h 1278"/>
                    <a:gd name="T22" fmla="*/ 0 w 6199"/>
                    <a:gd name="T23" fmla="*/ 0 h 1278"/>
                    <a:gd name="T24" fmla="*/ 0 w 6199"/>
                    <a:gd name="T25" fmla="*/ 0 h 1278"/>
                    <a:gd name="T26" fmla="*/ 0 w 6199"/>
                    <a:gd name="T27" fmla="*/ 0 h 1278"/>
                    <a:gd name="T28" fmla="*/ 0 w 6199"/>
                    <a:gd name="T29" fmla="*/ 0 h 1278"/>
                    <a:gd name="T30" fmla="*/ 0 w 6199"/>
                    <a:gd name="T31" fmla="*/ 0 h 1278"/>
                    <a:gd name="T32" fmla="*/ 0 w 6199"/>
                    <a:gd name="T33" fmla="*/ 0 h 1278"/>
                    <a:gd name="T34" fmla="*/ 0 w 6199"/>
                    <a:gd name="T35" fmla="*/ 0 h 1278"/>
                    <a:gd name="T36" fmla="*/ 0 w 6199"/>
                    <a:gd name="T37" fmla="*/ 0 h 1278"/>
                    <a:gd name="T38" fmla="*/ 0 w 6199"/>
                    <a:gd name="T39" fmla="*/ 0 h 1278"/>
                    <a:gd name="T40" fmla="*/ 0 w 6199"/>
                    <a:gd name="T41" fmla="*/ 0 h 1278"/>
                    <a:gd name="T42" fmla="*/ 0 w 6199"/>
                    <a:gd name="T43" fmla="*/ 0 h 1278"/>
                    <a:gd name="T44" fmla="*/ 0 w 6199"/>
                    <a:gd name="T45" fmla="*/ 0 h 1278"/>
                    <a:gd name="T46" fmla="*/ 0 w 6199"/>
                    <a:gd name="T47" fmla="*/ 0 h 1278"/>
                    <a:gd name="T48" fmla="*/ 0 w 6199"/>
                    <a:gd name="T49" fmla="*/ 0 h 1278"/>
                    <a:gd name="T50" fmla="*/ 0 w 6199"/>
                    <a:gd name="T51" fmla="*/ 0 h 1278"/>
                    <a:gd name="T52" fmla="*/ 0 w 6199"/>
                    <a:gd name="T53" fmla="*/ 0 h 1278"/>
                    <a:gd name="T54" fmla="*/ 0 w 6199"/>
                    <a:gd name="T55" fmla="*/ 0 h 1278"/>
                    <a:gd name="T56" fmla="*/ 0 w 6199"/>
                    <a:gd name="T57" fmla="*/ 0 h 1278"/>
                    <a:gd name="T58" fmla="*/ 0 w 6199"/>
                    <a:gd name="T59" fmla="*/ 0 h 1278"/>
                    <a:gd name="T60" fmla="*/ 0 w 6199"/>
                    <a:gd name="T61" fmla="*/ 0 h 1278"/>
                    <a:gd name="T62" fmla="*/ 0 w 6199"/>
                    <a:gd name="T63" fmla="*/ 0 h 1278"/>
                    <a:gd name="T64" fmla="*/ 0 w 6199"/>
                    <a:gd name="T65" fmla="*/ 0 h 1278"/>
                    <a:gd name="T66" fmla="*/ 0 w 6199"/>
                    <a:gd name="T67" fmla="*/ 0 h 1278"/>
                    <a:gd name="T68" fmla="*/ 0 w 6199"/>
                    <a:gd name="T69" fmla="*/ 0 h 1278"/>
                    <a:gd name="T70" fmla="*/ 0 w 6199"/>
                    <a:gd name="T71" fmla="*/ 0 h 1278"/>
                    <a:gd name="T72" fmla="*/ 0 w 6199"/>
                    <a:gd name="T73" fmla="*/ 0 h 1278"/>
                    <a:gd name="T74" fmla="*/ 0 w 6199"/>
                    <a:gd name="T75" fmla="*/ 0 h 1278"/>
                    <a:gd name="T76" fmla="*/ 0 w 6199"/>
                    <a:gd name="T77" fmla="*/ 0 h 1278"/>
                    <a:gd name="T78" fmla="*/ 0 w 6199"/>
                    <a:gd name="T79" fmla="*/ 0 h 1278"/>
                    <a:gd name="T80" fmla="*/ 0 w 6199"/>
                    <a:gd name="T81" fmla="*/ 0 h 1278"/>
                    <a:gd name="T82" fmla="*/ 0 w 6199"/>
                    <a:gd name="T83" fmla="*/ 0 h 1278"/>
                    <a:gd name="T84" fmla="*/ 0 w 6199"/>
                    <a:gd name="T85" fmla="*/ 0 h 1278"/>
                    <a:gd name="T86" fmla="*/ 0 w 6199"/>
                    <a:gd name="T87" fmla="*/ 0 h 1278"/>
                    <a:gd name="T88" fmla="*/ 0 w 6199"/>
                    <a:gd name="T89" fmla="*/ 0 h 1278"/>
                    <a:gd name="T90" fmla="*/ 0 w 6199"/>
                    <a:gd name="T91" fmla="*/ 0 h 1278"/>
                    <a:gd name="T92" fmla="*/ 0 w 6199"/>
                    <a:gd name="T93" fmla="*/ 0 h 1278"/>
                    <a:gd name="T94" fmla="*/ 0 w 6199"/>
                    <a:gd name="T95" fmla="*/ 0 h 1278"/>
                    <a:gd name="T96" fmla="*/ 0 w 6199"/>
                    <a:gd name="T97" fmla="*/ 0 h 1278"/>
                    <a:gd name="T98" fmla="*/ 0 w 6199"/>
                    <a:gd name="T99" fmla="*/ 0 h 1278"/>
                    <a:gd name="T100" fmla="*/ 0 w 6199"/>
                    <a:gd name="T101" fmla="*/ 0 h 1278"/>
                    <a:gd name="T102" fmla="*/ 0 w 6199"/>
                    <a:gd name="T103" fmla="*/ 0 h 1278"/>
                    <a:gd name="T104" fmla="*/ 0 w 6199"/>
                    <a:gd name="T105" fmla="*/ 0 h 1278"/>
                    <a:gd name="T106" fmla="*/ 0 w 6199"/>
                    <a:gd name="T107" fmla="*/ 0 h 1278"/>
                    <a:gd name="T108" fmla="*/ 0 w 6199"/>
                    <a:gd name="T109" fmla="*/ 0 h 1278"/>
                    <a:gd name="T110" fmla="*/ 0 w 6199"/>
                    <a:gd name="T111" fmla="*/ 0 h 1278"/>
                    <a:gd name="T112" fmla="*/ 0 w 6199"/>
                    <a:gd name="T113" fmla="*/ 0 h 1278"/>
                    <a:gd name="T114" fmla="*/ 0 w 6199"/>
                    <a:gd name="T115" fmla="*/ 0 h 1278"/>
                    <a:gd name="T116" fmla="*/ 0 w 6199"/>
                    <a:gd name="T117" fmla="*/ 0 h 1278"/>
                    <a:gd name="T118" fmla="*/ 0 w 6199"/>
                    <a:gd name="T119" fmla="*/ 0 h 1278"/>
                    <a:gd name="T120" fmla="*/ 0 w 6199"/>
                    <a:gd name="T121" fmla="*/ 0 h 1278"/>
                    <a:gd name="T122" fmla="*/ 0 w 6199"/>
                    <a:gd name="T123" fmla="*/ 0 h 1278"/>
                    <a:gd name="T124" fmla="*/ 0 w 6199"/>
                    <a:gd name="T125" fmla="*/ 0 h 1278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6199"/>
                    <a:gd name="T190" fmla="*/ 0 h 1278"/>
                    <a:gd name="T191" fmla="*/ 6199 w 6199"/>
                    <a:gd name="T192" fmla="*/ 1278 h 1278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6199" h="1278">
                      <a:moveTo>
                        <a:pt x="0" y="1076"/>
                      </a:moveTo>
                      <a:lnTo>
                        <a:pt x="4" y="1069"/>
                      </a:lnTo>
                      <a:lnTo>
                        <a:pt x="9" y="1064"/>
                      </a:lnTo>
                      <a:lnTo>
                        <a:pt x="13" y="1059"/>
                      </a:lnTo>
                      <a:lnTo>
                        <a:pt x="19" y="1056"/>
                      </a:lnTo>
                      <a:lnTo>
                        <a:pt x="24" y="1054"/>
                      </a:lnTo>
                      <a:lnTo>
                        <a:pt x="30" y="1050"/>
                      </a:lnTo>
                      <a:lnTo>
                        <a:pt x="35" y="1047"/>
                      </a:lnTo>
                      <a:lnTo>
                        <a:pt x="40" y="1044"/>
                      </a:lnTo>
                      <a:lnTo>
                        <a:pt x="46" y="1041"/>
                      </a:lnTo>
                      <a:lnTo>
                        <a:pt x="51" y="1039"/>
                      </a:lnTo>
                      <a:lnTo>
                        <a:pt x="57" y="1035"/>
                      </a:lnTo>
                      <a:lnTo>
                        <a:pt x="62" y="1033"/>
                      </a:lnTo>
                      <a:lnTo>
                        <a:pt x="68" y="1031"/>
                      </a:lnTo>
                      <a:lnTo>
                        <a:pt x="73" y="1027"/>
                      </a:lnTo>
                      <a:lnTo>
                        <a:pt x="79" y="1025"/>
                      </a:lnTo>
                      <a:lnTo>
                        <a:pt x="85" y="1023"/>
                      </a:lnTo>
                      <a:lnTo>
                        <a:pt x="91" y="1020"/>
                      </a:lnTo>
                      <a:lnTo>
                        <a:pt x="96" y="1018"/>
                      </a:lnTo>
                      <a:lnTo>
                        <a:pt x="102" y="1016"/>
                      </a:lnTo>
                      <a:lnTo>
                        <a:pt x="108" y="1013"/>
                      </a:lnTo>
                      <a:lnTo>
                        <a:pt x="114" y="1011"/>
                      </a:lnTo>
                      <a:lnTo>
                        <a:pt x="119" y="1009"/>
                      </a:lnTo>
                      <a:lnTo>
                        <a:pt x="125" y="1006"/>
                      </a:lnTo>
                      <a:lnTo>
                        <a:pt x="131" y="1004"/>
                      </a:lnTo>
                      <a:lnTo>
                        <a:pt x="137" y="1002"/>
                      </a:lnTo>
                      <a:lnTo>
                        <a:pt x="142" y="1000"/>
                      </a:lnTo>
                      <a:lnTo>
                        <a:pt x="148" y="997"/>
                      </a:lnTo>
                      <a:lnTo>
                        <a:pt x="154" y="996"/>
                      </a:lnTo>
                      <a:lnTo>
                        <a:pt x="160" y="994"/>
                      </a:lnTo>
                      <a:lnTo>
                        <a:pt x="167" y="992"/>
                      </a:lnTo>
                      <a:lnTo>
                        <a:pt x="172" y="989"/>
                      </a:lnTo>
                      <a:lnTo>
                        <a:pt x="178" y="988"/>
                      </a:lnTo>
                      <a:lnTo>
                        <a:pt x="184" y="986"/>
                      </a:lnTo>
                      <a:lnTo>
                        <a:pt x="190" y="983"/>
                      </a:lnTo>
                      <a:lnTo>
                        <a:pt x="195" y="982"/>
                      </a:lnTo>
                      <a:lnTo>
                        <a:pt x="202" y="980"/>
                      </a:lnTo>
                      <a:lnTo>
                        <a:pt x="208" y="979"/>
                      </a:lnTo>
                      <a:lnTo>
                        <a:pt x="214" y="977"/>
                      </a:lnTo>
                      <a:lnTo>
                        <a:pt x="220" y="974"/>
                      </a:lnTo>
                      <a:lnTo>
                        <a:pt x="225" y="973"/>
                      </a:lnTo>
                      <a:lnTo>
                        <a:pt x="232" y="971"/>
                      </a:lnTo>
                      <a:lnTo>
                        <a:pt x="238" y="970"/>
                      </a:lnTo>
                      <a:lnTo>
                        <a:pt x="244" y="967"/>
                      </a:lnTo>
                      <a:lnTo>
                        <a:pt x="251" y="966"/>
                      </a:lnTo>
                      <a:lnTo>
                        <a:pt x="257" y="965"/>
                      </a:lnTo>
                      <a:lnTo>
                        <a:pt x="262" y="963"/>
                      </a:lnTo>
                      <a:lnTo>
                        <a:pt x="268" y="962"/>
                      </a:lnTo>
                      <a:lnTo>
                        <a:pt x="275" y="959"/>
                      </a:lnTo>
                      <a:lnTo>
                        <a:pt x="281" y="958"/>
                      </a:lnTo>
                      <a:lnTo>
                        <a:pt x="286" y="957"/>
                      </a:lnTo>
                      <a:lnTo>
                        <a:pt x="293" y="955"/>
                      </a:lnTo>
                      <a:lnTo>
                        <a:pt x="299" y="954"/>
                      </a:lnTo>
                      <a:lnTo>
                        <a:pt x="305" y="952"/>
                      </a:lnTo>
                      <a:lnTo>
                        <a:pt x="312" y="951"/>
                      </a:lnTo>
                      <a:lnTo>
                        <a:pt x="318" y="949"/>
                      </a:lnTo>
                      <a:lnTo>
                        <a:pt x="325" y="948"/>
                      </a:lnTo>
                      <a:lnTo>
                        <a:pt x="330" y="947"/>
                      </a:lnTo>
                      <a:lnTo>
                        <a:pt x="336" y="945"/>
                      </a:lnTo>
                      <a:lnTo>
                        <a:pt x="343" y="944"/>
                      </a:lnTo>
                      <a:lnTo>
                        <a:pt x="349" y="942"/>
                      </a:lnTo>
                      <a:lnTo>
                        <a:pt x="356" y="941"/>
                      </a:lnTo>
                      <a:lnTo>
                        <a:pt x="361" y="940"/>
                      </a:lnTo>
                      <a:lnTo>
                        <a:pt x="367" y="939"/>
                      </a:lnTo>
                      <a:lnTo>
                        <a:pt x="374" y="937"/>
                      </a:lnTo>
                      <a:lnTo>
                        <a:pt x="380" y="936"/>
                      </a:lnTo>
                      <a:lnTo>
                        <a:pt x="387" y="935"/>
                      </a:lnTo>
                      <a:lnTo>
                        <a:pt x="392" y="934"/>
                      </a:lnTo>
                      <a:lnTo>
                        <a:pt x="399" y="933"/>
                      </a:lnTo>
                      <a:lnTo>
                        <a:pt x="405" y="932"/>
                      </a:lnTo>
                      <a:lnTo>
                        <a:pt x="412" y="931"/>
                      </a:lnTo>
                      <a:lnTo>
                        <a:pt x="418" y="929"/>
                      </a:lnTo>
                      <a:lnTo>
                        <a:pt x="425" y="928"/>
                      </a:lnTo>
                      <a:lnTo>
                        <a:pt x="431" y="927"/>
                      </a:lnTo>
                      <a:lnTo>
                        <a:pt x="437" y="926"/>
                      </a:lnTo>
                      <a:lnTo>
                        <a:pt x="443" y="925"/>
                      </a:lnTo>
                      <a:lnTo>
                        <a:pt x="450" y="924"/>
                      </a:lnTo>
                      <a:lnTo>
                        <a:pt x="456" y="922"/>
                      </a:lnTo>
                      <a:lnTo>
                        <a:pt x="463" y="922"/>
                      </a:lnTo>
                      <a:lnTo>
                        <a:pt x="470" y="921"/>
                      </a:lnTo>
                      <a:lnTo>
                        <a:pt x="475" y="920"/>
                      </a:lnTo>
                      <a:lnTo>
                        <a:pt x="482" y="919"/>
                      </a:lnTo>
                      <a:lnTo>
                        <a:pt x="488" y="918"/>
                      </a:lnTo>
                      <a:lnTo>
                        <a:pt x="495" y="918"/>
                      </a:lnTo>
                      <a:lnTo>
                        <a:pt x="501" y="917"/>
                      </a:lnTo>
                      <a:lnTo>
                        <a:pt x="508" y="916"/>
                      </a:lnTo>
                      <a:lnTo>
                        <a:pt x="515" y="914"/>
                      </a:lnTo>
                      <a:lnTo>
                        <a:pt x="520" y="914"/>
                      </a:lnTo>
                      <a:lnTo>
                        <a:pt x="527" y="913"/>
                      </a:lnTo>
                      <a:lnTo>
                        <a:pt x="533" y="912"/>
                      </a:lnTo>
                      <a:lnTo>
                        <a:pt x="540" y="911"/>
                      </a:lnTo>
                      <a:lnTo>
                        <a:pt x="547" y="911"/>
                      </a:lnTo>
                      <a:lnTo>
                        <a:pt x="553" y="910"/>
                      </a:lnTo>
                      <a:lnTo>
                        <a:pt x="560" y="910"/>
                      </a:lnTo>
                      <a:lnTo>
                        <a:pt x="566" y="909"/>
                      </a:lnTo>
                      <a:lnTo>
                        <a:pt x="572" y="907"/>
                      </a:lnTo>
                      <a:lnTo>
                        <a:pt x="579" y="907"/>
                      </a:lnTo>
                      <a:lnTo>
                        <a:pt x="586" y="906"/>
                      </a:lnTo>
                      <a:lnTo>
                        <a:pt x="592" y="906"/>
                      </a:lnTo>
                      <a:lnTo>
                        <a:pt x="599" y="905"/>
                      </a:lnTo>
                      <a:lnTo>
                        <a:pt x="606" y="905"/>
                      </a:lnTo>
                      <a:lnTo>
                        <a:pt x="611" y="904"/>
                      </a:lnTo>
                      <a:lnTo>
                        <a:pt x="618" y="904"/>
                      </a:lnTo>
                      <a:lnTo>
                        <a:pt x="625" y="903"/>
                      </a:lnTo>
                      <a:lnTo>
                        <a:pt x="632" y="903"/>
                      </a:lnTo>
                      <a:lnTo>
                        <a:pt x="638" y="902"/>
                      </a:lnTo>
                      <a:lnTo>
                        <a:pt x="645" y="902"/>
                      </a:lnTo>
                      <a:lnTo>
                        <a:pt x="652" y="901"/>
                      </a:lnTo>
                      <a:lnTo>
                        <a:pt x="657" y="901"/>
                      </a:lnTo>
                      <a:lnTo>
                        <a:pt x="664" y="899"/>
                      </a:lnTo>
                      <a:lnTo>
                        <a:pt x="671" y="899"/>
                      </a:lnTo>
                      <a:lnTo>
                        <a:pt x="678" y="899"/>
                      </a:lnTo>
                      <a:lnTo>
                        <a:pt x="684" y="898"/>
                      </a:lnTo>
                      <a:lnTo>
                        <a:pt x="691" y="898"/>
                      </a:lnTo>
                      <a:lnTo>
                        <a:pt x="698" y="898"/>
                      </a:lnTo>
                      <a:lnTo>
                        <a:pt x="705" y="897"/>
                      </a:lnTo>
                      <a:lnTo>
                        <a:pt x="710" y="897"/>
                      </a:lnTo>
                      <a:lnTo>
                        <a:pt x="717" y="897"/>
                      </a:lnTo>
                      <a:lnTo>
                        <a:pt x="724" y="896"/>
                      </a:lnTo>
                      <a:lnTo>
                        <a:pt x="731" y="896"/>
                      </a:lnTo>
                      <a:lnTo>
                        <a:pt x="737" y="896"/>
                      </a:lnTo>
                      <a:lnTo>
                        <a:pt x="744" y="896"/>
                      </a:lnTo>
                      <a:lnTo>
                        <a:pt x="751" y="895"/>
                      </a:lnTo>
                      <a:lnTo>
                        <a:pt x="758" y="895"/>
                      </a:lnTo>
                      <a:lnTo>
                        <a:pt x="765" y="895"/>
                      </a:lnTo>
                      <a:lnTo>
                        <a:pt x="770" y="895"/>
                      </a:lnTo>
                      <a:lnTo>
                        <a:pt x="777" y="894"/>
                      </a:lnTo>
                      <a:lnTo>
                        <a:pt x="784" y="894"/>
                      </a:lnTo>
                      <a:lnTo>
                        <a:pt x="791" y="894"/>
                      </a:lnTo>
                      <a:lnTo>
                        <a:pt x="798" y="894"/>
                      </a:lnTo>
                      <a:lnTo>
                        <a:pt x="804" y="894"/>
                      </a:lnTo>
                      <a:lnTo>
                        <a:pt x="811" y="894"/>
                      </a:lnTo>
                      <a:lnTo>
                        <a:pt x="818" y="894"/>
                      </a:lnTo>
                      <a:lnTo>
                        <a:pt x="825" y="893"/>
                      </a:lnTo>
                      <a:lnTo>
                        <a:pt x="831" y="893"/>
                      </a:lnTo>
                      <a:lnTo>
                        <a:pt x="838" y="893"/>
                      </a:lnTo>
                      <a:lnTo>
                        <a:pt x="844" y="893"/>
                      </a:lnTo>
                      <a:lnTo>
                        <a:pt x="851" y="893"/>
                      </a:lnTo>
                      <a:lnTo>
                        <a:pt x="858" y="893"/>
                      </a:lnTo>
                      <a:lnTo>
                        <a:pt x="865" y="893"/>
                      </a:lnTo>
                      <a:lnTo>
                        <a:pt x="872" y="893"/>
                      </a:lnTo>
                      <a:lnTo>
                        <a:pt x="879" y="893"/>
                      </a:lnTo>
                      <a:lnTo>
                        <a:pt x="886" y="893"/>
                      </a:lnTo>
                      <a:lnTo>
                        <a:pt x="891" y="893"/>
                      </a:lnTo>
                      <a:lnTo>
                        <a:pt x="898" y="893"/>
                      </a:lnTo>
                      <a:lnTo>
                        <a:pt x="905" y="893"/>
                      </a:lnTo>
                      <a:lnTo>
                        <a:pt x="912" y="893"/>
                      </a:lnTo>
                      <a:lnTo>
                        <a:pt x="919" y="893"/>
                      </a:lnTo>
                      <a:lnTo>
                        <a:pt x="926" y="893"/>
                      </a:lnTo>
                      <a:lnTo>
                        <a:pt x="933" y="893"/>
                      </a:lnTo>
                      <a:lnTo>
                        <a:pt x="940" y="893"/>
                      </a:lnTo>
                      <a:lnTo>
                        <a:pt x="947" y="893"/>
                      </a:lnTo>
                      <a:lnTo>
                        <a:pt x="952" y="894"/>
                      </a:lnTo>
                      <a:lnTo>
                        <a:pt x="959" y="894"/>
                      </a:lnTo>
                      <a:lnTo>
                        <a:pt x="966" y="894"/>
                      </a:lnTo>
                      <a:lnTo>
                        <a:pt x="973" y="894"/>
                      </a:lnTo>
                      <a:lnTo>
                        <a:pt x="980" y="894"/>
                      </a:lnTo>
                      <a:lnTo>
                        <a:pt x="987" y="894"/>
                      </a:lnTo>
                      <a:lnTo>
                        <a:pt x="994" y="894"/>
                      </a:lnTo>
                      <a:lnTo>
                        <a:pt x="1001" y="895"/>
                      </a:lnTo>
                      <a:lnTo>
                        <a:pt x="1008" y="895"/>
                      </a:lnTo>
                      <a:lnTo>
                        <a:pt x="1015" y="895"/>
                      </a:lnTo>
                      <a:lnTo>
                        <a:pt x="1022" y="895"/>
                      </a:lnTo>
                      <a:lnTo>
                        <a:pt x="1027" y="895"/>
                      </a:lnTo>
                      <a:lnTo>
                        <a:pt x="1034" y="896"/>
                      </a:lnTo>
                      <a:lnTo>
                        <a:pt x="1041" y="896"/>
                      </a:lnTo>
                      <a:lnTo>
                        <a:pt x="1048" y="896"/>
                      </a:lnTo>
                      <a:lnTo>
                        <a:pt x="1055" y="896"/>
                      </a:lnTo>
                      <a:lnTo>
                        <a:pt x="1062" y="897"/>
                      </a:lnTo>
                      <a:lnTo>
                        <a:pt x="1069" y="897"/>
                      </a:lnTo>
                      <a:lnTo>
                        <a:pt x="1076" y="897"/>
                      </a:lnTo>
                      <a:lnTo>
                        <a:pt x="1083" y="898"/>
                      </a:lnTo>
                      <a:lnTo>
                        <a:pt x="1090" y="898"/>
                      </a:lnTo>
                      <a:lnTo>
                        <a:pt x="1096" y="898"/>
                      </a:lnTo>
                      <a:lnTo>
                        <a:pt x="1103" y="899"/>
                      </a:lnTo>
                      <a:lnTo>
                        <a:pt x="1110" y="899"/>
                      </a:lnTo>
                      <a:lnTo>
                        <a:pt x="1117" y="899"/>
                      </a:lnTo>
                      <a:lnTo>
                        <a:pt x="1131" y="901"/>
                      </a:lnTo>
                      <a:lnTo>
                        <a:pt x="1145" y="902"/>
                      </a:lnTo>
                      <a:lnTo>
                        <a:pt x="1159" y="903"/>
                      </a:lnTo>
                      <a:lnTo>
                        <a:pt x="1171" y="903"/>
                      </a:lnTo>
                      <a:lnTo>
                        <a:pt x="1185" y="904"/>
                      </a:lnTo>
                      <a:lnTo>
                        <a:pt x="1199" y="905"/>
                      </a:lnTo>
                      <a:lnTo>
                        <a:pt x="1213" y="906"/>
                      </a:lnTo>
                      <a:lnTo>
                        <a:pt x="1227" y="907"/>
                      </a:lnTo>
                      <a:lnTo>
                        <a:pt x="1240" y="909"/>
                      </a:lnTo>
                      <a:lnTo>
                        <a:pt x="1254" y="910"/>
                      </a:lnTo>
                      <a:lnTo>
                        <a:pt x="1268" y="911"/>
                      </a:lnTo>
                      <a:lnTo>
                        <a:pt x="1282" y="912"/>
                      </a:lnTo>
                      <a:lnTo>
                        <a:pt x="1296" y="913"/>
                      </a:lnTo>
                      <a:lnTo>
                        <a:pt x="1310" y="916"/>
                      </a:lnTo>
                      <a:lnTo>
                        <a:pt x="1323" y="917"/>
                      </a:lnTo>
                      <a:lnTo>
                        <a:pt x="1337" y="918"/>
                      </a:lnTo>
                      <a:lnTo>
                        <a:pt x="1351" y="919"/>
                      </a:lnTo>
                      <a:lnTo>
                        <a:pt x="1365" y="921"/>
                      </a:lnTo>
                      <a:lnTo>
                        <a:pt x="1379" y="922"/>
                      </a:lnTo>
                      <a:lnTo>
                        <a:pt x="1393" y="924"/>
                      </a:lnTo>
                      <a:lnTo>
                        <a:pt x="1406" y="926"/>
                      </a:lnTo>
                      <a:lnTo>
                        <a:pt x="1420" y="927"/>
                      </a:lnTo>
                      <a:lnTo>
                        <a:pt x="1434" y="929"/>
                      </a:lnTo>
                      <a:lnTo>
                        <a:pt x="1448" y="931"/>
                      </a:lnTo>
                      <a:lnTo>
                        <a:pt x="1462" y="933"/>
                      </a:lnTo>
                      <a:lnTo>
                        <a:pt x="1476" y="934"/>
                      </a:lnTo>
                      <a:lnTo>
                        <a:pt x="1489" y="936"/>
                      </a:lnTo>
                      <a:lnTo>
                        <a:pt x="1503" y="937"/>
                      </a:lnTo>
                      <a:lnTo>
                        <a:pt x="1517" y="940"/>
                      </a:lnTo>
                      <a:lnTo>
                        <a:pt x="1531" y="941"/>
                      </a:lnTo>
                      <a:lnTo>
                        <a:pt x="1545" y="943"/>
                      </a:lnTo>
                      <a:lnTo>
                        <a:pt x="1558" y="944"/>
                      </a:lnTo>
                      <a:lnTo>
                        <a:pt x="1572" y="947"/>
                      </a:lnTo>
                      <a:lnTo>
                        <a:pt x="1586" y="949"/>
                      </a:lnTo>
                      <a:lnTo>
                        <a:pt x="1600" y="950"/>
                      </a:lnTo>
                      <a:lnTo>
                        <a:pt x="1614" y="952"/>
                      </a:lnTo>
                      <a:lnTo>
                        <a:pt x="1628" y="955"/>
                      </a:lnTo>
                      <a:lnTo>
                        <a:pt x="1641" y="956"/>
                      </a:lnTo>
                      <a:lnTo>
                        <a:pt x="1655" y="958"/>
                      </a:lnTo>
                      <a:lnTo>
                        <a:pt x="1669" y="960"/>
                      </a:lnTo>
                      <a:lnTo>
                        <a:pt x="1683" y="963"/>
                      </a:lnTo>
                      <a:lnTo>
                        <a:pt x="1697" y="964"/>
                      </a:lnTo>
                      <a:lnTo>
                        <a:pt x="1711" y="966"/>
                      </a:lnTo>
                      <a:lnTo>
                        <a:pt x="1724" y="969"/>
                      </a:lnTo>
                      <a:lnTo>
                        <a:pt x="1738" y="971"/>
                      </a:lnTo>
                      <a:lnTo>
                        <a:pt x="1752" y="973"/>
                      </a:lnTo>
                      <a:lnTo>
                        <a:pt x="1766" y="974"/>
                      </a:lnTo>
                      <a:lnTo>
                        <a:pt x="1780" y="977"/>
                      </a:lnTo>
                      <a:lnTo>
                        <a:pt x="1794" y="979"/>
                      </a:lnTo>
                      <a:lnTo>
                        <a:pt x="1807" y="981"/>
                      </a:lnTo>
                      <a:lnTo>
                        <a:pt x="1821" y="983"/>
                      </a:lnTo>
                      <a:lnTo>
                        <a:pt x="1835" y="986"/>
                      </a:lnTo>
                      <a:lnTo>
                        <a:pt x="1849" y="988"/>
                      </a:lnTo>
                      <a:lnTo>
                        <a:pt x="1863" y="989"/>
                      </a:lnTo>
                      <a:lnTo>
                        <a:pt x="1876" y="992"/>
                      </a:lnTo>
                      <a:lnTo>
                        <a:pt x="1890" y="994"/>
                      </a:lnTo>
                      <a:lnTo>
                        <a:pt x="1918" y="998"/>
                      </a:lnTo>
                      <a:lnTo>
                        <a:pt x="1946" y="1003"/>
                      </a:lnTo>
                      <a:lnTo>
                        <a:pt x="1972" y="1008"/>
                      </a:lnTo>
                      <a:lnTo>
                        <a:pt x="2000" y="1012"/>
                      </a:lnTo>
                      <a:lnTo>
                        <a:pt x="2027" y="1017"/>
                      </a:lnTo>
                      <a:lnTo>
                        <a:pt x="2055" y="1021"/>
                      </a:lnTo>
                      <a:lnTo>
                        <a:pt x="2082" y="1026"/>
                      </a:lnTo>
                      <a:lnTo>
                        <a:pt x="2109" y="1030"/>
                      </a:lnTo>
                      <a:lnTo>
                        <a:pt x="2123" y="1032"/>
                      </a:lnTo>
                      <a:lnTo>
                        <a:pt x="2136" y="1034"/>
                      </a:lnTo>
                      <a:lnTo>
                        <a:pt x="2150" y="1036"/>
                      </a:lnTo>
                      <a:lnTo>
                        <a:pt x="2163" y="1039"/>
                      </a:lnTo>
                      <a:lnTo>
                        <a:pt x="2177" y="1041"/>
                      </a:lnTo>
                      <a:lnTo>
                        <a:pt x="2190" y="1043"/>
                      </a:lnTo>
                      <a:lnTo>
                        <a:pt x="2204" y="1046"/>
                      </a:lnTo>
                      <a:lnTo>
                        <a:pt x="2218" y="1048"/>
                      </a:lnTo>
                      <a:lnTo>
                        <a:pt x="2230" y="1050"/>
                      </a:lnTo>
                      <a:lnTo>
                        <a:pt x="2244" y="1053"/>
                      </a:lnTo>
                      <a:lnTo>
                        <a:pt x="2258" y="1055"/>
                      </a:lnTo>
                      <a:lnTo>
                        <a:pt x="2271" y="1057"/>
                      </a:lnTo>
                      <a:lnTo>
                        <a:pt x="2284" y="1059"/>
                      </a:lnTo>
                      <a:lnTo>
                        <a:pt x="2298" y="1062"/>
                      </a:lnTo>
                      <a:lnTo>
                        <a:pt x="2311" y="1064"/>
                      </a:lnTo>
                      <a:lnTo>
                        <a:pt x="2325" y="1066"/>
                      </a:lnTo>
                      <a:lnTo>
                        <a:pt x="2337" y="1069"/>
                      </a:lnTo>
                      <a:lnTo>
                        <a:pt x="2351" y="1070"/>
                      </a:lnTo>
                      <a:lnTo>
                        <a:pt x="2364" y="1072"/>
                      </a:lnTo>
                      <a:lnTo>
                        <a:pt x="2378" y="1074"/>
                      </a:lnTo>
                      <a:lnTo>
                        <a:pt x="2390" y="1077"/>
                      </a:lnTo>
                      <a:lnTo>
                        <a:pt x="2404" y="1079"/>
                      </a:lnTo>
                      <a:lnTo>
                        <a:pt x="2417" y="1081"/>
                      </a:lnTo>
                      <a:lnTo>
                        <a:pt x="2431" y="1084"/>
                      </a:lnTo>
                      <a:lnTo>
                        <a:pt x="2443" y="1086"/>
                      </a:lnTo>
                      <a:lnTo>
                        <a:pt x="2457" y="1087"/>
                      </a:lnTo>
                      <a:lnTo>
                        <a:pt x="2470" y="1089"/>
                      </a:lnTo>
                      <a:lnTo>
                        <a:pt x="2483" y="1092"/>
                      </a:lnTo>
                      <a:lnTo>
                        <a:pt x="2496" y="1094"/>
                      </a:lnTo>
                      <a:lnTo>
                        <a:pt x="2509" y="1096"/>
                      </a:lnTo>
                      <a:lnTo>
                        <a:pt x="2522" y="1097"/>
                      </a:lnTo>
                      <a:lnTo>
                        <a:pt x="2536" y="1100"/>
                      </a:lnTo>
                      <a:lnTo>
                        <a:pt x="2548" y="1102"/>
                      </a:lnTo>
                      <a:lnTo>
                        <a:pt x="2561" y="1104"/>
                      </a:lnTo>
                      <a:lnTo>
                        <a:pt x="2574" y="1106"/>
                      </a:lnTo>
                      <a:lnTo>
                        <a:pt x="2587" y="1108"/>
                      </a:lnTo>
                      <a:lnTo>
                        <a:pt x="2600" y="1110"/>
                      </a:lnTo>
                      <a:lnTo>
                        <a:pt x="2613" y="1112"/>
                      </a:lnTo>
                      <a:lnTo>
                        <a:pt x="2625" y="1114"/>
                      </a:lnTo>
                      <a:lnTo>
                        <a:pt x="2638" y="1116"/>
                      </a:lnTo>
                      <a:lnTo>
                        <a:pt x="2651" y="1117"/>
                      </a:lnTo>
                      <a:lnTo>
                        <a:pt x="2663" y="1119"/>
                      </a:lnTo>
                      <a:lnTo>
                        <a:pt x="2677" y="1122"/>
                      </a:lnTo>
                      <a:lnTo>
                        <a:pt x="2690" y="1123"/>
                      </a:lnTo>
                      <a:lnTo>
                        <a:pt x="2703" y="1125"/>
                      </a:lnTo>
                      <a:lnTo>
                        <a:pt x="2715" y="1126"/>
                      </a:lnTo>
                      <a:lnTo>
                        <a:pt x="2728" y="1129"/>
                      </a:lnTo>
                      <a:lnTo>
                        <a:pt x="2741" y="1130"/>
                      </a:lnTo>
                      <a:lnTo>
                        <a:pt x="2752" y="1132"/>
                      </a:lnTo>
                      <a:lnTo>
                        <a:pt x="2765" y="1133"/>
                      </a:lnTo>
                      <a:lnTo>
                        <a:pt x="2778" y="1135"/>
                      </a:lnTo>
                      <a:lnTo>
                        <a:pt x="2790" y="1137"/>
                      </a:lnTo>
                      <a:lnTo>
                        <a:pt x="2803" y="1139"/>
                      </a:lnTo>
                      <a:lnTo>
                        <a:pt x="2816" y="1140"/>
                      </a:lnTo>
                      <a:lnTo>
                        <a:pt x="2827" y="1141"/>
                      </a:lnTo>
                      <a:lnTo>
                        <a:pt x="2840" y="1143"/>
                      </a:lnTo>
                      <a:lnTo>
                        <a:pt x="2852" y="1145"/>
                      </a:lnTo>
                      <a:lnTo>
                        <a:pt x="2865" y="1146"/>
                      </a:lnTo>
                      <a:lnTo>
                        <a:pt x="2877" y="1148"/>
                      </a:lnTo>
                      <a:lnTo>
                        <a:pt x="2889" y="1149"/>
                      </a:lnTo>
                      <a:lnTo>
                        <a:pt x="2901" y="1150"/>
                      </a:lnTo>
                      <a:lnTo>
                        <a:pt x="2913" y="1152"/>
                      </a:lnTo>
                      <a:lnTo>
                        <a:pt x="2926" y="1153"/>
                      </a:lnTo>
                      <a:lnTo>
                        <a:pt x="2938" y="1155"/>
                      </a:lnTo>
                      <a:lnTo>
                        <a:pt x="2950" y="1156"/>
                      </a:lnTo>
                      <a:lnTo>
                        <a:pt x="2962" y="1157"/>
                      </a:lnTo>
                      <a:lnTo>
                        <a:pt x="2975" y="1158"/>
                      </a:lnTo>
                      <a:lnTo>
                        <a:pt x="2986" y="1160"/>
                      </a:lnTo>
                      <a:lnTo>
                        <a:pt x="2992" y="1160"/>
                      </a:lnTo>
                      <a:lnTo>
                        <a:pt x="2998" y="1161"/>
                      </a:lnTo>
                      <a:lnTo>
                        <a:pt x="3004" y="1161"/>
                      </a:lnTo>
                      <a:lnTo>
                        <a:pt x="3010" y="1162"/>
                      </a:lnTo>
                      <a:lnTo>
                        <a:pt x="3016" y="1162"/>
                      </a:lnTo>
                      <a:lnTo>
                        <a:pt x="3022" y="1163"/>
                      </a:lnTo>
                      <a:lnTo>
                        <a:pt x="3028" y="1163"/>
                      </a:lnTo>
                      <a:lnTo>
                        <a:pt x="3033" y="1164"/>
                      </a:lnTo>
                      <a:lnTo>
                        <a:pt x="3039" y="1164"/>
                      </a:lnTo>
                      <a:lnTo>
                        <a:pt x="3046" y="1165"/>
                      </a:lnTo>
                      <a:lnTo>
                        <a:pt x="3052" y="1165"/>
                      </a:lnTo>
                      <a:lnTo>
                        <a:pt x="3057" y="1165"/>
                      </a:lnTo>
                      <a:lnTo>
                        <a:pt x="3063" y="1167"/>
                      </a:lnTo>
                      <a:lnTo>
                        <a:pt x="3069" y="1167"/>
                      </a:lnTo>
                      <a:lnTo>
                        <a:pt x="3075" y="1168"/>
                      </a:lnTo>
                      <a:lnTo>
                        <a:pt x="3081" y="1168"/>
                      </a:lnTo>
                      <a:lnTo>
                        <a:pt x="3086" y="1168"/>
                      </a:lnTo>
                      <a:lnTo>
                        <a:pt x="3092" y="1169"/>
                      </a:lnTo>
                      <a:lnTo>
                        <a:pt x="3098" y="1169"/>
                      </a:lnTo>
                      <a:lnTo>
                        <a:pt x="3104" y="1170"/>
                      </a:lnTo>
                      <a:lnTo>
                        <a:pt x="3109" y="1170"/>
                      </a:lnTo>
                      <a:lnTo>
                        <a:pt x="3115" y="1170"/>
                      </a:lnTo>
                      <a:lnTo>
                        <a:pt x="3121" y="1171"/>
                      </a:lnTo>
                      <a:lnTo>
                        <a:pt x="3127" y="1171"/>
                      </a:lnTo>
                      <a:lnTo>
                        <a:pt x="3132" y="1171"/>
                      </a:lnTo>
                      <a:lnTo>
                        <a:pt x="3138" y="1172"/>
                      </a:lnTo>
                      <a:lnTo>
                        <a:pt x="3144" y="1172"/>
                      </a:lnTo>
                      <a:lnTo>
                        <a:pt x="3150" y="1172"/>
                      </a:lnTo>
                      <a:lnTo>
                        <a:pt x="3155" y="1172"/>
                      </a:lnTo>
                      <a:lnTo>
                        <a:pt x="3161" y="1173"/>
                      </a:lnTo>
                      <a:lnTo>
                        <a:pt x="3167" y="1173"/>
                      </a:lnTo>
                      <a:lnTo>
                        <a:pt x="3173" y="1173"/>
                      </a:lnTo>
                      <a:lnTo>
                        <a:pt x="3178" y="1175"/>
                      </a:lnTo>
                      <a:lnTo>
                        <a:pt x="3184" y="1175"/>
                      </a:lnTo>
                      <a:lnTo>
                        <a:pt x="3190" y="1175"/>
                      </a:lnTo>
                      <a:lnTo>
                        <a:pt x="3196" y="1175"/>
                      </a:lnTo>
                      <a:lnTo>
                        <a:pt x="3202" y="1175"/>
                      </a:lnTo>
                      <a:lnTo>
                        <a:pt x="3207" y="1176"/>
                      </a:lnTo>
                      <a:lnTo>
                        <a:pt x="3212" y="1176"/>
                      </a:lnTo>
                      <a:lnTo>
                        <a:pt x="3218" y="1176"/>
                      </a:lnTo>
                      <a:lnTo>
                        <a:pt x="3223" y="1176"/>
                      </a:lnTo>
                      <a:lnTo>
                        <a:pt x="3229" y="1176"/>
                      </a:lnTo>
                      <a:lnTo>
                        <a:pt x="3235" y="1177"/>
                      </a:lnTo>
                      <a:lnTo>
                        <a:pt x="3241" y="1177"/>
                      </a:lnTo>
                      <a:lnTo>
                        <a:pt x="3246" y="1177"/>
                      </a:lnTo>
                      <a:lnTo>
                        <a:pt x="3251" y="1177"/>
                      </a:lnTo>
                      <a:lnTo>
                        <a:pt x="3257" y="1177"/>
                      </a:lnTo>
                      <a:lnTo>
                        <a:pt x="3263" y="1177"/>
                      </a:lnTo>
                      <a:lnTo>
                        <a:pt x="3268" y="1177"/>
                      </a:lnTo>
                      <a:lnTo>
                        <a:pt x="3273" y="1177"/>
                      </a:lnTo>
                      <a:lnTo>
                        <a:pt x="3279" y="1178"/>
                      </a:lnTo>
                      <a:lnTo>
                        <a:pt x="3284" y="1178"/>
                      </a:lnTo>
                      <a:lnTo>
                        <a:pt x="3290" y="1178"/>
                      </a:lnTo>
                      <a:lnTo>
                        <a:pt x="3296" y="1178"/>
                      </a:lnTo>
                      <a:lnTo>
                        <a:pt x="3301" y="1178"/>
                      </a:lnTo>
                      <a:lnTo>
                        <a:pt x="3306" y="1178"/>
                      </a:lnTo>
                      <a:lnTo>
                        <a:pt x="3308" y="1178"/>
                      </a:lnTo>
                      <a:lnTo>
                        <a:pt x="3310" y="1178"/>
                      </a:lnTo>
                      <a:lnTo>
                        <a:pt x="3311" y="1178"/>
                      </a:lnTo>
                      <a:lnTo>
                        <a:pt x="3313" y="1178"/>
                      </a:lnTo>
                      <a:lnTo>
                        <a:pt x="3316" y="1178"/>
                      </a:lnTo>
                      <a:lnTo>
                        <a:pt x="3317" y="1178"/>
                      </a:lnTo>
                      <a:lnTo>
                        <a:pt x="3319" y="1178"/>
                      </a:lnTo>
                      <a:lnTo>
                        <a:pt x="3320" y="1178"/>
                      </a:lnTo>
                      <a:lnTo>
                        <a:pt x="3322" y="1178"/>
                      </a:lnTo>
                      <a:lnTo>
                        <a:pt x="3324" y="1178"/>
                      </a:lnTo>
                      <a:lnTo>
                        <a:pt x="3326" y="1178"/>
                      </a:lnTo>
                      <a:lnTo>
                        <a:pt x="3327" y="1178"/>
                      </a:lnTo>
                      <a:lnTo>
                        <a:pt x="3329" y="1177"/>
                      </a:lnTo>
                      <a:lnTo>
                        <a:pt x="3331" y="1177"/>
                      </a:lnTo>
                      <a:lnTo>
                        <a:pt x="3333" y="1177"/>
                      </a:lnTo>
                      <a:lnTo>
                        <a:pt x="3335" y="1177"/>
                      </a:lnTo>
                      <a:lnTo>
                        <a:pt x="3336" y="1177"/>
                      </a:lnTo>
                      <a:lnTo>
                        <a:pt x="3339" y="1177"/>
                      </a:lnTo>
                      <a:lnTo>
                        <a:pt x="3340" y="1177"/>
                      </a:lnTo>
                      <a:lnTo>
                        <a:pt x="3342" y="1177"/>
                      </a:lnTo>
                      <a:lnTo>
                        <a:pt x="3343" y="1177"/>
                      </a:lnTo>
                      <a:lnTo>
                        <a:pt x="3346" y="1176"/>
                      </a:lnTo>
                      <a:lnTo>
                        <a:pt x="3347" y="1176"/>
                      </a:lnTo>
                      <a:lnTo>
                        <a:pt x="3349" y="1176"/>
                      </a:lnTo>
                      <a:lnTo>
                        <a:pt x="3352" y="1176"/>
                      </a:lnTo>
                      <a:lnTo>
                        <a:pt x="3357" y="1175"/>
                      </a:lnTo>
                      <a:lnTo>
                        <a:pt x="3361" y="1175"/>
                      </a:lnTo>
                      <a:lnTo>
                        <a:pt x="3364" y="1173"/>
                      </a:lnTo>
                      <a:lnTo>
                        <a:pt x="3369" y="1173"/>
                      </a:lnTo>
                      <a:lnTo>
                        <a:pt x="3372" y="1172"/>
                      </a:lnTo>
                      <a:lnTo>
                        <a:pt x="3375" y="1172"/>
                      </a:lnTo>
                      <a:lnTo>
                        <a:pt x="3380" y="1171"/>
                      </a:lnTo>
                      <a:lnTo>
                        <a:pt x="3384" y="1171"/>
                      </a:lnTo>
                      <a:lnTo>
                        <a:pt x="3387" y="1170"/>
                      </a:lnTo>
                      <a:lnTo>
                        <a:pt x="3392" y="1170"/>
                      </a:lnTo>
                      <a:lnTo>
                        <a:pt x="3395" y="1169"/>
                      </a:lnTo>
                      <a:lnTo>
                        <a:pt x="3400" y="1168"/>
                      </a:lnTo>
                      <a:lnTo>
                        <a:pt x="3403" y="1168"/>
                      </a:lnTo>
                      <a:lnTo>
                        <a:pt x="3408" y="1167"/>
                      </a:lnTo>
                      <a:lnTo>
                        <a:pt x="3411" y="1165"/>
                      </a:lnTo>
                      <a:lnTo>
                        <a:pt x="3416" y="1164"/>
                      </a:lnTo>
                      <a:lnTo>
                        <a:pt x="3419" y="1163"/>
                      </a:lnTo>
                      <a:lnTo>
                        <a:pt x="3424" y="1163"/>
                      </a:lnTo>
                      <a:lnTo>
                        <a:pt x="3427" y="1162"/>
                      </a:lnTo>
                      <a:lnTo>
                        <a:pt x="3432" y="1161"/>
                      </a:lnTo>
                      <a:lnTo>
                        <a:pt x="3437" y="1160"/>
                      </a:lnTo>
                      <a:lnTo>
                        <a:pt x="3440" y="1158"/>
                      </a:lnTo>
                      <a:lnTo>
                        <a:pt x="3445" y="1157"/>
                      </a:lnTo>
                      <a:lnTo>
                        <a:pt x="3449" y="1156"/>
                      </a:lnTo>
                      <a:lnTo>
                        <a:pt x="3453" y="1155"/>
                      </a:lnTo>
                      <a:lnTo>
                        <a:pt x="3457" y="1154"/>
                      </a:lnTo>
                      <a:lnTo>
                        <a:pt x="3462" y="1153"/>
                      </a:lnTo>
                      <a:lnTo>
                        <a:pt x="3465" y="1152"/>
                      </a:lnTo>
                      <a:lnTo>
                        <a:pt x="3470" y="1149"/>
                      </a:lnTo>
                      <a:lnTo>
                        <a:pt x="3475" y="1148"/>
                      </a:lnTo>
                      <a:lnTo>
                        <a:pt x="3478" y="1147"/>
                      </a:lnTo>
                      <a:lnTo>
                        <a:pt x="3483" y="1146"/>
                      </a:lnTo>
                      <a:lnTo>
                        <a:pt x="3487" y="1145"/>
                      </a:lnTo>
                      <a:lnTo>
                        <a:pt x="3492" y="1142"/>
                      </a:lnTo>
                      <a:lnTo>
                        <a:pt x="3495" y="1141"/>
                      </a:lnTo>
                      <a:lnTo>
                        <a:pt x="3500" y="1140"/>
                      </a:lnTo>
                      <a:lnTo>
                        <a:pt x="3505" y="1138"/>
                      </a:lnTo>
                      <a:lnTo>
                        <a:pt x="3509" y="1137"/>
                      </a:lnTo>
                      <a:lnTo>
                        <a:pt x="3514" y="1135"/>
                      </a:lnTo>
                      <a:lnTo>
                        <a:pt x="3518" y="1133"/>
                      </a:lnTo>
                      <a:lnTo>
                        <a:pt x="3522" y="1132"/>
                      </a:lnTo>
                      <a:lnTo>
                        <a:pt x="3526" y="1130"/>
                      </a:lnTo>
                      <a:lnTo>
                        <a:pt x="3531" y="1129"/>
                      </a:lnTo>
                      <a:lnTo>
                        <a:pt x="3536" y="1126"/>
                      </a:lnTo>
                      <a:lnTo>
                        <a:pt x="3540" y="1125"/>
                      </a:lnTo>
                      <a:lnTo>
                        <a:pt x="3545" y="1123"/>
                      </a:lnTo>
                      <a:lnTo>
                        <a:pt x="3549" y="1122"/>
                      </a:lnTo>
                      <a:lnTo>
                        <a:pt x="3554" y="1119"/>
                      </a:lnTo>
                      <a:lnTo>
                        <a:pt x="3559" y="1118"/>
                      </a:lnTo>
                      <a:lnTo>
                        <a:pt x="3563" y="1116"/>
                      </a:lnTo>
                      <a:lnTo>
                        <a:pt x="3568" y="1114"/>
                      </a:lnTo>
                      <a:lnTo>
                        <a:pt x="3573" y="1112"/>
                      </a:lnTo>
                      <a:lnTo>
                        <a:pt x="3576" y="1110"/>
                      </a:lnTo>
                      <a:lnTo>
                        <a:pt x="3581" y="1108"/>
                      </a:lnTo>
                      <a:lnTo>
                        <a:pt x="3585" y="1107"/>
                      </a:lnTo>
                      <a:lnTo>
                        <a:pt x="3590" y="1104"/>
                      </a:lnTo>
                      <a:lnTo>
                        <a:pt x="3594" y="1102"/>
                      </a:lnTo>
                      <a:lnTo>
                        <a:pt x="3599" y="1100"/>
                      </a:lnTo>
                      <a:lnTo>
                        <a:pt x="3604" y="1099"/>
                      </a:lnTo>
                      <a:lnTo>
                        <a:pt x="3608" y="1096"/>
                      </a:lnTo>
                      <a:lnTo>
                        <a:pt x="3613" y="1094"/>
                      </a:lnTo>
                      <a:lnTo>
                        <a:pt x="3617" y="1092"/>
                      </a:lnTo>
                      <a:lnTo>
                        <a:pt x="3622" y="1089"/>
                      </a:lnTo>
                      <a:lnTo>
                        <a:pt x="3628" y="1087"/>
                      </a:lnTo>
                      <a:lnTo>
                        <a:pt x="3632" y="1085"/>
                      </a:lnTo>
                      <a:lnTo>
                        <a:pt x="3637" y="1084"/>
                      </a:lnTo>
                      <a:lnTo>
                        <a:pt x="3642" y="1081"/>
                      </a:lnTo>
                      <a:lnTo>
                        <a:pt x="3646" y="1079"/>
                      </a:lnTo>
                      <a:lnTo>
                        <a:pt x="3651" y="1077"/>
                      </a:lnTo>
                      <a:lnTo>
                        <a:pt x="3655" y="1074"/>
                      </a:lnTo>
                      <a:lnTo>
                        <a:pt x="3660" y="1072"/>
                      </a:lnTo>
                      <a:lnTo>
                        <a:pt x="3665" y="1070"/>
                      </a:lnTo>
                      <a:lnTo>
                        <a:pt x="3669" y="1068"/>
                      </a:lnTo>
                      <a:lnTo>
                        <a:pt x="3674" y="1065"/>
                      </a:lnTo>
                      <a:lnTo>
                        <a:pt x="3679" y="1063"/>
                      </a:lnTo>
                      <a:lnTo>
                        <a:pt x="3683" y="1059"/>
                      </a:lnTo>
                      <a:lnTo>
                        <a:pt x="3689" y="1057"/>
                      </a:lnTo>
                      <a:lnTo>
                        <a:pt x="3693" y="1055"/>
                      </a:lnTo>
                      <a:lnTo>
                        <a:pt x="3698" y="1053"/>
                      </a:lnTo>
                      <a:lnTo>
                        <a:pt x="3703" y="1050"/>
                      </a:lnTo>
                      <a:lnTo>
                        <a:pt x="3707" y="1048"/>
                      </a:lnTo>
                      <a:lnTo>
                        <a:pt x="3712" y="1046"/>
                      </a:lnTo>
                      <a:lnTo>
                        <a:pt x="3717" y="1043"/>
                      </a:lnTo>
                      <a:lnTo>
                        <a:pt x="3721" y="1040"/>
                      </a:lnTo>
                      <a:lnTo>
                        <a:pt x="3726" y="1038"/>
                      </a:lnTo>
                      <a:lnTo>
                        <a:pt x="3732" y="1035"/>
                      </a:lnTo>
                      <a:lnTo>
                        <a:pt x="3736" y="1033"/>
                      </a:lnTo>
                      <a:lnTo>
                        <a:pt x="3741" y="1030"/>
                      </a:lnTo>
                      <a:lnTo>
                        <a:pt x="3745" y="1027"/>
                      </a:lnTo>
                      <a:lnTo>
                        <a:pt x="3750" y="1025"/>
                      </a:lnTo>
                      <a:lnTo>
                        <a:pt x="3755" y="1023"/>
                      </a:lnTo>
                      <a:lnTo>
                        <a:pt x="3759" y="1019"/>
                      </a:lnTo>
                      <a:lnTo>
                        <a:pt x="3764" y="1017"/>
                      </a:lnTo>
                      <a:lnTo>
                        <a:pt x="3770" y="1015"/>
                      </a:lnTo>
                      <a:lnTo>
                        <a:pt x="3774" y="1011"/>
                      </a:lnTo>
                      <a:lnTo>
                        <a:pt x="3779" y="1009"/>
                      </a:lnTo>
                      <a:lnTo>
                        <a:pt x="3783" y="1006"/>
                      </a:lnTo>
                      <a:lnTo>
                        <a:pt x="3788" y="1003"/>
                      </a:lnTo>
                      <a:lnTo>
                        <a:pt x="3793" y="1001"/>
                      </a:lnTo>
                      <a:lnTo>
                        <a:pt x="3803" y="995"/>
                      </a:lnTo>
                      <a:lnTo>
                        <a:pt x="3812" y="990"/>
                      </a:lnTo>
                      <a:lnTo>
                        <a:pt x="3821" y="985"/>
                      </a:lnTo>
                      <a:lnTo>
                        <a:pt x="3831" y="979"/>
                      </a:lnTo>
                      <a:lnTo>
                        <a:pt x="3841" y="973"/>
                      </a:lnTo>
                      <a:lnTo>
                        <a:pt x="3850" y="967"/>
                      </a:lnTo>
                      <a:lnTo>
                        <a:pt x="3859" y="962"/>
                      </a:lnTo>
                      <a:lnTo>
                        <a:pt x="3869" y="956"/>
                      </a:lnTo>
                      <a:lnTo>
                        <a:pt x="3879" y="950"/>
                      </a:lnTo>
                      <a:lnTo>
                        <a:pt x="3888" y="944"/>
                      </a:lnTo>
                      <a:lnTo>
                        <a:pt x="3897" y="939"/>
                      </a:lnTo>
                      <a:lnTo>
                        <a:pt x="3907" y="933"/>
                      </a:lnTo>
                      <a:lnTo>
                        <a:pt x="3916" y="927"/>
                      </a:lnTo>
                      <a:lnTo>
                        <a:pt x="3926" y="921"/>
                      </a:lnTo>
                      <a:lnTo>
                        <a:pt x="3935" y="916"/>
                      </a:lnTo>
                      <a:lnTo>
                        <a:pt x="3945" y="910"/>
                      </a:lnTo>
                      <a:lnTo>
                        <a:pt x="3954" y="904"/>
                      </a:lnTo>
                      <a:lnTo>
                        <a:pt x="3963" y="898"/>
                      </a:lnTo>
                      <a:lnTo>
                        <a:pt x="3972" y="893"/>
                      </a:lnTo>
                      <a:lnTo>
                        <a:pt x="3982" y="887"/>
                      </a:lnTo>
                      <a:lnTo>
                        <a:pt x="3991" y="880"/>
                      </a:lnTo>
                      <a:lnTo>
                        <a:pt x="4000" y="874"/>
                      </a:lnTo>
                      <a:lnTo>
                        <a:pt x="4009" y="868"/>
                      </a:lnTo>
                      <a:lnTo>
                        <a:pt x="4018" y="863"/>
                      </a:lnTo>
                      <a:lnTo>
                        <a:pt x="4023" y="860"/>
                      </a:lnTo>
                      <a:lnTo>
                        <a:pt x="4028" y="857"/>
                      </a:lnTo>
                      <a:lnTo>
                        <a:pt x="4032" y="855"/>
                      </a:lnTo>
                      <a:lnTo>
                        <a:pt x="4037" y="851"/>
                      </a:lnTo>
                      <a:lnTo>
                        <a:pt x="4040" y="848"/>
                      </a:lnTo>
                      <a:lnTo>
                        <a:pt x="4045" y="845"/>
                      </a:lnTo>
                      <a:lnTo>
                        <a:pt x="4050" y="842"/>
                      </a:lnTo>
                      <a:lnTo>
                        <a:pt x="4054" y="840"/>
                      </a:lnTo>
                      <a:lnTo>
                        <a:pt x="4059" y="836"/>
                      </a:lnTo>
                      <a:lnTo>
                        <a:pt x="4063" y="834"/>
                      </a:lnTo>
                      <a:lnTo>
                        <a:pt x="4068" y="830"/>
                      </a:lnTo>
                      <a:lnTo>
                        <a:pt x="4073" y="828"/>
                      </a:lnTo>
                      <a:lnTo>
                        <a:pt x="4076" y="825"/>
                      </a:lnTo>
                      <a:lnTo>
                        <a:pt x="4081" y="822"/>
                      </a:lnTo>
                      <a:lnTo>
                        <a:pt x="4085" y="819"/>
                      </a:lnTo>
                      <a:lnTo>
                        <a:pt x="4090" y="817"/>
                      </a:lnTo>
                      <a:lnTo>
                        <a:pt x="4094" y="813"/>
                      </a:lnTo>
                      <a:lnTo>
                        <a:pt x="4098" y="811"/>
                      </a:lnTo>
                      <a:lnTo>
                        <a:pt x="4103" y="807"/>
                      </a:lnTo>
                      <a:lnTo>
                        <a:pt x="4107" y="805"/>
                      </a:lnTo>
                      <a:lnTo>
                        <a:pt x="4112" y="802"/>
                      </a:lnTo>
                      <a:lnTo>
                        <a:pt x="4116" y="799"/>
                      </a:lnTo>
                      <a:lnTo>
                        <a:pt x="4120" y="797"/>
                      </a:lnTo>
                      <a:lnTo>
                        <a:pt x="4124" y="794"/>
                      </a:lnTo>
                      <a:lnTo>
                        <a:pt x="4129" y="791"/>
                      </a:lnTo>
                      <a:lnTo>
                        <a:pt x="4132" y="788"/>
                      </a:lnTo>
                      <a:lnTo>
                        <a:pt x="4137" y="785"/>
                      </a:lnTo>
                      <a:lnTo>
                        <a:pt x="4142" y="782"/>
                      </a:lnTo>
                      <a:lnTo>
                        <a:pt x="4145" y="780"/>
                      </a:lnTo>
                      <a:lnTo>
                        <a:pt x="4150" y="777"/>
                      </a:lnTo>
                      <a:lnTo>
                        <a:pt x="4154" y="774"/>
                      </a:lnTo>
                      <a:lnTo>
                        <a:pt x="4158" y="772"/>
                      </a:lnTo>
                      <a:lnTo>
                        <a:pt x="4162" y="768"/>
                      </a:lnTo>
                      <a:lnTo>
                        <a:pt x="4167" y="766"/>
                      </a:lnTo>
                      <a:lnTo>
                        <a:pt x="4170" y="764"/>
                      </a:lnTo>
                      <a:lnTo>
                        <a:pt x="4175" y="760"/>
                      </a:lnTo>
                      <a:lnTo>
                        <a:pt x="4179" y="758"/>
                      </a:lnTo>
                      <a:lnTo>
                        <a:pt x="4183" y="756"/>
                      </a:lnTo>
                      <a:lnTo>
                        <a:pt x="4187" y="752"/>
                      </a:lnTo>
                      <a:lnTo>
                        <a:pt x="4191" y="750"/>
                      </a:lnTo>
                      <a:lnTo>
                        <a:pt x="4196" y="747"/>
                      </a:lnTo>
                      <a:lnTo>
                        <a:pt x="4199" y="745"/>
                      </a:lnTo>
                      <a:lnTo>
                        <a:pt x="4204" y="742"/>
                      </a:lnTo>
                      <a:lnTo>
                        <a:pt x="4207" y="739"/>
                      </a:lnTo>
                      <a:lnTo>
                        <a:pt x="4211" y="737"/>
                      </a:lnTo>
                      <a:lnTo>
                        <a:pt x="4215" y="735"/>
                      </a:lnTo>
                      <a:lnTo>
                        <a:pt x="4219" y="731"/>
                      </a:lnTo>
                      <a:lnTo>
                        <a:pt x="4224" y="729"/>
                      </a:lnTo>
                      <a:lnTo>
                        <a:pt x="4227" y="727"/>
                      </a:lnTo>
                      <a:lnTo>
                        <a:pt x="4232" y="724"/>
                      </a:lnTo>
                      <a:lnTo>
                        <a:pt x="4235" y="722"/>
                      </a:lnTo>
                      <a:lnTo>
                        <a:pt x="4238" y="719"/>
                      </a:lnTo>
                      <a:lnTo>
                        <a:pt x="4243" y="716"/>
                      </a:lnTo>
                      <a:lnTo>
                        <a:pt x="4247" y="714"/>
                      </a:lnTo>
                      <a:lnTo>
                        <a:pt x="4250" y="712"/>
                      </a:lnTo>
                      <a:lnTo>
                        <a:pt x="4255" y="709"/>
                      </a:lnTo>
                      <a:lnTo>
                        <a:pt x="4258" y="707"/>
                      </a:lnTo>
                      <a:lnTo>
                        <a:pt x="4262" y="705"/>
                      </a:lnTo>
                      <a:lnTo>
                        <a:pt x="4265" y="703"/>
                      </a:lnTo>
                      <a:lnTo>
                        <a:pt x="4270" y="700"/>
                      </a:lnTo>
                      <a:lnTo>
                        <a:pt x="4273" y="698"/>
                      </a:lnTo>
                      <a:lnTo>
                        <a:pt x="4277" y="696"/>
                      </a:lnTo>
                      <a:lnTo>
                        <a:pt x="4280" y="693"/>
                      </a:lnTo>
                      <a:lnTo>
                        <a:pt x="4283" y="690"/>
                      </a:lnTo>
                      <a:lnTo>
                        <a:pt x="4288" y="689"/>
                      </a:lnTo>
                      <a:lnTo>
                        <a:pt x="4291" y="686"/>
                      </a:lnTo>
                      <a:lnTo>
                        <a:pt x="4295" y="684"/>
                      </a:lnTo>
                      <a:lnTo>
                        <a:pt x="4298" y="682"/>
                      </a:lnTo>
                      <a:lnTo>
                        <a:pt x="4302" y="680"/>
                      </a:lnTo>
                      <a:lnTo>
                        <a:pt x="4305" y="677"/>
                      </a:lnTo>
                      <a:lnTo>
                        <a:pt x="4309" y="675"/>
                      </a:lnTo>
                      <a:lnTo>
                        <a:pt x="4312" y="673"/>
                      </a:lnTo>
                      <a:lnTo>
                        <a:pt x="4316" y="670"/>
                      </a:lnTo>
                      <a:lnTo>
                        <a:pt x="4319" y="669"/>
                      </a:lnTo>
                      <a:lnTo>
                        <a:pt x="4323" y="667"/>
                      </a:lnTo>
                      <a:lnTo>
                        <a:pt x="4326" y="665"/>
                      </a:lnTo>
                      <a:lnTo>
                        <a:pt x="4330" y="662"/>
                      </a:lnTo>
                      <a:lnTo>
                        <a:pt x="4333" y="660"/>
                      </a:lnTo>
                      <a:lnTo>
                        <a:pt x="4336" y="659"/>
                      </a:lnTo>
                      <a:lnTo>
                        <a:pt x="4340" y="657"/>
                      </a:lnTo>
                      <a:lnTo>
                        <a:pt x="4343" y="654"/>
                      </a:lnTo>
                      <a:lnTo>
                        <a:pt x="4346" y="653"/>
                      </a:lnTo>
                      <a:lnTo>
                        <a:pt x="4349" y="651"/>
                      </a:lnTo>
                      <a:lnTo>
                        <a:pt x="4353" y="648"/>
                      </a:lnTo>
                      <a:lnTo>
                        <a:pt x="4356" y="647"/>
                      </a:lnTo>
                      <a:lnTo>
                        <a:pt x="4359" y="645"/>
                      </a:lnTo>
                      <a:lnTo>
                        <a:pt x="4362" y="644"/>
                      </a:lnTo>
                      <a:lnTo>
                        <a:pt x="4365" y="642"/>
                      </a:lnTo>
                      <a:lnTo>
                        <a:pt x="4369" y="640"/>
                      </a:lnTo>
                      <a:lnTo>
                        <a:pt x="4372" y="638"/>
                      </a:lnTo>
                      <a:lnTo>
                        <a:pt x="4374" y="637"/>
                      </a:lnTo>
                      <a:lnTo>
                        <a:pt x="4378" y="635"/>
                      </a:lnTo>
                      <a:lnTo>
                        <a:pt x="4381" y="633"/>
                      </a:lnTo>
                      <a:lnTo>
                        <a:pt x="4384" y="631"/>
                      </a:lnTo>
                      <a:lnTo>
                        <a:pt x="4387" y="630"/>
                      </a:lnTo>
                      <a:lnTo>
                        <a:pt x="4389" y="628"/>
                      </a:lnTo>
                      <a:lnTo>
                        <a:pt x="4391" y="628"/>
                      </a:lnTo>
                      <a:lnTo>
                        <a:pt x="4396" y="624"/>
                      </a:lnTo>
                      <a:lnTo>
                        <a:pt x="4403" y="622"/>
                      </a:lnTo>
                      <a:lnTo>
                        <a:pt x="4409" y="619"/>
                      </a:lnTo>
                      <a:lnTo>
                        <a:pt x="4416" y="615"/>
                      </a:lnTo>
                      <a:lnTo>
                        <a:pt x="4422" y="612"/>
                      </a:lnTo>
                      <a:lnTo>
                        <a:pt x="4429" y="608"/>
                      </a:lnTo>
                      <a:lnTo>
                        <a:pt x="4436" y="605"/>
                      </a:lnTo>
                      <a:lnTo>
                        <a:pt x="4441" y="602"/>
                      </a:lnTo>
                      <a:lnTo>
                        <a:pt x="4448" y="599"/>
                      </a:lnTo>
                      <a:lnTo>
                        <a:pt x="4455" y="596"/>
                      </a:lnTo>
                      <a:lnTo>
                        <a:pt x="4462" y="592"/>
                      </a:lnTo>
                      <a:lnTo>
                        <a:pt x="4468" y="589"/>
                      </a:lnTo>
                      <a:lnTo>
                        <a:pt x="4475" y="586"/>
                      </a:lnTo>
                      <a:lnTo>
                        <a:pt x="4482" y="583"/>
                      </a:lnTo>
                      <a:lnTo>
                        <a:pt x="4489" y="579"/>
                      </a:lnTo>
                      <a:lnTo>
                        <a:pt x="4494" y="577"/>
                      </a:lnTo>
                      <a:lnTo>
                        <a:pt x="4501" y="574"/>
                      </a:lnTo>
                      <a:lnTo>
                        <a:pt x="4508" y="570"/>
                      </a:lnTo>
                      <a:lnTo>
                        <a:pt x="4515" y="568"/>
                      </a:lnTo>
                      <a:lnTo>
                        <a:pt x="4522" y="564"/>
                      </a:lnTo>
                      <a:lnTo>
                        <a:pt x="4529" y="562"/>
                      </a:lnTo>
                      <a:lnTo>
                        <a:pt x="4536" y="559"/>
                      </a:lnTo>
                      <a:lnTo>
                        <a:pt x="4543" y="555"/>
                      </a:lnTo>
                      <a:lnTo>
                        <a:pt x="4550" y="553"/>
                      </a:lnTo>
                      <a:lnTo>
                        <a:pt x="4556" y="549"/>
                      </a:lnTo>
                      <a:lnTo>
                        <a:pt x="4563" y="547"/>
                      </a:lnTo>
                      <a:lnTo>
                        <a:pt x="4570" y="544"/>
                      </a:lnTo>
                      <a:lnTo>
                        <a:pt x="4577" y="541"/>
                      </a:lnTo>
                      <a:lnTo>
                        <a:pt x="4584" y="538"/>
                      </a:lnTo>
                      <a:lnTo>
                        <a:pt x="4591" y="536"/>
                      </a:lnTo>
                      <a:lnTo>
                        <a:pt x="4598" y="532"/>
                      </a:lnTo>
                      <a:lnTo>
                        <a:pt x="4605" y="530"/>
                      </a:lnTo>
                      <a:lnTo>
                        <a:pt x="4612" y="526"/>
                      </a:lnTo>
                      <a:lnTo>
                        <a:pt x="4619" y="524"/>
                      </a:lnTo>
                      <a:lnTo>
                        <a:pt x="4626" y="521"/>
                      </a:lnTo>
                      <a:lnTo>
                        <a:pt x="4633" y="518"/>
                      </a:lnTo>
                      <a:lnTo>
                        <a:pt x="4639" y="516"/>
                      </a:lnTo>
                      <a:lnTo>
                        <a:pt x="4646" y="513"/>
                      </a:lnTo>
                      <a:lnTo>
                        <a:pt x="4654" y="510"/>
                      </a:lnTo>
                      <a:lnTo>
                        <a:pt x="4661" y="507"/>
                      </a:lnTo>
                      <a:lnTo>
                        <a:pt x="4668" y="505"/>
                      </a:lnTo>
                      <a:lnTo>
                        <a:pt x="4675" y="502"/>
                      </a:lnTo>
                      <a:lnTo>
                        <a:pt x="4682" y="499"/>
                      </a:lnTo>
                      <a:lnTo>
                        <a:pt x="4690" y="496"/>
                      </a:lnTo>
                      <a:lnTo>
                        <a:pt x="4697" y="494"/>
                      </a:lnTo>
                      <a:lnTo>
                        <a:pt x="4704" y="491"/>
                      </a:lnTo>
                      <a:lnTo>
                        <a:pt x="4711" y="488"/>
                      </a:lnTo>
                      <a:lnTo>
                        <a:pt x="4719" y="486"/>
                      </a:lnTo>
                      <a:lnTo>
                        <a:pt x="4726" y="484"/>
                      </a:lnTo>
                      <a:lnTo>
                        <a:pt x="4733" y="480"/>
                      </a:lnTo>
                      <a:lnTo>
                        <a:pt x="4740" y="478"/>
                      </a:lnTo>
                      <a:lnTo>
                        <a:pt x="4748" y="476"/>
                      </a:lnTo>
                      <a:lnTo>
                        <a:pt x="4755" y="473"/>
                      </a:lnTo>
                      <a:lnTo>
                        <a:pt x="4762" y="470"/>
                      </a:lnTo>
                      <a:lnTo>
                        <a:pt x="4770" y="468"/>
                      </a:lnTo>
                      <a:lnTo>
                        <a:pt x="4777" y="465"/>
                      </a:lnTo>
                      <a:lnTo>
                        <a:pt x="4783" y="463"/>
                      </a:lnTo>
                      <a:lnTo>
                        <a:pt x="4792" y="461"/>
                      </a:lnTo>
                      <a:lnTo>
                        <a:pt x="4798" y="457"/>
                      </a:lnTo>
                      <a:lnTo>
                        <a:pt x="4807" y="455"/>
                      </a:lnTo>
                      <a:lnTo>
                        <a:pt x="4813" y="453"/>
                      </a:lnTo>
                      <a:lnTo>
                        <a:pt x="4820" y="450"/>
                      </a:lnTo>
                      <a:lnTo>
                        <a:pt x="4828" y="448"/>
                      </a:lnTo>
                      <a:lnTo>
                        <a:pt x="4835" y="446"/>
                      </a:lnTo>
                      <a:lnTo>
                        <a:pt x="4843" y="444"/>
                      </a:lnTo>
                      <a:lnTo>
                        <a:pt x="4850" y="440"/>
                      </a:lnTo>
                      <a:lnTo>
                        <a:pt x="4858" y="438"/>
                      </a:lnTo>
                      <a:lnTo>
                        <a:pt x="4865" y="435"/>
                      </a:lnTo>
                      <a:lnTo>
                        <a:pt x="4873" y="433"/>
                      </a:lnTo>
                      <a:lnTo>
                        <a:pt x="4880" y="431"/>
                      </a:lnTo>
                      <a:lnTo>
                        <a:pt x="4888" y="429"/>
                      </a:lnTo>
                      <a:lnTo>
                        <a:pt x="4895" y="426"/>
                      </a:lnTo>
                      <a:lnTo>
                        <a:pt x="4903" y="424"/>
                      </a:lnTo>
                      <a:lnTo>
                        <a:pt x="4910" y="422"/>
                      </a:lnTo>
                      <a:lnTo>
                        <a:pt x="4918" y="419"/>
                      </a:lnTo>
                      <a:lnTo>
                        <a:pt x="4925" y="417"/>
                      </a:lnTo>
                      <a:lnTo>
                        <a:pt x="4933" y="415"/>
                      </a:lnTo>
                      <a:lnTo>
                        <a:pt x="4940" y="412"/>
                      </a:lnTo>
                      <a:lnTo>
                        <a:pt x="4948" y="410"/>
                      </a:lnTo>
                      <a:lnTo>
                        <a:pt x="4955" y="408"/>
                      </a:lnTo>
                      <a:lnTo>
                        <a:pt x="4970" y="403"/>
                      </a:lnTo>
                      <a:lnTo>
                        <a:pt x="4985" y="399"/>
                      </a:lnTo>
                      <a:lnTo>
                        <a:pt x="5001" y="394"/>
                      </a:lnTo>
                      <a:lnTo>
                        <a:pt x="5016" y="389"/>
                      </a:lnTo>
                      <a:lnTo>
                        <a:pt x="5031" y="385"/>
                      </a:lnTo>
                      <a:lnTo>
                        <a:pt x="5046" y="380"/>
                      </a:lnTo>
                      <a:lnTo>
                        <a:pt x="5061" y="376"/>
                      </a:lnTo>
                      <a:lnTo>
                        <a:pt x="5077" y="371"/>
                      </a:lnTo>
                      <a:lnTo>
                        <a:pt x="5092" y="366"/>
                      </a:lnTo>
                      <a:lnTo>
                        <a:pt x="5107" y="363"/>
                      </a:lnTo>
                      <a:lnTo>
                        <a:pt x="5122" y="358"/>
                      </a:lnTo>
                      <a:lnTo>
                        <a:pt x="5138" y="354"/>
                      </a:lnTo>
                      <a:lnTo>
                        <a:pt x="5153" y="349"/>
                      </a:lnTo>
                      <a:lnTo>
                        <a:pt x="5168" y="346"/>
                      </a:lnTo>
                      <a:lnTo>
                        <a:pt x="5183" y="341"/>
                      </a:lnTo>
                      <a:lnTo>
                        <a:pt x="5199" y="336"/>
                      </a:lnTo>
                      <a:lnTo>
                        <a:pt x="5229" y="328"/>
                      </a:lnTo>
                      <a:lnTo>
                        <a:pt x="5260" y="319"/>
                      </a:lnTo>
                      <a:lnTo>
                        <a:pt x="5290" y="311"/>
                      </a:lnTo>
                      <a:lnTo>
                        <a:pt x="5322" y="302"/>
                      </a:lnTo>
                      <a:lnTo>
                        <a:pt x="5337" y="298"/>
                      </a:lnTo>
                      <a:lnTo>
                        <a:pt x="5351" y="294"/>
                      </a:lnTo>
                      <a:lnTo>
                        <a:pt x="5366" y="289"/>
                      </a:lnTo>
                      <a:lnTo>
                        <a:pt x="5381" y="286"/>
                      </a:lnTo>
                      <a:lnTo>
                        <a:pt x="5396" y="281"/>
                      </a:lnTo>
                      <a:lnTo>
                        <a:pt x="5411" y="277"/>
                      </a:lnTo>
                      <a:lnTo>
                        <a:pt x="5428" y="273"/>
                      </a:lnTo>
                      <a:lnTo>
                        <a:pt x="5443" y="269"/>
                      </a:lnTo>
                      <a:lnTo>
                        <a:pt x="5457" y="264"/>
                      </a:lnTo>
                      <a:lnTo>
                        <a:pt x="5472" y="260"/>
                      </a:lnTo>
                      <a:lnTo>
                        <a:pt x="5487" y="256"/>
                      </a:lnTo>
                      <a:lnTo>
                        <a:pt x="5502" y="251"/>
                      </a:lnTo>
                      <a:lnTo>
                        <a:pt x="5517" y="248"/>
                      </a:lnTo>
                      <a:lnTo>
                        <a:pt x="5532" y="243"/>
                      </a:lnTo>
                      <a:lnTo>
                        <a:pt x="5547" y="239"/>
                      </a:lnTo>
                      <a:lnTo>
                        <a:pt x="5561" y="235"/>
                      </a:lnTo>
                      <a:lnTo>
                        <a:pt x="5569" y="233"/>
                      </a:lnTo>
                      <a:lnTo>
                        <a:pt x="5576" y="231"/>
                      </a:lnTo>
                      <a:lnTo>
                        <a:pt x="5584" y="228"/>
                      </a:lnTo>
                      <a:lnTo>
                        <a:pt x="5591" y="226"/>
                      </a:lnTo>
                      <a:lnTo>
                        <a:pt x="5598" y="224"/>
                      </a:lnTo>
                      <a:lnTo>
                        <a:pt x="5606" y="221"/>
                      </a:lnTo>
                      <a:lnTo>
                        <a:pt x="5613" y="219"/>
                      </a:lnTo>
                      <a:lnTo>
                        <a:pt x="5620" y="218"/>
                      </a:lnTo>
                      <a:lnTo>
                        <a:pt x="5628" y="216"/>
                      </a:lnTo>
                      <a:lnTo>
                        <a:pt x="5635" y="213"/>
                      </a:lnTo>
                      <a:lnTo>
                        <a:pt x="5642" y="211"/>
                      </a:lnTo>
                      <a:lnTo>
                        <a:pt x="5650" y="209"/>
                      </a:lnTo>
                      <a:lnTo>
                        <a:pt x="5657" y="206"/>
                      </a:lnTo>
                      <a:lnTo>
                        <a:pt x="5664" y="204"/>
                      </a:lnTo>
                      <a:lnTo>
                        <a:pt x="5672" y="202"/>
                      </a:lnTo>
                      <a:lnTo>
                        <a:pt x="5679" y="199"/>
                      </a:lnTo>
                      <a:lnTo>
                        <a:pt x="5686" y="197"/>
                      </a:lnTo>
                      <a:lnTo>
                        <a:pt x="5693" y="195"/>
                      </a:lnTo>
                      <a:lnTo>
                        <a:pt x="5701" y="193"/>
                      </a:lnTo>
                      <a:lnTo>
                        <a:pt x="5708" y="191"/>
                      </a:lnTo>
                      <a:lnTo>
                        <a:pt x="5714" y="189"/>
                      </a:lnTo>
                      <a:lnTo>
                        <a:pt x="5721" y="187"/>
                      </a:lnTo>
                      <a:lnTo>
                        <a:pt x="5728" y="185"/>
                      </a:lnTo>
                      <a:lnTo>
                        <a:pt x="5736" y="182"/>
                      </a:lnTo>
                      <a:lnTo>
                        <a:pt x="5743" y="180"/>
                      </a:lnTo>
                      <a:lnTo>
                        <a:pt x="5750" y="178"/>
                      </a:lnTo>
                      <a:lnTo>
                        <a:pt x="5757" y="175"/>
                      </a:lnTo>
                      <a:lnTo>
                        <a:pt x="5764" y="173"/>
                      </a:lnTo>
                      <a:lnTo>
                        <a:pt x="5771" y="171"/>
                      </a:lnTo>
                      <a:lnTo>
                        <a:pt x="5778" y="168"/>
                      </a:lnTo>
                      <a:lnTo>
                        <a:pt x="5785" y="166"/>
                      </a:lnTo>
                      <a:lnTo>
                        <a:pt x="5792" y="164"/>
                      </a:lnTo>
                      <a:lnTo>
                        <a:pt x="5799" y="161"/>
                      </a:lnTo>
                      <a:lnTo>
                        <a:pt x="5805" y="159"/>
                      </a:lnTo>
                      <a:lnTo>
                        <a:pt x="5812" y="157"/>
                      </a:lnTo>
                      <a:lnTo>
                        <a:pt x="5819" y="155"/>
                      </a:lnTo>
                      <a:lnTo>
                        <a:pt x="5826" y="152"/>
                      </a:lnTo>
                      <a:lnTo>
                        <a:pt x="5833" y="150"/>
                      </a:lnTo>
                      <a:lnTo>
                        <a:pt x="5840" y="148"/>
                      </a:lnTo>
                      <a:lnTo>
                        <a:pt x="5847" y="145"/>
                      </a:lnTo>
                      <a:lnTo>
                        <a:pt x="5854" y="142"/>
                      </a:lnTo>
                      <a:lnTo>
                        <a:pt x="5861" y="140"/>
                      </a:lnTo>
                      <a:lnTo>
                        <a:pt x="5868" y="137"/>
                      </a:lnTo>
                      <a:lnTo>
                        <a:pt x="5875" y="135"/>
                      </a:lnTo>
                      <a:lnTo>
                        <a:pt x="5881" y="133"/>
                      </a:lnTo>
                      <a:lnTo>
                        <a:pt x="5888" y="130"/>
                      </a:lnTo>
                      <a:lnTo>
                        <a:pt x="5894" y="128"/>
                      </a:lnTo>
                      <a:lnTo>
                        <a:pt x="5901" y="126"/>
                      </a:lnTo>
                      <a:lnTo>
                        <a:pt x="5908" y="124"/>
                      </a:lnTo>
                      <a:lnTo>
                        <a:pt x="5915" y="121"/>
                      </a:lnTo>
                      <a:lnTo>
                        <a:pt x="5922" y="118"/>
                      </a:lnTo>
                      <a:lnTo>
                        <a:pt x="5928" y="115"/>
                      </a:lnTo>
                      <a:lnTo>
                        <a:pt x="5934" y="113"/>
                      </a:lnTo>
                      <a:lnTo>
                        <a:pt x="5941" y="111"/>
                      </a:lnTo>
                      <a:lnTo>
                        <a:pt x="5947" y="109"/>
                      </a:lnTo>
                      <a:lnTo>
                        <a:pt x="5954" y="106"/>
                      </a:lnTo>
                      <a:lnTo>
                        <a:pt x="5961" y="103"/>
                      </a:lnTo>
                      <a:lnTo>
                        <a:pt x="5967" y="100"/>
                      </a:lnTo>
                      <a:lnTo>
                        <a:pt x="5974" y="98"/>
                      </a:lnTo>
                      <a:lnTo>
                        <a:pt x="5981" y="96"/>
                      </a:lnTo>
                      <a:lnTo>
                        <a:pt x="5986" y="94"/>
                      </a:lnTo>
                      <a:lnTo>
                        <a:pt x="5993" y="90"/>
                      </a:lnTo>
                      <a:lnTo>
                        <a:pt x="5999" y="88"/>
                      </a:lnTo>
                      <a:lnTo>
                        <a:pt x="6006" y="86"/>
                      </a:lnTo>
                      <a:lnTo>
                        <a:pt x="6012" y="83"/>
                      </a:lnTo>
                      <a:lnTo>
                        <a:pt x="6019" y="80"/>
                      </a:lnTo>
                      <a:lnTo>
                        <a:pt x="6024" y="77"/>
                      </a:lnTo>
                      <a:lnTo>
                        <a:pt x="6031" y="75"/>
                      </a:lnTo>
                      <a:lnTo>
                        <a:pt x="6037" y="72"/>
                      </a:lnTo>
                      <a:lnTo>
                        <a:pt x="6043" y="69"/>
                      </a:lnTo>
                      <a:lnTo>
                        <a:pt x="6050" y="67"/>
                      </a:lnTo>
                      <a:lnTo>
                        <a:pt x="6055" y="65"/>
                      </a:lnTo>
                      <a:lnTo>
                        <a:pt x="6062" y="61"/>
                      </a:lnTo>
                      <a:lnTo>
                        <a:pt x="6068" y="59"/>
                      </a:lnTo>
                      <a:lnTo>
                        <a:pt x="6074" y="56"/>
                      </a:lnTo>
                      <a:lnTo>
                        <a:pt x="6081" y="53"/>
                      </a:lnTo>
                      <a:lnTo>
                        <a:pt x="6087" y="51"/>
                      </a:lnTo>
                      <a:lnTo>
                        <a:pt x="6092" y="48"/>
                      </a:lnTo>
                      <a:lnTo>
                        <a:pt x="6098" y="45"/>
                      </a:lnTo>
                      <a:lnTo>
                        <a:pt x="6105" y="43"/>
                      </a:lnTo>
                      <a:lnTo>
                        <a:pt x="6111" y="39"/>
                      </a:lnTo>
                      <a:lnTo>
                        <a:pt x="6117" y="37"/>
                      </a:lnTo>
                      <a:lnTo>
                        <a:pt x="6122" y="34"/>
                      </a:lnTo>
                      <a:lnTo>
                        <a:pt x="6128" y="31"/>
                      </a:lnTo>
                      <a:lnTo>
                        <a:pt x="6134" y="29"/>
                      </a:lnTo>
                      <a:lnTo>
                        <a:pt x="6140" y="26"/>
                      </a:lnTo>
                      <a:lnTo>
                        <a:pt x="6146" y="23"/>
                      </a:lnTo>
                      <a:lnTo>
                        <a:pt x="6152" y="20"/>
                      </a:lnTo>
                      <a:lnTo>
                        <a:pt x="6158" y="18"/>
                      </a:lnTo>
                      <a:lnTo>
                        <a:pt x="6164" y="15"/>
                      </a:lnTo>
                      <a:lnTo>
                        <a:pt x="6170" y="12"/>
                      </a:lnTo>
                      <a:lnTo>
                        <a:pt x="6175" y="10"/>
                      </a:lnTo>
                      <a:lnTo>
                        <a:pt x="6181" y="7"/>
                      </a:lnTo>
                      <a:lnTo>
                        <a:pt x="6187" y="4"/>
                      </a:lnTo>
                      <a:lnTo>
                        <a:pt x="6193" y="1"/>
                      </a:lnTo>
                      <a:lnTo>
                        <a:pt x="6199" y="0"/>
                      </a:lnTo>
                      <a:lnTo>
                        <a:pt x="6195" y="5"/>
                      </a:lnTo>
                      <a:lnTo>
                        <a:pt x="6190" y="10"/>
                      </a:lnTo>
                      <a:lnTo>
                        <a:pt x="6185" y="13"/>
                      </a:lnTo>
                      <a:lnTo>
                        <a:pt x="6180" y="18"/>
                      </a:lnTo>
                      <a:lnTo>
                        <a:pt x="6174" y="21"/>
                      </a:lnTo>
                      <a:lnTo>
                        <a:pt x="6168" y="24"/>
                      </a:lnTo>
                      <a:lnTo>
                        <a:pt x="6164" y="28"/>
                      </a:lnTo>
                      <a:lnTo>
                        <a:pt x="6158" y="31"/>
                      </a:lnTo>
                      <a:lnTo>
                        <a:pt x="6152" y="35"/>
                      </a:lnTo>
                      <a:lnTo>
                        <a:pt x="6146" y="38"/>
                      </a:lnTo>
                      <a:lnTo>
                        <a:pt x="6141" y="42"/>
                      </a:lnTo>
                      <a:lnTo>
                        <a:pt x="6136" y="45"/>
                      </a:lnTo>
                      <a:lnTo>
                        <a:pt x="6130" y="49"/>
                      </a:lnTo>
                      <a:lnTo>
                        <a:pt x="6125" y="52"/>
                      </a:lnTo>
                      <a:lnTo>
                        <a:pt x="6119" y="56"/>
                      </a:lnTo>
                      <a:lnTo>
                        <a:pt x="6113" y="59"/>
                      </a:lnTo>
                      <a:lnTo>
                        <a:pt x="6107" y="61"/>
                      </a:lnTo>
                      <a:lnTo>
                        <a:pt x="6102" y="65"/>
                      </a:lnTo>
                      <a:lnTo>
                        <a:pt x="6095" y="68"/>
                      </a:lnTo>
                      <a:lnTo>
                        <a:pt x="6089" y="72"/>
                      </a:lnTo>
                      <a:lnTo>
                        <a:pt x="6083" y="75"/>
                      </a:lnTo>
                      <a:lnTo>
                        <a:pt x="6077" y="77"/>
                      </a:lnTo>
                      <a:lnTo>
                        <a:pt x="6072" y="81"/>
                      </a:lnTo>
                      <a:lnTo>
                        <a:pt x="6066" y="84"/>
                      </a:lnTo>
                      <a:lnTo>
                        <a:pt x="6059" y="88"/>
                      </a:lnTo>
                      <a:lnTo>
                        <a:pt x="6053" y="90"/>
                      </a:lnTo>
                      <a:lnTo>
                        <a:pt x="6047" y="94"/>
                      </a:lnTo>
                      <a:lnTo>
                        <a:pt x="6040" y="97"/>
                      </a:lnTo>
                      <a:lnTo>
                        <a:pt x="6035" y="99"/>
                      </a:lnTo>
                      <a:lnTo>
                        <a:pt x="6029" y="103"/>
                      </a:lnTo>
                      <a:lnTo>
                        <a:pt x="6022" y="106"/>
                      </a:lnTo>
                      <a:lnTo>
                        <a:pt x="6016" y="109"/>
                      </a:lnTo>
                      <a:lnTo>
                        <a:pt x="6009" y="112"/>
                      </a:lnTo>
                      <a:lnTo>
                        <a:pt x="6004" y="114"/>
                      </a:lnTo>
                      <a:lnTo>
                        <a:pt x="5997" y="118"/>
                      </a:lnTo>
                      <a:lnTo>
                        <a:pt x="5991" y="121"/>
                      </a:lnTo>
                      <a:lnTo>
                        <a:pt x="5984" y="124"/>
                      </a:lnTo>
                      <a:lnTo>
                        <a:pt x="5978" y="127"/>
                      </a:lnTo>
                      <a:lnTo>
                        <a:pt x="5971" y="129"/>
                      </a:lnTo>
                      <a:lnTo>
                        <a:pt x="5966" y="133"/>
                      </a:lnTo>
                      <a:lnTo>
                        <a:pt x="5959" y="135"/>
                      </a:lnTo>
                      <a:lnTo>
                        <a:pt x="5953" y="138"/>
                      </a:lnTo>
                      <a:lnTo>
                        <a:pt x="5946" y="141"/>
                      </a:lnTo>
                      <a:lnTo>
                        <a:pt x="5939" y="144"/>
                      </a:lnTo>
                      <a:lnTo>
                        <a:pt x="5933" y="147"/>
                      </a:lnTo>
                      <a:lnTo>
                        <a:pt x="5926" y="150"/>
                      </a:lnTo>
                      <a:lnTo>
                        <a:pt x="5920" y="152"/>
                      </a:lnTo>
                      <a:lnTo>
                        <a:pt x="5913" y="156"/>
                      </a:lnTo>
                      <a:lnTo>
                        <a:pt x="5907" y="158"/>
                      </a:lnTo>
                      <a:lnTo>
                        <a:pt x="5900" y="160"/>
                      </a:lnTo>
                      <a:lnTo>
                        <a:pt x="5893" y="164"/>
                      </a:lnTo>
                      <a:lnTo>
                        <a:pt x="5886" y="166"/>
                      </a:lnTo>
                      <a:lnTo>
                        <a:pt x="5879" y="170"/>
                      </a:lnTo>
                      <a:lnTo>
                        <a:pt x="5873" y="172"/>
                      </a:lnTo>
                      <a:lnTo>
                        <a:pt x="5867" y="174"/>
                      </a:lnTo>
                      <a:lnTo>
                        <a:pt x="5860" y="178"/>
                      </a:lnTo>
                      <a:lnTo>
                        <a:pt x="5853" y="180"/>
                      </a:lnTo>
                      <a:lnTo>
                        <a:pt x="5846" y="182"/>
                      </a:lnTo>
                      <a:lnTo>
                        <a:pt x="5839" y="186"/>
                      </a:lnTo>
                      <a:lnTo>
                        <a:pt x="5832" y="188"/>
                      </a:lnTo>
                      <a:lnTo>
                        <a:pt x="5825" y="190"/>
                      </a:lnTo>
                      <a:lnTo>
                        <a:pt x="5818" y="194"/>
                      </a:lnTo>
                      <a:lnTo>
                        <a:pt x="5811" y="196"/>
                      </a:lnTo>
                      <a:lnTo>
                        <a:pt x="5804" y="198"/>
                      </a:lnTo>
                      <a:lnTo>
                        <a:pt x="5797" y="202"/>
                      </a:lnTo>
                      <a:lnTo>
                        <a:pt x="5790" y="204"/>
                      </a:lnTo>
                      <a:lnTo>
                        <a:pt x="5784" y="206"/>
                      </a:lnTo>
                      <a:lnTo>
                        <a:pt x="5777" y="209"/>
                      </a:lnTo>
                      <a:lnTo>
                        <a:pt x="5770" y="212"/>
                      </a:lnTo>
                      <a:lnTo>
                        <a:pt x="5763" y="214"/>
                      </a:lnTo>
                      <a:lnTo>
                        <a:pt x="5756" y="217"/>
                      </a:lnTo>
                      <a:lnTo>
                        <a:pt x="5749" y="219"/>
                      </a:lnTo>
                      <a:lnTo>
                        <a:pt x="5741" y="221"/>
                      </a:lnTo>
                      <a:lnTo>
                        <a:pt x="5734" y="225"/>
                      </a:lnTo>
                      <a:lnTo>
                        <a:pt x="5727" y="227"/>
                      </a:lnTo>
                      <a:lnTo>
                        <a:pt x="5720" y="229"/>
                      </a:lnTo>
                      <a:lnTo>
                        <a:pt x="5713" y="232"/>
                      </a:lnTo>
                      <a:lnTo>
                        <a:pt x="5706" y="235"/>
                      </a:lnTo>
                      <a:lnTo>
                        <a:pt x="5698" y="237"/>
                      </a:lnTo>
                      <a:lnTo>
                        <a:pt x="5691" y="240"/>
                      </a:lnTo>
                      <a:lnTo>
                        <a:pt x="5684" y="242"/>
                      </a:lnTo>
                      <a:lnTo>
                        <a:pt x="5678" y="244"/>
                      </a:lnTo>
                      <a:lnTo>
                        <a:pt x="5669" y="247"/>
                      </a:lnTo>
                      <a:lnTo>
                        <a:pt x="5663" y="250"/>
                      </a:lnTo>
                      <a:lnTo>
                        <a:pt x="5656" y="252"/>
                      </a:lnTo>
                      <a:lnTo>
                        <a:pt x="5649" y="255"/>
                      </a:lnTo>
                      <a:lnTo>
                        <a:pt x="5641" y="257"/>
                      </a:lnTo>
                      <a:lnTo>
                        <a:pt x="5634" y="259"/>
                      </a:lnTo>
                      <a:lnTo>
                        <a:pt x="5627" y="262"/>
                      </a:lnTo>
                      <a:lnTo>
                        <a:pt x="5619" y="264"/>
                      </a:lnTo>
                      <a:lnTo>
                        <a:pt x="5612" y="266"/>
                      </a:lnTo>
                      <a:lnTo>
                        <a:pt x="5605" y="270"/>
                      </a:lnTo>
                      <a:lnTo>
                        <a:pt x="5597" y="272"/>
                      </a:lnTo>
                      <a:lnTo>
                        <a:pt x="5590" y="274"/>
                      </a:lnTo>
                      <a:lnTo>
                        <a:pt x="5583" y="277"/>
                      </a:lnTo>
                      <a:lnTo>
                        <a:pt x="5575" y="279"/>
                      </a:lnTo>
                      <a:lnTo>
                        <a:pt x="5560" y="284"/>
                      </a:lnTo>
                      <a:lnTo>
                        <a:pt x="5546" y="288"/>
                      </a:lnTo>
                      <a:lnTo>
                        <a:pt x="5531" y="293"/>
                      </a:lnTo>
                      <a:lnTo>
                        <a:pt x="5516" y="298"/>
                      </a:lnTo>
                      <a:lnTo>
                        <a:pt x="5501" y="303"/>
                      </a:lnTo>
                      <a:lnTo>
                        <a:pt x="5486" y="308"/>
                      </a:lnTo>
                      <a:lnTo>
                        <a:pt x="5471" y="312"/>
                      </a:lnTo>
                      <a:lnTo>
                        <a:pt x="5456" y="317"/>
                      </a:lnTo>
                      <a:lnTo>
                        <a:pt x="5441" y="322"/>
                      </a:lnTo>
                      <a:lnTo>
                        <a:pt x="5426" y="326"/>
                      </a:lnTo>
                      <a:lnTo>
                        <a:pt x="5411" y="331"/>
                      </a:lnTo>
                      <a:lnTo>
                        <a:pt x="5396" y="335"/>
                      </a:lnTo>
                      <a:lnTo>
                        <a:pt x="5381" y="340"/>
                      </a:lnTo>
                      <a:lnTo>
                        <a:pt x="5366" y="345"/>
                      </a:lnTo>
                      <a:lnTo>
                        <a:pt x="5351" y="350"/>
                      </a:lnTo>
                      <a:lnTo>
                        <a:pt x="5337" y="355"/>
                      </a:lnTo>
                      <a:lnTo>
                        <a:pt x="5307" y="364"/>
                      </a:lnTo>
                      <a:lnTo>
                        <a:pt x="5275" y="373"/>
                      </a:lnTo>
                      <a:lnTo>
                        <a:pt x="5245" y="383"/>
                      </a:lnTo>
                      <a:lnTo>
                        <a:pt x="5216" y="392"/>
                      </a:lnTo>
                      <a:lnTo>
                        <a:pt x="5201" y="396"/>
                      </a:lnTo>
                      <a:lnTo>
                        <a:pt x="5186" y="401"/>
                      </a:lnTo>
                      <a:lnTo>
                        <a:pt x="5169" y="406"/>
                      </a:lnTo>
                      <a:lnTo>
                        <a:pt x="5154" y="410"/>
                      </a:lnTo>
                      <a:lnTo>
                        <a:pt x="5139" y="416"/>
                      </a:lnTo>
                      <a:lnTo>
                        <a:pt x="5125" y="421"/>
                      </a:lnTo>
                      <a:lnTo>
                        <a:pt x="5110" y="425"/>
                      </a:lnTo>
                      <a:lnTo>
                        <a:pt x="5095" y="430"/>
                      </a:lnTo>
                      <a:lnTo>
                        <a:pt x="5080" y="434"/>
                      </a:lnTo>
                      <a:lnTo>
                        <a:pt x="5065" y="439"/>
                      </a:lnTo>
                      <a:lnTo>
                        <a:pt x="5050" y="445"/>
                      </a:lnTo>
                      <a:lnTo>
                        <a:pt x="5035" y="449"/>
                      </a:lnTo>
                      <a:lnTo>
                        <a:pt x="5020" y="454"/>
                      </a:lnTo>
                      <a:lnTo>
                        <a:pt x="5005" y="459"/>
                      </a:lnTo>
                      <a:lnTo>
                        <a:pt x="4990" y="464"/>
                      </a:lnTo>
                      <a:lnTo>
                        <a:pt x="4975" y="469"/>
                      </a:lnTo>
                      <a:lnTo>
                        <a:pt x="4968" y="471"/>
                      </a:lnTo>
                      <a:lnTo>
                        <a:pt x="4960" y="473"/>
                      </a:lnTo>
                      <a:lnTo>
                        <a:pt x="4953" y="476"/>
                      </a:lnTo>
                      <a:lnTo>
                        <a:pt x="4946" y="478"/>
                      </a:lnTo>
                      <a:lnTo>
                        <a:pt x="4938" y="482"/>
                      </a:lnTo>
                      <a:lnTo>
                        <a:pt x="4931" y="484"/>
                      </a:lnTo>
                      <a:lnTo>
                        <a:pt x="4923" y="486"/>
                      </a:lnTo>
                      <a:lnTo>
                        <a:pt x="4916" y="488"/>
                      </a:lnTo>
                      <a:lnTo>
                        <a:pt x="4909" y="491"/>
                      </a:lnTo>
                      <a:lnTo>
                        <a:pt x="4901" y="494"/>
                      </a:lnTo>
                      <a:lnTo>
                        <a:pt x="4894" y="496"/>
                      </a:lnTo>
                      <a:lnTo>
                        <a:pt x="4887" y="499"/>
                      </a:lnTo>
                      <a:lnTo>
                        <a:pt x="4879" y="501"/>
                      </a:lnTo>
                      <a:lnTo>
                        <a:pt x="4872" y="503"/>
                      </a:lnTo>
                      <a:lnTo>
                        <a:pt x="4865" y="507"/>
                      </a:lnTo>
                      <a:lnTo>
                        <a:pt x="4857" y="509"/>
                      </a:lnTo>
                      <a:lnTo>
                        <a:pt x="4850" y="511"/>
                      </a:lnTo>
                      <a:lnTo>
                        <a:pt x="4843" y="514"/>
                      </a:lnTo>
                      <a:lnTo>
                        <a:pt x="4835" y="517"/>
                      </a:lnTo>
                      <a:lnTo>
                        <a:pt x="4828" y="520"/>
                      </a:lnTo>
                      <a:lnTo>
                        <a:pt x="4821" y="522"/>
                      </a:lnTo>
                      <a:lnTo>
                        <a:pt x="4815" y="525"/>
                      </a:lnTo>
                      <a:lnTo>
                        <a:pt x="4807" y="528"/>
                      </a:lnTo>
                      <a:lnTo>
                        <a:pt x="4800" y="530"/>
                      </a:lnTo>
                      <a:lnTo>
                        <a:pt x="4793" y="532"/>
                      </a:lnTo>
                      <a:lnTo>
                        <a:pt x="4786" y="536"/>
                      </a:lnTo>
                      <a:lnTo>
                        <a:pt x="4779" y="538"/>
                      </a:lnTo>
                      <a:lnTo>
                        <a:pt x="4771" y="540"/>
                      </a:lnTo>
                      <a:lnTo>
                        <a:pt x="4764" y="544"/>
                      </a:lnTo>
                      <a:lnTo>
                        <a:pt x="4757" y="546"/>
                      </a:lnTo>
                      <a:lnTo>
                        <a:pt x="4750" y="548"/>
                      </a:lnTo>
                      <a:lnTo>
                        <a:pt x="4743" y="552"/>
                      </a:lnTo>
                      <a:lnTo>
                        <a:pt x="4736" y="554"/>
                      </a:lnTo>
                      <a:lnTo>
                        <a:pt x="4729" y="558"/>
                      </a:lnTo>
                      <a:lnTo>
                        <a:pt x="4722" y="560"/>
                      </a:lnTo>
                      <a:lnTo>
                        <a:pt x="4715" y="562"/>
                      </a:lnTo>
                      <a:lnTo>
                        <a:pt x="4709" y="566"/>
                      </a:lnTo>
                      <a:lnTo>
                        <a:pt x="4702" y="568"/>
                      </a:lnTo>
                      <a:lnTo>
                        <a:pt x="4695" y="571"/>
                      </a:lnTo>
                      <a:lnTo>
                        <a:pt x="4688" y="574"/>
                      </a:lnTo>
                      <a:lnTo>
                        <a:pt x="4681" y="577"/>
                      </a:lnTo>
                      <a:lnTo>
                        <a:pt x="4674" y="579"/>
                      </a:lnTo>
                      <a:lnTo>
                        <a:pt x="4667" y="582"/>
                      </a:lnTo>
                      <a:lnTo>
                        <a:pt x="4660" y="585"/>
                      </a:lnTo>
                      <a:lnTo>
                        <a:pt x="4653" y="587"/>
                      </a:lnTo>
                      <a:lnTo>
                        <a:pt x="4646" y="591"/>
                      </a:lnTo>
                      <a:lnTo>
                        <a:pt x="4639" y="593"/>
                      </a:lnTo>
                      <a:lnTo>
                        <a:pt x="4633" y="597"/>
                      </a:lnTo>
                      <a:lnTo>
                        <a:pt x="4626" y="599"/>
                      </a:lnTo>
                      <a:lnTo>
                        <a:pt x="4619" y="602"/>
                      </a:lnTo>
                      <a:lnTo>
                        <a:pt x="4613" y="606"/>
                      </a:lnTo>
                      <a:lnTo>
                        <a:pt x="4606" y="608"/>
                      </a:lnTo>
                      <a:lnTo>
                        <a:pt x="4599" y="612"/>
                      </a:lnTo>
                      <a:lnTo>
                        <a:pt x="4592" y="614"/>
                      </a:lnTo>
                      <a:lnTo>
                        <a:pt x="4585" y="617"/>
                      </a:lnTo>
                      <a:lnTo>
                        <a:pt x="4580" y="620"/>
                      </a:lnTo>
                      <a:lnTo>
                        <a:pt x="4573" y="623"/>
                      </a:lnTo>
                      <a:lnTo>
                        <a:pt x="4566" y="627"/>
                      </a:lnTo>
                      <a:lnTo>
                        <a:pt x="4559" y="629"/>
                      </a:lnTo>
                      <a:lnTo>
                        <a:pt x="4553" y="632"/>
                      </a:lnTo>
                      <a:lnTo>
                        <a:pt x="4546" y="636"/>
                      </a:lnTo>
                      <a:lnTo>
                        <a:pt x="4540" y="638"/>
                      </a:lnTo>
                      <a:lnTo>
                        <a:pt x="4533" y="642"/>
                      </a:lnTo>
                      <a:lnTo>
                        <a:pt x="4527" y="645"/>
                      </a:lnTo>
                      <a:lnTo>
                        <a:pt x="4521" y="647"/>
                      </a:lnTo>
                      <a:lnTo>
                        <a:pt x="4514" y="651"/>
                      </a:lnTo>
                      <a:lnTo>
                        <a:pt x="4508" y="654"/>
                      </a:lnTo>
                      <a:lnTo>
                        <a:pt x="4501" y="658"/>
                      </a:lnTo>
                      <a:lnTo>
                        <a:pt x="4495" y="660"/>
                      </a:lnTo>
                      <a:lnTo>
                        <a:pt x="4489" y="663"/>
                      </a:lnTo>
                      <a:lnTo>
                        <a:pt x="4483" y="667"/>
                      </a:lnTo>
                      <a:lnTo>
                        <a:pt x="4476" y="670"/>
                      </a:lnTo>
                      <a:lnTo>
                        <a:pt x="4470" y="674"/>
                      </a:lnTo>
                      <a:lnTo>
                        <a:pt x="4463" y="676"/>
                      </a:lnTo>
                      <a:lnTo>
                        <a:pt x="4457" y="680"/>
                      </a:lnTo>
                      <a:lnTo>
                        <a:pt x="4452" y="683"/>
                      </a:lnTo>
                      <a:lnTo>
                        <a:pt x="4445" y="686"/>
                      </a:lnTo>
                      <a:lnTo>
                        <a:pt x="4439" y="690"/>
                      </a:lnTo>
                      <a:lnTo>
                        <a:pt x="4433" y="693"/>
                      </a:lnTo>
                      <a:lnTo>
                        <a:pt x="4426" y="697"/>
                      </a:lnTo>
                      <a:lnTo>
                        <a:pt x="4427" y="697"/>
                      </a:lnTo>
                      <a:lnTo>
                        <a:pt x="4424" y="698"/>
                      </a:lnTo>
                      <a:lnTo>
                        <a:pt x="4422" y="699"/>
                      </a:lnTo>
                      <a:lnTo>
                        <a:pt x="4418" y="701"/>
                      </a:lnTo>
                      <a:lnTo>
                        <a:pt x="4416" y="703"/>
                      </a:lnTo>
                      <a:lnTo>
                        <a:pt x="4414" y="704"/>
                      </a:lnTo>
                      <a:lnTo>
                        <a:pt x="4410" y="706"/>
                      </a:lnTo>
                      <a:lnTo>
                        <a:pt x="4408" y="707"/>
                      </a:lnTo>
                      <a:lnTo>
                        <a:pt x="4404" y="709"/>
                      </a:lnTo>
                      <a:lnTo>
                        <a:pt x="4401" y="711"/>
                      </a:lnTo>
                      <a:lnTo>
                        <a:pt x="4399" y="713"/>
                      </a:lnTo>
                      <a:lnTo>
                        <a:pt x="4395" y="714"/>
                      </a:lnTo>
                      <a:lnTo>
                        <a:pt x="4393" y="716"/>
                      </a:lnTo>
                      <a:lnTo>
                        <a:pt x="4389" y="719"/>
                      </a:lnTo>
                      <a:lnTo>
                        <a:pt x="4386" y="720"/>
                      </a:lnTo>
                      <a:lnTo>
                        <a:pt x="4384" y="722"/>
                      </a:lnTo>
                      <a:lnTo>
                        <a:pt x="4380" y="724"/>
                      </a:lnTo>
                      <a:lnTo>
                        <a:pt x="4377" y="726"/>
                      </a:lnTo>
                      <a:lnTo>
                        <a:pt x="4374" y="728"/>
                      </a:lnTo>
                      <a:lnTo>
                        <a:pt x="4371" y="730"/>
                      </a:lnTo>
                      <a:lnTo>
                        <a:pt x="4368" y="731"/>
                      </a:lnTo>
                      <a:lnTo>
                        <a:pt x="4364" y="734"/>
                      </a:lnTo>
                      <a:lnTo>
                        <a:pt x="4361" y="736"/>
                      </a:lnTo>
                      <a:lnTo>
                        <a:pt x="4357" y="738"/>
                      </a:lnTo>
                      <a:lnTo>
                        <a:pt x="4355" y="741"/>
                      </a:lnTo>
                      <a:lnTo>
                        <a:pt x="4351" y="743"/>
                      </a:lnTo>
                      <a:lnTo>
                        <a:pt x="4348" y="744"/>
                      </a:lnTo>
                      <a:lnTo>
                        <a:pt x="4344" y="746"/>
                      </a:lnTo>
                      <a:lnTo>
                        <a:pt x="4341" y="749"/>
                      </a:lnTo>
                      <a:lnTo>
                        <a:pt x="4338" y="751"/>
                      </a:lnTo>
                      <a:lnTo>
                        <a:pt x="4334" y="753"/>
                      </a:lnTo>
                      <a:lnTo>
                        <a:pt x="4331" y="756"/>
                      </a:lnTo>
                      <a:lnTo>
                        <a:pt x="4327" y="758"/>
                      </a:lnTo>
                      <a:lnTo>
                        <a:pt x="4324" y="760"/>
                      </a:lnTo>
                      <a:lnTo>
                        <a:pt x="4320" y="762"/>
                      </a:lnTo>
                      <a:lnTo>
                        <a:pt x="4317" y="765"/>
                      </a:lnTo>
                      <a:lnTo>
                        <a:pt x="4312" y="767"/>
                      </a:lnTo>
                      <a:lnTo>
                        <a:pt x="4309" y="769"/>
                      </a:lnTo>
                      <a:lnTo>
                        <a:pt x="4305" y="772"/>
                      </a:lnTo>
                      <a:lnTo>
                        <a:pt x="4302" y="774"/>
                      </a:lnTo>
                      <a:lnTo>
                        <a:pt x="4298" y="776"/>
                      </a:lnTo>
                      <a:lnTo>
                        <a:pt x="4295" y="780"/>
                      </a:lnTo>
                      <a:lnTo>
                        <a:pt x="4290" y="782"/>
                      </a:lnTo>
                      <a:lnTo>
                        <a:pt x="4287" y="784"/>
                      </a:lnTo>
                      <a:lnTo>
                        <a:pt x="4283" y="787"/>
                      </a:lnTo>
                      <a:lnTo>
                        <a:pt x="4280" y="789"/>
                      </a:lnTo>
                      <a:lnTo>
                        <a:pt x="4275" y="792"/>
                      </a:lnTo>
                      <a:lnTo>
                        <a:pt x="4272" y="795"/>
                      </a:lnTo>
                      <a:lnTo>
                        <a:pt x="4268" y="797"/>
                      </a:lnTo>
                      <a:lnTo>
                        <a:pt x="4264" y="799"/>
                      </a:lnTo>
                      <a:lnTo>
                        <a:pt x="4260" y="803"/>
                      </a:lnTo>
                      <a:lnTo>
                        <a:pt x="4257" y="805"/>
                      </a:lnTo>
                      <a:lnTo>
                        <a:pt x="4252" y="807"/>
                      </a:lnTo>
                      <a:lnTo>
                        <a:pt x="4249" y="810"/>
                      </a:lnTo>
                      <a:lnTo>
                        <a:pt x="4244" y="813"/>
                      </a:lnTo>
                      <a:lnTo>
                        <a:pt x="4241" y="815"/>
                      </a:lnTo>
                      <a:lnTo>
                        <a:pt x="4237" y="818"/>
                      </a:lnTo>
                      <a:lnTo>
                        <a:pt x="4233" y="821"/>
                      </a:lnTo>
                      <a:lnTo>
                        <a:pt x="4229" y="823"/>
                      </a:lnTo>
                      <a:lnTo>
                        <a:pt x="4225" y="827"/>
                      </a:lnTo>
                      <a:lnTo>
                        <a:pt x="4221" y="829"/>
                      </a:lnTo>
                      <a:lnTo>
                        <a:pt x="4217" y="832"/>
                      </a:lnTo>
                      <a:lnTo>
                        <a:pt x="4213" y="835"/>
                      </a:lnTo>
                      <a:lnTo>
                        <a:pt x="4209" y="837"/>
                      </a:lnTo>
                      <a:lnTo>
                        <a:pt x="4204" y="841"/>
                      </a:lnTo>
                      <a:lnTo>
                        <a:pt x="4200" y="843"/>
                      </a:lnTo>
                      <a:lnTo>
                        <a:pt x="4196" y="846"/>
                      </a:lnTo>
                      <a:lnTo>
                        <a:pt x="4192" y="849"/>
                      </a:lnTo>
                      <a:lnTo>
                        <a:pt x="4188" y="851"/>
                      </a:lnTo>
                      <a:lnTo>
                        <a:pt x="4183" y="855"/>
                      </a:lnTo>
                      <a:lnTo>
                        <a:pt x="4180" y="857"/>
                      </a:lnTo>
                      <a:lnTo>
                        <a:pt x="4175" y="860"/>
                      </a:lnTo>
                      <a:lnTo>
                        <a:pt x="4170" y="863"/>
                      </a:lnTo>
                      <a:lnTo>
                        <a:pt x="4167" y="866"/>
                      </a:lnTo>
                      <a:lnTo>
                        <a:pt x="4162" y="868"/>
                      </a:lnTo>
                      <a:lnTo>
                        <a:pt x="4158" y="872"/>
                      </a:lnTo>
                      <a:lnTo>
                        <a:pt x="4154" y="875"/>
                      </a:lnTo>
                      <a:lnTo>
                        <a:pt x="4150" y="878"/>
                      </a:lnTo>
                      <a:lnTo>
                        <a:pt x="4145" y="881"/>
                      </a:lnTo>
                      <a:lnTo>
                        <a:pt x="4141" y="883"/>
                      </a:lnTo>
                      <a:lnTo>
                        <a:pt x="4137" y="887"/>
                      </a:lnTo>
                      <a:lnTo>
                        <a:pt x="4132" y="889"/>
                      </a:lnTo>
                      <a:lnTo>
                        <a:pt x="4128" y="893"/>
                      </a:lnTo>
                      <a:lnTo>
                        <a:pt x="4123" y="896"/>
                      </a:lnTo>
                      <a:lnTo>
                        <a:pt x="4119" y="898"/>
                      </a:lnTo>
                      <a:lnTo>
                        <a:pt x="4115" y="902"/>
                      </a:lnTo>
                      <a:lnTo>
                        <a:pt x="4111" y="904"/>
                      </a:lnTo>
                      <a:lnTo>
                        <a:pt x="4106" y="907"/>
                      </a:lnTo>
                      <a:lnTo>
                        <a:pt x="4101" y="911"/>
                      </a:lnTo>
                      <a:lnTo>
                        <a:pt x="4097" y="913"/>
                      </a:lnTo>
                      <a:lnTo>
                        <a:pt x="4092" y="917"/>
                      </a:lnTo>
                      <a:lnTo>
                        <a:pt x="4088" y="919"/>
                      </a:lnTo>
                      <a:lnTo>
                        <a:pt x="4084" y="922"/>
                      </a:lnTo>
                      <a:lnTo>
                        <a:pt x="4079" y="926"/>
                      </a:lnTo>
                      <a:lnTo>
                        <a:pt x="4075" y="928"/>
                      </a:lnTo>
                      <a:lnTo>
                        <a:pt x="4070" y="932"/>
                      </a:lnTo>
                      <a:lnTo>
                        <a:pt x="4066" y="935"/>
                      </a:lnTo>
                      <a:lnTo>
                        <a:pt x="4056" y="941"/>
                      </a:lnTo>
                      <a:lnTo>
                        <a:pt x="4047" y="947"/>
                      </a:lnTo>
                      <a:lnTo>
                        <a:pt x="4038" y="952"/>
                      </a:lnTo>
                      <a:lnTo>
                        <a:pt x="4029" y="959"/>
                      </a:lnTo>
                      <a:lnTo>
                        <a:pt x="4020" y="965"/>
                      </a:lnTo>
                      <a:lnTo>
                        <a:pt x="4010" y="971"/>
                      </a:lnTo>
                      <a:lnTo>
                        <a:pt x="4001" y="978"/>
                      </a:lnTo>
                      <a:lnTo>
                        <a:pt x="3992" y="983"/>
                      </a:lnTo>
                      <a:lnTo>
                        <a:pt x="3983" y="989"/>
                      </a:lnTo>
                      <a:lnTo>
                        <a:pt x="3972" y="996"/>
                      </a:lnTo>
                      <a:lnTo>
                        <a:pt x="3963" y="1002"/>
                      </a:lnTo>
                      <a:lnTo>
                        <a:pt x="3954" y="1008"/>
                      </a:lnTo>
                      <a:lnTo>
                        <a:pt x="3945" y="1013"/>
                      </a:lnTo>
                      <a:lnTo>
                        <a:pt x="3935" y="1020"/>
                      </a:lnTo>
                      <a:lnTo>
                        <a:pt x="3925" y="1026"/>
                      </a:lnTo>
                      <a:lnTo>
                        <a:pt x="3916" y="1032"/>
                      </a:lnTo>
                      <a:lnTo>
                        <a:pt x="3907" y="1038"/>
                      </a:lnTo>
                      <a:lnTo>
                        <a:pt x="3896" y="1044"/>
                      </a:lnTo>
                      <a:lnTo>
                        <a:pt x="3887" y="1050"/>
                      </a:lnTo>
                      <a:lnTo>
                        <a:pt x="3878" y="1056"/>
                      </a:lnTo>
                      <a:lnTo>
                        <a:pt x="3867" y="1062"/>
                      </a:lnTo>
                      <a:lnTo>
                        <a:pt x="3858" y="1068"/>
                      </a:lnTo>
                      <a:lnTo>
                        <a:pt x="3848" y="1073"/>
                      </a:lnTo>
                      <a:lnTo>
                        <a:pt x="3839" y="1079"/>
                      </a:lnTo>
                      <a:lnTo>
                        <a:pt x="3834" y="1082"/>
                      </a:lnTo>
                      <a:lnTo>
                        <a:pt x="3829" y="1085"/>
                      </a:lnTo>
                      <a:lnTo>
                        <a:pt x="3824" y="1088"/>
                      </a:lnTo>
                      <a:lnTo>
                        <a:pt x="3819" y="1091"/>
                      </a:lnTo>
                      <a:lnTo>
                        <a:pt x="3814" y="1094"/>
                      </a:lnTo>
                      <a:lnTo>
                        <a:pt x="3810" y="1096"/>
                      </a:lnTo>
                      <a:lnTo>
                        <a:pt x="3804" y="1099"/>
                      </a:lnTo>
                      <a:lnTo>
                        <a:pt x="3799" y="1102"/>
                      </a:lnTo>
                      <a:lnTo>
                        <a:pt x="3795" y="1104"/>
                      </a:lnTo>
                      <a:lnTo>
                        <a:pt x="3790" y="1108"/>
                      </a:lnTo>
                      <a:lnTo>
                        <a:pt x="3785" y="1110"/>
                      </a:lnTo>
                      <a:lnTo>
                        <a:pt x="3780" y="1114"/>
                      </a:lnTo>
                      <a:lnTo>
                        <a:pt x="3775" y="1116"/>
                      </a:lnTo>
                      <a:lnTo>
                        <a:pt x="3771" y="1118"/>
                      </a:lnTo>
                      <a:lnTo>
                        <a:pt x="3766" y="1122"/>
                      </a:lnTo>
                      <a:lnTo>
                        <a:pt x="3760" y="1124"/>
                      </a:lnTo>
                      <a:lnTo>
                        <a:pt x="3756" y="1126"/>
                      </a:lnTo>
                      <a:lnTo>
                        <a:pt x="3751" y="1130"/>
                      </a:lnTo>
                      <a:lnTo>
                        <a:pt x="3746" y="1132"/>
                      </a:lnTo>
                      <a:lnTo>
                        <a:pt x="3741" y="1134"/>
                      </a:lnTo>
                      <a:lnTo>
                        <a:pt x="3736" y="1138"/>
                      </a:lnTo>
                      <a:lnTo>
                        <a:pt x="3732" y="1140"/>
                      </a:lnTo>
                      <a:lnTo>
                        <a:pt x="3727" y="1142"/>
                      </a:lnTo>
                      <a:lnTo>
                        <a:pt x="3721" y="1145"/>
                      </a:lnTo>
                      <a:lnTo>
                        <a:pt x="3717" y="1148"/>
                      </a:lnTo>
                      <a:lnTo>
                        <a:pt x="3712" y="1150"/>
                      </a:lnTo>
                      <a:lnTo>
                        <a:pt x="3707" y="1153"/>
                      </a:lnTo>
                      <a:lnTo>
                        <a:pt x="3702" y="1155"/>
                      </a:lnTo>
                      <a:lnTo>
                        <a:pt x="3697" y="1157"/>
                      </a:lnTo>
                      <a:lnTo>
                        <a:pt x="3692" y="1160"/>
                      </a:lnTo>
                      <a:lnTo>
                        <a:pt x="3688" y="1163"/>
                      </a:lnTo>
                      <a:lnTo>
                        <a:pt x="3682" y="1165"/>
                      </a:lnTo>
                      <a:lnTo>
                        <a:pt x="3677" y="1168"/>
                      </a:lnTo>
                      <a:lnTo>
                        <a:pt x="3673" y="1170"/>
                      </a:lnTo>
                      <a:lnTo>
                        <a:pt x="3668" y="1172"/>
                      </a:lnTo>
                      <a:lnTo>
                        <a:pt x="3664" y="1175"/>
                      </a:lnTo>
                      <a:lnTo>
                        <a:pt x="3658" y="1177"/>
                      </a:lnTo>
                      <a:lnTo>
                        <a:pt x="3653" y="1179"/>
                      </a:lnTo>
                      <a:lnTo>
                        <a:pt x="3649" y="1181"/>
                      </a:lnTo>
                      <a:lnTo>
                        <a:pt x="3644" y="1184"/>
                      </a:lnTo>
                      <a:lnTo>
                        <a:pt x="3638" y="1186"/>
                      </a:lnTo>
                      <a:lnTo>
                        <a:pt x="3634" y="1188"/>
                      </a:lnTo>
                      <a:lnTo>
                        <a:pt x="3629" y="1191"/>
                      </a:lnTo>
                      <a:lnTo>
                        <a:pt x="3624" y="1193"/>
                      </a:lnTo>
                      <a:lnTo>
                        <a:pt x="3620" y="1195"/>
                      </a:lnTo>
                      <a:lnTo>
                        <a:pt x="3614" y="1198"/>
                      </a:lnTo>
                      <a:lnTo>
                        <a:pt x="3609" y="1200"/>
                      </a:lnTo>
                      <a:lnTo>
                        <a:pt x="3605" y="1201"/>
                      </a:lnTo>
                      <a:lnTo>
                        <a:pt x="3600" y="1203"/>
                      </a:lnTo>
                      <a:lnTo>
                        <a:pt x="3596" y="1206"/>
                      </a:lnTo>
                      <a:lnTo>
                        <a:pt x="3590" y="1208"/>
                      </a:lnTo>
                      <a:lnTo>
                        <a:pt x="3585" y="1210"/>
                      </a:lnTo>
                      <a:lnTo>
                        <a:pt x="3581" y="1211"/>
                      </a:lnTo>
                      <a:lnTo>
                        <a:pt x="3576" y="1214"/>
                      </a:lnTo>
                      <a:lnTo>
                        <a:pt x="3571" y="1216"/>
                      </a:lnTo>
                      <a:lnTo>
                        <a:pt x="3566" y="1217"/>
                      </a:lnTo>
                      <a:lnTo>
                        <a:pt x="3561" y="1219"/>
                      </a:lnTo>
                      <a:lnTo>
                        <a:pt x="3556" y="1222"/>
                      </a:lnTo>
                      <a:lnTo>
                        <a:pt x="3552" y="1223"/>
                      </a:lnTo>
                      <a:lnTo>
                        <a:pt x="3547" y="1225"/>
                      </a:lnTo>
                      <a:lnTo>
                        <a:pt x="3543" y="1226"/>
                      </a:lnTo>
                      <a:lnTo>
                        <a:pt x="3538" y="1229"/>
                      </a:lnTo>
                      <a:lnTo>
                        <a:pt x="3532" y="1231"/>
                      </a:lnTo>
                      <a:lnTo>
                        <a:pt x="3528" y="1232"/>
                      </a:lnTo>
                      <a:lnTo>
                        <a:pt x="3523" y="1234"/>
                      </a:lnTo>
                      <a:lnTo>
                        <a:pt x="3518" y="1236"/>
                      </a:lnTo>
                      <a:lnTo>
                        <a:pt x="3514" y="1237"/>
                      </a:lnTo>
                      <a:lnTo>
                        <a:pt x="3509" y="1239"/>
                      </a:lnTo>
                      <a:lnTo>
                        <a:pt x="3505" y="1240"/>
                      </a:lnTo>
                      <a:lnTo>
                        <a:pt x="3500" y="1242"/>
                      </a:lnTo>
                      <a:lnTo>
                        <a:pt x="3494" y="1244"/>
                      </a:lnTo>
                      <a:lnTo>
                        <a:pt x="3490" y="1245"/>
                      </a:lnTo>
                      <a:lnTo>
                        <a:pt x="3485" y="1247"/>
                      </a:lnTo>
                      <a:lnTo>
                        <a:pt x="3480" y="1248"/>
                      </a:lnTo>
                      <a:lnTo>
                        <a:pt x="3476" y="1249"/>
                      </a:lnTo>
                      <a:lnTo>
                        <a:pt x="3471" y="1251"/>
                      </a:lnTo>
                      <a:lnTo>
                        <a:pt x="3467" y="1252"/>
                      </a:lnTo>
                      <a:lnTo>
                        <a:pt x="3462" y="1254"/>
                      </a:lnTo>
                      <a:lnTo>
                        <a:pt x="3457" y="1255"/>
                      </a:lnTo>
                      <a:lnTo>
                        <a:pt x="3453" y="1256"/>
                      </a:lnTo>
                      <a:lnTo>
                        <a:pt x="3448" y="1257"/>
                      </a:lnTo>
                      <a:lnTo>
                        <a:pt x="3443" y="1259"/>
                      </a:lnTo>
                      <a:lnTo>
                        <a:pt x="3439" y="1260"/>
                      </a:lnTo>
                      <a:lnTo>
                        <a:pt x="3433" y="1261"/>
                      </a:lnTo>
                      <a:lnTo>
                        <a:pt x="3428" y="1262"/>
                      </a:lnTo>
                      <a:lnTo>
                        <a:pt x="3424" y="1263"/>
                      </a:lnTo>
                      <a:lnTo>
                        <a:pt x="3419" y="1264"/>
                      </a:lnTo>
                      <a:lnTo>
                        <a:pt x="3415" y="1266"/>
                      </a:lnTo>
                      <a:lnTo>
                        <a:pt x="3410" y="1266"/>
                      </a:lnTo>
                      <a:lnTo>
                        <a:pt x="3405" y="1267"/>
                      </a:lnTo>
                      <a:lnTo>
                        <a:pt x="3401" y="1268"/>
                      </a:lnTo>
                      <a:lnTo>
                        <a:pt x="3396" y="1269"/>
                      </a:lnTo>
                      <a:lnTo>
                        <a:pt x="3392" y="1269"/>
                      </a:lnTo>
                      <a:lnTo>
                        <a:pt x="3387" y="1270"/>
                      </a:lnTo>
                      <a:lnTo>
                        <a:pt x="3382" y="1271"/>
                      </a:lnTo>
                      <a:lnTo>
                        <a:pt x="3379" y="1271"/>
                      </a:lnTo>
                      <a:lnTo>
                        <a:pt x="3374" y="1272"/>
                      </a:lnTo>
                      <a:lnTo>
                        <a:pt x="3370" y="1272"/>
                      </a:lnTo>
                      <a:lnTo>
                        <a:pt x="3365" y="1274"/>
                      </a:lnTo>
                      <a:lnTo>
                        <a:pt x="3361" y="1274"/>
                      </a:lnTo>
                      <a:lnTo>
                        <a:pt x="3358" y="1275"/>
                      </a:lnTo>
                      <a:lnTo>
                        <a:pt x="3356" y="1275"/>
                      </a:lnTo>
                      <a:lnTo>
                        <a:pt x="3354" y="1275"/>
                      </a:lnTo>
                      <a:lnTo>
                        <a:pt x="3351" y="1275"/>
                      </a:lnTo>
                      <a:lnTo>
                        <a:pt x="3349" y="1276"/>
                      </a:lnTo>
                      <a:lnTo>
                        <a:pt x="3347" y="1276"/>
                      </a:lnTo>
                      <a:lnTo>
                        <a:pt x="3344" y="1276"/>
                      </a:lnTo>
                      <a:lnTo>
                        <a:pt x="3342" y="1276"/>
                      </a:lnTo>
                      <a:lnTo>
                        <a:pt x="3340" y="1276"/>
                      </a:lnTo>
                      <a:lnTo>
                        <a:pt x="3337" y="1276"/>
                      </a:lnTo>
                      <a:lnTo>
                        <a:pt x="3335" y="1277"/>
                      </a:lnTo>
                      <a:lnTo>
                        <a:pt x="3333" y="1277"/>
                      </a:lnTo>
                      <a:lnTo>
                        <a:pt x="3331" y="1277"/>
                      </a:lnTo>
                      <a:lnTo>
                        <a:pt x="3328" y="1277"/>
                      </a:lnTo>
                      <a:lnTo>
                        <a:pt x="3326" y="1277"/>
                      </a:lnTo>
                      <a:lnTo>
                        <a:pt x="3324" y="1277"/>
                      </a:lnTo>
                      <a:lnTo>
                        <a:pt x="3321" y="1277"/>
                      </a:lnTo>
                      <a:lnTo>
                        <a:pt x="3320" y="1277"/>
                      </a:lnTo>
                      <a:lnTo>
                        <a:pt x="3318" y="1277"/>
                      </a:lnTo>
                      <a:lnTo>
                        <a:pt x="3316" y="1277"/>
                      </a:lnTo>
                      <a:lnTo>
                        <a:pt x="3313" y="1277"/>
                      </a:lnTo>
                      <a:lnTo>
                        <a:pt x="3311" y="1277"/>
                      </a:lnTo>
                      <a:lnTo>
                        <a:pt x="3309" y="1277"/>
                      </a:lnTo>
                      <a:lnTo>
                        <a:pt x="3306" y="1278"/>
                      </a:lnTo>
                      <a:lnTo>
                        <a:pt x="3301" y="1278"/>
                      </a:lnTo>
                      <a:lnTo>
                        <a:pt x="3295" y="1278"/>
                      </a:lnTo>
                      <a:lnTo>
                        <a:pt x="3289" y="1278"/>
                      </a:lnTo>
                      <a:lnTo>
                        <a:pt x="3283" y="1278"/>
                      </a:lnTo>
                      <a:lnTo>
                        <a:pt x="3278" y="1278"/>
                      </a:lnTo>
                      <a:lnTo>
                        <a:pt x="3272" y="1278"/>
                      </a:lnTo>
                      <a:lnTo>
                        <a:pt x="3267" y="1278"/>
                      </a:lnTo>
                      <a:lnTo>
                        <a:pt x="3261" y="1278"/>
                      </a:lnTo>
                      <a:lnTo>
                        <a:pt x="3256" y="1277"/>
                      </a:lnTo>
                      <a:lnTo>
                        <a:pt x="3250" y="1277"/>
                      </a:lnTo>
                      <a:lnTo>
                        <a:pt x="3244" y="1277"/>
                      </a:lnTo>
                      <a:lnTo>
                        <a:pt x="3238" y="1277"/>
                      </a:lnTo>
                      <a:lnTo>
                        <a:pt x="3233" y="1277"/>
                      </a:lnTo>
                      <a:lnTo>
                        <a:pt x="3227" y="1277"/>
                      </a:lnTo>
                      <a:lnTo>
                        <a:pt x="3221" y="1277"/>
                      </a:lnTo>
                      <a:lnTo>
                        <a:pt x="3215" y="1277"/>
                      </a:lnTo>
                      <a:lnTo>
                        <a:pt x="3210" y="1277"/>
                      </a:lnTo>
                      <a:lnTo>
                        <a:pt x="3204" y="1277"/>
                      </a:lnTo>
                      <a:lnTo>
                        <a:pt x="3198" y="1276"/>
                      </a:lnTo>
                      <a:lnTo>
                        <a:pt x="3191" y="1276"/>
                      </a:lnTo>
                      <a:lnTo>
                        <a:pt x="3185" y="1276"/>
                      </a:lnTo>
                      <a:lnTo>
                        <a:pt x="3180" y="1276"/>
                      </a:lnTo>
                      <a:lnTo>
                        <a:pt x="3174" y="1276"/>
                      </a:lnTo>
                      <a:lnTo>
                        <a:pt x="3168" y="1276"/>
                      </a:lnTo>
                      <a:lnTo>
                        <a:pt x="3162" y="1275"/>
                      </a:lnTo>
                      <a:lnTo>
                        <a:pt x="3157" y="1275"/>
                      </a:lnTo>
                      <a:lnTo>
                        <a:pt x="3151" y="1275"/>
                      </a:lnTo>
                      <a:lnTo>
                        <a:pt x="3145" y="1275"/>
                      </a:lnTo>
                      <a:lnTo>
                        <a:pt x="3139" y="1275"/>
                      </a:lnTo>
                      <a:lnTo>
                        <a:pt x="3134" y="1274"/>
                      </a:lnTo>
                      <a:lnTo>
                        <a:pt x="3127" y="1274"/>
                      </a:lnTo>
                      <a:lnTo>
                        <a:pt x="3121" y="1274"/>
                      </a:lnTo>
                      <a:lnTo>
                        <a:pt x="3115" y="1274"/>
                      </a:lnTo>
                      <a:lnTo>
                        <a:pt x="3109" y="1272"/>
                      </a:lnTo>
                      <a:lnTo>
                        <a:pt x="3104" y="1272"/>
                      </a:lnTo>
                      <a:lnTo>
                        <a:pt x="3098" y="1272"/>
                      </a:lnTo>
                      <a:lnTo>
                        <a:pt x="3091" y="1272"/>
                      </a:lnTo>
                      <a:lnTo>
                        <a:pt x="3085" y="1271"/>
                      </a:lnTo>
                      <a:lnTo>
                        <a:pt x="3079" y="1271"/>
                      </a:lnTo>
                      <a:lnTo>
                        <a:pt x="3074" y="1271"/>
                      </a:lnTo>
                      <a:lnTo>
                        <a:pt x="3068" y="1270"/>
                      </a:lnTo>
                      <a:lnTo>
                        <a:pt x="3061" y="1270"/>
                      </a:lnTo>
                      <a:lnTo>
                        <a:pt x="3055" y="1270"/>
                      </a:lnTo>
                      <a:lnTo>
                        <a:pt x="3049" y="1269"/>
                      </a:lnTo>
                      <a:lnTo>
                        <a:pt x="3044" y="1269"/>
                      </a:lnTo>
                      <a:lnTo>
                        <a:pt x="3038" y="1268"/>
                      </a:lnTo>
                      <a:lnTo>
                        <a:pt x="3031" y="1268"/>
                      </a:lnTo>
                      <a:lnTo>
                        <a:pt x="3025" y="1268"/>
                      </a:lnTo>
                      <a:lnTo>
                        <a:pt x="3019" y="1267"/>
                      </a:lnTo>
                      <a:lnTo>
                        <a:pt x="3014" y="1267"/>
                      </a:lnTo>
                      <a:lnTo>
                        <a:pt x="3007" y="1267"/>
                      </a:lnTo>
                      <a:lnTo>
                        <a:pt x="3001" y="1266"/>
                      </a:lnTo>
                      <a:lnTo>
                        <a:pt x="2995" y="1266"/>
                      </a:lnTo>
                      <a:lnTo>
                        <a:pt x="2988" y="1264"/>
                      </a:lnTo>
                      <a:lnTo>
                        <a:pt x="2983" y="1264"/>
                      </a:lnTo>
                      <a:lnTo>
                        <a:pt x="2977" y="1263"/>
                      </a:lnTo>
                      <a:lnTo>
                        <a:pt x="2964" y="1263"/>
                      </a:lnTo>
                      <a:lnTo>
                        <a:pt x="2951" y="1262"/>
                      </a:lnTo>
                      <a:lnTo>
                        <a:pt x="2940" y="1261"/>
                      </a:lnTo>
                      <a:lnTo>
                        <a:pt x="2927" y="1260"/>
                      </a:lnTo>
                      <a:lnTo>
                        <a:pt x="2915" y="1259"/>
                      </a:lnTo>
                      <a:lnTo>
                        <a:pt x="2903" y="1257"/>
                      </a:lnTo>
                      <a:lnTo>
                        <a:pt x="2890" y="1256"/>
                      </a:lnTo>
                      <a:lnTo>
                        <a:pt x="2878" y="1255"/>
                      </a:lnTo>
                      <a:lnTo>
                        <a:pt x="2865" y="1253"/>
                      </a:lnTo>
                      <a:lnTo>
                        <a:pt x="2852" y="1252"/>
                      </a:lnTo>
                      <a:lnTo>
                        <a:pt x="2840" y="1251"/>
                      </a:lnTo>
                      <a:lnTo>
                        <a:pt x="2828" y="1249"/>
                      </a:lnTo>
                      <a:lnTo>
                        <a:pt x="2816" y="1248"/>
                      </a:lnTo>
                      <a:lnTo>
                        <a:pt x="2803" y="1247"/>
                      </a:lnTo>
                      <a:lnTo>
                        <a:pt x="2790" y="1245"/>
                      </a:lnTo>
                      <a:lnTo>
                        <a:pt x="2778" y="1244"/>
                      </a:lnTo>
                      <a:lnTo>
                        <a:pt x="2765" y="1242"/>
                      </a:lnTo>
                      <a:lnTo>
                        <a:pt x="2752" y="1240"/>
                      </a:lnTo>
                      <a:lnTo>
                        <a:pt x="2739" y="1239"/>
                      </a:lnTo>
                      <a:lnTo>
                        <a:pt x="2726" y="1238"/>
                      </a:lnTo>
                      <a:lnTo>
                        <a:pt x="2713" y="1236"/>
                      </a:lnTo>
                      <a:lnTo>
                        <a:pt x="2700" y="1234"/>
                      </a:lnTo>
                      <a:lnTo>
                        <a:pt x="2688" y="1233"/>
                      </a:lnTo>
                      <a:lnTo>
                        <a:pt x="2675" y="1231"/>
                      </a:lnTo>
                      <a:lnTo>
                        <a:pt x="2662" y="1230"/>
                      </a:lnTo>
                      <a:lnTo>
                        <a:pt x="2650" y="1228"/>
                      </a:lnTo>
                      <a:lnTo>
                        <a:pt x="2636" y="1226"/>
                      </a:lnTo>
                      <a:lnTo>
                        <a:pt x="2623" y="1224"/>
                      </a:lnTo>
                      <a:lnTo>
                        <a:pt x="2610" y="1223"/>
                      </a:lnTo>
                      <a:lnTo>
                        <a:pt x="2598" y="1221"/>
                      </a:lnTo>
                      <a:lnTo>
                        <a:pt x="2584" y="1219"/>
                      </a:lnTo>
                      <a:lnTo>
                        <a:pt x="2571" y="1217"/>
                      </a:lnTo>
                      <a:lnTo>
                        <a:pt x="2559" y="1216"/>
                      </a:lnTo>
                      <a:lnTo>
                        <a:pt x="2545" y="1214"/>
                      </a:lnTo>
                      <a:lnTo>
                        <a:pt x="2532" y="1213"/>
                      </a:lnTo>
                      <a:lnTo>
                        <a:pt x="2519" y="1210"/>
                      </a:lnTo>
                      <a:lnTo>
                        <a:pt x="2506" y="1208"/>
                      </a:lnTo>
                      <a:lnTo>
                        <a:pt x="2493" y="1207"/>
                      </a:lnTo>
                      <a:lnTo>
                        <a:pt x="2479" y="1205"/>
                      </a:lnTo>
                      <a:lnTo>
                        <a:pt x="2466" y="1202"/>
                      </a:lnTo>
                      <a:lnTo>
                        <a:pt x="2453" y="1201"/>
                      </a:lnTo>
                      <a:lnTo>
                        <a:pt x="2440" y="1199"/>
                      </a:lnTo>
                      <a:lnTo>
                        <a:pt x="2426" y="1196"/>
                      </a:lnTo>
                      <a:lnTo>
                        <a:pt x="2413" y="1195"/>
                      </a:lnTo>
                      <a:lnTo>
                        <a:pt x="2400" y="1193"/>
                      </a:lnTo>
                      <a:lnTo>
                        <a:pt x="2387" y="1191"/>
                      </a:lnTo>
                      <a:lnTo>
                        <a:pt x="2373" y="1190"/>
                      </a:lnTo>
                      <a:lnTo>
                        <a:pt x="2360" y="1187"/>
                      </a:lnTo>
                      <a:lnTo>
                        <a:pt x="2347" y="1185"/>
                      </a:lnTo>
                      <a:lnTo>
                        <a:pt x="2333" y="1183"/>
                      </a:lnTo>
                      <a:lnTo>
                        <a:pt x="2320" y="1181"/>
                      </a:lnTo>
                      <a:lnTo>
                        <a:pt x="2306" y="1179"/>
                      </a:lnTo>
                      <a:lnTo>
                        <a:pt x="2294" y="1177"/>
                      </a:lnTo>
                      <a:lnTo>
                        <a:pt x="2280" y="1175"/>
                      </a:lnTo>
                      <a:lnTo>
                        <a:pt x="2266" y="1172"/>
                      </a:lnTo>
                      <a:lnTo>
                        <a:pt x="2253" y="1171"/>
                      </a:lnTo>
                      <a:lnTo>
                        <a:pt x="2239" y="1169"/>
                      </a:lnTo>
                      <a:lnTo>
                        <a:pt x="2226" y="1167"/>
                      </a:lnTo>
                      <a:lnTo>
                        <a:pt x="2212" y="1164"/>
                      </a:lnTo>
                      <a:lnTo>
                        <a:pt x="2199" y="1163"/>
                      </a:lnTo>
                      <a:lnTo>
                        <a:pt x="2185" y="1161"/>
                      </a:lnTo>
                      <a:lnTo>
                        <a:pt x="2171" y="1158"/>
                      </a:lnTo>
                      <a:lnTo>
                        <a:pt x="2159" y="1156"/>
                      </a:lnTo>
                      <a:lnTo>
                        <a:pt x="2145" y="1154"/>
                      </a:lnTo>
                      <a:lnTo>
                        <a:pt x="2131" y="1153"/>
                      </a:lnTo>
                      <a:lnTo>
                        <a:pt x="2117" y="1150"/>
                      </a:lnTo>
                      <a:lnTo>
                        <a:pt x="2105" y="1148"/>
                      </a:lnTo>
                      <a:lnTo>
                        <a:pt x="2091" y="1146"/>
                      </a:lnTo>
                      <a:lnTo>
                        <a:pt x="2063" y="1142"/>
                      </a:lnTo>
                      <a:lnTo>
                        <a:pt x="2035" y="1138"/>
                      </a:lnTo>
                      <a:lnTo>
                        <a:pt x="2009" y="1133"/>
                      </a:lnTo>
                      <a:lnTo>
                        <a:pt x="1981" y="1130"/>
                      </a:lnTo>
                      <a:lnTo>
                        <a:pt x="1954" y="1125"/>
                      </a:lnTo>
                      <a:lnTo>
                        <a:pt x="1927" y="1122"/>
                      </a:lnTo>
                      <a:lnTo>
                        <a:pt x="1900" y="1117"/>
                      </a:lnTo>
                      <a:lnTo>
                        <a:pt x="1872" y="1114"/>
                      </a:lnTo>
                      <a:lnTo>
                        <a:pt x="1858" y="1111"/>
                      </a:lnTo>
                      <a:lnTo>
                        <a:pt x="1844" y="1109"/>
                      </a:lnTo>
                      <a:lnTo>
                        <a:pt x="1832" y="1107"/>
                      </a:lnTo>
                      <a:lnTo>
                        <a:pt x="1818" y="1106"/>
                      </a:lnTo>
                      <a:lnTo>
                        <a:pt x="1804" y="1103"/>
                      </a:lnTo>
                      <a:lnTo>
                        <a:pt x="1790" y="1101"/>
                      </a:lnTo>
                      <a:lnTo>
                        <a:pt x="1776" y="1100"/>
                      </a:lnTo>
                      <a:lnTo>
                        <a:pt x="1762" y="1097"/>
                      </a:lnTo>
                      <a:lnTo>
                        <a:pt x="1749" y="1095"/>
                      </a:lnTo>
                      <a:lnTo>
                        <a:pt x="1735" y="1094"/>
                      </a:lnTo>
                      <a:lnTo>
                        <a:pt x="1721" y="1092"/>
                      </a:lnTo>
                      <a:lnTo>
                        <a:pt x="1707" y="1089"/>
                      </a:lnTo>
                      <a:lnTo>
                        <a:pt x="1694" y="1088"/>
                      </a:lnTo>
                      <a:lnTo>
                        <a:pt x="1681" y="1086"/>
                      </a:lnTo>
                      <a:lnTo>
                        <a:pt x="1667" y="1084"/>
                      </a:lnTo>
                      <a:lnTo>
                        <a:pt x="1653" y="1082"/>
                      </a:lnTo>
                      <a:lnTo>
                        <a:pt x="1639" y="1080"/>
                      </a:lnTo>
                      <a:lnTo>
                        <a:pt x="1625" y="1079"/>
                      </a:lnTo>
                      <a:lnTo>
                        <a:pt x="1611" y="1077"/>
                      </a:lnTo>
                      <a:lnTo>
                        <a:pt x="1598" y="1076"/>
                      </a:lnTo>
                      <a:lnTo>
                        <a:pt x="1584" y="1073"/>
                      </a:lnTo>
                      <a:lnTo>
                        <a:pt x="1570" y="1072"/>
                      </a:lnTo>
                      <a:lnTo>
                        <a:pt x="1557" y="1070"/>
                      </a:lnTo>
                      <a:lnTo>
                        <a:pt x="1544" y="1069"/>
                      </a:lnTo>
                      <a:lnTo>
                        <a:pt x="1530" y="1066"/>
                      </a:lnTo>
                      <a:lnTo>
                        <a:pt x="1516" y="1065"/>
                      </a:lnTo>
                      <a:lnTo>
                        <a:pt x="1502" y="1064"/>
                      </a:lnTo>
                      <a:lnTo>
                        <a:pt x="1488" y="1062"/>
                      </a:lnTo>
                      <a:lnTo>
                        <a:pt x="1474" y="1061"/>
                      </a:lnTo>
                      <a:lnTo>
                        <a:pt x="1461" y="1058"/>
                      </a:lnTo>
                      <a:lnTo>
                        <a:pt x="1447" y="1057"/>
                      </a:lnTo>
                      <a:lnTo>
                        <a:pt x="1434" y="1056"/>
                      </a:lnTo>
                      <a:lnTo>
                        <a:pt x="1420" y="1055"/>
                      </a:lnTo>
                      <a:lnTo>
                        <a:pt x="1406" y="1053"/>
                      </a:lnTo>
                      <a:lnTo>
                        <a:pt x="1393" y="1051"/>
                      </a:lnTo>
                      <a:lnTo>
                        <a:pt x="1379" y="1050"/>
                      </a:lnTo>
                      <a:lnTo>
                        <a:pt x="1365" y="1049"/>
                      </a:lnTo>
                      <a:lnTo>
                        <a:pt x="1352" y="1047"/>
                      </a:lnTo>
                      <a:lnTo>
                        <a:pt x="1338" y="1046"/>
                      </a:lnTo>
                      <a:lnTo>
                        <a:pt x="1325" y="1044"/>
                      </a:lnTo>
                      <a:lnTo>
                        <a:pt x="1311" y="1043"/>
                      </a:lnTo>
                      <a:lnTo>
                        <a:pt x="1297" y="1042"/>
                      </a:lnTo>
                      <a:lnTo>
                        <a:pt x="1284" y="1041"/>
                      </a:lnTo>
                      <a:lnTo>
                        <a:pt x="1270" y="1040"/>
                      </a:lnTo>
                      <a:lnTo>
                        <a:pt x="1257" y="1039"/>
                      </a:lnTo>
                      <a:lnTo>
                        <a:pt x="1243" y="1038"/>
                      </a:lnTo>
                      <a:lnTo>
                        <a:pt x="1230" y="1036"/>
                      </a:lnTo>
                      <a:lnTo>
                        <a:pt x="1216" y="1034"/>
                      </a:lnTo>
                      <a:lnTo>
                        <a:pt x="1202" y="1034"/>
                      </a:lnTo>
                      <a:lnTo>
                        <a:pt x="1190" y="1033"/>
                      </a:lnTo>
                      <a:lnTo>
                        <a:pt x="1176" y="1032"/>
                      </a:lnTo>
                      <a:lnTo>
                        <a:pt x="1162" y="1031"/>
                      </a:lnTo>
                      <a:lnTo>
                        <a:pt x="1149" y="1030"/>
                      </a:lnTo>
                      <a:lnTo>
                        <a:pt x="1136" y="1028"/>
                      </a:lnTo>
                      <a:lnTo>
                        <a:pt x="1122" y="1027"/>
                      </a:lnTo>
                      <a:lnTo>
                        <a:pt x="1109" y="1026"/>
                      </a:lnTo>
                      <a:lnTo>
                        <a:pt x="1102" y="1026"/>
                      </a:lnTo>
                      <a:lnTo>
                        <a:pt x="1095" y="1025"/>
                      </a:lnTo>
                      <a:lnTo>
                        <a:pt x="1088" y="1025"/>
                      </a:lnTo>
                      <a:lnTo>
                        <a:pt x="1081" y="1024"/>
                      </a:lnTo>
                      <a:lnTo>
                        <a:pt x="1076" y="1024"/>
                      </a:lnTo>
                      <a:lnTo>
                        <a:pt x="1069" y="1024"/>
                      </a:lnTo>
                      <a:lnTo>
                        <a:pt x="1062" y="1023"/>
                      </a:lnTo>
                      <a:lnTo>
                        <a:pt x="1055" y="1023"/>
                      </a:lnTo>
                      <a:lnTo>
                        <a:pt x="1048" y="1023"/>
                      </a:lnTo>
                      <a:lnTo>
                        <a:pt x="1042" y="1021"/>
                      </a:lnTo>
                      <a:lnTo>
                        <a:pt x="1035" y="1021"/>
                      </a:lnTo>
                      <a:lnTo>
                        <a:pt x="1028" y="1020"/>
                      </a:lnTo>
                      <a:lnTo>
                        <a:pt x="1022" y="1020"/>
                      </a:lnTo>
                      <a:lnTo>
                        <a:pt x="1015" y="1020"/>
                      </a:lnTo>
                      <a:lnTo>
                        <a:pt x="1009" y="1020"/>
                      </a:lnTo>
                      <a:lnTo>
                        <a:pt x="1002" y="1019"/>
                      </a:lnTo>
                      <a:lnTo>
                        <a:pt x="995" y="1019"/>
                      </a:lnTo>
                      <a:lnTo>
                        <a:pt x="988" y="1019"/>
                      </a:lnTo>
                      <a:lnTo>
                        <a:pt x="982" y="1018"/>
                      </a:lnTo>
                      <a:lnTo>
                        <a:pt x="975" y="1018"/>
                      </a:lnTo>
                      <a:lnTo>
                        <a:pt x="969" y="1018"/>
                      </a:lnTo>
                      <a:lnTo>
                        <a:pt x="962" y="1017"/>
                      </a:lnTo>
                      <a:lnTo>
                        <a:pt x="956" y="1017"/>
                      </a:lnTo>
                      <a:lnTo>
                        <a:pt x="949" y="1017"/>
                      </a:lnTo>
                      <a:lnTo>
                        <a:pt x="942" y="1017"/>
                      </a:lnTo>
                      <a:lnTo>
                        <a:pt x="936" y="1016"/>
                      </a:lnTo>
                      <a:lnTo>
                        <a:pt x="929" y="1016"/>
                      </a:lnTo>
                      <a:lnTo>
                        <a:pt x="922" y="1016"/>
                      </a:lnTo>
                      <a:lnTo>
                        <a:pt x="916" y="1016"/>
                      </a:lnTo>
                      <a:lnTo>
                        <a:pt x="910" y="1015"/>
                      </a:lnTo>
                      <a:lnTo>
                        <a:pt x="903" y="1015"/>
                      </a:lnTo>
                      <a:lnTo>
                        <a:pt x="896" y="1015"/>
                      </a:lnTo>
                      <a:lnTo>
                        <a:pt x="890" y="1015"/>
                      </a:lnTo>
                      <a:lnTo>
                        <a:pt x="883" y="1015"/>
                      </a:lnTo>
                      <a:lnTo>
                        <a:pt x="876" y="1013"/>
                      </a:lnTo>
                      <a:lnTo>
                        <a:pt x="869" y="1013"/>
                      </a:lnTo>
                      <a:lnTo>
                        <a:pt x="864" y="1013"/>
                      </a:lnTo>
                      <a:lnTo>
                        <a:pt x="857" y="1013"/>
                      </a:lnTo>
                      <a:lnTo>
                        <a:pt x="850" y="1013"/>
                      </a:lnTo>
                      <a:lnTo>
                        <a:pt x="844" y="1013"/>
                      </a:lnTo>
                      <a:lnTo>
                        <a:pt x="837" y="1013"/>
                      </a:lnTo>
                      <a:lnTo>
                        <a:pt x="830" y="1012"/>
                      </a:lnTo>
                      <a:lnTo>
                        <a:pt x="825" y="1012"/>
                      </a:lnTo>
                      <a:lnTo>
                        <a:pt x="818" y="1012"/>
                      </a:lnTo>
                      <a:lnTo>
                        <a:pt x="811" y="1012"/>
                      </a:lnTo>
                      <a:lnTo>
                        <a:pt x="805" y="1012"/>
                      </a:lnTo>
                      <a:lnTo>
                        <a:pt x="798" y="1012"/>
                      </a:lnTo>
                      <a:lnTo>
                        <a:pt x="792" y="1012"/>
                      </a:lnTo>
                      <a:lnTo>
                        <a:pt x="785" y="1012"/>
                      </a:lnTo>
                      <a:lnTo>
                        <a:pt x="778" y="1012"/>
                      </a:lnTo>
                      <a:lnTo>
                        <a:pt x="773" y="1012"/>
                      </a:lnTo>
                      <a:lnTo>
                        <a:pt x="766" y="1012"/>
                      </a:lnTo>
                      <a:lnTo>
                        <a:pt x="759" y="1012"/>
                      </a:lnTo>
                      <a:lnTo>
                        <a:pt x="753" y="1012"/>
                      </a:lnTo>
                      <a:lnTo>
                        <a:pt x="746" y="1011"/>
                      </a:lnTo>
                      <a:lnTo>
                        <a:pt x="740" y="1011"/>
                      </a:lnTo>
                      <a:lnTo>
                        <a:pt x="734" y="1011"/>
                      </a:lnTo>
                      <a:lnTo>
                        <a:pt x="727" y="1011"/>
                      </a:lnTo>
                      <a:lnTo>
                        <a:pt x="721" y="1011"/>
                      </a:lnTo>
                      <a:lnTo>
                        <a:pt x="714" y="1011"/>
                      </a:lnTo>
                      <a:lnTo>
                        <a:pt x="708" y="1012"/>
                      </a:lnTo>
                      <a:lnTo>
                        <a:pt x="701" y="1012"/>
                      </a:lnTo>
                      <a:lnTo>
                        <a:pt x="696" y="1012"/>
                      </a:lnTo>
                      <a:lnTo>
                        <a:pt x="689" y="1012"/>
                      </a:lnTo>
                      <a:lnTo>
                        <a:pt x="682" y="1012"/>
                      </a:lnTo>
                      <a:lnTo>
                        <a:pt x="676" y="1012"/>
                      </a:lnTo>
                      <a:lnTo>
                        <a:pt x="669" y="1012"/>
                      </a:lnTo>
                      <a:lnTo>
                        <a:pt x="663" y="1012"/>
                      </a:lnTo>
                      <a:lnTo>
                        <a:pt x="656" y="1012"/>
                      </a:lnTo>
                      <a:lnTo>
                        <a:pt x="651" y="1012"/>
                      </a:lnTo>
                      <a:lnTo>
                        <a:pt x="644" y="1012"/>
                      </a:lnTo>
                      <a:lnTo>
                        <a:pt x="638" y="1012"/>
                      </a:lnTo>
                      <a:lnTo>
                        <a:pt x="631" y="1013"/>
                      </a:lnTo>
                      <a:lnTo>
                        <a:pt x="625" y="1013"/>
                      </a:lnTo>
                      <a:lnTo>
                        <a:pt x="618" y="1013"/>
                      </a:lnTo>
                      <a:lnTo>
                        <a:pt x="613" y="1013"/>
                      </a:lnTo>
                      <a:lnTo>
                        <a:pt x="606" y="1013"/>
                      </a:lnTo>
                      <a:lnTo>
                        <a:pt x="600" y="1013"/>
                      </a:lnTo>
                      <a:lnTo>
                        <a:pt x="593" y="1015"/>
                      </a:lnTo>
                      <a:lnTo>
                        <a:pt x="587" y="1015"/>
                      </a:lnTo>
                      <a:lnTo>
                        <a:pt x="580" y="1015"/>
                      </a:lnTo>
                      <a:lnTo>
                        <a:pt x="575" y="1015"/>
                      </a:lnTo>
                      <a:lnTo>
                        <a:pt x="568" y="1016"/>
                      </a:lnTo>
                      <a:lnTo>
                        <a:pt x="562" y="1016"/>
                      </a:lnTo>
                      <a:lnTo>
                        <a:pt x="555" y="1016"/>
                      </a:lnTo>
                      <a:lnTo>
                        <a:pt x="549" y="1016"/>
                      </a:lnTo>
                      <a:lnTo>
                        <a:pt x="542" y="1017"/>
                      </a:lnTo>
                      <a:lnTo>
                        <a:pt x="537" y="1017"/>
                      </a:lnTo>
                      <a:lnTo>
                        <a:pt x="530" y="1017"/>
                      </a:lnTo>
                      <a:lnTo>
                        <a:pt x="524" y="1017"/>
                      </a:lnTo>
                      <a:lnTo>
                        <a:pt x="518" y="1018"/>
                      </a:lnTo>
                      <a:lnTo>
                        <a:pt x="511" y="1018"/>
                      </a:lnTo>
                      <a:lnTo>
                        <a:pt x="505" y="1018"/>
                      </a:lnTo>
                      <a:lnTo>
                        <a:pt x="498" y="1019"/>
                      </a:lnTo>
                      <a:lnTo>
                        <a:pt x="493" y="1019"/>
                      </a:lnTo>
                      <a:lnTo>
                        <a:pt x="486" y="1019"/>
                      </a:lnTo>
                      <a:lnTo>
                        <a:pt x="480" y="1020"/>
                      </a:lnTo>
                      <a:lnTo>
                        <a:pt x="474" y="1020"/>
                      </a:lnTo>
                      <a:lnTo>
                        <a:pt x="467" y="1021"/>
                      </a:lnTo>
                      <a:lnTo>
                        <a:pt x="462" y="1021"/>
                      </a:lnTo>
                      <a:lnTo>
                        <a:pt x="455" y="1021"/>
                      </a:lnTo>
                      <a:lnTo>
                        <a:pt x="449" y="1023"/>
                      </a:lnTo>
                      <a:lnTo>
                        <a:pt x="443" y="1023"/>
                      </a:lnTo>
                      <a:lnTo>
                        <a:pt x="436" y="1024"/>
                      </a:lnTo>
                      <a:lnTo>
                        <a:pt x="431" y="1024"/>
                      </a:lnTo>
                      <a:lnTo>
                        <a:pt x="425" y="1025"/>
                      </a:lnTo>
                      <a:lnTo>
                        <a:pt x="418" y="1025"/>
                      </a:lnTo>
                      <a:lnTo>
                        <a:pt x="412" y="1026"/>
                      </a:lnTo>
                      <a:lnTo>
                        <a:pt x="406" y="1026"/>
                      </a:lnTo>
                      <a:lnTo>
                        <a:pt x="399" y="1027"/>
                      </a:lnTo>
                      <a:lnTo>
                        <a:pt x="394" y="1027"/>
                      </a:lnTo>
                      <a:lnTo>
                        <a:pt x="388" y="1028"/>
                      </a:lnTo>
                      <a:lnTo>
                        <a:pt x="381" y="1028"/>
                      </a:lnTo>
                      <a:lnTo>
                        <a:pt x="375" y="1030"/>
                      </a:lnTo>
                      <a:lnTo>
                        <a:pt x="369" y="1030"/>
                      </a:lnTo>
                      <a:lnTo>
                        <a:pt x="363" y="1031"/>
                      </a:lnTo>
                      <a:lnTo>
                        <a:pt x="357" y="1031"/>
                      </a:lnTo>
                      <a:lnTo>
                        <a:pt x="351" y="1032"/>
                      </a:lnTo>
                      <a:lnTo>
                        <a:pt x="344" y="1033"/>
                      </a:lnTo>
                      <a:lnTo>
                        <a:pt x="338" y="1033"/>
                      </a:lnTo>
                      <a:lnTo>
                        <a:pt x="333" y="1034"/>
                      </a:lnTo>
                      <a:lnTo>
                        <a:pt x="327" y="1034"/>
                      </a:lnTo>
                      <a:lnTo>
                        <a:pt x="320" y="1035"/>
                      </a:lnTo>
                      <a:lnTo>
                        <a:pt x="314" y="1036"/>
                      </a:lnTo>
                      <a:lnTo>
                        <a:pt x="308" y="1036"/>
                      </a:lnTo>
                      <a:lnTo>
                        <a:pt x="303" y="1038"/>
                      </a:lnTo>
                      <a:lnTo>
                        <a:pt x="296" y="1039"/>
                      </a:lnTo>
                      <a:lnTo>
                        <a:pt x="290" y="1039"/>
                      </a:lnTo>
                      <a:lnTo>
                        <a:pt x="284" y="1040"/>
                      </a:lnTo>
                      <a:lnTo>
                        <a:pt x="278" y="1041"/>
                      </a:lnTo>
                      <a:lnTo>
                        <a:pt x="272" y="1041"/>
                      </a:lnTo>
                      <a:lnTo>
                        <a:pt x="266" y="1042"/>
                      </a:lnTo>
                      <a:lnTo>
                        <a:pt x="260" y="1043"/>
                      </a:lnTo>
                      <a:lnTo>
                        <a:pt x="254" y="1044"/>
                      </a:lnTo>
                      <a:lnTo>
                        <a:pt x="247" y="1044"/>
                      </a:lnTo>
                      <a:lnTo>
                        <a:pt x="242" y="1046"/>
                      </a:lnTo>
                      <a:lnTo>
                        <a:pt x="236" y="1047"/>
                      </a:lnTo>
                      <a:lnTo>
                        <a:pt x="230" y="1048"/>
                      </a:lnTo>
                      <a:lnTo>
                        <a:pt x="224" y="1048"/>
                      </a:lnTo>
                      <a:lnTo>
                        <a:pt x="217" y="1049"/>
                      </a:lnTo>
                      <a:lnTo>
                        <a:pt x="212" y="1050"/>
                      </a:lnTo>
                      <a:lnTo>
                        <a:pt x="206" y="1051"/>
                      </a:lnTo>
                      <a:lnTo>
                        <a:pt x="200" y="1053"/>
                      </a:lnTo>
                      <a:lnTo>
                        <a:pt x="194" y="1053"/>
                      </a:lnTo>
                      <a:lnTo>
                        <a:pt x="187" y="1054"/>
                      </a:lnTo>
                      <a:lnTo>
                        <a:pt x="182" y="1055"/>
                      </a:lnTo>
                      <a:lnTo>
                        <a:pt x="176" y="1056"/>
                      </a:lnTo>
                      <a:lnTo>
                        <a:pt x="170" y="1057"/>
                      </a:lnTo>
                      <a:lnTo>
                        <a:pt x="164" y="1058"/>
                      </a:lnTo>
                      <a:lnTo>
                        <a:pt x="159" y="1059"/>
                      </a:lnTo>
                      <a:lnTo>
                        <a:pt x="152" y="1059"/>
                      </a:lnTo>
                      <a:lnTo>
                        <a:pt x="146" y="1061"/>
                      </a:lnTo>
                      <a:lnTo>
                        <a:pt x="140" y="1062"/>
                      </a:lnTo>
                      <a:lnTo>
                        <a:pt x="134" y="1063"/>
                      </a:lnTo>
                      <a:lnTo>
                        <a:pt x="129" y="1064"/>
                      </a:lnTo>
                      <a:lnTo>
                        <a:pt x="123" y="1065"/>
                      </a:lnTo>
                      <a:lnTo>
                        <a:pt x="116" y="1066"/>
                      </a:lnTo>
                      <a:lnTo>
                        <a:pt x="110" y="1068"/>
                      </a:lnTo>
                      <a:lnTo>
                        <a:pt x="104" y="1068"/>
                      </a:lnTo>
                      <a:lnTo>
                        <a:pt x="99" y="1069"/>
                      </a:lnTo>
                      <a:lnTo>
                        <a:pt x="93" y="1070"/>
                      </a:lnTo>
                      <a:lnTo>
                        <a:pt x="87" y="1071"/>
                      </a:lnTo>
                      <a:lnTo>
                        <a:pt x="81" y="1072"/>
                      </a:lnTo>
                      <a:lnTo>
                        <a:pt x="74" y="1073"/>
                      </a:lnTo>
                      <a:lnTo>
                        <a:pt x="69" y="1074"/>
                      </a:lnTo>
                      <a:lnTo>
                        <a:pt x="63" y="1074"/>
                      </a:lnTo>
                      <a:lnTo>
                        <a:pt x="57" y="1076"/>
                      </a:lnTo>
                      <a:lnTo>
                        <a:pt x="51" y="1077"/>
                      </a:lnTo>
                      <a:lnTo>
                        <a:pt x="45" y="1078"/>
                      </a:lnTo>
                      <a:lnTo>
                        <a:pt x="39" y="1078"/>
                      </a:lnTo>
                      <a:lnTo>
                        <a:pt x="33" y="1079"/>
                      </a:lnTo>
                      <a:lnTo>
                        <a:pt x="27" y="1080"/>
                      </a:lnTo>
                      <a:lnTo>
                        <a:pt x="20" y="1080"/>
                      </a:lnTo>
                      <a:lnTo>
                        <a:pt x="15" y="1080"/>
                      </a:lnTo>
                      <a:lnTo>
                        <a:pt x="8" y="1080"/>
                      </a:lnTo>
                      <a:lnTo>
                        <a:pt x="0" y="107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57374" name="Freeform 10"/>
                <p:cNvSpPr>
                  <a:spLocks noChangeArrowheads="1"/>
                </p:cNvSpPr>
                <p:nvPr/>
              </p:nvSpPr>
              <p:spPr bwMode="auto">
                <a:xfrm>
                  <a:off x="2433" y="2958"/>
                  <a:ext cx="684" cy="146"/>
                </a:xfrm>
                <a:custGeom>
                  <a:avLst/>
                  <a:gdLst>
                    <a:gd name="T0" fmla="*/ 0 w 6103"/>
                    <a:gd name="T1" fmla="*/ 0 h 1114"/>
                    <a:gd name="T2" fmla="*/ 0 w 6103"/>
                    <a:gd name="T3" fmla="*/ 0 h 1114"/>
                    <a:gd name="T4" fmla="*/ 0 w 6103"/>
                    <a:gd name="T5" fmla="*/ 0 h 1114"/>
                    <a:gd name="T6" fmla="*/ 0 w 6103"/>
                    <a:gd name="T7" fmla="*/ 0 h 1114"/>
                    <a:gd name="T8" fmla="*/ 0 w 6103"/>
                    <a:gd name="T9" fmla="*/ 0 h 1114"/>
                    <a:gd name="T10" fmla="*/ 0 w 6103"/>
                    <a:gd name="T11" fmla="*/ 0 h 1114"/>
                    <a:gd name="T12" fmla="*/ 0 w 6103"/>
                    <a:gd name="T13" fmla="*/ 0 h 1114"/>
                    <a:gd name="T14" fmla="*/ 0 w 6103"/>
                    <a:gd name="T15" fmla="*/ 0 h 1114"/>
                    <a:gd name="T16" fmla="*/ 0 w 6103"/>
                    <a:gd name="T17" fmla="*/ 0 h 1114"/>
                    <a:gd name="T18" fmla="*/ 0 w 6103"/>
                    <a:gd name="T19" fmla="*/ 0 h 1114"/>
                    <a:gd name="T20" fmla="*/ 0 w 6103"/>
                    <a:gd name="T21" fmla="*/ 0 h 1114"/>
                    <a:gd name="T22" fmla="*/ 0 w 6103"/>
                    <a:gd name="T23" fmla="*/ 0 h 1114"/>
                    <a:gd name="T24" fmla="*/ 0 w 6103"/>
                    <a:gd name="T25" fmla="*/ 0 h 1114"/>
                    <a:gd name="T26" fmla="*/ 0 w 6103"/>
                    <a:gd name="T27" fmla="*/ 0 h 1114"/>
                    <a:gd name="T28" fmla="*/ 0 w 6103"/>
                    <a:gd name="T29" fmla="*/ 0 h 1114"/>
                    <a:gd name="T30" fmla="*/ 0 w 6103"/>
                    <a:gd name="T31" fmla="*/ 0 h 1114"/>
                    <a:gd name="T32" fmla="*/ 0 w 6103"/>
                    <a:gd name="T33" fmla="*/ 0 h 1114"/>
                    <a:gd name="T34" fmla="*/ 0 w 6103"/>
                    <a:gd name="T35" fmla="*/ 0 h 1114"/>
                    <a:gd name="T36" fmla="*/ 0 w 6103"/>
                    <a:gd name="T37" fmla="*/ 0 h 1114"/>
                    <a:gd name="T38" fmla="*/ 0 w 6103"/>
                    <a:gd name="T39" fmla="*/ 0 h 1114"/>
                    <a:gd name="T40" fmla="*/ 0 w 6103"/>
                    <a:gd name="T41" fmla="*/ 0 h 1114"/>
                    <a:gd name="T42" fmla="*/ 0 w 6103"/>
                    <a:gd name="T43" fmla="*/ 0 h 1114"/>
                    <a:gd name="T44" fmla="*/ 0 w 6103"/>
                    <a:gd name="T45" fmla="*/ 0 h 1114"/>
                    <a:gd name="T46" fmla="*/ 0 w 6103"/>
                    <a:gd name="T47" fmla="*/ 0 h 1114"/>
                    <a:gd name="T48" fmla="*/ 0 w 6103"/>
                    <a:gd name="T49" fmla="*/ 0 h 1114"/>
                    <a:gd name="T50" fmla="*/ 0 w 6103"/>
                    <a:gd name="T51" fmla="*/ 0 h 1114"/>
                    <a:gd name="T52" fmla="*/ 0 w 6103"/>
                    <a:gd name="T53" fmla="*/ 0 h 1114"/>
                    <a:gd name="T54" fmla="*/ 0 w 6103"/>
                    <a:gd name="T55" fmla="*/ 0 h 1114"/>
                    <a:gd name="T56" fmla="*/ 0 w 6103"/>
                    <a:gd name="T57" fmla="*/ 0 h 1114"/>
                    <a:gd name="T58" fmla="*/ 0 w 6103"/>
                    <a:gd name="T59" fmla="*/ 0 h 1114"/>
                    <a:gd name="T60" fmla="*/ 0 w 6103"/>
                    <a:gd name="T61" fmla="*/ 0 h 1114"/>
                    <a:gd name="T62" fmla="*/ 0 w 6103"/>
                    <a:gd name="T63" fmla="*/ 0 h 1114"/>
                    <a:gd name="T64" fmla="*/ 0 w 6103"/>
                    <a:gd name="T65" fmla="*/ 0 h 1114"/>
                    <a:gd name="T66" fmla="*/ 0 w 6103"/>
                    <a:gd name="T67" fmla="*/ 0 h 1114"/>
                    <a:gd name="T68" fmla="*/ 0 w 6103"/>
                    <a:gd name="T69" fmla="*/ 0 h 1114"/>
                    <a:gd name="T70" fmla="*/ 0 w 6103"/>
                    <a:gd name="T71" fmla="*/ 0 h 1114"/>
                    <a:gd name="T72" fmla="*/ 0 w 6103"/>
                    <a:gd name="T73" fmla="*/ 0 h 1114"/>
                    <a:gd name="T74" fmla="*/ 0 w 6103"/>
                    <a:gd name="T75" fmla="*/ 0 h 1114"/>
                    <a:gd name="T76" fmla="*/ 0 w 6103"/>
                    <a:gd name="T77" fmla="*/ 0 h 1114"/>
                    <a:gd name="T78" fmla="*/ 0 w 6103"/>
                    <a:gd name="T79" fmla="*/ 0 h 1114"/>
                    <a:gd name="T80" fmla="*/ 0 w 6103"/>
                    <a:gd name="T81" fmla="*/ 0 h 1114"/>
                    <a:gd name="T82" fmla="*/ 0 w 6103"/>
                    <a:gd name="T83" fmla="*/ 0 h 1114"/>
                    <a:gd name="T84" fmla="*/ 0 w 6103"/>
                    <a:gd name="T85" fmla="*/ 0 h 1114"/>
                    <a:gd name="T86" fmla="*/ 0 w 6103"/>
                    <a:gd name="T87" fmla="*/ 0 h 1114"/>
                    <a:gd name="T88" fmla="*/ 0 w 6103"/>
                    <a:gd name="T89" fmla="*/ 0 h 1114"/>
                    <a:gd name="T90" fmla="*/ 0 w 6103"/>
                    <a:gd name="T91" fmla="*/ 0 h 1114"/>
                    <a:gd name="T92" fmla="*/ 0 w 6103"/>
                    <a:gd name="T93" fmla="*/ 0 h 1114"/>
                    <a:gd name="T94" fmla="*/ 0 w 6103"/>
                    <a:gd name="T95" fmla="*/ 0 h 1114"/>
                    <a:gd name="T96" fmla="*/ 0 w 6103"/>
                    <a:gd name="T97" fmla="*/ 0 h 1114"/>
                    <a:gd name="T98" fmla="*/ 0 w 6103"/>
                    <a:gd name="T99" fmla="*/ 0 h 1114"/>
                    <a:gd name="T100" fmla="*/ 0 w 6103"/>
                    <a:gd name="T101" fmla="*/ 0 h 1114"/>
                    <a:gd name="T102" fmla="*/ 0 w 6103"/>
                    <a:gd name="T103" fmla="*/ 0 h 1114"/>
                    <a:gd name="T104" fmla="*/ 0 w 6103"/>
                    <a:gd name="T105" fmla="*/ 0 h 1114"/>
                    <a:gd name="T106" fmla="*/ 0 w 6103"/>
                    <a:gd name="T107" fmla="*/ 0 h 1114"/>
                    <a:gd name="T108" fmla="*/ 0 w 6103"/>
                    <a:gd name="T109" fmla="*/ 0 h 1114"/>
                    <a:gd name="T110" fmla="*/ 0 w 6103"/>
                    <a:gd name="T111" fmla="*/ 0 h 1114"/>
                    <a:gd name="T112" fmla="*/ 0 w 6103"/>
                    <a:gd name="T113" fmla="*/ 0 h 1114"/>
                    <a:gd name="T114" fmla="*/ 0 w 6103"/>
                    <a:gd name="T115" fmla="*/ 0 h 1114"/>
                    <a:gd name="T116" fmla="*/ 0 w 6103"/>
                    <a:gd name="T117" fmla="*/ 0 h 1114"/>
                    <a:gd name="T118" fmla="*/ 0 w 6103"/>
                    <a:gd name="T119" fmla="*/ 0 h 1114"/>
                    <a:gd name="T120" fmla="*/ 0 w 6103"/>
                    <a:gd name="T121" fmla="*/ 0 h 1114"/>
                    <a:gd name="T122" fmla="*/ 0 w 6103"/>
                    <a:gd name="T123" fmla="*/ 0 h 1114"/>
                    <a:gd name="T124" fmla="*/ 0 w 6103"/>
                    <a:gd name="T125" fmla="*/ 0 h 1114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6103"/>
                    <a:gd name="T190" fmla="*/ 0 h 1114"/>
                    <a:gd name="T191" fmla="*/ 6103 w 6103"/>
                    <a:gd name="T192" fmla="*/ 1114 h 1114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6103" h="1114">
                      <a:moveTo>
                        <a:pt x="6103" y="104"/>
                      </a:moveTo>
                      <a:lnTo>
                        <a:pt x="6100" y="105"/>
                      </a:lnTo>
                      <a:lnTo>
                        <a:pt x="6096" y="106"/>
                      </a:lnTo>
                      <a:lnTo>
                        <a:pt x="6092" y="108"/>
                      </a:lnTo>
                      <a:lnTo>
                        <a:pt x="6088" y="109"/>
                      </a:lnTo>
                      <a:lnTo>
                        <a:pt x="6085" y="110"/>
                      </a:lnTo>
                      <a:lnTo>
                        <a:pt x="6080" y="110"/>
                      </a:lnTo>
                      <a:lnTo>
                        <a:pt x="6077" y="111"/>
                      </a:lnTo>
                      <a:lnTo>
                        <a:pt x="6073" y="112"/>
                      </a:lnTo>
                      <a:lnTo>
                        <a:pt x="6069" y="113"/>
                      </a:lnTo>
                      <a:lnTo>
                        <a:pt x="6064" y="114"/>
                      </a:lnTo>
                      <a:lnTo>
                        <a:pt x="6061" y="116"/>
                      </a:lnTo>
                      <a:lnTo>
                        <a:pt x="6056" y="116"/>
                      </a:lnTo>
                      <a:lnTo>
                        <a:pt x="6053" y="117"/>
                      </a:lnTo>
                      <a:lnTo>
                        <a:pt x="6048" y="118"/>
                      </a:lnTo>
                      <a:lnTo>
                        <a:pt x="6045" y="119"/>
                      </a:lnTo>
                      <a:lnTo>
                        <a:pt x="6040" y="120"/>
                      </a:lnTo>
                      <a:lnTo>
                        <a:pt x="6035" y="120"/>
                      </a:lnTo>
                      <a:lnTo>
                        <a:pt x="6031" y="121"/>
                      </a:lnTo>
                      <a:lnTo>
                        <a:pt x="6027" y="122"/>
                      </a:lnTo>
                      <a:lnTo>
                        <a:pt x="6023" y="124"/>
                      </a:lnTo>
                      <a:lnTo>
                        <a:pt x="6018" y="124"/>
                      </a:lnTo>
                      <a:lnTo>
                        <a:pt x="6013" y="125"/>
                      </a:lnTo>
                      <a:lnTo>
                        <a:pt x="6009" y="126"/>
                      </a:lnTo>
                      <a:lnTo>
                        <a:pt x="6005" y="127"/>
                      </a:lnTo>
                      <a:lnTo>
                        <a:pt x="6001" y="127"/>
                      </a:lnTo>
                      <a:lnTo>
                        <a:pt x="5996" y="128"/>
                      </a:lnTo>
                      <a:lnTo>
                        <a:pt x="5992" y="129"/>
                      </a:lnTo>
                      <a:lnTo>
                        <a:pt x="5987" y="129"/>
                      </a:lnTo>
                      <a:lnTo>
                        <a:pt x="5982" y="131"/>
                      </a:lnTo>
                      <a:lnTo>
                        <a:pt x="5978" y="132"/>
                      </a:lnTo>
                      <a:lnTo>
                        <a:pt x="5973" y="132"/>
                      </a:lnTo>
                      <a:lnTo>
                        <a:pt x="5967" y="133"/>
                      </a:lnTo>
                      <a:lnTo>
                        <a:pt x="5963" y="134"/>
                      </a:lnTo>
                      <a:lnTo>
                        <a:pt x="5958" y="134"/>
                      </a:lnTo>
                      <a:lnTo>
                        <a:pt x="5954" y="135"/>
                      </a:lnTo>
                      <a:lnTo>
                        <a:pt x="5949" y="136"/>
                      </a:lnTo>
                      <a:lnTo>
                        <a:pt x="5944" y="136"/>
                      </a:lnTo>
                      <a:lnTo>
                        <a:pt x="5939" y="137"/>
                      </a:lnTo>
                      <a:lnTo>
                        <a:pt x="5934" y="137"/>
                      </a:lnTo>
                      <a:lnTo>
                        <a:pt x="5929" y="139"/>
                      </a:lnTo>
                      <a:lnTo>
                        <a:pt x="5924" y="139"/>
                      </a:lnTo>
                      <a:lnTo>
                        <a:pt x="5919" y="140"/>
                      </a:lnTo>
                      <a:lnTo>
                        <a:pt x="5914" y="141"/>
                      </a:lnTo>
                      <a:lnTo>
                        <a:pt x="5909" y="141"/>
                      </a:lnTo>
                      <a:lnTo>
                        <a:pt x="5904" y="142"/>
                      </a:lnTo>
                      <a:lnTo>
                        <a:pt x="5899" y="142"/>
                      </a:lnTo>
                      <a:lnTo>
                        <a:pt x="5894" y="143"/>
                      </a:lnTo>
                      <a:lnTo>
                        <a:pt x="5889" y="143"/>
                      </a:lnTo>
                      <a:lnTo>
                        <a:pt x="5883" y="144"/>
                      </a:lnTo>
                      <a:lnTo>
                        <a:pt x="5879" y="144"/>
                      </a:lnTo>
                      <a:lnTo>
                        <a:pt x="5873" y="145"/>
                      </a:lnTo>
                      <a:lnTo>
                        <a:pt x="5867" y="145"/>
                      </a:lnTo>
                      <a:lnTo>
                        <a:pt x="5863" y="147"/>
                      </a:lnTo>
                      <a:lnTo>
                        <a:pt x="5857" y="147"/>
                      </a:lnTo>
                      <a:lnTo>
                        <a:pt x="5852" y="148"/>
                      </a:lnTo>
                      <a:lnTo>
                        <a:pt x="5846" y="148"/>
                      </a:lnTo>
                      <a:lnTo>
                        <a:pt x="5841" y="149"/>
                      </a:lnTo>
                      <a:lnTo>
                        <a:pt x="5836" y="149"/>
                      </a:lnTo>
                      <a:lnTo>
                        <a:pt x="5830" y="149"/>
                      </a:lnTo>
                      <a:lnTo>
                        <a:pt x="5824" y="150"/>
                      </a:lnTo>
                      <a:lnTo>
                        <a:pt x="5819" y="150"/>
                      </a:lnTo>
                      <a:lnTo>
                        <a:pt x="5814" y="151"/>
                      </a:lnTo>
                      <a:lnTo>
                        <a:pt x="5808" y="151"/>
                      </a:lnTo>
                      <a:lnTo>
                        <a:pt x="5803" y="152"/>
                      </a:lnTo>
                      <a:lnTo>
                        <a:pt x="5797" y="152"/>
                      </a:lnTo>
                      <a:lnTo>
                        <a:pt x="5791" y="152"/>
                      </a:lnTo>
                      <a:lnTo>
                        <a:pt x="5785" y="154"/>
                      </a:lnTo>
                      <a:lnTo>
                        <a:pt x="5780" y="154"/>
                      </a:lnTo>
                      <a:lnTo>
                        <a:pt x="5774" y="154"/>
                      </a:lnTo>
                      <a:lnTo>
                        <a:pt x="5768" y="155"/>
                      </a:lnTo>
                      <a:lnTo>
                        <a:pt x="5762" y="155"/>
                      </a:lnTo>
                      <a:lnTo>
                        <a:pt x="5757" y="155"/>
                      </a:lnTo>
                      <a:lnTo>
                        <a:pt x="5751" y="156"/>
                      </a:lnTo>
                      <a:lnTo>
                        <a:pt x="5745" y="156"/>
                      </a:lnTo>
                      <a:lnTo>
                        <a:pt x="5739" y="156"/>
                      </a:lnTo>
                      <a:lnTo>
                        <a:pt x="5733" y="157"/>
                      </a:lnTo>
                      <a:lnTo>
                        <a:pt x="5728" y="157"/>
                      </a:lnTo>
                      <a:lnTo>
                        <a:pt x="5722" y="157"/>
                      </a:lnTo>
                      <a:lnTo>
                        <a:pt x="5716" y="158"/>
                      </a:lnTo>
                      <a:lnTo>
                        <a:pt x="5710" y="158"/>
                      </a:lnTo>
                      <a:lnTo>
                        <a:pt x="5704" y="158"/>
                      </a:lnTo>
                      <a:lnTo>
                        <a:pt x="5698" y="158"/>
                      </a:lnTo>
                      <a:lnTo>
                        <a:pt x="5692" y="159"/>
                      </a:lnTo>
                      <a:lnTo>
                        <a:pt x="5686" y="159"/>
                      </a:lnTo>
                      <a:lnTo>
                        <a:pt x="5680" y="159"/>
                      </a:lnTo>
                      <a:lnTo>
                        <a:pt x="5674" y="159"/>
                      </a:lnTo>
                      <a:lnTo>
                        <a:pt x="5668" y="160"/>
                      </a:lnTo>
                      <a:lnTo>
                        <a:pt x="5662" y="160"/>
                      </a:lnTo>
                      <a:lnTo>
                        <a:pt x="5655" y="160"/>
                      </a:lnTo>
                      <a:lnTo>
                        <a:pt x="5649" y="160"/>
                      </a:lnTo>
                      <a:lnTo>
                        <a:pt x="5644" y="160"/>
                      </a:lnTo>
                      <a:lnTo>
                        <a:pt x="5637" y="162"/>
                      </a:lnTo>
                      <a:lnTo>
                        <a:pt x="5631" y="162"/>
                      </a:lnTo>
                      <a:lnTo>
                        <a:pt x="5624" y="162"/>
                      </a:lnTo>
                      <a:lnTo>
                        <a:pt x="5618" y="162"/>
                      </a:lnTo>
                      <a:lnTo>
                        <a:pt x="5611" y="162"/>
                      </a:lnTo>
                      <a:lnTo>
                        <a:pt x="5606" y="162"/>
                      </a:lnTo>
                      <a:lnTo>
                        <a:pt x="5599" y="163"/>
                      </a:lnTo>
                      <a:lnTo>
                        <a:pt x="5593" y="163"/>
                      </a:lnTo>
                      <a:lnTo>
                        <a:pt x="5586" y="163"/>
                      </a:lnTo>
                      <a:lnTo>
                        <a:pt x="5580" y="163"/>
                      </a:lnTo>
                      <a:lnTo>
                        <a:pt x="5573" y="163"/>
                      </a:lnTo>
                      <a:lnTo>
                        <a:pt x="5568" y="163"/>
                      </a:lnTo>
                      <a:lnTo>
                        <a:pt x="5561" y="163"/>
                      </a:lnTo>
                      <a:lnTo>
                        <a:pt x="5555" y="163"/>
                      </a:lnTo>
                      <a:lnTo>
                        <a:pt x="5548" y="163"/>
                      </a:lnTo>
                      <a:lnTo>
                        <a:pt x="5541" y="164"/>
                      </a:lnTo>
                      <a:lnTo>
                        <a:pt x="5535" y="164"/>
                      </a:lnTo>
                      <a:lnTo>
                        <a:pt x="5528" y="164"/>
                      </a:lnTo>
                      <a:lnTo>
                        <a:pt x="5521" y="164"/>
                      </a:lnTo>
                      <a:lnTo>
                        <a:pt x="5515" y="164"/>
                      </a:lnTo>
                      <a:lnTo>
                        <a:pt x="5509" y="164"/>
                      </a:lnTo>
                      <a:lnTo>
                        <a:pt x="5502" y="164"/>
                      </a:lnTo>
                      <a:lnTo>
                        <a:pt x="5495" y="164"/>
                      </a:lnTo>
                      <a:lnTo>
                        <a:pt x="5488" y="164"/>
                      </a:lnTo>
                      <a:lnTo>
                        <a:pt x="5482" y="164"/>
                      </a:lnTo>
                      <a:lnTo>
                        <a:pt x="5475" y="164"/>
                      </a:lnTo>
                      <a:lnTo>
                        <a:pt x="5468" y="164"/>
                      </a:lnTo>
                      <a:lnTo>
                        <a:pt x="5462" y="164"/>
                      </a:lnTo>
                      <a:lnTo>
                        <a:pt x="5455" y="164"/>
                      </a:lnTo>
                      <a:lnTo>
                        <a:pt x="5448" y="164"/>
                      </a:lnTo>
                      <a:lnTo>
                        <a:pt x="5442" y="164"/>
                      </a:lnTo>
                      <a:lnTo>
                        <a:pt x="5435" y="164"/>
                      </a:lnTo>
                      <a:lnTo>
                        <a:pt x="5428" y="164"/>
                      </a:lnTo>
                      <a:lnTo>
                        <a:pt x="5421" y="164"/>
                      </a:lnTo>
                      <a:lnTo>
                        <a:pt x="5414" y="164"/>
                      </a:lnTo>
                      <a:lnTo>
                        <a:pt x="5407" y="164"/>
                      </a:lnTo>
                      <a:lnTo>
                        <a:pt x="5400" y="164"/>
                      </a:lnTo>
                      <a:lnTo>
                        <a:pt x="5394" y="164"/>
                      </a:lnTo>
                      <a:lnTo>
                        <a:pt x="5387" y="164"/>
                      </a:lnTo>
                      <a:lnTo>
                        <a:pt x="5380" y="164"/>
                      </a:lnTo>
                      <a:lnTo>
                        <a:pt x="5373" y="164"/>
                      </a:lnTo>
                      <a:lnTo>
                        <a:pt x="5366" y="164"/>
                      </a:lnTo>
                      <a:lnTo>
                        <a:pt x="5359" y="164"/>
                      </a:lnTo>
                      <a:lnTo>
                        <a:pt x="5352" y="163"/>
                      </a:lnTo>
                      <a:lnTo>
                        <a:pt x="5345" y="163"/>
                      </a:lnTo>
                      <a:lnTo>
                        <a:pt x="5338" y="163"/>
                      </a:lnTo>
                      <a:lnTo>
                        <a:pt x="5331" y="163"/>
                      </a:lnTo>
                      <a:lnTo>
                        <a:pt x="5323" y="163"/>
                      </a:lnTo>
                      <a:lnTo>
                        <a:pt x="5316" y="163"/>
                      </a:lnTo>
                      <a:lnTo>
                        <a:pt x="5309" y="163"/>
                      </a:lnTo>
                      <a:lnTo>
                        <a:pt x="5303" y="163"/>
                      </a:lnTo>
                      <a:lnTo>
                        <a:pt x="5296" y="163"/>
                      </a:lnTo>
                      <a:lnTo>
                        <a:pt x="5289" y="163"/>
                      </a:lnTo>
                      <a:lnTo>
                        <a:pt x="5281" y="162"/>
                      </a:lnTo>
                      <a:lnTo>
                        <a:pt x="5274" y="162"/>
                      </a:lnTo>
                      <a:lnTo>
                        <a:pt x="5267" y="162"/>
                      </a:lnTo>
                      <a:lnTo>
                        <a:pt x="5260" y="162"/>
                      </a:lnTo>
                      <a:lnTo>
                        <a:pt x="5253" y="162"/>
                      </a:lnTo>
                      <a:lnTo>
                        <a:pt x="5245" y="162"/>
                      </a:lnTo>
                      <a:lnTo>
                        <a:pt x="5238" y="160"/>
                      </a:lnTo>
                      <a:lnTo>
                        <a:pt x="5231" y="160"/>
                      </a:lnTo>
                      <a:lnTo>
                        <a:pt x="5223" y="160"/>
                      </a:lnTo>
                      <a:lnTo>
                        <a:pt x="5216" y="160"/>
                      </a:lnTo>
                      <a:lnTo>
                        <a:pt x="5209" y="160"/>
                      </a:lnTo>
                      <a:lnTo>
                        <a:pt x="5202" y="160"/>
                      </a:lnTo>
                      <a:lnTo>
                        <a:pt x="5194" y="159"/>
                      </a:lnTo>
                      <a:lnTo>
                        <a:pt x="5187" y="159"/>
                      </a:lnTo>
                      <a:lnTo>
                        <a:pt x="5179" y="159"/>
                      </a:lnTo>
                      <a:lnTo>
                        <a:pt x="5172" y="159"/>
                      </a:lnTo>
                      <a:lnTo>
                        <a:pt x="5165" y="159"/>
                      </a:lnTo>
                      <a:lnTo>
                        <a:pt x="5157" y="158"/>
                      </a:lnTo>
                      <a:lnTo>
                        <a:pt x="5150" y="158"/>
                      </a:lnTo>
                      <a:lnTo>
                        <a:pt x="5144" y="158"/>
                      </a:lnTo>
                      <a:lnTo>
                        <a:pt x="5135" y="158"/>
                      </a:lnTo>
                      <a:lnTo>
                        <a:pt x="5129" y="158"/>
                      </a:lnTo>
                      <a:lnTo>
                        <a:pt x="5121" y="157"/>
                      </a:lnTo>
                      <a:lnTo>
                        <a:pt x="5114" y="157"/>
                      </a:lnTo>
                      <a:lnTo>
                        <a:pt x="5106" y="157"/>
                      </a:lnTo>
                      <a:lnTo>
                        <a:pt x="5099" y="157"/>
                      </a:lnTo>
                      <a:lnTo>
                        <a:pt x="5091" y="156"/>
                      </a:lnTo>
                      <a:lnTo>
                        <a:pt x="5084" y="156"/>
                      </a:lnTo>
                      <a:lnTo>
                        <a:pt x="5076" y="156"/>
                      </a:lnTo>
                      <a:lnTo>
                        <a:pt x="5069" y="156"/>
                      </a:lnTo>
                      <a:lnTo>
                        <a:pt x="5061" y="155"/>
                      </a:lnTo>
                      <a:lnTo>
                        <a:pt x="5054" y="155"/>
                      </a:lnTo>
                      <a:lnTo>
                        <a:pt x="5039" y="154"/>
                      </a:lnTo>
                      <a:lnTo>
                        <a:pt x="5024" y="154"/>
                      </a:lnTo>
                      <a:lnTo>
                        <a:pt x="5008" y="152"/>
                      </a:lnTo>
                      <a:lnTo>
                        <a:pt x="4993" y="152"/>
                      </a:lnTo>
                      <a:lnTo>
                        <a:pt x="4978" y="151"/>
                      </a:lnTo>
                      <a:lnTo>
                        <a:pt x="4963" y="151"/>
                      </a:lnTo>
                      <a:lnTo>
                        <a:pt x="4948" y="150"/>
                      </a:lnTo>
                      <a:lnTo>
                        <a:pt x="4932" y="149"/>
                      </a:lnTo>
                      <a:lnTo>
                        <a:pt x="4917" y="149"/>
                      </a:lnTo>
                      <a:lnTo>
                        <a:pt x="4902" y="148"/>
                      </a:lnTo>
                      <a:lnTo>
                        <a:pt x="4885" y="147"/>
                      </a:lnTo>
                      <a:lnTo>
                        <a:pt x="4870" y="147"/>
                      </a:lnTo>
                      <a:lnTo>
                        <a:pt x="4854" y="145"/>
                      </a:lnTo>
                      <a:lnTo>
                        <a:pt x="4839" y="144"/>
                      </a:lnTo>
                      <a:lnTo>
                        <a:pt x="4823" y="144"/>
                      </a:lnTo>
                      <a:lnTo>
                        <a:pt x="4808" y="143"/>
                      </a:lnTo>
                      <a:lnTo>
                        <a:pt x="4792" y="142"/>
                      </a:lnTo>
                      <a:lnTo>
                        <a:pt x="4777" y="142"/>
                      </a:lnTo>
                      <a:lnTo>
                        <a:pt x="4761" y="141"/>
                      </a:lnTo>
                      <a:lnTo>
                        <a:pt x="4746" y="140"/>
                      </a:lnTo>
                      <a:lnTo>
                        <a:pt x="4730" y="139"/>
                      </a:lnTo>
                      <a:lnTo>
                        <a:pt x="4714" y="139"/>
                      </a:lnTo>
                      <a:lnTo>
                        <a:pt x="4699" y="137"/>
                      </a:lnTo>
                      <a:lnTo>
                        <a:pt x="4683" y="136"/>
                      </a:lnTo>
                      <a:lnTo>
                        <a:pt x="4668" y="135"/>
                      </a:lnTo>
                      <a:lnTo>
                        <a:pt x="4652" y="135"/>
                      </a:lnTo>
                      <a:lnTo>
                        <a:pt x="4635" y="134"/>
                      </a:lnTo>
                      <a:lnTo>
                        <a:pt x="4619" y="133"/>
                      </a:lnTo>
                      <a:lnTo>
                        <a:pt x="4604" y="132"/>
                      </a:lnTo>
                      <a:lnTo>
                        <a:pt x="4588" y="132"/>
                      </a:lnTo>
                      <a:lnTo>
                        <a:pt x="4572" y="131"/>
                      </a:lnTo>
                      <a:lnTo>
                        <a:pt x="4556" y="129"/>
                      </a:lnTo>
                      <a:lnTo>
                        <a:pt x="4525" y="128"/>
                      </a:lnTo>
                      <a:lnTo>
                        <a:pt x="4493" y="126"/>
                      </a:lnTo>
                      <a:lnTo>
                        <a:pt x="4461" y="124"/>
                      </a:lnTo>
                      <a:lnTo>
                        <a:pt x="4429" y="122"/>
                      </a:lnTo>
                      <a:lnTo>
                        <a:pt x="4397" y="120"/>
                      </a:lnTo>
                      <a:lnTo>
                        <a:pt x="4366" y="119"/>
                      </a:lnTo>
                      <a:lnTo>
                        <a:pt x="4334" y="117"/>
                      </a:lnTo>
                      <a:lnTo>
                        <a:pt x="4301" y="116"/>
                      </a:lnTo>
                      <a:lnTo>
                        <a:pt x="4286" y="114"/>
                      </a:lnTo>
                      <a:lnTo>
                        <a:pt x="4270" y="114"/>
                      </a:lnTo>
                      <a:lnTo>
                        <a:pt x="4254" y="113"/>
                      </a:lnTo>
                      <a:lnTo>
                        <a:pt x="4238" y="112"/>
                      </a:lnTo>
                      <a:lnTo>
                        <a:pt x="4223" y="112"/>
                      </a:lnTo>
                      <a:lnTo>
                        <a:pt x="4207" y="111"/>
                      </a:lnTo>
                      <a:lnTo>
                        <a:pt x="4191" y="110"/>
                      </a:lnTo>
                      <a:lnTo>
                        <a:pt x="4175" y="109"/>
                      </a:lnTo>
                      <a:lnTo>
                        <a:pt x="4160" y="109"/>
                      </a:lnTo>
                      <a:lnTo>
                        <a:pt x="4143" y="108"/>
                      </a:lnTo>
                      <a:lnTo>
                        <a:pt x="4127" y="108"/>
                      </a:lnTo>
                      <a:lnTo>
                        <a:pt x="4111" y="106"/>
                      </a:lnTo>
                      <a:lnTo>
                        <a:pt x="4096" y="105"/>
                      </a:lnTo>
                      <a:lnTo>
                        <a:pt x="4080" y="105"/>
                      </a:lnTo>
                      <a:lnTo>
                        <a:pt x="4064" y="104"/>
                      </a:lnTo>
                      <a:lnTo>
                        <a:pt x="4049" y="103"/>
                      </a:lnTo>
                      <a:lnTo>
                        <a:pt x="4033" y="103"/>
                      </a:lnTo>
                      <a:lnTo>
                        <a:pt x="4017" y="102"/>
                      </a:lnTo>
                      <a:lnTo>
                        <a:pt x="4002" y="102"/>
                      </a:lnTo>
                      <a:lnTo>
                        <a:pt x="3986" y="101"/>
                      </a:lnTo>
                      <a:lnTo>
                        <a:pt x="3971" y="101"/>
                      </a:lnTo>
                      <a:lnTo>
                        <a:pt x="3954" y="99"/>
                      </a:lnTo>
                      <a:lnTo>
                        <a:pt x="3940" y="99"/>
                      </a:lnTo>
                      <a:lnTo>
                        <a:pt x="3923" y="98"/>
                      </a:lnTo>
                      <a:lnTo>
                        <a:pt x="3908" y="98"/>
                      </a:lnTo>
                      <a:lnTo>
                        <a:pt x="3892" y="97"/>
                      </a:lnTo>
                      <a:lnTo>
                        <a:pt x="3877" y="97"/>
                      </a:lnTo>
                      <a:lnTo>
                        <a:pt x="3862" y="97"/>
                      </a:lnTo>
                      <a:lnTo>
                        <a:pt x="3846" y="96"/>
                      </a:lnTo>
                      <a:lnTo>
                        <a:pt x="3831" y="96"/>
                      </a:lnTo>
                      <a:lnTo>
                        <a:pt x="3816" y="96"/>
                      </a:lnTo>
                      <a:lnTo>
                        <a:pt x="3800" y="95"/>
                      </a:lnTo>
                      <a:lnTo>
                        <a:pt x="3793" y="95"/>
                      </a:lnTo>
                      <a:lnTo>
                        <a:pt x="3785" y="95"/>
                      </a:lnTo>
                      <a:lnTo>
                        <a:pt x="3778" y="95"/>
                      </a:lnTo>
                      <a:lnTo>
                        <a:pt x="3770" y="95"/>
                      </a:lnTo>
                      <a:lnTo>
                        <a:pt x="3762" y="94"/>
                      </a:lnTo>
                      <a:lnTo>
                        <a:pt x="3755" y="94"/>
                      </a:lnTo>
                      <a:lnTo>
                        <a:pt x="3747" y="94"/>
                      </a:lnTo>
                      <a:lnTo>
                        <a:pt x="3740" y="94"/>
                      </a:lnTo>
                      <a:lnTo>
                        <a:pt x="3732" y="94"/>
                      </a:lnTo>
                      <a:lnTo>
                        <a:pt x="3725" y="94"/>
                      </a:lnTo>
                      <a:lnTo>
                        <a:pt x="3717" y="94"/>
                      </a:lnTo>
                      <a:lnTo>
                        <a:pt x="3710" y="94"/>
                      </a:lnTo>
                      <a:lnTo>
                        <a:pt x="3702" y="94"/>
                      </a:lnTo>
                      <a:lnTo>
                        <a:pt x="3695" y="93"/>
                      </a:lnTo>
                      <a:lnTo>
                        <a:pt x="3687" y="93"/>
                      </a:lnTo>
                      <a:lnTo>
                        <a:pt x="3680" y="93"/>
                      </a:lnTo>
                      <a:lnTo>
                        <a:pt x="3672" y="93"/>
                      </a:lnTo>
                      <a:lnTo>
                        <a:pt x="3665" y="93"/>
                      </a:lnTo>
                      <a:lnTo>
                        <a:pt x="3657" y="93"/>
                      </a:lnTo>
                      <a:lnTo>
                        <a:pt x="3650" y="93"/>
                      </a:lnTo>
                      <a:lnTo>
                        <a:pt x="3642" y="93"/>
                      </a:lnTo>
                      <a:lnTo>
                        <a:pt x="3635" y="93"/>
                      </a:lnTo>
                      <a:lnTo>
                        <a:pt x="3627" y="93"/>
                      </a:lnTo>
                      <a:lnTo>
                        <a:pt x="3620" y="93"/>
                      </a:lnTo>
                      <a:lnTo>
                        <a:pt x="3613" y="93"/>
                      </a:lnTo>
                      <a:lnTo>
                        <a:pt x="3605" y="93"/>
                      </a:lnTo>
                      <a:lnTo>
                        <a:pt x="3598" y="93"/>
                      </a:lnTo>
                      <a:lnTo>
                        <a:pt x="3590" y="93"/>
                      </a:lnTo>
                      <a:lnTo>
                        <a:pt x="3583" y="93"/>
                      </a:lnTo>
                      <a:lnTo>
                        <a:pt x="3577" y="93"/>
                      </a:lnTo>
                      <a:lnTo>
                        <a:pt x="3569" y="93"/>
                      </a:lnTo>
                      <a:lnTo>
                        <a:pt x="3562" y="93"/>
                      </a:lnTo>
                      <a:lnTo>
                        <a:pt x="3555" y="93"/>
                      </a:lnTo>
                      <a:lnTo>
                        <a:pt x="3547" y="93"/>
                      </a:lnTo>
                      <a:lnTo>
                        <a:pt x="3540" y="93"/>
                      </a:lnTo>
                      <a:lnTo>
                        <a:pt x="3533" y="93"/>
                      </a:lnTo>
                      <a:lnTo>
                        <a:pt x="3526" y="93"/>
                      </a:lnTo>
                      <a:lnTo>
                        <a:pt x="3518" y="93"/>
                      </a:lnTo>
                      <a:lnTo>
                        <a:pt x="3511" y="93"/>
                      </a:lnTo>
                      <a:lnTo>
                        <a:pt x="3504" y="93"/>
                      </a:lnTo>
                      <a:lnTo>
                        <a:pt x="3497" y="93"/>
                      </a:lnTo>
                      <a:lnTo>
                        <a:pt x="3489" y="93"/>
                      </a:lnTo>
                      <a:lnTo>
                        <a:pt x="3482" y="93"/>
                      </a:lnTo>
                      <a:lnTo>
                        <a:pt x="3475" y="93"/>
                      </a:lnTo>
                      <a:lnTo>
                        <a:pt x="3468" y="94"/>
                      </a:lnTo>
                      <a:lnTo>
                        <a:pt x="3461" y="94"/>
                      </a:lnTo>
                      <a:lnTo>
                        <a:pt x="3454" y="94"/>
                      </a:lnTo>
                      <a:lnTo>
                        <a:pt x="3446" y="94"/>
                      </a:lnTo>
                      <a:lnTo>
                        <a:pt x="3439" y="94"/>
                      </a:lnTo>
                      <a:lnTo>
                        <a:pt x="3433" y="94"/>
                      </a:lnTo>
                      <a:lnTo>
                        <a:pt x="3426" y="94"/>
                      </a:lnTo>
                      <a:lnTo>
                        <a:pt x="3419" y="94"/>
                      </a:lnTo>
                      <a:lnTo>
                        <a:pt x="3412" y="95"/>
                      </a:lnTo>
                      <a:lnTo>
                        <a:pt x="3405" y="95"/>
                      </a:lnTo>
                      <a:lnTo>
                        <a:pt x="3398" y="95"/>
                      </a:lnTo>
                      <a:lnTo>
                        <a:pt x="3391" y="95"/>
                      </a:lnTo>
                      <a:lnTo>
                        <a:pt x="3384" y="95"/>
                      </a:lnTo>
                      <a:lnTo>
                        <a:pt x="3377" y="96"/>
                      </a:lnTo>
                      <a:lnTo>
                        <a:pt x="3370" y="96"/>
                      </a:lnTo>
                      <a:lnTo>
                        <a:pt x="3363" y="96"/>
                      </a:lnTo>
                      <a:lnTo>
                        <a:pt x="3357" y="96"/>
                      </a:lnTo>
                      <a:lnTo>
                        <a:pt x="3350" y="96"/>
                      </a:lnTo>
                      <a:lnTo>
                        <a:pt x="3343" y="97"/>
                      </a:lnTo>
                      <a:lnTo>
                        <a:pt x="3336" y="97"/>
                      </a:lnTo>
                      <a:lnTo>
                        <a:pt x="3329" y="97"/>
                      </a:lnTo>
                      <a:lnTo>
                        <a:pt x="3322" y="97"/>
                      </a:lnTo>
                      <a:lnTo>
                        <a:pt x="3315" y="98"/>
                      </a:lnTo>
                      <a:lnTo>
                        <a:pt x="3309" y="98"/>
                      </a:lnTo>
                      <a:lnTo>
                        <a:pt x="3302" y="98"/>
                      </a:lnTo>
                      <a:lnTo>
                        <a:pt x="3295" y="99"/>
                      </a:lnTo>
                      <a:lnTo>
                        <a:pt x="3289" y="99"/>
                      </a:lnTo>
                      <a:lnTo>
                        <a:pt x="3282" y="99"/>
                      </a:lnTo>
                      <a:lnTo>
                        <a:pt x="3276" y="99"/>
                      </a:lnTo>
                      <a:lnTo>
                        <a:pt x="3269" y="101"/>
                      </a:lnTo>
                      <a:lnTo>
                        <a:pt x="3262" y="101"/>
                      </a:lnTo>
                      <a:lnTo>
                        <a:pt x="3255" y="101"/>
                      </a:lnTo>
                      <a:lnTo>
                        <a:pt x="3249" y="102"/>
                      </a:lnTo>
                      <a:lnTo>
                        <a:pt x="3242" y="102"/>
                      </a:lnTo>
                      <a:lnTo>
                        <a:pt x="3236" y="102"/>
                      </a:lnTo>
                      <a:lnTo>
                        <a:pt x="3229" y="103"/>
                      </a:lnTo>
                      <a:lnTo>
                        <a:pt x="3223" y="103"/>
                      </a:lnTo>
                      <a:lnTo>
                        <a:pt x="3216" y="104"/>
                      </a:lnTo>
                      <a:lnTo>
                        <a:pt x="3210" y="104"/>
                      </a:lnTo>
                      <a:lnTo>
                        <a:pt x="3203" y="104"/>
                      </a:lnTo>
                      <a:lnTo>
                        <a:pt x="3196" y="105"/>
                      </a:lnTo>
                      <a:lnTo>
                        <a:pt x="3191" y="105"/>
                      </a:lnTo>
                      <a:lnTo>
                        <a:pt x="3184" y="106"/>
                      </a:lnTo>
                      <a:lnTo>
                        <a:pt x="3178" y="106"/>
                      </a:lnTo>
                      <a:lnTo>
                        <a:pt x="3171" y="108"/>
                      </a:lnTo>
                      <a:lnTo>
                        <a:pt x="3165" y="108"/>
                      </a:lnTo>
                      <a:lnTo>
                        <a:pt x="3158" y="109"/>
                      </a:lnTo>
                      <a:lnTo>
                        <a:pt x="3153" y="109"/>
                      </a:lnTo>
                      <a:lnTo>
                        <a:pt x="3146" y="109"/>
                      </a:lnTo>
                      <a:lnTo>
                        <a:pt x="3140" y="110"/>
                      </a:lnTo>
                      <a:lnTo>
                        <a:pt x="3133" y="110"/>
                      </a:lnTo>
                      <a:lnTo>
                        <a:pt x="3127" y="111"/>
                      </a:lnTo>
                      <a:lnTo>
                        <a:pt x="3121" y="112"/>
                      </a:lnTo>
                      <a:lnTo>
                        <a:pt x="3115" y="112"/>
                      </a:lnTo>
                      <a:lnTo>
                        <a:pt x="3109" y="113"/>
                      </a:lnTo>
                      <a:lnTo>
                        <a:pt x="3103" y="113"/>
                      </a:lnTo>
                      <a:lnTo>
                        <a:pt x="3096" y="114"/>
                      </a:lnTo>
                      <a:lnTo>
                        <a:pt x="3090" y="114"/>
                      </a:lnTo>
                      <a:lnTo>
                        <a:pt x="3085" y="116"/>
                      </a:lnTo>
                      <a:lnTo>
                        <a:pt x="3079" y="116"/>
                      </a:lnTo>
                      <a:lnTo>
                        <a:pt x="3072" y="117"/>
                      </a:lnTo>
                      <a:lnTo>
                        <a:pt x="3066" y="118"/>
                      </a:lnTo>
                      <a:lnTo>
                        <a:pt x="3060" y="118"/>
                      </a:lnTo>
                      <a:lnTo>
                        <a:pt x="3055" y="119"/>
                      </a:lnTo>
                      <a:lnTo>
                        <a:pt x="3049" y="120"/>
                      </a:lnTo>
                      <a:lnTo>
                        <a:pt x="3042" y="120"/>
                      </a:lnTo>
                      <a:lnTo>
                        <a:pt x="3036" y="121"/>
                      </a:lnTo>
                      <a:lnTo>
                        <a:pt x="3030" y="121"/>
                      </a:lnTo>
                      <a:lnTo>
                        <a:pt x="3025" y="122"/>
                      </a:lnTo>
                      <a:lnTo>
                        <a:pt x="3019" y="124"/>
                      </a:lnTo>
                      <a:lnTo>
                        <a:pt x="3013" y="125"/>
                      </a:lnTo>
                      <a:lnTo>
                        <a:pt x="3007" y="125"/>
                      </a:lnTo>
                      <a:lnTo>
                        <a:pt x="3002" y="126"/>
                      </a:lnTo>
                      <a:lnTo>
                        <a:pt x="2996" y="127"/>
                      </a:lnTo>
                      <a:lnTo>
                        <a:pt x="2990" y="127"/>
                      </a:lnTo>
                      <a:lnTo>
                        <a:pt x="2984" y="128"/>
                      </a:lnTo>
                      <a:lnTo>
                        <a:pt x="2979" y="129"/>
                      </a:lnTo>
                      <a:lnTo>
                        <a:pt x="2973" y="131"/>
                      </a:lnTo>
                      <a:lnTo>
                        <a:pt x="2967" y="132"/>
                      </a:lnTo>
                      <a:lnTo>
                        <a:pt x="2962" y="132"/>
                      </a:lnTo>
                      <a:lnTo>
                        <a:pt x="2957" y="133"/>
                      </a:lnTo>
                      <a:lnTo>
                        <a:pt x="2951" y="134"/>
                      </a:lnTo>
                      <a:lnTo>
                        <a:pt x="2945" y="135"/>
                      </a:lnTo>
                      <a:lnTo>
                        <a:pt x="2939" y="136"/>
                      </a:lnTo>
                      <a:lnTo>
                        <a:pt x="2935" y="136"/>
                      </a:lnTo>
                      <a:lnTo>
                        <a:pt x="2929" y="137"/>
                      </a:lnTo>
                      <a:lnTo>
                        <a:pt x="2923" y="139"/>
                      </a:lnTo>
                      <a:lnTo>
                        <a:pt x="2919" y="140"/>
                      </a:lnTo>
                      <a:lnTo>
                        <a:pt x="2913" y="141"/>
                      </a:lnTo>
                      <a:lnTo>
                        <a:pt x="2907" y="142"/>
                      </a:lnTo>
                      <a:lnTo>
                        <a:pt x="2903" y="143"/>
                      </a:lnTo>
                      <a:lnTo>
                        <a:pt x="2897" y="144"/>
                      </a:lnTo>
                      <a:lnTo>
                        <a:pt x="2892" y="145"/>
                      </a:lnTo>
                      <a:lnTo>
                        <a:pt x="2886" y="145"/>
                      </a:lnTo>
                      <a:lnTo>
                        <a:pt x="2882" y="147"/>
                      </a:lnTo>
                      <a:lnTo>
                        <a:pt x="2876" y="148"/>
                      </a:lnTo>
                      <a:lnTo>
                        <a:pt x="2871" y="149"/>
                      </a:lnTo>
                      <a:lnTo>
                        <a:pt x="2866" y="150"/>
                      </a:lnTo>
                      <a:lnTo>
                        <a:pt x="2861" y="151"/>
                      </a:lnTo>
                      <a:lnTo>
                        <a:pt x="2855" y="152"/>
                      </a:lnTo>
                      <a:lnTo>
                        <a:pt x="2851" y="154"/>
                      </a:lnTo>
                      <a:lnTo>
                        <a:pt x="2846" y="155"/>
                      </a:lnTo>
                      <a:lnTo>
                        <a:pt x="2840" y="156"/>
                      </a:lnTo>
                      <a:lnTo>
                        <a:pt x="2836" y="157"/>
                      </a:lnTo>
                      <a:lnTo>
                        <a:pt x="2831" y="159"/>
                      </a:lnTo>
                      <a:lnTo>
                        <a:pt x="2825" y="160"/>
                      </a:lnTo>
                      <a:lnTo>
                        <a:pt x="2821" y="162"/>
                      </a:lnTo>
                      <a:lnTo>
                        <a:pt x="2816" y="163"/>
                      </a:lnTo>
                      <a:lnTo>
                        <a:pt x="2812" y="164"/>
                      </a:lnTo>
                      <a:lnTo>
                        <a:pt x="2807" y="165"/>
                      </a:lnTo>
                      <a:lnTo>
                        <a:pt x="2801" y="166"/>
                      </a:lnTo>
                      <a:lnTo>
                        <a:pt x="2797" y="167"/>
                      </a:lnTo>
                      <a:lnTo>
                        <a:pt x="2792" y="169"/>
                      </a:lnTo>
                      <a:lnTo>
                        <a:pt x="2787" y="171"/>
                      </a:lnTo>
                      <a:lnTo>
                        <a:pt x="2783" y="172"/>
                      </a:lnTo>
                      <a:lnTo>
                        <a:pt x="2778" y="173"/>
                      </a:lnTo>
                      <a:lnTo>
                        <a:pt x="2774" y="174"/>
                      </a:lnTo>
                      <a:lnTo>
                        <a:pt x="2769" y="175"/>
                      </a:lnTo>
                      <a:lnTo>
                        <a:pt x="2764" y="178"/>
                      </a:lnTo>
                      <a:lnTo>
                        <a:pt x="2760" y="179"/>
                      </a:lnTo>
                      <a:lnTo>
                        <a:pt x="2755" y="180"/>
                      </a:lnTo>
                      <a:lnTo>
                        <a:pt x="2752" y="181"/>
                      </a:lnTo>
                      <a:lnTo>
                        <a:pt x="2747" y="183"/>
                      </a:lnTo>
                      <a:lnTo>
                        <a:pt x="2742" y="185"/>
                      </a:lnTo>
                      <a:lnTo>
                        <a:pt x="2738" y="186"/>
                      </a:lnTo>
                      <a:lnTo>
                        <a:pt x="2733" y="187"/>
                      </a:lnTo>
                      <a:lnTo>
                        <a:pt x="2730" y="189"/>
                      </a:lnTo>
                      <a:lnTo>
                        <a:pt x="2725" y="190"/>
                      </a:lnTo>
                      <a:lnTo>
                        <a:pt x="2721" y="192"/>
                      </a:lnTo>
                      <a:lnTo>
                        <a:pt x="2716" y="194"/>
                      </a:lnTo>
                      <a:lnTo>
                        <a:pt x="2712" y="195"/>
                      </a:lnTo>
                      <a:lnTo>
                        <a:pt x="2708" y="197"/>
                      </a:lnTo>
                      <a:lnTo>
                        <a:pt x="2708" y="196"/>
                      </a:lnTo>
                      <a:lnTo>
                        <a:pt x="2707" y="197"/>
                      </a:lnTo>
                      <a:lnTo>
                        <a:pt x="2704" y="198"/>
                      </a:lnTo>
                      <a:lnTo>
                        <a:pt x="2702" y="198"/>
                      </a:lnTo>
                      <a:lnTo>
                        <a:pt x="2700" y="200"/>
                      </a:lnTo>
                      <a:lnTo>
                        <a:pt x="2697" y="201"/>
                      </a:lnTo>
                      <a:lnTo>
                        <a:pt x="2696" y="202"/>
                      </a:lnTo>
                      <a:lnTo>
                        <a:pt x="2694" y="202"/>
                      </a:lnTo>
                      <a:lnTo>
                        <a:pt x="2692" y="203"/>
                      </a:lnTo>
                      <a:lnTo>
                        <a:pt x="2689" y="204"/>
                      </a:lnTo>
                      <a:lnTo>
                        <a:pt x="2687" y="205"/>
                      </a:lnTo>
                      <a:lnTo>
                        <a:pt x="2685" y="205"/>
                      </a:lnTo>
                      <a:lnTo>
                        <a:pt x="2682" y="207"/>
                      </a:lnTo>
                      <a:lnTo>
                        <a:pt x="2680" y="208"/>
                      </a:lnTo>
                      <a:lnTo>
                        <a:pt x="2677" y="209"/>
                      </a:lnTo>
                      <a:lnTo>
                        <a:pt x="2674" y="210"/>
                      </a:lnTo>
                      <a:lnTo>
                        <a:pt x="2672" y="210"/>
                      </a:lnTo>
                      <a:lnTo>
                        <a:pt x="2670" y="211"/>
                      </a:lnTo>
                      <a:lnTo>
                        <a:pt x="2668" y="212"/>
                      </a:lnTo>
                      <a:lnTo>
                        <a:pt x="2665" y="213"/>
                      </a:lnTo>
                      <a:lnTo>
                        <a:pt x="2662" y="215"/>
                      </a:lnTo>
                      <a:lnTo>
                        <a:pt x="2659" y="216"/>
                      </a:lnTo>
                      <a:lnTo>
                        <a:pt x="2657" y="217"/>
                      </a:lnTo>
                      <a:lnTo>
                        <a:pt x="2654" y="217"/>
                      </a:lnTo>
                      <a:lnTo>
                        <a:pt x="2651" y="218"/>
                      </a:lnTo>
                      <a:lnTo>
                        <a:pt x="2649" y="219"/>
                      </a:lnTo>
                      <a:lnTo>
                        <a:pt x="2646" y="220"/>
                      </a:lnTo>
                      <a:lnTo>
                        <a:pt x="2643" y="221"/>
                      </a:lnTo>
                      <a:lnTo>
                        <a:pt x="2640" y="223"/>
                      </a:lnTo>
                      <a:lnTo>
                        <a:pt x="2638" y="224"/>
                      </a:lnTo>
                      <a:lnTo>
                        <a:pt x="2634" y="225"/>
                      </a:lnTo>
                      <a:lnTo>
                        <a:pt x="2632" y="226"/>
                      </a:lnTo>
                      <a:lnTo>
                        <a:pt x="2628" y="227"/>
                      </a:lnTo>
                      <a:lnTo>
                        <a:pt x="2625" y="228"/>
                      </a:lnTo>
                      <a:lnTo>
                        <a:pt x="2623" y="230"/>
                      </a:lnTo>
                      <a:lnTo>
                        <a:pt x="2619" y="231"/>
                      </a:lnTo>
                      <a:lnTo>
                        <a:pt x="2616" y="232"/>
                      </a:lnTo>
                      <a:lnTo>
                        <a:pt x="2613" y="233"/>
                      </a:lnTo>
                      <a:lnTo>
                        <a:pt x="2610" y="234"/>
                      </a:lnTo>
                      <a:lnTo>
                        <a:pt x="2606" y="235"/>
                      </a:lnTo>
                      <a:lnTo>
                        <a:pt x="2603" y="236"/>
                      </a:lnTo>
                      <a:lnTo>
                        <a:pt x="2600" y="238"/>
                      </a:lnTo>
                      <a:lnTo>
                        <a:pt x="2597" y="239"/>
                      </a:lnTo>
                      <a:lnTo>
                        <a:pt x="2594" y="240"/>
                      </a:lnTo>
                      <a:lnTo>
                        <a:pt x="2590" y="241"/>
                      </a:lnTo>
                      <a:lnTo>
                        <a:pt x="2587" y="242"/>
                      </a:lnTo>
                      <a:lnTo>
                        <a:pt x="2583" y="245"/>
                      </a:lnTo>
                      <a:lnTo>
                        <a:pt x="2580" y="246"/>
                      </a:lnTo>
                      <a:lnTo>
                        <a:pt x="2576" y="247"/>
                      </a:lnTo>
                      <a:lnTo>
                        <a:pt x="2573" y="248"/>
                      </a:lnTo>
                      <a:lnTo>
                        <a:pt x="2570" y="249"/>
                      </a:lnTo>
                      <a:lnTo>
                        <a:pt x="2566" y="250"/>
                      </a:lnTo>
                      <a:lnTo>
                        <a:pt x="2563" y="251"/>
                      </a:lnTo>
                      <a:lnTo>
                        <a:pt x="2559" y="254"/>
                      </a:lnTo>
                      <a:lnTo>
                        <a:pt x="2555" y="255"/>
                      </a:lnTo>
                      <a:lnTo>
                        <a:pt x="2551" y="256"/>
                      </a:lnTo>
                      <a:lnTo>
                        <a:pt x="2548" y="257"/>
                      </a:lnTo>
                      <a:lnTo>
                        <a:pt x="2544" y="258"/>
                      </a:lnTo>
                      <a:lnTo>
                        <a:pt x="2541" y="261"/>
                      </a:lnTo>
                      <a:lnTo>
                        <a:pt x="2536" y="262"/>
                      </a:lnTo>
                      <a:lnTo>
                        <a:pt x="2533" y="263"/>
                      </a:lnTo>
                      <a:lnTo>
                        <a:pt x="2529" y="264"/>
                      </a:lnTo>
                      <a:lnTo>
                        <a:pt x="2525" y="265"/>
                      </a:lnTo>
                      <a:lnTo>
                        <a:pt x="2521" y="268"/>
                      </a:lnTo>
                      <a:lnTo>
                        <a:pt x="2518" y="269"/>
                      </a:lnTo>
                      <a:lnTo>
                        <a:pt x="2513" y="270"/>
                      </a:lnTo>
                      <a:lnTo>
                        <a:pt x="2510" y="271"/>
                      </a:lnTo>
                      <a:lnTo>
                        <a:pt x="2505" y="273"/>
                      </a:lnTo>
                      <a:lnTo>
                        <a:pt x="2502" y="274"/>
                      </a:lnTo>
                      <a:lnTo>
                        <a:pt x="2497" y="276"/>
                      </a:lnTo>
                      <a:lnTo>
                        <a:pt x="2494" y="278"/>
                      </a:lnTo>
                      <a:lnTo>
                        <a:pt x="2489" y="279"/>
                      </a:lnTo>
                      <a:lnTo>
                        <a:pt x="2485" y="280"/>
                      </a:lnTo>
                      <a:lnTo>
                        <a:pt x="2481" y="282"/>
                      </a:lnTo>
                      <a:lnTo>
                        <a:pt x="2476" y="284"/>
                      </a:lnTo>
                      <a:lnTo>
                        <a:pt x="2473" y="285"/>
                      </a:lnTo>
                      <a:lnTo>
                        <a:pt x="2468" y="287"/>
                      </a:lnTo>
                      <a:lnTo>
                        <a:pt x="2465" y="288"/>
                      </a:lnTo>
                      <a:lnTo>
                        <a:pt x="2460" y="289"/>
                      </a:lnTo>
                      <a:lnTo>
                        <a:pt x="2456" y="292"/>
                      </a:lnTo>
                      <a:lnTo>
                        <a:pt x="2451" y="293"/>
                      </a:lnTo>
                      <a:lnTo>
                        <a:pt x="2447" y="295"/>
                      </a:lnTo>
                      <a:lnTo>
                        <a:pt x="2443" y="296"/>
                      </a:lnTo>
                      <a:lnTo>
                        <a:pt x="2438" y="297"/>
                      </a:lnTo>
                      <a:lnTo>
                        <a:pt x="2434" y="300"/>
                      </a:lnTo>
                      <a:lnTo>
                        <a:pt x="2429" y="301"/>
                      </a:lnTo>
                      <a:lnTo>
                        <a:pt x="2426" y="303"/>
                      </a:lnTo>
                      <a:lnTo>
                        <a:pt x="2421" y="304"/>
                      </a:lnTo>
                      <a:lnTo>
                        <a:pt x="2416" y="307"/>
                      </a:lnTo>
                      <a:lnTo>
                        <a:pt x="2412" y="308"/>
                      </a:lnTo>
                      <a:lnTo>
                        <a:pt x="2407" y="309"/>
                      </a:lnTo>
                      <a:lnTo>
                        <a:pt x="2403" y="311"/>
                      </a:lnTo>
                      <a:lnTo>
                        <a:pt x="2398" y="312"/>
                      </a:lnTo>
                      <a:lnTo>
                        <a:pt x="2393" y="315"/>
                      </a:lnTo>
                      <a:lnTo>
                        <a:pt x="2389" y="316"/>
                      </a:lnTo>
                      <a:lnTo>
                        <a:pt x="2384" y="318"/>
                      </a:lnTo>
                      <a:lnTo>
                        <a:pt x="2379" y="319"/>
                      </a:lnTo>
                      <a:lnTo>
                        <a:pt x="2375" y="322"/>
                      </a:lnTo>
                      <a:lnTo>
                        <a:pt x="2370" y="323"/>
                      </a:lnTo>
                      <a:lnTo>
                        <a:pt x="2364" y="325"/>
                      </a:lnTo>
                      <a:lnTo>
                        <a:pt x="2360" y="326"/>
                      </a:lnTo>
                      <a:lnTo>
                        <a:pt x="2355" y="329"/>
                      </a:lnTo>
                      <a:lnTo>
                        <a:pt x="2351" y="330"/>
                      </a:lnTo>
                      <a:lnTo>
                        <a:pt x="2346" y="332"/>
                      </a:lnTo>
                      <a:lnTo>
                        <a:pt x="2341" y="334"/>
                      </a:lnTo>
                      <a:lnTo>
                        <a:pt x="2336" y="335"/>
                      </a:lnTo>
                      <a:lnTo>
                        <a:pt x="2331" y="338"/>
                      </a:lnTo>
                      <a:lnTo>
                        <a:pt x="2326" y="339"/>
                      </a:lnTo>
                      <a:lnTo>
                        <a:pt x="2322" y="341"/>
                      </a:lnTo>
                      <a:lnTo>
                        <a:pt x="2316" y="342"/>
                      </a:lnTo>
                      <a:lnTo>
                        <a:pt x="2311" y="345"/>
                      </a:lnTo>
                      <a:lnTo>
                        <a:pt x="2307" y="347"/>
                      </a:lnTo>
                      <a:lnTo>
                        <a:pt x="2301" y="348"/>
                      </a:lnTo>
                      <a:lnTo>
                        <a:pt x="2297" y="350"/>
                      </a:lnTo>
                      <a:lnTo>
                        <a:pt x="2291" y="352"/>
                      </a:lnTo>
                      <a:lnTo>
                        <a:pt x="2286" y="354"/>
                      </a:lnTo>
                      <a:lnTo>
                        <a:pt x="2282" y="356"/>
                      </a:lnTo>
                      <a:lnTo>
                        <a:pt x="2276" y="357"/>
                      </a:lnTo>
                      <a:lnTo>
                        <a:pt x="2271" y="360"/>
                      </a:lnTo>
                      <a:lnTo>
                        <a:pt x="2265" y="362"/>
                      </a:lnTo>
                      <a:lnTo>
                        <a:pt x="2261" y="363"/>
                      </a:lnTo>
                      <a:lnTo>
                        <a:pt x="2255" y="365"/>
                      </a:lnTo>
                      <a:lnTo>
                        <a:pt x="2250" y="368"/>
                      </a:lnTo>
                      <a:lnTo>
                        <a:pt x="2245" y="369"/>
                      </a:lnTo>
                      <a:lnTo>
                        <a:pt x="2240" y="371"/>
                      </a:lnTo>
                      <a:lnTo>
                        <a:pt x="2234" y="373"/>
                      </a:lnTo>
                      <a:lnTo>
                        <a:pt x="2229" y="375"/>
                      </a:lnTo>
                      <a:lnTo>
                        <a:pt x="2224" y="377"/>
                      </a:lnTo>
                      <a:lnTo>
                        <a:pt x="2218" y="379"/>
                      </a:lnTo>
                      <a:lnTo>
                        <a:pt x="2212" y="380"/>
                      </a:lnTo>
                      <a:lnTo>
                        <a:pt x="2208" y="383"/>
                      </a:lnTo>
                      <a:lnTo>
                        <a:pt x="2202" y="385"/>
                      </a:lnTo>
                      <a:lnTo>
                        <a:pt x="2196" y="386"/>
                      </a:lnTo>
                      <a:lnTo>
                        <a:pt x="2192" y="388"/>
                      </a:lnTo>
                      <a:lnTo>
                        <a:pt x="2186" y="391"/>
                      </a:lnTo>
                      <a:lnTo>
                        <a:pt x="2180" y="393"/>
                      </a:lnTo>
                      <a:lnTo>
                        <a:pt x="2176" y="394"/>
                      </a:lnTo>
                      <a:lnTo>
                        <a:pt x="2170" y="396"/>
                      </a:lnTo>
                      <a:lnTo>
                        <a:pt x="2164" y="399"/>
                      </a:lnTo>
                      <a:lnTo>
                        <a:pt x="2158" y="401"/>
                      </a:lnTo>
                      <a:lnTo>
                        <a:pt x="2152" y="402"/>
                      </a:lnTo>
                      <a:lnTo>
                        <a:pt x="2147" y="405"/>
                      </a:lnTo>
                      <a:lnTo>
                        <a:pt x="2142" y="407"/>
                      </a:lnTo>
                      <a:lnTo>
                        <a:pt x="2136" y="409"/>
                      </a:lnTo>
                      <a:lnTo>
                        <a:pt x="2131" y="410"/>
                      </a:lnTo>
                      <a:lnTo>
                        <a:pt x="2125" y="413"/>
                      </a:lnTo>
                      <a:lnTo>
                        <a:pt x="2119" y="415"/>
                      </a:lnTo>
                      <a:lnTo>
                        <a:pt x="2113" y="417"/>
                      </a:lnTo>
                      <a:lnTo>
                        <a:pt x="2108" y="418"/>
                      </a:lnTo>
                      <a:lnTo>
                        <a:pt x="2102" y="421"/>
                      </a:lnTo>
                      <a:lnTo>
                        <a:pt x="2096" y="423"/>
                      </a:lnTo>
                      <a:lnTo>
                        <a:pt x="2090" y="425"/>
                      </a:lnTo>
                      <a:lnTo>
                        <a:pt x="2085" y="428"/>
                      </a:lnTo>
                      <a:lnTo>
                        <a:pt x="2079" y="429"/>
                      </a:lnTo>
                      <a:lnTo>
                        <a:pt x="2073" y="431"/>
                      </a:lnTo>
                      <a:lnTo>
                        <a:pt x="2067" y="433"/>
                      </a:lnTo>
                      <a:lnTo>
                        <a:pt x="2061" y="436"/>
                      </a:lnTo>
                      <a:lnTo>
                        <a:pt x="2056" y="438"/>
                      </a:lnTo>
                      <a:lnTo>
                        <a:pt x="2050" y="440"/>
                      </a:lnTo>
                      <a:lnTo>
                        <a:pt x="2044" y="441"/>
                      </a:lnTo>
                      <a:lnTo>
                        <a:pt x="2038" y="444"/>
                      </a:lnTo>
                      <a:lnTo>
                        <a:pt x="2033" y="446"/>
                      </a:lnTo>
                      <a:lnTo>
                        <a:pt x="2027" y="448"/>
                      </a:lnTo>
                      <a:lnTo>
                        <a:pt x="2021" y="451"/>
                      </a:lnTo>
                      <a:lnTo>
                        <a:pt x="2015" y="453"/>
                      </a:lnTo>
                      <a:lnTo>
                        <a:pt x="2008" y="455"/>
                      </a:lnTo>
                      <a:lnTo>
                        <a:pt x="2003" y="456"/>
                      </a:lnTo>
                      <a:lnTo>
                        <a:pt x="1997" y="459"/>
                      </a:lnTo>
                      <a:lnTo>
                        <a:pt x="1991" y="461"/>
                      </a:lnTo>
                      <a:lnTo>
                        <a:pt x="1985" y="463"/>
                      </a:lnTo>
                      <a:lnTo>
                        <a:pt x="1980" y="466"/>
                      </a:lnTo>
                      <a:lnTo>
                        <a:pt x="1973" y="468"/>
                      </a:lnTo>
                      <a:lnTo>
                        <a:pt x="1967" y="470"/>
                      </a:lnTo>
                      <a:lnTo>
                        <a:pt x="1961" y="472"/>
                      </a:lnTo>
                      <a:lnTo>
                        <a:pt x="1955" y="474"/>
                      </a:lnTo>
                      <a:lnTo>
                        <a:pt x="1949" y="476"/>
                      </a:lnTo>
                      <a:lnTo>
                        <a:pt x="1943" y="478"/>
                      </a:lnTo>
                      <a:lnTo>
                        <a:pt x="1937" y="481"/>
                      </a:lnTo>
                      <a:lnTo>
                        <a:pt x="1930" y="483"/>
                      </a:lnTo>
                      <a:lnTo>
                        <a:pt x="1924" y="485"/>
                      </a:lnTo>
                      <a:lnTo>
                        <a:pt x="1919" y="487"/>
                      </a:lnTo>
                      <a:lnTo>
                        <a:pt x="1913" y="490"/>
                      </a:lnTo>
                      <a:lnTo>
                        <a:pt x="1906" y="492"/>
                      </a:lnTo>
                      <a:lnTo>
                        <a:pt x="1900" y="494"/>
                      </a:lnTo>
                      <a:lnTo>
                        <a:pt x="1894" y="497"/>
                      </a:lnTo>
                      <a:lnTo>
                        <a:pt x="1887" y="498"/>
                      </a:lnTo>
                      <a:lnTo>
                        <a:pt x="1882" y="500"/>
                      </a:lnTo>
                      <a:lnTo>
                        <a:pt x="1875" y="502"/>
                      </a:lnTo>
                      <a:lnTo>
                        <a:pt x="1869" y="505"/>
                      </a:lnTo>
                      <a:lnTo>
                        <a:pt x="1863" y="507"/>
                      </a:lnTo>
                      <a:lnTo>
                        <a:pt x="1856" y="509"/>
                      </a:lnTo>
                      <a:lnTo>
                        <a:pt x="1851" y="512"/>
                      </a:lnTo>
                      <a:lnTo>
                        <a:pt x="1844" y="514"/>
                      </a:lnTo>
                      <a:lnTo>
                        <a:pt x="1838" y="516"/>
                      </a:lnTo>
                      <a:lnTo>
                        <a:pt x="1831" y="518"/>
                      </a:lnTo>
                      <a:lnTo>
                        <a:pt x="1825" y="521"/>
                      </a:lnTo>
                      <a:lnTo>
                        <a:pt x="1819" y="523"/>
                      </a:lnTo>
                      <a:lnTo>
                        <a:pt x="1813" y="525"/>
                      </a:lnTo>
                      <a:lnTo>
                        <a:pt x="1807" y="528"/>
                      </a:lnTo>
                      <a:lnTo>
                        <a:pt x="1800" y="530"/>
                      </a:lnTo>
                      <a:lnTo>
                        <a:pt x="1794" y="532"/>
                      </a:lnTo>
                      <a:lnTo>
                        <a:pt x="1780" y="537"/>
                      </a:lnTo>
                      <a:lnTo>
                        <a:pt x="1768" y="542"/>
                      </a:lnTo>
                      <a:lnTo>
                        <a:pt x="1755" y="545"/>
                      </a:lnTo>
                      <a:lnTo>
                        <a:pt x="1742" y="550"/>
                      </a:lnTo>
                      <a:lnTo>
                        <a:pt x="1730" y="554"/>
                      </a:lnTo>
                      <a:lnTo>
                        <a:pt x="1717" y="559"/>
                      </a:lnTo>
                      <a:lnTo>
                        <a:pt x="1704" y="563"/>
                      </a:lnTo>
                      <a:lnTo>
                        <a:pt x="1692" y="568"/>
                      </a:lnTo>
                      <a:lnTo>
                        <a:pt x="1678" y="573"/>
                      </a:lnTo>
                      <a:lnTo>
                        <a:pt x="1665" y="577"/>
                      </a:lnTo>
                      <a:lnTo>
                        <a:pt x="1652" y="582"/>
                      </a:lnTo>
                      <a:lnTo>
                        <a:pt x="1639" y="586"/>
                      </a:lnTo>
                      <a:lnTo>
                        <a:pt x="1626" y="591"/>
                      </a:lnTo>
                      <a:lnTo>
                        <a:pt x="1613" y="596"/>
                      </a:lnTo>
                      <a:lnTo>
                        <a:pt x="1599" y="600"/>
                      </a:lnTo>
                      <a:lnTo>
                        <a:pt x="1587" y="605"/>
                      </a:lnTo>
                      <a:lnTo>
                        <a:pt x="1573" y="609"/>
                      </a:lnTo>
                      <a:lnTo>
                        <a:pt x="1560" y="615"/>
                      </a:lnTo>
                      <a:lnTo>
                        <a:pt x="1548" y="620"/>
                      </a:lnTo>
                      <a:lnTo>
                        <a:pt x="1534" y="624"/>
                      </a:lnTo>
                      <a:lnTo>
                        <a:pt x="1521" y="629"/>
                      </a:lnTo>
                      <a:lnTo>
                        <a:pt x="1507" y="634"/>
                      </a:lnTo>
                      <a:lnTo>
                        <a:pt x="1495" y="638"/>
                      </a:lnTo>
                      <a:lnTo>
                        <a:pt x="1481" y="643"/>
                      </a:lnTo>
                      <a:lnTo>
                        <a:pt x="1468" y="647"/>
                      </a:lnTo>
                      <a:lnTo>
                        <a:pt x="1454" y="652"/>
                      </a:lnTo>
                      <a:lnTo>
                        <a:pt x="1440" y="657"/>
                      </a:lnTo>
                      <a:lnTo>
                        <a:pt x="1428" y="661"/>
                      </a:lnTo>
                      <a:lnTo>
                        <a:pt x="1401" y="670"/>
                      </a:lnTo>
                      <a:lnTo>
                        <a:pt x="1375" y="680"/>
                      </a:lnTo>
                      <a:lnTo>
                        <a:pt x="1347" y="689"/>
                      </a:lnTo>
                      <a:lnTo>
                        <a:pt x="1321" y="698"/>
                      </a:lnTo>
                      <a:lnTo>
                        <a:pt x="1294" y="707"/>
                      </a:lnTo>
                      <a:lnTo>
                        <a:pt x="1268" y="717"/>
                      </a:lnTo>
                      <a:lnTo>
                        <a:pt x="1241" y="726"/>
                      </a:lnTo>
                      <a:lnTo>
                        <a:pt x="1213" y="735"/>
                      </a:lnTo>
                      <a:lnTo>
                        <a:pt x="1201" y="740"/>
                      </a:lnTo>
                      <a:lnTo>
                        <a:pt x="1187" y="744"/>
                      </a:lnTo>
                      <a:lnTo>
                        <a:pt x="1174" y="749"/>
                      </a:lnTo>
                      <a:lnTo>
                        <a:pt x="1160" y="753"/>
                      </a:lnTo>
                      <a:lnTo>
                        <a:pt x="1148" y="758"/>
                      </a:lnTo>
                      <a:lnTo>
                        <a:pt x="1134" y="763"/>
                      </a:lnTo>
                      <a:lnTo>
                        <a:pt x="1120" y="767"/>
                      </a:lnTo>
                      <a:lnTo>
                        <a:pt x="1107" y="772"/>
                      </a:lnTo>
                      <a:lnTo>
                        <a:pt x="1094" y="776"/>
                      </a:lnTo>
                      <a:lnTo>
                        <a:pt x="1081" y="781"/>
                      </a:lnTo>
                      <a:lnTo>
                        <a:pt x="1068" y="786"/>
                      </a:lnTo>
                      <a:lnTo>
                        <a:pt x="1054" y="790"/>
                      </a:lnTo>
                      <a:lnTo>
                        <a:pt x="1042" y="795"/>
                      </a:lnTo>
                      <a:lnTo>
                        <a:pt x="1028" y="798"/>
                      </a:lnTo>
                      <a:lnTo>
                        <a:pt x="1015" y="803"/>
                      </a:lnTo>
                      <a:lnTo>
                        <a:pt x="1001" y="807"/>
                      </a:lnTo>
                      <a:lnTo>
                        <a:pt x="989" y="812"/>
                      </a:lnTo>
                      <a:lnTo>
                        <a:pt x="976" y="817"/>
                      </a:lnTo>
                      <a:lnTo>
                        <a:pt x="962" y="821"/>
                      </a:lnTo>
                      <a:lnTo>
                        <a:pt x="950" y="825"/>
                      </a:lnTo>
                      <a:lnTo>
                        <a:pt x="937" y="829"/>
                      </a:lnTo>
                      <a:lnTo>
                        <a:pt x="924" y="834"/>
                      </a:lnTo>
                      <a:lnTo>
                        <a:pt x="910" y="839"/>
                      </a:lnTo>
                      <a:lnTo>
                        <a:pt x="898" y="843"/>
                      </a:lnTo>
                      <a:lnTo>
                        <a:pt x="885" y="847"/>
                      </a:lnTo>
                      <a:lnTo>
                        <a:pt x="872" y="851"/>
                      </a:lnTo>
                      <a:lnTo>
                        <a:pt x="860" y="856"/>
                      </a:lnTo>
                      <a:lnTo>
                        <a:pt x="847" y="859"/>
                      </a:lnTo>
                      <a:lnTo>
                        <a:pt x="840" y="862"/>
                      </a:lnTo>
                      <a:lnTo>
                        <a:pt x="834" y="864"/>
                      </a:lnTo>
                      <a:lnTo>
                        <a:pt x="827" y="866"/>
                      </a:lnTo>
                      <a:lnTo>
                        <a:pt x="822" y="868"/>
                      </a:lnTo>
                      <a:lnTo>
                        <a:pt x="815" y="871"/>
                      </a:lnTo>
                      <a:lnTo>
                        <a:pt x="809" y="872"/>
                      </a:lnTo>
                      <a:lnTo>
                        <a:pt x="802" y="874"/>
                      </a:lnTo>
                      <a:lnTo>
                        <a:pt x="796" y="877"/>
                      </a:lnTo>
                      <a:lnTo>
                        <a:pt x="789" y="879"/>
                      </a:lnTo>
                      <a:lnTo>
                        <a:pt x="784" y="881"/>
                      </a:lnTo>
                      <a:lnTo>
                        <a:pt x="777" y="882"/>
                      </a:lnTo>
                      <a:lnTo>
                        <a:pt x="771" y="885"/>
                      </a:lnTo>
                      <a:lnTo>
                        <a:pt x="764" y="887"/>
                      </a:lnTo>
                      <a:lnTo>
                        <a:pt x="758" y="889"/>
                      </a:lnTo>
                      <a:lnTo>
                        <a:pt x="753" y="891"/>
                      </a:lnTo>
                      <a:lnTo>
                        <a:pt x="746" y="893"/>
                      </a:lnTo>
                      <a:lnTo>
                        <a:pt x="740" y="895"/>
                      </a:lnTo>
                      <a:lnTo>
                        <a:pt x="733" y="897"/>
                      </a:lnTo>
                      <a:lnTo>
                        <a:pt x="727" y="900"/>
                      </a:lnTo>
                      <a:lnTo>
                        <a:pt x="721" y="901"/>
                      </a:lnTo>
                      <a:lnTo>
                        <a:pt x="715" y="903"/>
                      </a:lnTo>
                      <a:lnTo>
                        <a:pt x="709" y="905"/>
                      </a:lnTo>
                      <a:lnTo>
                        <a:pt x="703" y="908"/>
                      </a:lnTo>
                      <a:lnTo>
                        <a:pt x="696" y="909"/>
                      </a:lnTo>
                      <a:lnTo>
                        <a:pt x="690" y="911"/>
                      </a:lnTo>
                      <a:lnTo>
                        <a:pt x="685" y="913"/>
                      </a:lnTo>
                      <a:lnTo>
                        <a:pt x="678" y="916"/>
                      </a:lnTo>
                      <a:lnTo>
                        <a:pt x="672" y="917"/>
                      </a:lnTo>
                      <a:lnTo>
                        <a:pt x="666" y="919"/>
                      </a:lnTo>
                      <a:lnTo>
                        <a:pt x="660" y="921"/>
                      </a:lnTo>
                      <a:lnTo>
                        <a:pt x="653" y="923"/>
                      </a:lnTo>
                      <a:lnTo>
                        <a:pt x="648" y="925"/>
                      </a:lnTo>
                      <a:lnTo>
                        <a:pt x="642" y="927"/>
                      </a:lnTo>
                      <a:lnTo>
                        <a:pt x="636" y="928"/>
                      </a:lnTo>
                      <a:lnTo>
                        <a:pt x="629" y="931"/>
                      </a:lnTo>
                      <a:lnTo>
                        <a:pt x="624" y="933"/>
                      </a:lnTo>
                      <a:lnTo>
                        <a:pt x="618" y="935"/>
                      </a:lnTo>
                      <a:lnTo>
                        <a:pt x="612" y="936"/>
                      </a:lnTo>
                      <a:lnTo>
                        <a:pt x="606" y="939"/>
                      </a:lnTo>
                      <a:lnTo>
                        <a:pt x="600" y="940"/>
                      </a:lnTo>
                      <a:lnTo>
                        <a:pt x="595" y="942"/>
                      </a:lnTo>
                      <a:lnTo>
                        <a:pt x="588" y="944"/>
                      </a:lnTo>
                      <a:lnTo>
                        <a:pt x="582" y="946"/>
                      </a:lnTo>
                      <a:lnTo>
                        <a:pt x="576" y="948"/>
                      </a:lnTo>
                      <a:lnTo>
                        <a:pt x="571" y="950"/>
                      </a:lnTo>
                      <a:lnTo>
                        <a:pt x="565" y="951"/>
                      </a:lnTo>
                      <a:lnTo>
                        <a:pt x="559" y="954"/>
                      </a:lnTo>
                      <a:lnTo>
                        <a:pt x="553" y="955"/>
                      </a:lnTo>
                      <a:lnTo>
                        <a:pt x="547" y="957"/>
                      </a:lnTo>
                      <a:lnTo>
                        <a:pt x="542" y="959"/>
                      </a:lnTo>
                      <a:lnTo>
                        <a:pt x="536" y="961"/>
                      </a:lnTo>
                      <a:lnTo>
                        <a:pt x="530" y="963"/>
                      </a:lnTo>
                      <a:lnTo>
                        <a:pt x="524" y="964"/>
                      </a:lnTo>
                      <a:lnTo>
                        <a:pt x="519" y="966"/>
                      </a:lnTo>
                      <a:lnTo>
                        <a:pt x="513" y="969"/>
                      </a:lnTo>
                      <a:lnTo>
                        <a:pt x="507" y="970"/>
                      </a:lnTo>
                      <a:lnTo>
                        <a:pt x="501" y="972"/>
                      </a:lnTo>
                      <a:lnTo>
                        <a:pt x="496" y="973"/>
                      </a:lnTo>
                      <a:lnTo>
                        <a:pt x="490" y="976"/>
                      </a:lnTo>
                      <a:lnTo>
                        <a:pt x="484" y="977"/>
                      </a:lnTo>
                      <a:lnTo>
                        <a:pt x="480" y="979"/>
                      </a:lnTo>
                      <a:lnTo>
                        <a:pt x="474" y="980"/>
                      </a:lnTo>
                      <a:lnTo>
                        <a:pt x="468" y="982"/>
                      </a:lnTo>
                      <a:lnTo>
                        <a:pt x="462" y="984"/>
                      </a:lnTo>
                      <a:lnTo>
                        <a:pt x="456" y="986"/>
                      </a:lnTo>
                      <a:lnTo>
                        <a:pt x="451" y="987"/>
                      </a:lnTo>
                      <a:lnTo>
                        <a:pt x="446" y="989"/>
                      </a:lnTo>
                      <a:lnTo>
                        <a:pt x="440" y="990"/>
                      </a:lnTo>
                      <a:lnTo>
                        <a:pt x="435" y="993"/>
                      </a:lnTo>
                      <a:lnTo>
                        <a:pt x="429" y="994"/>
                      </a:lnTo>
                      <a:lnTo>
                        <a:pt x="424" y="996"/>
                      </a:lnTo>
                      <a:lnTo>
                        <a:pt x="418" y="997"/>
                      </a:lnTo>
                      <a:lnTo>
                        <a:pt x="413" y="1000"/>
                      </a:lnTo>
                      <a:lnTo>
                        <a:pt x="408" y="1001"/>
                      </a:lnTo>
                      <a:lnTo>
                        <a:pt x="402" y="1003"/>
                      </a:lnTo>
                      <a:lnTo>
                        <a:pt x="397" y="1004"/>
                      </a:lnTo>
                      <a:lnTo>
                        <a:pt x="392" y="1005"/>
                      </a:lnTo>
                      <a:lnTo>
                        <a:pt x="386" y="1008"/>
                      </a:lnTo>
                      <a:lnTo>
                        <a:pt x="382" y="1009"/>
                      </a:lnTo>
                      <a:lnTo>
                        <a:pt x="376" y="1011"/>
                      </a:lnTo>
                      <a:lnTo>
                        <a:pt x="370" y="1012"/>
                      </a:lnTo>
                      <a:lnTo>
                        <a:pt x="365" y="1014"/>
                      </a:lnTo>
                      <a:lnTo>
                        <a:pt x="360" y="1016"/>
                      </a:lnTo>
                      <a:lnTo>
                        <a:pt x="355" y="1017"/>
                      </a:lnTo>
                      <a:lnTo>
                        <a:pt x="349" y="1018"/>
                      </a:lnTo>
                      <a:lnTo>
                        <a:pt x="345" y="1020"/>
                      </a:lnTo>
                      <a:lnTo>
                        <a:pt x="339" y="1022"/>
                      </a:lnTo>
                      <a:lnTo>
                        <a:pt x="334" y="1023"/>
                      </a:lnTo>
                      <a:lnTo>
                        <a:pt x="330" y="1025"/>
                      </a:lnTo>
                      <a:lnTo>
                        <a:pt x="324" y="1026"/>
                      </a:lnTo>
                      <a:lnTo>
                        <a:pt x="319" y="1027"/>
                      </a:lnTo>
                      <a:lnTo>
                        <a:pt x="314" y="1030"/>
                      </a:lnTo>
                      <a:lnTo>
                        <a:pt x="309" y="1031"/>
                      </a:lnTo>
                      <a:lnTo>
                        <a:pt x="304" y="1032"/>
                      </a:lnTo>
                      <a:lnTo>
                        <a:pt x="299" y="1034"/>
                      </a:lnTo>
                      <a:lnTo>
                        <a:pt x="294" y="1035"/>
                      </a:lnTo>
                      <a:lnTo>
                        <a:pt x="289" y="1037"/>
                      </a:lnTo>
                      <a:lnTo>
                        <a:pt x="285" y="1038"/>
                      </a:lnTo>
                      <a:lnTo>
                        <a:pt x="279" y="1040"/>
                      </a:lnTo>
                      <a:lnTo>
                        <a:pt x="274" y="1041"/>
                      </a:lnTo>
                      <a:lnTo>
                        <a:pt x="270" y="1042"/>
                      </a:lnTo>
                      <a:lnTo>
                        <a:pt x="265" y="1043"/>
                      </a:lnTo>
                      <a:lnTo>
                        <a:pt x="259" y="1046"/>
                      </a:lnTo>
                      <a:lnTo>
                        <a:pt x="255" y="1047"/>
                      </a:lnTo>
                      <a:lnTo>
                        <a:pt x="250" y="1048"/>
                      </a:lnTo>
                      <a:lnTo>
                        <a:pt x="246" y="1049"/>
                      </a:lnTo>
                      <a:lnTo>
                        <a:pt x="241" y="1050"/>
                      </a:lnTo>
                      <a:lnTo>
                        <a:pt x="236" y="1053"/>
                      </a:lnTo>
                      <a:lnTo>
                        <a:pt x="232" y="1054"/>
                      </a:lnTo>
                      <a:lnTo>
                        <a:pt x="227" y="1055"/>
                      </a:lnTo>
                      <a:lnTo>
                        <a:pt x="223" y="1056"/>
                      </a:lnTo>
                      <a:lnTo>
                        <a:pt x="218" y="1057"/>
                      </a:lnTo>
                      <a:lnTo>
                        <a:pt x="213" y="1058"/>
                      </a:lnTo>
                      <a:lnTo>
                        <a:pt x="209" y="1060"/>
                      </a:lnTo>
                      <a:lnTo>
                        <a:pt x="204" y="1062"/>
                      </a:lnTo>
                      <a:lnTo>
                        <a:pt x="200" y="1063"/>
                      </a:lnTo>
                      <a:lnTo>
                        <a:pt x="195" y="1064"/>
                      </a:lnTo>
                      <a:lnTo>
                        <a:pt x="190" y="1065"/>
                      </a:lnTo>
                      <a:lnTo>
                        <a:pt x="186" y="1066"/>
                      </a:lnTo>
                      <a:lnTo>
                        <a:pt x="182" y="1068"/>
                      </a:lnTo>
                      <a:lnTo>
                        <a:pt x="178" y="1069"/>
                      </a:lnTo>
                      <a:lnTo>
                        <a:pt x="173" y="1070"/>
                      </a:lnTo>
                      <a:lnTo>
                        <a:pt x="168" y="1071"/>
                      </a:lnTo>
                      <a:lnTo>
                        <a:pt x="164" y="1072"/>
                      </a:lnTo>
                      <a:lnTo>
                        <a:pt x="160" y="1073"/>
                      </a:lnTo>
                      <a:lnTo>
                        <a:pt x="156" y="1075"/>
                      </a:lnTo>
                      <a:lnTo>
                        <a:pt x="151" y="1076"/>
                      </a:lnTo>
                      <a:lnTo>
                        <a:pt x="148" y="1077"/>
                      </a:lnTo>
                      <a:lnTo>
                        <a:pt x="143" y="1078"/>
                      </a:lnTo>
                      <a:lnTo>
                        <a:pt x="138" y="1079"/>
                      </a:lnTo>
                      <a:lnTo>
                        <a:pt x="135" y="1080"/>
                      </a:lnTo>
                      <a:lnTo>
                        <a:pt x="130" y="1081"/>
                      </a:lnTo>
                      <a:lnTo>
                        <a:pt x="127" y="1083"/>
                      </a:lnTo>
                      <a:lnTo>
                        <a:pt x="122" y="1084"/>
                      </a:lnTo>
                      <a:lnTo>
                        <a:pt x="119" y="1085"/>
                      </a:lnTo>
                      <a:lnTo>
                        <a:pt x="114" y="1086"/>
                      </a:lnTo>
                      <a:lnTo>
                        <a:pt x="111" y="1087"/>
                      </a:lnTo>
                      <a:lnTo>
                        <a:pt x="106" y="1088"/>
                      </a:lnTo>
                      <a:lnTo>
                        <a:pt x="103" y="1088"/>
                      </a:lnTo>
                      <a:lnTo>
                        <a:pt x="98" y="1090"/>
                      </a:lnTo>
                      <a:lnTo>
                        <a:pt x="95" y="1091"/>
                      </a:lnTo>
                      <a:lnTo>
                        <a:pt x="91" y="1092"/>
                      </a:lnTo>
                      <a:lnTo>
                        <a:pt x="87" y="1093"/>
                      </a:lnTo>
                      <a:lnTo>
                        <a:pt x="83" y="1094"/>
                      </a:lnTo>
                      <a:lnTo>
                        <a:pt x="80" y="1095"/>
                      </a:lnTo>
                      <a:lnTo>
                        <a:pt x="76" y="1095"/>
                      </a:lnTo>
                      <a:lnTo>
                        <a:pt x="72" y="1096"/>
                      </a:lnTo>
                      <a:lnTo>
                        <a:pt x="68" y="1098"/>
                      </a:lnTo>
                      <a:lnTo>
                        <a:pt x="65" y="1099"/>
                      </a:lnTo>
                      <a:lnTo>
                        <a:pt x="61" y="1100"/>
                      </a:lnTo>
                      <a:lnTo>
                        <a:pt x="58" y="1100"/>
                      </a:lnTo>
                      <a:lnTo>
                        <a:pt x="54" y="1101"/>
                      </a:lnTo>
                      <a:lnTo>
                        <a:pt x="50" y="1102"/>
                      </a:lnTo>
                      <a:lnTo>
                        <a:pt x="46" y="1103"/>
                      </a:lnTo>
                      <a:lnTo>
                        <a:pt x="43" y="1103"/>
                      </a:lnTo>
                      <a:lnTo>
                        <a:pt x="39" y="1104"/>
                      </a:lnTo>
                      <a:lnTo>
                        <a:pt x="36" y="1106"/>
                      </a:lnTo>
                      <a:lnTo>
                        <a:pt x="32" y="1106"/>
                      </a:lnTo>
                      <a:lnTo>
                        <a:pt x="29" y="1107"/>
                      </a:lnTo>
                      <a:lnTo>
                        <a:pt x="27" y="1108"/>
                      </a:lnTo>
                      <a:lnTo>
                        <a:pt x="23" y="1109"/>
                      </a:lnTo>
                      <a:lnTo>
                        <a:pt x="20" y="1109"/>
                      </a:lnTo>
                      <a:lnTo>
                        <a:pt x="16" y="1110"/>
                      </a:lnTo>
                      <a:lnTo>
                        <a:pt x="13" y="1111"/>
                      </a:lnTo>
                      <a:lnTo>
                        <a:pt x="9" y="1111"/>
                      </a:lnTo>
                      <a:lnTo>
                        <a:pt x="7" y="1113"/>
                      </a:lnTo>
                      <a:lnTo>
                        <a:pt x="4" y="1114"/>
                      </a:lnTo>
                      <a:lnTo>
                        <a:pt x="0" y="1114"/>
                      </a:lnTo>
                      <a:lnTo>
                        <a:pt x="4" y="1113"/>
                      </a:lnTo>
                      <a:lnTo>
                        <a:pt x="7" y="1111"/>
                      </a:lnTo>
                      <a:lnTo>
                        <a:pt x="9" y="1111"/>
                      </a:lnTo>
                      <a:lnTo>
                        <a:pt x="13" y="1110"/>
                      </a:lnTo>
                      <a:lnTo>
                        <a:pt x="16" y="1109"/>
                      </a:lnTo>
                      <a:lnTo>
                        <a:pt x="20" y="1109"/>
                      </a:lnTo>
                      <a:lnTo>
                        <a:pt x="23" y="1108"/>
                      </a:lnTo>
                      <a:lnTo>
                        <a:pt x="26" y="1107"/>
                      </a:lnTo>
                      <a:lnTo>
                        <a:pt x="29" y="1106"/>
                      </a:lnTo>
                      <a:lnTo>
                        <a:pt x="32" y="1106"/>
                      </a:lnTo>
                      <a:lnTo>
                        <a:pt x="36" y="1104"/>
                      </a:lnTo>
                      <a:lnTo>
                        <a:pt x="39" y="1103"/>
                      </a:lnTo>
                      <a:lnTo>
                        <a:pt x="43" y="1102"/>
                      </a:lnTo>
                      <a:lnTo>
                        <a:pt x="46" y="1101"/>
                      </a:lnTo>
                      <a:lnTo>
                        <a:pt x="50" y="1101"/>
                      </a:lnTo>
                      <a:lnTo>
                        <a:pt x="53" y="1100"/>
                      </a:lnTo>
                      <a:lnTo>
                        <a:pt x="57" y="1099"/>
                      </a:lnTo>
                      <a:lnTo>
                        <a:pt x="60" y="1098"/>
                      </a:lnTo>
                      <a:lnTo>
                        <a:pt x="65" y="1096"/>
                      </a:lnTo>
                      <a:lnTo>
                        <a:pt x="68" y="1095"/>
                      </a:lnTo>
                      <a:lnTo>
                        <a:pt x="72" y="1094"/>
                      </a:lnTo>
                      <a:lnTo>
                        <a:pt x="75" y="1094"/>
                      </a:lnTo>
                      <a:lnTo>
                        <a:pt x="79" y="1093"/>
                      </a:lnTo>
                      <a:lnTo>
                        <a:pt x="83" y="1092"/>
                      </a:lnTo>
                      <a:lnTo>
                        <a:pt x="87" y="1091"/>
                      </a:lnTo>
                      <a:lnTo>
                        <a:pt x="90" y="1090"/>
                      </a:lnTo>
                      <a:lnTo>
                        <a:pt x="94" y="1088"/>
                      </a:lnTo>
                      <a:lnTo>
                        <a:pt x="98" y="1087"/>
                      </a:lnTo>
                      <a:lnTo>
                        <a:pt x="102" y="1086"/>
                      </a:lnTo>
                      <a:lnTo>
                        <a:pt x="106" y="1085"/>
                      </a:lnTo>
                      <a:lnTo>
                        <a:pt x="110" y="1084"/>
                      </a:lnTo>
                      <a:lnTo>
                        <a:pt x="113" y="1083"/>
                      </a:lnTo>
                      <a:lnTo>
                        <a:pt x="118" y="1081"/>
                      </a:lnTo>
                      <a:lnTo>
                        <a:pt x="121" y="1080"/>
                      </a:lnTo>
                      <a:lnTo>
                        <a:pt x="126" y="1079"/>
                      </a:lnTo>
                      <a:lnTo>
                        <a:pt x="129" y="1078"/>
                      </a:lnTo>
                      <a:lnTo>
                        <a:pt x="134" y="1077"/>
                      </a:lnTo>
                      <a:lnTo>
                        <a:pt x="137" y="1076"/>
                      </a:lnTo>
                      <a:lnTo>
                        <a:pt x="142" y="1075"/>
                      </a:lnTo>
                      <a:lnTo>
                        <a:pt x="147" y="1073"/>
                      </a:lnTo>
                      <a:lnTo>
                        <a:pt x="150" y="1071"/>
                      </a:lnTo>
                      <a:lnTo>
                        <a:pt x="155" y="1070"/>
                      </a:lnTo>
                      <a:lnTo>
                        <a:pt x="159" y="1069"/>
                      </a:lnTo>
                      <a:lnTo>
                        <a:pt x="163" y="1068"/>
                      </a:lnTo>
                      <a:lnTo>
                        <a:pt x="167" y="1066"/>
                      </a:lnTo>
                      <a:lnTo>
                        <a:pt x="172" y="1065"/>
                      </a:lnTo>
                      <a:lnTo>
                        <a:pt x="175" y="1064"/>
                      </a:lnTo>
                      <a:lnTo>
                        <a:pt x="180" y="1062"/>
                      </a:lnTo>
                      <a:lnTo>
                        <a:pt x="185" y="1061"/>
                      </a:lnTo>
                      <a:lnTo>
                        <a:pt x="189" y="1060"/>
                      </a:lnTo>
                      <a:lnTo>
                        <a:pt x="194" y="1058"/>
                      </a:lnTo>
                      <a:lnTo>
                        <a:pt x="198" y="1057"/>
                      </a:lnTo>
                      <a:lnTo>
                        <a:pt x="202" y="1055"/>
                      </a:lnTo>
                      <a:lnTo>
                        <a:pt x="206" y="1054"/>
                      </a:lnTo>
                      <a:lnTo>
                        <a:pt x="211" y="1053"/>
                      </a:lnTo>
                      <a:lnTo>
                        <a:pt x="216" y="1052"/>
                      </a:lnTo>
                      <a:lnTo>
                        <a:pt x="220" y="1049"/>
                      </a:lnTo>
                      <a:lnTo>
                        <a:pt x="225" y="1048"/>
                      </a:lnTo>
                      <a:lnTo>
                        <a:pt x="229" y="1047"/>
                      </a:lnTo>
                      <a:lnTo>
                        <a:pt x="234" y="1046"/>
                      </a:lnTo>
                      <a:lnTo>
                        <a:pt x="239" y="1043"/>
                      </a:lnTo>
                      <a:lnTo>
                        <a:pt x="243" y="1042"/>
                      </a:lnTo>
                      <a:lnTo>
                        <a:pt x="248" y="1041"/>
                      </a:lnTo>
                      <a:lnTo>
                        <a:pt x="253" y="1039"/>
                      </a:lnTo>
                      <a:lnTo>
                        <a:pt x="258" y="1038"/>
                      </a:lnTo>
                      <a:lnTo>
                        <a:pt x="263" y="1037"/>
                      </a:lnTo>
                      <a:lnTo>
                        <a:pt x="268" y="1034"/>
                      </a:lnTo>
                      <a:lnTo>
                        <a:pt x="272" y="1033"/>
                      </a:lnTo>
                      <a:lnTo>
                        <a:pt x="277" y="1032"/>
                      </a:lnTo>
                      <a:lnTo>
                        <a:pt x="281" y="1030"/>
                      </a:lnTo>
                      <a:lnTo>
                        <a:pt x="287" y="1028"/>
                      </a:lnTo>
                      <a:lnTo>
                        <a:pt x="292" y="1027"/>
                      </a:lnTo>
                      <a:lnTo>
                        <a:pt x="296" y="1025"/>
                      </a:lnTo>
                      <a:lnTo>
                        <a:pt x="301" y="1024"/>
                      </a:lnTo>
                      <a:lnTo>
                        <a:pt x="307" y="1022"/>
                      </a:lnTo>
                      <a:lnTo>
                        <a:pt x="311" y="1020"/>
                      </a:lnTo>
                      <a:lnTo>
                        <a:pt x="316" y="1019"/>
                      </a:lnTo>
                      <a:lnTo>
                        <a:pt x="322" y="1017"/>
                      </a:lnTo>
                      <a:lnTo>
                        <a:pt x="326" y="1016"/>
                      </a:lnTo>
                      <a:lnTo>
                        <a:pt x="331" y="1014"/>
                      </a:lnTo>
                      <a:lnTo>
                        <a:pt x="337" y="1012"/>
                      </a:lnTo>
                      <a:lnTo>
                        <a:pt x="341" y="1010"/>
                      </a:lnTo>
                      <a:lnTo>
                        <a:pt x="347" y="1009"/>
                      </a:lnTo>
                      <a:lnTo>
                        <a:pt x="352" y="1007"/>
                      </a:lnTo>
                      <a:lnTo>
                        <a:pt x="356" y="1005"/>
                      </a:lnTo>
                      <a:lnTo>
                        <a:pt x="362" y="1003"/>
                      </a:lnTo>
                      <a:lnTo>
                        <a:pt x="367" y="1002"/>
                      </a:lnTo>
                      <a:lnTo>
                        <a:pt x="372" y="1000"/>
                      </a:lnTo>
                      <a:lnTo>
                        <a:pt x="378" y="999"/>
                      </a:lnTo>
                      <a:lnTo>
                        <a:pt x="383" y="996"/>
                      </a:lnTo>
                      <a:lnTo>
                        <a:pt x="388" y="995"/>
                      </a:lnTo>
                      <a:lnTo>
                        <a:pt x="393" y="993"/>
                      </a:lnTo>
                      <a:lnTo>
                        <a:pt x="399" y="992"/>
                      </a:lnTo>
                      <a:lnTo>
                        <a:pt x="403" y="989"/>
                      </a:lnTo>
                      <a:lnTo>
                        <a:pt x="409" y="987"/>
                      </a:lnTo>
                      <a:lnTo>
                        <a:pt x="415" y="986"/>
                      </a:lnTo>
                      <a:lnTo>
                        <a:pt x="420" y="984"/>
                      </a:lnTo>
                      <a:lnTo>
                        <a:pt x="425" y="982"/>
                      </a:lnTo>
                      <a:lnTo>
                        <a:pt x="431" y="980"/>
                      </a:lnTo>
                      <a:lnTo>
                        <a:pt x="436" y="979"/>
                      </a:lnTo>
                      <a:lnTo>
                        <a:pt x="441" y="977"/>
                      </a:lnTo>
                      <a:lnTo>
                        <a:pt x="447" y="974"/>
                      </a:lnTo>
                      <a:lnTo>
                        <a:pt x="453" y="973"/>
                      </a:lnTo>
                      <a:lnTo>
                        <a:pt x="458" y="971"/>
                      </a:lnTo>
                      <a:lnTo>
                        <a:pt x="463" y="969"/>
                      </a:lnTo>
                      <a:lnTo>
                        <a:pt x="469" y="967"/>
                      </a:lnTo>
                      <a:lnTo>
                        <a:pt x="475" y="965"/>
                      </a:lnTo>
                      <a:lnTo>
                        <a:pt x="481" y="963"/>
                      </a:lnTo>
                      <a:lnTo>
                        <a:pt x="485" y="962"/>
                      </a:lnTo>
                      <a:lnTo>
                        <a:pt x="491" y="959"/>
                      </a:lnTo>
                      <a:lnTo>
                        <a:pt x="497" y="957"/>
                      </a:lnTo>
                      <a:lnTo>
                        <a:pt x="503" y="956"/>
                      </a:lnTo>
                      <a:lnTo>
                        <a:pt x="508" y="954"/>
                      </a:lnTo>
                      <a:lnTo>
                        <a:pt x="514" y="951"/>
                      </a:lnTo>
                      <a:lnTo>
                        <a:pt x="520" y="950"/>
                      </a:lnTo>
                      <a:lnTo>
                        <a:pt x="526" y="948"/>
                      </a:lnTo>
                      <a:lnTo>
                        <a:pt x="531" y="946"/>
                      </a:lnTo>
                      <a:lnTo>
                        <a:pt x="536" y="943"/>
                      </a:lnTo>
                      <a:lnTo>
                        <a:pt x="542" y="942"/>
                      </a:lnTo>
                      <a:lnTo>
                        <a:pt x="547" y="940"/>
                      </a:lnTo>
                      <a:lnTo>
                        <a:pt x="553" y="938"/>
                      </a:lnTo>
                      <a:lnTo>
                        <a:pt x="559" y="935"/>
                      </a:lnTo>
                      <a:lnTo>
                        <a:pt x="565" y="934"/>
                      </a:lnTo>
                      <a:lnTo>
                        <a:pt x="571" y="932"/>
                      </a:lnTo>
                      <a:lnTo>
                        <a:pt x="576" y="929"/>
                      </a:lnTo>
                      <a:lnTo>
                        <a:pt x="583" y="927"/>
                      </a:lnTo>
                      <a:lnTo>
                        <a:pt x="589" y="926"/>
                      </a:lnTo>
                      <a:lnTo>
                        <a:pt x="595" y="924"/>
                      </a:lnTo>
                      <a:lnTo>
                        <a:pt x="600" y="921"/>
                      </a:lnTo>
                      <a:lnTo>
                        <a:pt x="606" y="919"/>
                      </a:lnTo>
                      <a:lnTo>
                        <a:pt x="612" y="917"/>
                      </a:lnTo>
                      <a:lnTo>
                        <a:pt x="618" y="916"/>
                      </a:lnTo>
                      <a:lnTo>
                        <a:pt x="624" y="913"/>
                      </a:lnTo>
                      <a:lnTo>
                        <a:pt x="629" y="911"/>
                      </a:lnTo>
                      <a:lnTo>
                        <a:pt x="636" y="909"/>
                      </a:lnTo>
                      <a:lnTo>
                        <a:pt x="642" y="906"/>
                      </a:lnTo>
                      <a:lnTo>
                        <a:pt x="648" y="904"/>
                      </a:lnTo>
                      <a:lnTo>
                        <a:pt x="653" y="903"/>
                      </a:lnTo>
                      <a:lnTo>
                        <a:pt x="659" y="901"/>
                      </a:lnTo>
                      <a:lnTo>
                        <a:pt x="666" y="898"/>
                      </a:lnTo>
                      <a:lnTo>
                        <a:pt x="672" y="896"/>
                      </a:lnTo>
                      <a:lnTo>
                        <a:pt x="678" y="894"/>
                      </a:lnTo>
                      <a:lnTo>
                        <a:pt x="683" y="891"/>
                      </a:lnTo>
                      <a:lnTo>
                        <a:pt x="689" y="889"/>
                      </a:lnTo>
                      <a:lnTo>
                        <a:pt x="696" y="887"/>
                      </a:lnTo>
                      <a:lnTo>
                        <a:pt x="702" y="886"/>
                      </a:lnTo>
                      <a:lnTo>
                        <a:pt x="708" y="883"/>
                      </a:lnTo>
                      <a:lnTo>
                        <a:pt x="715" y="881"/>
                      </a:lnTo>
                      <a:lnTo>
                        <a:pt x="720" y="879"/>
                      </a:lnTo>
                      <a:lnTo>
                        <a:pt x="726" y="877"/>
                      </a:lnTo>
                      <a:lnTo>
                        <a:pt x="733" y="874"/>
                      </a:lnTo>
                      <a:lnTo>
                        <a:pt x="739" y="872"/>
                      </a:lnTo>
                      <a:lnTo>
                        <a:pt x="745" y="870"/>
                      </a:lnTo>
                      <a:lnTo>
                        <a:pt x="751" y="867"/>
                      </a:lnTo>
                      <a:lnTo>
                        <a:pt x="757" y="865"/>
                      </a:lnTo>
                      <a:lnTo>
                        <a:pt x="763" y="863"/>
                      </a:lnTo>
                      <a:lnTo>
                        <a:pt x="770" y="860"/>
                      </a:lnTo>
                      <a:lnTo>
                        <a:pt x="776" y="858"/>
                      </a:lnTo>
                      <a:lnTo>
                        <a:pt x="783" y="856"/>
                      </a:lnTo>
                      <a:lnTo>
                        <a:pt x="788" y="855"/>
                      </a:lnTo>
                      <a:lnTo>
                        <a:pt x="794" y="852"/>
                      </a:lnTo>
                      <a:lnTo>
                        <a:pt x="801" y="850"/>
                      </a:lnTo>
                      <a:lnTo>
                        <a:pt x="807" y="848"/>
                      </a:lnTo>
                      <a:lnTo>
                        <a:pt x="814" y="845"/>
                      </a:lnTo>
                      <a:lnTo>
                        <a:pt x="819" y="843"/>
                      </a:lnTo>
                      <a:lnTo>
                        <a:pt x="826" y="841"/>
                      </a:lnTo>
                      <a:lnTo>
                        <a:pt x="832" y="839"/>
                      </a:lnTo>
                      <a:lnTo>
                        <a:pt x="838" y="836"/>
                      </a:lnTo>
                      <a:lnTo>
                        <a:pt x="851" y="832"/>
                      </a:lnTo>
                      <a:lnTo>
                        <a:pt x="863" y="827"/>
                      </a:lnTo>
                      <a:lnTo>
                        <a:pt x="876" y="822"/>
                      </a:lnTo>
                      <a:lnTo>
                        <a:pt x="889" y="818"/>
                      </a:lnTo>
                      <a:lnTo>
                        <a:pt x="902" y="813"/>
                      </a:lnTo>
                      <a:lnTo>
                        <a:pt x="915" y="807"/>
                      </a:lnTo>
                      <a:lnTo>
                        <a:pt x="928" y="803"/>
                      </a:lnTo>
                      <a:lnTo>
                        <a:pt x="940" y="798"/>
                      </a:lnTo>
                      <a:lnTo>
                        <a:pt x="953" y="794"/>
                      </a:lnTo>
                      <a:lnTo>
                        <a:pt x="966" y="789"/>
                      </a:lnTo>
                      <a:lnTo>
                        <a:pt x="980" y="784"/>
                      </a:lnTo>
                      <a:lnTo>
                        <a:pt x="992" y="780"/>
                      </a:lnTo>
                      <a:lnTo>
                        <a:pt x="1005" y="775"/>
                      </a:lnTo>
                      <a:lnTo>
                        <a:pt x="1018" y="769"/>
                      </a:lnTo>
                      <a:lnTo>
                        <a:pt x="1031" y="765"/>
                      </a:lnTo>
                      <a:lnTo>
                        <a:pt x="1044" y="760"/>
                      </a:lnTo>
                      <a:lnTo>
                        <a:pt x="1057" y="756"/>
                      </a:lnTo>
                      <a:lnTo>
                        <a:pt x="1071" y="751"/>
                      </a:lnTo>
                      <a:lnTo>
                        <a:pt x="1083" y="745"/>
                      </a:lnTo>
                      <a:lnTo>
                        <a:pt x="1096" y="741"/>
                      </a:lnTo>
                      <a:lnTo>
                        <a:pt x="1110" y="736"/>
                      </a:lnTo>
                      <a:lnTo>
                        <a:pt x="1122" y="731"/>
                      </a:lnTo>
                      <a:lnTo>
                        <a:pt x="1136" y="726"/>
                      </a:lnTo>
                      <a:lnTo>
                        <a:pt x="1149" y="721"/>
                      </a:lnTo>
                      <a:lnTo>
                        <a:pt x="1162" y="717"/>
                      </a:lnTo>
                      <a:lnTo>
                        <a:pt x="1175" y="712"/>
                      </a:lnTo>
                      <a:lnTo>
                        <a:pt x="1188" y="706"/>
                      </a:lnTo>
                      <a:lnTo>
                        <a:pt x="1202" y="702"/>
                      </a:lnTo>
                      <a:lnTo>
                        <a:pt x="1228" y="691"/>
                      </a:lnTo>
                      <a:lnTo>
                        <a:pt x="1255" y="682"/>
                      </a:lnTo>
                      <a:lnTo>
                        <a:pt x="1281" y="672"/>
                      </a:lnTo>
                      <a:lnTo>
                        <a:pt x="1308" y="661"/>
                      </a:lnTo>
                      <a:lnTo>
                        <a:pt x="1334" y="652"/>
                      </a:lnTo>
                      <a:lnTo>
                        <a:pt x="1361" y="642"/>
                      </a:lnTo>
                      <a:lnTo>
                        <a:pt x="1386" y="631"/>
                      </a:lnTo>
                      <a:lnTo>
                        <a:pt x="1413" y="622"/>
                      </a:lnTo>
                      <a:lnTo>
                        <a:pt x="1427" y="616"/>
                      </a:lnTo>
                      <a:lnTo>
                        <a:pt x="1439" y="612"/>
                      </a:lnTo>
                      <a:lnTo>
                        <a:pt x="1453" y="607"/>
                      </a:lnTo>
                      <a:lnTo>
                        <a:pt x="1466" y="601"/>
                      </a:lnTo>
                      <a:lnTo>
                        <a:pt x="1478" y="597"/>
                      </a:lnTo>
                      <a:lnTo>
                        <a:pt x="1492" y="592"/>
                      </a:lnTo>
                      <a:lnTo>
                        <a:pt x="1505" y="586"/>
                      </a:lnTo>
                      <a:lnTo>
                        <a:pt x="1519" y="582"/>
                      </a:lnTo>
                      <a:lnTo>
                        <a:pt x="1531" y="577"/>
                      </a:lnTo>
                      <a:lnTo>
                        <a:pt x="1544" y="571"/>
                      </a:lnTo>
                      <a:lnTo>
                        <a:pt x="1558" y="567"/>
                      </a:lnTo>
                      <a:lnTo>
                        <a:pt x="1571" y="562"/>
                      </a:lnTo>
                      <a:lnTo>
                        <a:pt x="1583" y="556"/>
                      </a:lnTo>
                      <a:lnTo>
                        <a:pt x="1596" y="552"/>
                      </a:lnTo>
                      <a:lnTo>
                        <a:pt x="1610" y="547"/>
                      </a:lnTo>
                      <a:lnTo>
                        <a:pt x="1622" y="542"/>
                      </a:lnTo>
                      <a:lnTo>
                        <a:pt x="1635" y="537"/>
                      </a:lnTo>
                      <a:lnTo>
                        <a:pt x="1648" y="532"/>
                      </a:lnTo>
                      <a:lnTo>
                        <a:pt x="1662" y="527"/>
                      </a:lnTo>
                      <a:lnTo>
                        <a:pt x="1674" y="522"/>
                      </a:lnTo>
                      <a:lnTo>
                        <a:pt x="1687" y="517"/>
                      </a:lnTo>
                      <a:lnTo>
                        <a:pt x="1700" y="513"/>
                      </a:lnTo>
                      <a:lnTo>
                        <a:pt x="1712" y="507"/>
                      </a:lnTo>
                      <a:lnTo>
                        <a:pt x="1725" y="502"/>
                      </a:lnTo>
                      <a:lnTo>
                        <a:pt x="1738" y="498"/>
                      </a:lnTo>
                      <a:lnTo>
                        <a:pt x="1750" y="493"/>
                      </a:lnTo>
                      <a:lnTo>
                        <a:pt x="1763" y="487"/>
                      </a:lnTo>
                      <a:lnTo>
                        <a:pt x="1776" y="483"/>
                      </a:lnTo>
                      <a:lnTo>
                        <a:pt x="1781" y="481"/>
                      </a:lnTo>
                      <a:lnTo>
                        <a:pt x="1788" y="478"/>
                      </a:lnTo>
                      <a:lnTo>
                        <a:pt x="1794" y="476"/>
                      </a:lnTo>
                      <a:lnTo>
                        <a:pt x="1801" y="474"/>
                      </a:lnTo>
                      <a:lnTo>
                        <a:pt x="1807" y="471"/>
                      </a:lnTo>
                      <a:lnTo>
                        <a:pt x="1813" y="469"/>
                      </a:lnTo>
                      <a:lnTo>
                        <a:pt x="1819" y="466"/>
                      </a:lnTo>
                      <a:lnTo>
                        <a:pt x="1825" y="463"/>
                      </a:lnTo>
                      <a:lnTo>
                        <a:pt x="1831" y="461"/>
                      </a:lnTo>
                      <a:lnTo>
                        <a:pt x="1838" y="459"/>
                      </a:lnTo>
                      <a:lnTo>
                        <a:pt x="1844" y="456"/>
                      </a:lnTo>
                      <a:lnTo>
                        <a:pt x="1851" y="454"/>
                      </a:lnTo>
                      <a:lnTo>
                        <a:pt x="1856" y="452"/>
                      </a:lnTo>
                      <a:lnTo>
                        <a:pt x="1862" y="449"/>
                      </a:lnTo>
                      <a:lnTo>
                        <a:pt x="1869" y="447"/>
                      </a:lnTo>
                      <a:lnTo>
                        <a:pt x="1875" y="445"/>
                      </a:lnTo>
                      <a:lnTo>
                        <a:pt x="1881" y="443"/>
                      </a:lnTo>
                      <a:lnTo>
                        <a:pt x="1886" y="440"/>
                      </a:lnTo>
                      <a:lnTo>
                        <a:pt x="1893" y="438"/>
                      </a:lnTo>
                      <a:lnTo>
                        <a:pt x="1899" y="436"/>
                      </a:lnTo>
                      <a:lnTo>
                        <a:pt x="1905" y="433"/>
                      </a:lnTo>
                      <a:lnTo>
                        <a:pt x="1911" y="431"/>
                      </a:lnTo>
                      <a:lnTo>
                        <a:pt x="1917" y="429"/>
                      </a:lnTo>
                      <a:lnTo>
                        <a:pt x="1923" y="425"/>
                      </a:lnTo>
                      <a:lnTo>
                        <a:pt x="1929" y="423"/>
                      </a:lnTo>
                      <a:lnTo>
                        <a:pt x="1935" y="421"/>
                      </a:lnTo>
                      <a:lnTo>
                        <a:pt x="1942" y="418"/>
                      </a:lnTo>
                      <a:lnTo>
                        <a:pt x="1947" y="416"/>
                      </a:lnTo>
                      <a:lnTo>
                        <a:pt x="1953" y="414"/>
                      </a:lnTo>
                      <a:lnTo>
                        <a:pt x="1959" y="411"/>
                      </a:lnTo>
                      <a:lnTo>
                        <a:pt x="1965" y="409"/>
                      </a:lnTo>
                      <a:lnTo>
                        <a:pt x="1970" y="407"/>
                      </a:lnTo>
                      <a:lnTo>
                        <a:pt x="1977" y="405"/>
                      </a:lnTo>
                      <a:lnTo>
                        <a:pt x="1983" y="402"/>
                      </a:lnTo>
                      <a:lnTo>
                        <a:pt x="1989" y="400"/>
                      </a:lnTo>
                      <a:lnTo>
                        <a:pt x="1995" y="398"/>
                      </a:lnTo>
                      <a:lnTo>
                        <a:pt x="2000" y="395"/>
                      </a:lnTo>
                      <a:lnTo>
                        <a:pt x="2006" y="393"/>
                      </a:lnTo>
                      <a:lnTo>
                        <a:pt x="2012" y="391"/>
                      </a:lnTo>
                      <a:lnTo>
                        <a:pt x="2018" y="388"/>
                      </a:lnTo>
                      <a:lnTo>
                        <a:pt x="2023" y="387"/>
                      </a:lnTo>
                      <a:lnTo>
                        <a:pt x="2029" y="385"/>
                      </a:lnTo>
                      <a:lnTo>
                        <a:pt x="2035" y="383"/>
                      </a:lnTo>
                      <a:lnTo>
                        <a:pt x="2041" y="380"/>
                      </a:lnTo>
                      <a:lnTo>
                        <a:pt x="2046" y="378"/>
                      </a:lnTo>
                      <a:lnTo>
                        <a:pt x="2052" y="376"/>
                      </a:lnTo>
                      <a:lnTo>
                        <a:pt x="2058" y="373"/>
                      </a:lnTo>
                      <a:lnTo>
                        <a:pt x="2064" y="371"/>
                      </a:lnTo>
                      <a:lnTo>
                        <a:pt x="2070" y="369"/>
                      </a:lnTo>
                      <a:lnTo>
                        <a:pt x="2075" y="367"/>
                      </a:lnTo>
                      <a:lnTo>
                        <a:pt x="2081" y="364"/>
                      </a:lnTo>
                      <a:lnTo>
                        <a:pt x="2087" y="362"/>
                      </a:lnTo>
                      <a:lnTo>
                        <a:pt x="2093" y="360"/>
                      </a:lnTo>
                      <a:lnTo>
                        <a:pt x="2097" y="357"/>
                      </a:lnTo>
                      <a:lnTo>
                        <a:pt x="2103" y="356"/>
                      </a:lnTo>
                      <a:lnTo>
                        <a:pt x="2109" y="354"/>
                      </a:lnTo>
                      <a:lnTo>
                        <a:pt x="2114" y="352"/>
                      </a:lnTo>
                      <a:lnTo>
                        <a:pt x="2120" y="349"/>
                      </a:lnTo>
                      <a:lnTo>
                        <a:pt x="2126" y="347"/>
                      </a:lnTo>
                      <a:lnTo>
                        <a:pt x="2131" y="345"/>
                      </a:lnTo>
                      <a:lnTo>
                        <a:pt x="2136" y="342"/>
                      </a:lnTo>
                      <a:lnTo>
                        <a:pt x="2142" y="340"/>
                      </a:lnTo>
                      <a:lnTo>
                        <a:pt x="2148" y="339"/>
                      </a:lnTo>
                      <a:lnTo>
                        <a:pt x="2152" y="337"/>
                      </a:lnTo>
                      <a:lnTo>
                        <a:pt x="2158" y="334"/>
                      </a:lnTo>
                      <a:lnTo>
                        <a:pt x="2164" y="332"/>
                      </a:lnTo>
                      <a:lnTo>
                        <a:pt x="2169" y="330"/>
                      </a:lnTo>
                      <a:lnTo>
                        <a:pt x="2174" y="327"/>
                      </a:lnTo>
                      <a:lnTo>
                        <a:pt x="2180" y="326"/>
                      </a:lnTo>
                      <a:lnTo>
                        <a:pt x="2185" y="324"/>
                      </a:lnTo>
                      <a:lnTo>
                        <a:pt x="2191" y="322"/>
                      </a:lnTo>
                      <a:lnTo>
                        <a:pt x="2196" y="319"/>
                      </a:lnTo>
                      <a:lnTo>
                        <a:pt x="2201" y="317"/>
                      </a:lnTo>
                      <a:lnTo>
                        <a:pt x="2207" y="315"/>
                      </a:lnTo>
                      <a:lnTo>
                        <a:pt x="2211" y="314"/>
                      </a:lnTo>
                      <a:lnTo>
                        <a:pt x="2217" y="311"/>
                      </a:lnTo>
                      <a:lnTo>
                        <a:pt x="2222" y="309"/>
                      </a:lnTo>
                      <a:lnTo>
                        <a:pt x="2227" y="307"/>
                      </a:lnTo>
                      <a:lnTo>
                        <a:pt x="2232" y="306"/>
                      </a:lnTo>
                      <a:lnTo>
                        <a:pt x="2238" y="303"/>
                      </a:lnTo>
                      <a:lnTo>
                        <a:pt x="2242" y="301"/>
                      </a:lnTo>
                      <a:lnTo>
                        <a:pt x="2248" y="299"/>
                      </a:lnTo>
                      <a:lnTo>
                        <a:pt x="2253" y="297"/>
                      </a:lnTo>
                      <a:lnTo>
                        <a:pt x="2258" y="295"/>
                      </a:lnTo>
                      <a:lnTo>
                        <a:pt x="2263" y="293"/>
                      </a:lnTo>
                      <a:lnTo>
                        <a:pt x="2268" y="291"/>
                      </a:lnTo>
                      <a:lnTo>
                        <a:pt x="2273" y="289"/>
                      </a:lnTo>
                      <a:lnTo>
                        <a:pt x="2278" y="287"/>
                      </a:lnTo>
                      <a:lnTo>
                        <a:pt x="2283" y="285"/>
                      </a:lnTo>
                      <a:lnTo>
                        <a:pt x="2288" y="284"/>
                      </a:lnTo>
                      <a:lnTo>
                        <a:pt x="2293" y="281"/>
                      </a:lnTo>
                      <a:lnTo>
                        <a:pt x="2298" y="279"/>
                      </a:lnTo>
                      <a:lnTo>
                        <a:pt x="2302" y="278"/>
                      </a:lnTo>
                      <a:lnTo>
                        <a:pt x="2308" y="276"/>
                      </a:lnTo>
                      <a:lnTo>
                        <a:pt x="2313" y="273"/>
                      </a:lnTo>
                      <a:lnTo>
                        <a:pt x="2317" y="272"/>
                      </a:lnTo>
                      <a:lnTo>
                        <a:pt x="2322" y="270"/>
                      </a:lnTo>
                      <a:lnTo>
                        <a:pt x="2326" y="268"/>
                      </a:lnTo>
                      <a:lnTo>
                        <a:pt x="2331" y="266"/>
                      </a:lnTo>
                      <a:lnTo>
                        <a:pt x="2337" y="264"/>
                      </a:lnTo>
                      <a:lnTo>
                        <a:pt x="2341" y="262"/>
                      </a:lnTo>
                      <a:lnTo>
                        <a:pt x="2346" y="261"/>
                      </a:lnTo>
                      <a:lnTo>
                        <a:pt x="2351" y="258"/>
                      </a:lnTo>
                      <a:lnTo>
                        <a:pt x="2355" y="257"/>
                      </a:lnTo>
                      <a:lnTo>
                        <a:pt x="2360" y="255"/>
                      </a:lnTo>
                      <a:lnTo>
                        <a:pt x="2364" y="253"/>
                      </a:lnTo>
                      <a:lnTo>
                        <a:pt x="2369" y="251"/>
                      </a:lnTo>
                      <a:lnTo>
                        <a:pt x="2374" y="249"/>
                      </a:lnTo>
                      <a:lnTo>
                        <a:pt x="2378" y="248"/>
                      </a:lnTo>
                      <a:lnTo>
                        <a:pt x="2383" y="246"/>
                      </a:lnTo>
                      <a:lnTo>
                        <a:pt x="2388" y="245"/>
                      </a:lnTo>
                      <a:lnTo>
                        <a:pt x="2392" y="242"/>
                      </a:lnTo>
                      <a:lnTo>
                        <a:pt x="2396" y="241"/>
                      </a:lnTo>
                      <a:lnTo>
                        <a:pt x="2400" y="239"/>
                      </a:lnTo>
                      <a:lnTo>
                        <a:pt x="2405" y="238"/>
                      </a:lnTo>
                      <a:lnTo>
                        <a:pt x="2409" y="235"/>
                      </a:lnTo>
                      <a:lnTo>
                        <a:pt x="2414" y="234"/>
                      </a:lnTo>
                      <a:lnTo>
                        <a:pt x="2417" y="232"/>
                      </a:lnTo>
                      <a:lnTo>
                        <a:pt x="2422" y="231"/>
                      </a:lnTo>
                      <a:lnTo>
                        <a:pt x="2427" y="228"/>
                      </a:lnTo>
                      <a:lnTo>
                        <a:pt x="2431" y="227"/>
                      </a:lnTo>
                      <a:lnTo>
                        <a:pt x="2435" y="225"/>
                      </a:lnTo>
                      <a:lnTo>
                        <a:pt x="2439" y="224"/>
                      </a:lnTo>
                      <a:lnTo>
                        <a:pt x="2444" y="221"/>
                      </a:lnTo>
                      <a:lnTo>
                        <a:pt x="2447" y="220"/>
                      </a:lnTo>
                      <a:lnTo>
                        <a:pt x="2452" y="218"/>
                      </a:lnTo>
                      <a:lnTo>
                        <a:pt x="2456" y="217"/>
                      </a:lnTo>
                      <a:lnTo>
                        <a:pt x="2460" y="216"/>
                      </a:lnTo>
                      <a:lnTo>
                        <a:pt x="2464" y="213"/>
                      </a:lnTo>
                      <a:lnTo>
                        <a:pt x="2468" y="212"/>
                      </a:lnTo>
                      <a:lnTo>
                        <a:pt x="2472" y="210"/>
                      </a:lnTo>
                      <a:lnTo>
                        <a:pt x="2476" y="209"/>
                      </a:lnTo>
                      <a:lnTo>
                        <a:pt x="2480" y="208"/>
                      </a:lnTo>
                      <a:lnTo>
                        <a:pt x="2484" y="205"/>
                      </a:lnTo>
                      <a:lnTo>
                        <a:pt x="2488" y="204"/>
                      </a:lnTo>
                      <a:lnTo>
                        <a:pt x="2492" y="203"/>
                      </a:lnTo>
                      <a:lnTo>
                        <a:pt x="2496" y="201"/>
                      </a:lnTo>
                      <a:lnTo>
                        <a:pt x="2499" y="200"/>
                      </a:lnTo>
                      <a:lnTo>
                        <a:pt x="2503" y="198"/>
                      </a:lnTo>
                      <a:lnTo>
                        <a:pt x="2507" y="196"/>
                      </a:lnTo>
                      <a:lnTo>
                        <a:pt x="2511" y="195"/>
                      </a:lnTo>
                      <a:lnTo>
                        <a:pt x="2514" y="194"/>
                      </a:lnTo>
                      <a:lnTo>
                        <a:pt x="2518" y="192"/>
                      </a:lnTo>
                      <a:lnTo>
                        <a:pt x="2522" y="190"/>
                      </a:lnTo>
                      <a:lnTo>
                        <a:pt x="2526" y="189"/>
                      </a:lnTo>
                      <a:lnTo>
                        <a:pt x="2529" y="188"/>
                      </a:lnTo>
                      <a:lnTo>
                        <a:pt x="2533" y="186"/>
                      </a:lnTo>
                      <a:lnTo>
                        <a:pt x="2536" y="185"/>
                      </a:lnTo>
                      <a:lnTo>
                        <a:pt x="2540" y="183"/>
                      </a:lnTo>
                      <a:lnTo>
                        <a:pt x="2543" y="182"/>
                      </a:lnTo>
                      <a:lnTo>
                        <a:pt x="2547" y="180"/>
                      </a:lnTo>
                      <a:lnTo>
                        <a:pt x="2550" y="179"/>
                      </a:lnTo>
                      <a:lnTo>
                        <a:pt x="2553" y="178"/>
                      </a:lnTo>
                      <a:lnTo>
                        <a:pt x="2557" y="177"/>
                      </a:lnTo>
                      <a:lnTo>
                        <a:pt x="2560" y="175"/>
                      </a:lnTo>
                      <a:lnTo>
                        <a:pt x="2564" y="174"/>
                      </a:lnTo>
                      <a:lnTo>
                        <a:pt x="2567" y="172"/>
                      </a:lnTo>
                      <a:lnTo>
                        <a:pt x="2571" y="171"/>
                      </a:lnTo>
                      <a:lnTo>
                        <a:pt x="2574" y="170"/>
                      </a:lnTo>
                      <a:lnTo>
                        <a:pt x="2576" y="169"/>
                      </a:lnTo>
                      <a:lnTo>
                        <a:pt x="2580" y="167"/>
                      </a:lnTo>
                      <a:lnTo>
                        <a:pt x="2583" y="166"/>
                      </a:lnTo>
                      <a:lnTo>
                        <a:pt x="2587" y="165"/>
                      </a:lnTo>
                      <a:lnTo>
                        <a:pt x="2589" y="164"/>
                      </a:lnTo>
                      <a:lnTo>
                        <a:pt x="2593" y="163"/>
                      </a:lnTo>
                      <a:lnTo>
                        <a:pt x="2596" y="162"/>
                      </a:lnTo>
                      <a:lnTo>
                        <a:pt x="2598" y="159"/>
                      </a:lnTo>
                      <a:lnTo>
                        <a:pt x="2602" y="158"/>
                      </a:lnTo>
                      <a:lnTo>
                        <a:pt x="2604" y="157"/>
                      </a:lnTo>
                      <a:lnTo>
                        <a:pt x="2608" y="156"/>
                      </a:lnTo>
                      <a:lnTo>
                        <a:pt x="2610" y="155"/>
                      </a:lnTo>
                      <a:lnTo>
                        <a:pt x="2613" y="154"/>
                      </a:lnTo>
                      <a:lnTo>
                        <a:pt x="2616" y="152"/>
                      </a:lnTo>
                      <a:lnTo>
                        <a:pt x="2619" y="151"/>
                      </a:lnTo>
                      <a:lnTo>
                        <a:pt x="2621" y="150"/>
                      </a:lnTo>
                      <a:lnTo>
                        <a:pt x="2625" y="149"/>
                      </a:lnTo>
                      <a:lnTo>
                        <a:pt x="2627" y="149"/>
                      </a:lnTo>
                      <a:lnTo>
                        <a:pt x="2629" y="148"/>
                      </a:lnTo>
                      <a:lnTo>
                        <a:pt x="2633" y="147"/>
                      </a:lnTo>
                      <a:lnTo>
                        <a:pt x="2635" y="145"/>
                      </a:lnTo>
                      <a:lnTo>
                        <a:pt x="2638" y="144"/>
                      </a:lnTo>
                      <a:lnTo>
                        <a:pt x="2640" y="143"/>
                      </a:lnTo>
                      <a:lnTo>
                        <a:pt x="2642" y="142"/>
                      </a:lnTo>
                      <a:lnTo>
                        <a:pt x="2646" y="141"/>
                      </a:lnTo>
                      <a:lnTo>
                        <a:pt x="2648" y="140"/>
                      </a:lnTo>
                      <a:lnTo>
                        <a:pt x="2650" y="139"/>
                      </a:lnTo>
                      <a:lnTo>
                        <a:pt x="2653" y="139"/>
                      </a:lnTo>
                      <a:lnTo>
                        <a:pt x="2655" y="137"/>
                      </a:lnTo>
                      <a:lnTo>
                        <a:pt x="2657" y="136"/>
                      </a:lnTo>
                      <a:lnTo>
                        <a:pt x="2659" y="135"/>
                      </a:lnTo>
                      <a:lnTo>
                        <a:pt x="2662" y="134"/>
                      </a:lnTo>
                      <a:lnTo>
                        <a:pt x="2664" y="134"/>
                      </a:lnTo>
                      <a:lnTo>
                        <a:pt x="2666" y="133"/>
                      </a:lnTo>
                      <a:lnTo>
                        <a:pt x="2669" y="132"/>
                      </a:lnTo>
                      <a:lnTo>
                        <a:pt x="2670" y="131"/>
                      </a:lnTo>
                      <a:lnTo>
                        <a:pt x="2672" y="131"/>
                      </a:lnTo>
                      <a:lnTo>
                        <a:pt x="2674" y="129"/>
                      </a:lnTo>
                      <a:lnTo>
                        <a:pt x="2677" y="128"/>
                      </a:lnTo>
                      <a:lnTo>
                        <a:pt x="2679" y="127"/>
                      </a:lnTo>
                      <a:lnTo>
                        <a:pt x="2680" y="127"/>
                      </a:lnTo>
                      <a:lnTo>
                        <a:pt x="2681" y="127"/>
                      </a:lnTo>
                      <a:lnTo>
                        <a:pt x="2685" y="125"/>
                      </a:lnTo>
                      <a:lnTo>
                        <a:pt x="2689" y="122"/>
                      </a:lnTo>
                      <a:lnTo>
                        <a:pt x="2694" y="121"/>
                      </a:lnTo>
                      <a:lnTo>
                        <a:pt x="2699" y="119"/>
                      </a:lnTo>
                      <a:lnTo>
                        <a:pt x="2703" y="118"/>
                      </a:lnTo>
                      <a:lnTo>
                        <a:pt x="2708" y="116"/>
                      </a:lnTo>
                      <a:lnTo>
                        <a:pt x="2712" y="114"/>
                      </a:lnTo>
                      <a:lnTo>
                        <a:pt x="2717" y="112"/>
                      </a:lnTo>
                      <a:lnTo>
                        <a:pt x="2722" y="111"/>
                      </a:lnTo>
                      <a:lnTo>
                        <a:pt x="2726" y="110"/>
                      </a:lnTo>
                      <a:lnTo>
                        <a:pt x="2731" y="108"/>
                      </a:lnTo>
                      <a:lnTo>
                        <a:pt x="2735" y="106"/>
                      </a:lnTo>
                      <a:lnTo>
                        <a:pt x="2741" y="104"/>
                      </a:lnTo>
                      <a:lnTo>
                        <a:pt x="2746" y="103"/>
                      </a:lnTo>
                      <a:lnTo>
                        <a:pt x="2750" y="102"/>
                      </a:lnTo>
                      <a:lnTo>
                        <a:pt x="2755" y="99"/>
                      </a:lnTo>
                      <a:lnTo>
                        <a:pt x="2761" y="98"/>
                      </a:lnTo>
                      <a:lnTo>
                        <a:pt x="2765" y="96"/>
                      </a:lnTo>
                      <a:lnTo>
                        <a:pt x="2770" y="95"/>
                      </a:lnTo>
                      <a:lnTo>
                        <a:pt x="2776" y="94"/>
                      </a:lnTo>
                      <a:lnTo>
                        <a:pt x="2780" y="93"/>
                      </a:lnTo>
                      <a:lnTo>
                        <a:pt x="2785" y="90"/>
                      </a:lnTo>
                      <a:lnTo>
                        <a:pt x="2791" y="89"/>
                      </a:lnTo>
                      <a:lnTo>
                        <a:pt x="2795" y="88"/>
                      </a:lnTo>
                      <a:lnTo>
                        <a:pt x="2801" y="86"/>
                      </a:lnTo>
                      <a:lnTo>
                        <a:pt x="2806" y="84"/>
                      </a:lnTo>
                      <a:lnTo>
                        <a:pt x="2812" y="83"/>
                      </a:lnTo>
                      <a:lnTo>
                        <a:pt x="2816" y="82"/>
                      </a:lnTo>
                      <a:lnTo>
                        <a:pt x="2822" y="81"/>
                      </a:lnTo>
                      <a:lnTo>
                        <a:pt x="2827" y="79"/>
                      </a:lnTo>
                      <a:lnTo>
                        <a:pt x="2832" y="78"/>
                      </a:lnTo>
                      <a:lnTo>
                        <a:pt x="2837" y="76"/>
                      </a:lnTo>
                      <a:lnTo>
                        <a:pt x="2843" y="75"/>
                      </a:lnTo>
                      <a:lnTo>
                        <a:pt x="2848" y="74"/>
                      </a:lnTo>
                      <a:lnTo>
                        <a:pt x="2853" y="73"/>
                      </a:lnTo>
                      <a:lnTo>
                        <a:pt x="2859" y="71"/>
                      </a:lnTo>
                      <a:lnTo>
                        <a:pt x="2865" y="70"/>
                      </a:lnTo>
                      <a:lnTo>
                        <a:pt x="2869" y="68"/>
                      </a:lnTo>
                      <a:lnTo>
                        <a:pt x="2875" y="67"/>
                      </a:lnTo>
                      <a:lnTo>
                        <a:pt x="2881" y="66"/>
                      </a:lnTo>
                      <a:lnTo>
                        <a:pt x="2886" y="65"/>
                      </a:lnTo>
                      <a:lnTo>
                        <a:pt x="2891" y="64"/>
                      </a:lnTo>
                      <a:lnTo>
                        <a:pt x="2897" y="63"/>
                      </a:lnTo>
                      <a:lnTo>
                        <a:pt x="2903" y="61"/>
                      </a:lnTo>
                      <a:lnTo>
                        <a:pt x="2908" y="60"/>
                      </a:lnTo>
                      <a:lnTo>
                        <a:pt x="2914" y="59"/>
                      </a:lnTo>
                      <a:lnTo>
                        <a:pt x="2920" y="58"/>
                      </a:lnTo>
                      <a:lnTo>
                        <a:pt x="2926" y="57"/>
                      </a:lnTo>
                      <a:lnTo>
                        <a:pt x="2931" y="56"/>
                      </a:lnTo>
                      <a:lnTo>
                        <a:pt x="2937" y="55"/>
                      </a:lnTo>
                      <a:lnTo>
                        <a:pt x="2943" y="53"/>
                      </a:lnTo>
                      <a:lnTo>
                        <a:pt x="2949" y="52"/>
                      </a:lnTo>
                      <a:lnTo>
                        <a:pt x="2954" y="51"/>
                      </a:lnTo>
                      <a:lnTo>
                        <a:pt x="2960" y="50"/>
                      </a:lnTo>
                      <a:lnTo>
                        <a:pt x="2966" y="49"/>
                      </a:lnTo>
                      <a:lnTo>
                        <a:pt x="2972" y="49"/>
                      </a:lnTo>
                      <a:lnTo>
                        <a:pt x="2977" y="48"/>
                      </a:lnTo>
                      <a:lnTo>
                        <a:pt x="2983" y="46"/>
                      </a:lnTo>
                      <a:lnTo>
                        <a:pt x="2989" y="45"/>
                      </a:lnTo>
                      <a:lnTo>
                        <a:pt x="2995" y="44"/>
                      </a:lnTo>
                      <a:lnTo>
                        <a:pt x="3002" y="43"/>
                      </a:lnTo>
                      <a:lnTo>
                        <a:pt x="3007" y="43"/>
                      </a:lnTo>
                      <a:lnTo>
                        <a:pt x="3013" y="42"/>
                      </a:lnTo>
                      <a:lnTo>
                        <a:pt x="3019" y="41"/>
                      </a:lnTo>
                      <a:lnTo>
                        <a:pt x="3025" y="40"/>
                      </a:lnTo>
                      <a:lnTo>
                        <a:pt x="3032" y="38"/>
                      </a:lnTo>
                      <a:lnTo>
                        <a:pt x="3037" y="38"/>
                      </a:lnTo>
                      <a:lnTo>
                        <a:pt x="3043" y="37"/>
                      </a:lnTo>
                      <a:lnTo>
                        <a:pt x="3050" y="36"/>
                      </a:lnTo>
                      <a:lnTo>
                        <a:pt x="3056" y="35"/>
                      </a:lnTo>
                      <a:lnTo>
                        <a:pt x="3062" y="35"/>
                      </a:lnTo>
                      <a:lnTo>
                        <a:pt x="3068" y="34"/>
                      </a:lnTo>
                      <a:lnTo>
                        <a:pt x="3074" y="33"/>
                      </a:lnTo>
                      <a:lnTo>
                        <a:pt x="3081" y="33"/>
                      </a:lnTo>
                      <a:lnTo>
                        <a:pt x="3087" y="32"/>
                      </a:lnTo>
                      <a:lnTo>
                        <a:pt x="3093" y="30"/>
                      </a:lnTo>
                      <a:lnTo>
                        <a:pt x="3100" y="29"/>
                      </a:lnTo>
                      <a:lnTo>
                        <a:pt x="3105" y="29"/>
                      </a:lnTo>
                      <a:lnTo>
                        <a:pt x="3112" y="28"/>
                      </a:lnTo>
                      <a:lnTo>
                        <a:pt x="3118" y="27"/>
                      </a:lnTo>
                      <a:lnTo>
                        <a:pt x="3125" y="27"/>
                      </a:lnTo>
                      <a:lnTo>
                        <a:pt x="3131" y="26"/>
                      </a:lnTo>
                      <a:lnTo>
                        <a:pt x="3138" y="26"/>
                      </a:lnTo>
                      <a:lnTo>
                        <a:pt x="3145" y="25"/>
                      </a:lnTo>
                      <a:lnTo>
                        <a:pt x="3150" y="23"/>
                      </a:lnTo>
                      <a:lnTo>
                        <a:pt x="3157" y="23"/>
                      </a:lnTo>
                      <a:lnTo>
                        <a:pt x="3163" y="22"/>
                      </a:lnTo>
                      <a:lnTo>
                        <a:pt x="3170" y="22"/>
                      </a:lnTo>
                      <a:lnTo>
                        <a:pt x="3177" y="21"/>
                      </a:lnTo>
                      <a:lnTo>
                        <a:pt x="3184" y="21"/>
                      </a:lnTo>
                      <a:lnTo>
                        <a:pt x="3189" y="20"/>
                      </a:lnTo>
                      <a:lnTo>
                        <a:pt x="3196" y="20"/>
                      </a:lnTo>
                      <a:lnTo>
                        <a:pt x="3203" y="19"/>
                      </a:lnTo>
                      <a:lnTo>
                        <a:pt x="3209" y="19"/>
                      </a:lnTo>
                      <a:lnTo>
                        <a:pt x="3216" y="18"/>
                      </a:lnTo>
                      <a:lnTo>
                        <a:pt x="3223" y="18"/>
                      </a:lnTo>
                      <a:lnTo>
                        <a:pt x="3230" y="17"/>
                      </a:lnTo>
                      <a:lnTo>
                        <a:pt x="3237" y="17"/>
                      </a:lnTo>
                      <a:lnTo>
                        <a:pt x="3242" y="15"/>
                      </a:lnTo>
                      <a:lnTo>
                        <a:pt x="3249" y="15"/>
                      </a:lnTo>
                      <a:lnTo>
                        <a:pt x="3256" y="14"/>
                      </a:lnTo>
                      <a:lnTo>
                        <a:pt x="3263" y="14"/>
                      </a:lnTo>
                      <a:lnTo>
                        <a:pt x="3270" y="13"/>
                      </a:lnTo>
                      <a:lnTo>
                        <a:pt x="3277" y="13"/>
                      </a:lnTo>
                      <a:lnTo>
                        <a:pt x="3284" y="13"/>
                      </a:lnTo>
                      <a:lnTo>
                        <a:pt x="3291" y="12"/>
                      </a:lnTo>
                      <a:lnTo>
                        <a:pt x="3297" y="12"/>
                      </a:lnTo>
                      <a:lnTo>
                        <a:pt x="3304" y="11"/>
                      </a:lnTo>
                      <a:lnTo>
                        <a:pt x="3310" y="11"/>
                      </a:lnTo>
                      <a:lnTo>
                        <a:pt x="3317" y="11"/>
                      </a:lnTo>
                      <a:lnTo>
                        <a:pt x="3324" y="10"/>
                      </a:lnTo>
                      <a:lnTo>
                        <a:pt x="3331" y="10"/>
                      </a:lnTo>
                      <a:lnTo>
                        <a:pt x="3338" y="10"/>
                      </a:lnTo>
                      <a:lnTo>
                        <a:pt x="3345" y="8"/>
                      </a:lnTo>
                      <a:lnTo>
                        <a:pt x="3352" y="8"/>
                      </a:lnTo>
                      <a:lnTo>
                        <a:pt x="3360" y="8"/>
                      </a:lnTo>
                      <a:lnTo>
                        <a:pt x="3367" y="7"/>
                      </a:lnTo>
                      <a:lnTo>
                        <a:pt x="3374" y="7"/>
                      </a:lnTo>
                      <a:lnTo>
                        <a:pt x="3381" y="7"/>
                      </a:lnTo>
                      <a:lnTo>
                        <a:pt x="3388" y="6"/>
                      </a:lnTo>
                      <a:lnTo>
                        <a:pt x="3395" y="6"/>
                      </a:lnTo>
                      <a:lnTo>
                        <a:pt x="3401" y="6"/>
                      </a:lnTo>
                      <a:lnTo>
                        <a:pt x="3408" y="6"/>
                      </a:lnTo>
                      <a:lnTo>
                        <a:pt x="3415" y="5"/>
                      </a:lnTo>
                      <a:lnTo>
                        <a:pt x="3423" y="5"/>
                      </a:lnTo>
                      <a:lnTo>
                        <a:pt x="3430" y="5"/>
                      </a:lnTo>
                      <a:lnTo>
                        <a:pt x="3437" y="5"/>
                      </a:lnTo>
                      <a:lnTo>
                        <a:pt x="3444" y="4"/>
                      </a:lnTo>
                      <a:lnTo>
                        <a:pt x="3452" y="4"/>
                      </a:lnTo>
                      <a:lnTo>
                        <a:pt x="3459" y="4"/>
                      </a:lnTo>
                      <a:lnTo>
                        <a:pt x="3466" y="4"/>
                      </a:lnTo>
                      <a:lnTo>
                        <a:pt x="3473" y="4"/>
                      </a:lnTo>
                      <a:lnTo>
                        <a:pt x="3481" y="4"/>
                      </a:lnTo>
                      <a:lnTo>
                        <a:pt x="3488" y="3"/>
                      </a:lnTo>
                      <a:lnTo>
                        <a:pt x="3495" y="3"/>
                      </a:lnTo>
                      <a:lnTo>
                        <a:pt x="3502" y="3"/>
                      </a:lnTo>
                      <a:lnTo>
                        <a:pt x="3510" y="3"/>
                      </a:lnTo>
                      <a:lnTo>
                        <a:pt x="3517" y="3"/>
                      </a:lnTo>
                      <a:lnTo>
                        <a:pt x="3524" y="3"/>
                      </a:lnTo>
                      <a:lnTo>
                        <a:pt x="3532" y="2"/>
                      </a:lnTo>
                      <a:lnTo>
                        <a:pt x="3539" y="2"/>
                      </a:lnTo>
                      <a:lnTo>
                        <a:pt x="3547" y="2"/>
                      </a:lnTo>
                      <a:lnTo>
                        <a:pt x="3554" y="2"/>
                      </a:lnTo>
                      <a:lnTo>
                        <a:pt x="3560" y="2"/>
                      </a:lnTo>
                      <a:lnTo>
                        <a:pt x="3569" y="2"/>
                      </a:lnTo>
                      <a:lnTo>
                        <a:pt x="3575" y="2"/>
                      </a:lnTo>
                      <a:lnTo>
                        <a:pt x="3583" y="2"/>
                      </a:lnTo>
                      <a:lnTo>
                        <a:pt x="3590" y="2"/>
                      </a:lnTo>
                      <a:lnTo>
                        <a:pt x="3597" y="2"/>
                      </a:lnTo>
                      <a:lnTo>
                        <a:pt x="3605" y="2"/>
                      </a:lnTo>
                      <a:lnTo>
                        <a:pt x="3612" y="0"/>
                      </a:lnTo>
                      <a:lnTo>
                        <a:pt x="3620" y="0"/>
                      </a:lnTo>
                      <a:lnTo>
                        <a:pt x="3627" y="0"/>
                      </a:lnTo>
                      <a:lnTo>
                        <a:pt x="3635" y="0"/>
                      </a:lnTo>
                      <a:lnTo>
                        <a:pt x="3642" y="0"/>
                      </a:lnTo>
                      <a:lnTo>
                        <a:pt x="3650" y="0"/>
                      </a:lnTo>
                      <a:lnTo>
                        <a:pt x="3657" y="0"/>
                      </a:lnTo>
                      <a:lnTo>
                        <a:pt x="3665" y="0"/>
                      </a:lnTo>
                      <a:lnTo>
                        <a:pt x="3672" y="0"/>
                      </a:lnTo>
                      <a:lnTo>
                        <a:pt x="3680" y="0"/>
                      </a:lnTo>
                      <a:lnTo>
                        <a:pt x="3688" y="0"/>
                      </a:lnTo>
                      <a:lnTo>
                        <a:pt x="3695" y="0"/>
                      </a:lnTo>
                      <a:lnTo>
                        <a:pt x="3703" y="0"/>
                      </a:lnTo>
                      <a:lnTo>
                        <a:pt x="3710" y="0"/>
                      </a:lnTo>
                      <a:lnTo>
                        <a:pt x="3718" y="0"/>
                      </a:lnTo>
                      <a:lnTo>
                        <a:pt x="3725" y="0"/>
                      </a:lnTo>
                      <a:lnTo>
                        <a:pt x="3733" y="0"/>
                      </a:lnTo>
                      <a:lnTo>
                        <a:pt x="3741" y="0"/>
                      </a:lnTo>
                      <a:lnTo>
                        <a:pt x="3748" y="0"/>
                      </a:lnTo>
                      <a:lnTo>
                        <a:pt x="3756" y="2"/>
                      </a:lnTo>
                      <a:lnTo>
                        <a:pt x="3764" y="2"/>
                      </a:lnTo>
                      <a:lnTo>
                        <a:pt x="3771" y="2"/>
                      </a:lnTo>
                      <a:lnTo>
                        <a:pt x="3779" y="2"/>
                      </a:lnTo>
                      <a:lnTo>
                        <a:pt x="3787" y="2"/>
                      </a:lnTo>
                      <a:lnTo>
                        <a:pt x="3794" y="2"/>
                      </a:lnTo>
                      <a:lnTo>
                        <a:pt x="3802" y="2"/>
                      </a:lnTo>
                      <a:lnTo>
                        <a:pt x="3817" y="2"/>
                      </a:lnTo>
                      <a:lnTo>
                        <a:pt x="3834" y="2"/>
                      </a:lnTo>
                      <a:lnTo>
                        <a:pt x="3848" y="3"/>
                      </a:lnTo>
                      <a:lnTo>
                        <a:pt x="3865" y="3"/>
                      </a:lnTo>
                      <a:lnTo>
                        <a:pt x="3880" y="3"/>
                      </a:lnTo>
                      <a:lnTo>
                        <a:pt x="3896" y="4"/>
                      </a:lnTo>
                      <a:lnTo>
                        <a:pt x="3911" y="4"/>
                      </a:lnTo>
                      <a:lnTo>
                        <a:pt x="3927" y="4"/>
                      </a:lnTo>
                      <a:lnTo>
                        <a:pt x="3942" y="5"/>
                      </a:lnTo>
                      <a:lnTo>
                        <a:pt x="3958" y="5"/>
                      </a:lnTo>
                      <a:lnTo>
                        <a:pt x="3974" y="5"/>
                      </a:lnTo>
                      <a:lnTo>
                        <a:pt x="3989" y="6"/>
                      </a:lnTo>
                      <a:lnTo>
                        <a:pt x="4005" y="6"/>
                      </a:lnTo>
                      <a:lnTo>
                        <a:pt x="4021" y="7"/>
                      </a:lnTo>
                      <a:lnTo>
                        <a:pt x="4036" y="7"/>
                      </a:lnTo>
                      <a:lnTo>
                        <a:pt x="4052" y="8"/>
                      </a:lnTo>
                      <a:lnTo>
                        <a:pt x="4069" y="8"/>
                      </a:lnTo>
                      <a:lnTo>
                        <a:pt x="4084" y="10"/>
                      </a:lnTo>
                      <a:lnTo>
                        <a:pt x="4100" y="10"/>
                      </a:lnTo>
                      <a:lnTo>
                        <a:pt x="4116" y="11"/>
                      </a:lnTo>
                      <a:lnTo>
                        <a:pt x="4132" y="12"/>
                      </a:lnTo>
                      <a:lnTo>
                        <a:pt x="4148" y="12"/>
                      </a:lnTo>
                      <a:lnTo>
                        <a:pt x="4163" y="13"/>
                      </a:lnTo>
                      <a:lnTo>
                        <a:pt x="4179" y="13"/>
                      </a:lnTo>
                      <a:lnTo>
                        <a:pt x="4195" y="14"/>
                      </a:lnTo>
                      <a:lnTo>
                        <a:pt x="4211" y="15"/>
                      </a:lnTo>
                      <a:lnTo>
                        <a:pt x="4228" y="15"/>
                      </a:lnTo>
                      <a:lnTo>
                        <a:pt x="4243" y="17"/>
                      </a:lnTo>
                      <a:lnTo>
                        <a:pt x="4259" y="18"/>
                      </a:lnTo>
                      <a:lnTo>
                        <a:pt x="4275" y="18"/>
                      </a:lnTo>
                      <a:lnTo>
                        <a:pt x="4291" y="19"/>
                      </a:lnTo>
                      <a:lnTo>
                        <a:pt x="4307" y="20"/>
                      </a:lnTo>
                      <a:lnTo>
                        <a:pt x="4339" y="21"/>
                      </a:lnTo>
                      <a:lnTo>
                        <a:pt x="4370" y="23"/>
                      </a:lnTo>
                      <a:lnTo>
                        <a:pt x="4403" y="26"/>
                      </a:lnTo>
                      <a:lnTo>
                        <a:pt x="4435" y="27"/>
                      </a:lnTo>
                      <a:lnTo>
                        <a:pt x="4466" y="29"/>
                      </a:lnTo>
                      <a:lnTo>
                        <a:pt x="4498" y="32"/>
                      </a:lnTo>
                      <a:lnTo>
                        <a:pt x="4531" y="33"/>
                      </a:lnTo>
                      <a:lnTo>
                        <a:pt x="4562" y="35"/>
                      </a:lnTo>
                      <a:lnTo>
                        <a:pt x="4578" y="36"/>
                      </a:lnTo>
                      <a:lnTo>
                        <a:pt x="4594" y="37"/>
                      </a:lnTo>
                      <a:lnTo>
                        <a:pt x="4610" y="38"/>
                      </a:lnTo>
                      <a:lnTo>
                        <a:pt x="4625" y="40"/>
                      </a:lnTo>
                      <a:lnTo>
                        <a:pt x="4641" y="41"/>
                      </a:lnTo>
                      <a:lnTo>
                        <a:pt x="4657" y="42"/>
                      </a:lnTo>
                      <a:lnTo>
                        <a:pt x="4672" y="42"/>
                      </a:lnTo>
                      <a:lnTo>
                        <a:pt x="4688" y="43"/>
                      </a:lnTo>
                      <a:lnTo>
                        <a:pt x="4705" y="44"/>
                      </a:lnTo>
                      <a:lnTo>
                        <a:pt x="4720" y="45"/>
                      </a:lnTo>
                      <a:lnTo>
                        <a:pt x="4736" y="46"/>
                      </a:lnTo>
                      <a:lnTo>
                        <a:pt x="4752" y="48"/>
                      </a:lnTo>
                      <a:lnTo>
                        <a:pt x="4767" y="49"/>
                      </a:lnTo>
                      <a:lnTo>
                        <a:pt x="4783" y="50"/>
                      </a:lnTo>
                      <a:lnTo>
                        <a:pt x="4798" y="51"/>
                      </a:lnTo>
                      <a:lnTo>
                        <a:pt x="4814" y="52"/>
                      </a:lnTo>
                      <a:lnTo>
                        <a:pt x="4829" y="53"/>
                      </a:lnTo>
                      <a:lnTo>
                        <a:pt x="4845" y="55"/>
                      </a:lnTo>
                      <a:lnTo>
                        <a:pt x="4860" y="56"/>
                      </a:lnTo>
                      <a:lnTo>
                        <a:pt x="4876" y="57"/>
                      </a:lnTo>
                      <a:lnTo>
                        <a:pt x="4891" y="58"/>
                      </a:lnTo>
                      <a:lnTo>
                        <a:pt x="4906" y="59"/>
                      </a:lnTo>
                      <a:lnTo>
                        <a:pt x="4922" y="60"/>
                      </a:lnTo>
                      <a:lnTo>
                        <a:pt x="4937" y="61"/>
                      </a:lnTo>
                      <a:lnTo>
                        <a:pt x="4952" y="63"/>
                      </a:lnTo>
                      <a:lnTo>
                        <a:pt x="4967" y="64"/>
                      </a:lnTo>
                      <a:lnTo>
                        <a:pt x="4983" y="65"/>
                      </a:lnTo>
                      <a:lnTo>
                        <a:pt x="4998" y="66"/>
                      </a:lnTo>
                      <a:lnTo>
                        <a:pt x="5013" y="67"/>
                      </a:lnTo>
                      <a:lnTo>
                        <a:pt x="5028" y="68"/>
                      </a:lnTo>
                      <a:lnTo>
                        <a:pt x="5043" y="70"/>
                      </a:lnTo>
                      <a:lnTo>
                        <a:pt x="5058" y="71"/>
                      </a:lnTo>
                      <a:lnTo>
                        <a:pt x="5066" y="71"/>
                      </a:lnTo>
                      <a:lnTo>
                        <a:pt x="5073" y="72"/>
                      </a:lnTo>
                      <a:lnTo>
                        <a:pt x="5081" y="72"/>
                      </a:lnTo>
                      <a:lnTo>
                        <a:pt x="5088" y="73"/>
                      </a:lnTo>
                      <a:lnTo>
                        <a:pt x="5095" y="73"/>
                      </a:lnTo>
                      <a:lnTo>
                        <a:pt x="5103" y="74"/>
                      </a:lnTo>
                      <a:lnTo>
                        <a:pt x="5110" y="74"/>
                      </a:lnTo>
                      <a:lnTo>
                        <a:pt x="5118" y="75"/>
                      </a:lnTo>
                      <a:lnTo>
                        <a:pt x="5125" y="75"/>
                      </a:lnTo>
                      <a:lnTo>
                        <a:pt x="5133" y="75"/>
                      </a:lnTo>
                      <a:lnTo>
                        <a:pt x="5140" y="76"/>
                      </a:lnTo>
                      <a:lnTo>
                        <a:pt x="5147" y="76"/>
                      </a:lnTo>
                      <a:lnTo>
                        <a:pt x="5155" y="78"/>
                      </a:lnTo>
                      <a:lnTo>
                        <a:pt x="5162" y="78"/>
                      </a:lnTo>
                      <a:lnTo>
                        <a:pt x="5169" y="79"/>
                      </a:lnTo>
                      <a:lnTo>
                        <a:pt x="5177" y="79"/>
                      </a:lnTo>
                      <a:lnTo>
                        <a:pt x="5184" y="80"/>
                      </a:lnTo>
                      <a:lnTo>
                        <a:pt x="5191" y="80"/>
                      </a:lnTo>
                      <a:lnTo>
                        <a:pt x="5199" y="81"/>
                      </a:lnTo>
                      <a:lnTo>
                        <a:pt x="5206" y="81"/>
                      </a:lnTo>
                      <a:lnTo>
                        <a:pt x="5213" y="82"/>
                      </a:lnTo>
                      <a:lnTo>
                        <a:pt x="5221" y="82"/>
                      </a:lnTo>
                      <a:lnTo>
                        <a:pt x="5228" y="83"/>
                      </a:lnTo>
                      <a:lnTo>
                        <a:pt x="5235" y="83"/>
                      </a:lnTo>
                      <a:lnTo>
                        <a:pt x="5241" y="83"/>
                      </a:lnTo>
                      <a:lnTo>
                        <a:pt x="5250" y="84"/>
                      </a:lnTo>
                      <a:lnTo>
                        <a:pt x="5256" y="84"/>
                      </a:lnTo>
                      <a:lnTo>
                        <a:pt x="5263" y="86"/>
                      </a:lnTo>
                      <a:lnTo>
                        <a:pt x="5270" y="86"/>
                      </a:lnTo>
                      <a:lnTo>
                        <a:pt x="5277" y="87"/>
                      </a:lnTo>
                      <a:lnTo>
                        <a:pt x="5284" y="87"/>
                      </a:lnTo>
                      <a:lnTo>
                        <a:pt x="5292" y="88"/>
                      </a:lnTo>
                      <a:lnTo>
                        <a:pt x="5299" y="88"/>
                      </a:lnTo>
                      <a:lnTo>
                        <a:pt x="5306" y="88"/>
                      </a:lnTo>
                      <a:lnTo>
                        <a:pt x="5313" y="89"/>
                      </a:lnTo>
                      <a:lnTo>
                        <a:pt x="5320" y="89"/>
                      </a:lnTo>
                      <a:lnTo>
                        <a:pt x="5327" y="90"/>
                      </a:lnTo>
                      <a:lnTo>
                        <a:pt x="5334" y="90"/>
                      </a:lnTo>
                      <a:lnTo>
                        <a:pt x="5341" y="91"/>
                      </a:lnTo>
                      <a:lnTo>
                        <a:pt x="5347" y="91"/>
                      </a:lnTo>
                      <a:lnTo>
                        <a:pt x="5354" y="91"/>
                      </a:lnTo>
                      <a:lnTo>
                        <a:pt x="5361" y="93"/>
                      </a:lnTo>
                      <a:lnTo>
                        <a:pt x="5368" y="93"/>
                      </a:lnTo>
                      <a:lnTo>
                        <a:pt x="5375" y="94"/>
                      </a:lnTo>
                      <a:lnTo>
                        <a:pt x="5382" y="94"/>
                      </a:lnTo>
                      <a:lnTo>
                        <a:pt x="5389" y="95"/>
                      </a:lnTo>
                      <a:lnTo>
                        <a:pt x="5396" y="95"/>
                      </a:lnTo>
                      <a:lnTo>
                        <a:pt x="5403" y="95"/>
                      </a:lnTo>
                      <a:lnTo>
                        <a:pt x="5410" y="96"/>
                      </a:lnTo>
                      <a:lnTo>
                        <a:pt x="5417" y="96"/>
                      </a:lnTo>
                      <a:lnTo>
                        <a:pt x="5424" y="97"/>
                      </a:lnTo>
                      <a:lnTo>
                        <a:pt x="5430" y="97"/>
                      </a:lnTo>
                      <a:lnTo>
                        <a:pt x="5437" y="97"/>
                      </a:lnTo>
                      <a:lnTo>
                        <a:pt x="5444" y="98"/>
                      </a:lnTo>
                      <a:lnTo>
                        <a:pt x="5450" y="98"/>
                      </a:lnTo>
                      <a:lnTo>
                        <a:pt x="5457" y="98"/>
                      </a:lnTo>
                      <a:lnTo>
                        <a:pt x="5464" y="99"/>
                      </a:lnTo>
                      <a:lnTo>
                        <a:pt x="5471" y="99"/>
                      </a:lnTo>
                      <a:lnTo>
                        <a:pt x="5478" y="101"/>
                      </a:lnTo>
                      <a:lnTo>
                        <a:pt x="5483" y="101"/>
                      </a:lnTo>
                      <a:lnTo>
                        <a:pt x="5490" y="101"/>
                      </a:lnTo>
                      <a:lnTo>
                        <a:pt x="5497" y="102"/>
                      </a:lnTo>
                      <a:lnTo>
                        <a:pt x="5503" y="102"/>
                      </a:lnTo>
                      <a:lnTo>
                        <a:pt x="5510" y="102"/>
                      </a:lnTo>
                      <a:lnTo>
                        <a:pt x="5517" y="103"/>
                      </a:lnTo>
                      <a:lnTo>
                        <a:pt x="5523" y="103"/>
                      </a:lnTo>
                      <a:lnTo>
                        <a:pt x="5530" y="103"/>
                      </a:lnTo>
                      <a:lnTo>
                        <a:pt x="5536" y="104"/>
                      </a:lnTo>
                      <a:lnTo>
                        <a:pt x="5542" y="104"/>
                      </a:lnTo>
                      <a:lnTo>
                        <a:pt x="5549" y="104"/>
                      </a:lnTo>
                      <a:lnTo>
                        <a:pt x="5556" y="105"/>
                      </a:lnTo>
                      <a:lnTo>
                        <a:pt x="5562" y="105"/>
                      </a:lnTo>
                      <a:lnTo>
                        <a:pt x="5569" y="105"/>
                      </a:lnTo>
                      <a:lnTo>
                        <a:pt x="5574" y="106"/>
                      </a:lnTo>
                      <a:lnTo>
                        <a:pt x="5581" y="106"/>
                      </a:lnTo>
                      <a:lnTo>
                        <a:pt x="5587" y="106"/>
                      </a:lnTo>
                      <a:lnTo>
                        <a:pt x="5594" y="108"/>
                      </a:lnTo>
                      <a:lnTo>
                        <a:pt x="5600" y="108"/>
                      </a:lnTo>
                      <a:lnTo>
                        <a:pt x="5607" y="108"/>
                      </a:lnTo>
                      <a:lnTo>
                        <a:pt x="5612" y="109"/>
                      </a:lnTo>
                      <a:lnTo>
                        <a:pt x="5618" y="109"/>
                      </a:lnTo>
                      <a:lnTo>
                        <a:pt x="5625" y="109"/>
                      </a:lnTo>
                      <a:lnTo>
                        <a:pt x="5631" y="109"/>
                      </a:lnTo>
                      <a:lnTo>
                        <a:pt x="5638" y="110"/>
                      </a:lnTo>
                      <a:lnTo>
                        <a:pt x="5644" y="110"/>
                      </a:lnTo>
                      <a:lnTo>
                        <a:pt x="5649" y="110"/>
                      </a:lnTo>
                      <a:lnTo>
                        <a:pt x="5655" y="110"/>
                      </a:lnTo>
                      <a:lnTo>
                        <a:pt x="5662" y="111"/>
                      </a:lnTo>
                      <a:lnTo>
                        <a:pt x="5668" y="111"/>
                      </a:lnTo>
                      <a:lnTo>
                        <a:pt x="5674" y="111"/>
                      </a:lnTo>
                      <a:lnTo>
                        <a:pt x="5680" y="111"/>
                      </a:lnTo>
                      <a:lnTo>
                        <a:pt x="5686" y="112"/>
                      </a:lnTo>
                      <a:lnTo>
                        <a:pt x="5692" y="112"/>
                      </a:lnTo>
                      <a:lnTo>
                        <a:pt x="5698" y="112"/>
                      </a:lnTo>
                      <a:lnTo>
                        <a:pt x="5704" y="112"/>
                      </a:lnTo>
                      <a:lnTo>
                        <a:pt x="5709" y="112"/>
                      </a:lnTo>
                      <a:lnTo>
                        <a:pt x="5716" y="113"/>
                      </a:lnTo>
                      <a:lnTo>
                        <a:pt x="5722" y="113"/>
                      </a:lnTo>
                      <a:lnTo>
                        <a:pt x="5728" y="113"/>
                      </a:lnTo>
                      <a:lnTo>
                        <a:pt x="5733" y="113"/>
                      </a:lnTo>
                      <a:lnTo>
                        <a:pt x="5739" y="113"/>
                      </a:lnTo>
                      <a:lnTo>
                        <a:pt x="5745" y="114"/>
                      </a:lnTo>
                      <a:lnTo>
                        <a:pt x="5751" y="114"/>
                      </a:lnTo>
                      <a:lnTo>
                        <a:pt x="5757" y="114"/>
                      </a:lnTo>
                      <a:lnTo>
                        <a:pt x="5762" y="114"/>
                      </a:lnTo>
                      <a:lnTo>
                        <a:pt x="5768" y="114"/>
                      </a:lnTo>
                      <a:lnTo>
                        <a:pt x="5774" y="114"/>
                      </a:lnTo>
                      <a:lnTo>
                        <a:pt x="5780" y="116"/>
                      </a:lnTo>
                      <a:lnTo>
                        <a:pt x="5784" y="116"/>
                      </a:lnTo>
                      <a:lnTo>
                        <a:pt x="5790" y="116"/>
                      </a:lnTo>
                      <a:lnTo>
                        <a:pt x="5796" y="116"/>
                      </a:lnTo>
                      <a:lnTo>
                        <a:pt x="5801" y="116"/>
                      </a:lnTo>
                      <a:lnTo>
                        <a:pt x="5807" y="116"/>
                      </a:lnTo>
                      <a:lnTo>
                        <a:pt x="5813" y="116"/>
                      </a:lnTo>
                      <a:lnTo>
                        <a:pt x="5818" y="116"/>
                      </a:lnTo>
                      <a:lnTo>
                        <a:pt x="5823" y="116"/>
                      </a:lnTo>
                      <a:lnTo>
                        <a:pt x="5829" y="116"/>
                      </a:lnTo>
                      <a:lnTo>
                        <a:pt x="5834" y="117"/>
                      </a:lnTo>
                      <a:lnTo>
                        <a:pt x="5839" y="117"/>
                      </a:lnTo>
                      <a:lnTo>
                        <a:pt x="5845" y="117"/>
                      </a:lnTo>
                      <a:lnTo>
                        <a:pt x="5850" y="117"/>
                      </a:lnTo>
                      <a:lnTo>
                        <a:pt x="5856" y="117"/>
                      </a:lnTo>
                      <a:lnTo>
                        <a:pt x="5861" y="117"/>
                      </a:lnTo>
                      <a:lnTo>
                        <a:pt x="5866" y="117"/>
                      </a:lnTo>
                      <a:lnTo>
                        <a:pt x="5872" y="117"/>
                      </a:lnTo>
                      <a:lnTo>
                        <a:pt x="5876" y="117"/>
                      </a:lnTo>
                      <a:lnTo>
                        <a:pt x="5882" y="117"/>
                      </a:lnTo>
                      <a:lnTo>
                        <a:pt x="5887" y="117"/>
                      </a:lnTo>
                      <a:lnTo>
                        <a:pt x="5892" y="117"/>
                      </a:lnTo>
                      <a:lnTo>
                        <a:pt x="5897" y="117"/>
                      </a:lnTo>
                      <a:lnTo>
                        <a:pt x="5903" y="117"/>
                      </a:lnTo>
                      <a:lnTo>
                        <a:pt x="5907" y="117"/>
                      </a:lnTo>
                      <a:lnTo>
                        <a:pt x="5912" y="117"/>
                      </a:lnTo>
                      <a:lnTo>
                        <a:pt x="5918" y="117"/>
                      </a:lnTo>
                      <a:lnTo>
                        <a:pt x="5922" y="117"/>
                      </a:lnTo>
                      <a:lnTo>
                        <a:pt x="5927" y="117"/>
                      </a:lnTo>
                      <a:lnTo>
                        <a:pt x="5933" y="116"/>
                      </a:lnTo>
                      <a:lnTo>
                        <a:pt x="5937" y="116"/>
                      </a:lnTo>
                      <a:lnTo>
                        <a:pt x="5942" y="116"/>
                      </a:lnTo>
                      <a:lnTo>
                        <a:pt x="5947" y="116"/>
                      </a:lnTo>
                      <a:lnTo>
                        <a:pt x="5952" y="116"/>
                      </a:lnTo>
                      <a:lnTo>
                        <a:pt x="5957" y="116"/>
                      </a:lnTo>
                      <a:lnTo>
                        <a:pt x="5962" y="116"/>
                      </a:lnTo>
                      <a:lnTo>
                        <a:pt x="5966" y="116"/>
                      </a:lnTo>
                      <a:lnTo>
                        <a:pt x="5971" y="114"/>
                      </a:lnTo>
                      <a:lnTo>
                        <a:pt x="5975" y="114"/>
                      </a:lnTo>
                      <a:lnTo>
                        <a:pt x="5980" y="114"/>
                      </a:lnTo>
                      <a:lnTo>
                        <a:pt x="5985" y="114"/>
                      </a:lnTo>
                      <a:lnTo>
                        <a:pt x="5989" y="114"/>
                      </a:lnTo>
                      <a:lnTo>
                        <a:pt x="5994" y="114"/>
                      </a:lnTo>
                      <a:lnTo>
                        <a:pt x="5998" y="113"/>
                      </a:lnTo>
                      <a:lnTo>
                        <a:pt x="6003" y="113"/>
                      </a:lnTo>
                      <a:lnTo>
                        <a:pt x="6008" y="113"/>
                      </a:lnTo>
                      <a:lnTo>
                        <a:pt x="6012" y="113"/>
                      </a:lnTo>
                      <a:lnTo>
                        <a:pt x="6017" y="113"/>
                      </a:lnTo>
                      <a:lnTo>
                        <a:pt x="6022" y="112"/>
                      </a:lnTo>
                      <a:lnTo>
                        <a:pt x="6025" y="112"/>
                      </a:lnTo>
                      <a:lnTo>
                        <a:pt x="6030" y="112"/>
                      </a:lnTo>
                      <a:lnTo>
                        <a:pt x="6034" y="111"/>
                      </a:lnTo>
                      <a:lnTo>
                        <a:pt x="6039" y="111"/>
                      </a:lnTo>
                      <a:lnTo>
                        <a:pt x="6043" y="111"/>
                      </a:lnTo>
                      <a:lnTo>
                        <a:pt x="6047" y="111"/>
                      </a:lnTo>
                      <a:lnTo>
                        <a:pt x="6051" y="110"/>
                      </a:lnTo>
                      <a:lnTo>
                        <a:pt x="6056" y="110"/>
                      </a:lnTo>
                      <a:lnTo>
                        <a:pt x="6060" y="110"/>
                      </a:lnTo>
                      <a:lnTo>
                        <a:pt x="6064" y="109"/>
                      </a:lnTo>
                      <a:lnTo>
                        <a:pt x="6068" y="109"/>
                      </a:lnTo>
                      <a:lnTo>
                        <a:pt x="6072" y="108"/>
                      </a:lnTo>
                      <a:lnTo>
                        <a:pt x="6076" y="108"/>
                      </a:lnTo>
                      <a:lnTo>
                        <a:pt x="6080" y="108"/>
                      </a:lnTo>
                      <a:lnTo>
                        <a:pt x="6084" y="106"/>
                      </a:lnTo>
                      <a:lnTo>
                        <a:pt x="6088" y="106"/>
                      </a:lnTo>
                      <a:lnTo>
                        <a:pt x="6092" y="105"/>
                      </a:lnTo>
                      <a:lnTo>
                        <a:pt x="6096" y="105"/>
                      </a:lnTo>
                      <a:lnTo>
                        <a:pt x="6100" y="105"/>
                      </a:lnTo>
                      <a:lnTo>
                        <a:pt x="6103" y="10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57375" name="Freeform 11"/>
                <p:cNvSpPr>
                  <a:spLocks noChangeArrowheads="1"/>
                </p:cNvSpPr>
                <p:nvPr/>
              </p:nvSpPr>
              <p:spPr bwMode="auto">
                <a:xfrm>
                  <a:off x="2638" y="2997"/>
                  <a:ext cx="264" cy="83"/>
                </a:xfrm>
                <a:custGeom>
                  <a:avLst/>
                  <a:gdLst>
                    <a:gd name="T0" fmla="*/ 0 w 2362"/>
                    <a:gd name="T1" fmla="*/ 0 h 633"/>
                    <a:gd name="T2" fmla="*/ 0 w 2362"/>
                    <a:gd name="T3" fmla="*/ 0 h 633"/>
                    <a:gd name="T4" fmla="*/ 0 w 2362"/>
                    <a:gd name="T5" fmla="*/ 0 h 633"/>
                    <a:gd name="T6" fmla="*/ 0 w 2362"/>
                    <a:gd name="T7" fmla="*/ 0 h 633"/>
                    <a:gd name="T8" fmla="*/ 0 w 2362"/>
                    <a:gd name="T9" fmla="*/ 0 h 633"/>
                    <a:gd name="T10" fmla="*/ 0 w 2362"/>
                    <a:gd name="T11" fmla="*/ 0 h 633"/>
                    <a:gd name="T12" fmla="*/ 0 w 2362"/>
                    <a:gd name="T13" fmla="*/ 0 h 633"/>
                    <a:gd name="T14" fmla="*/ 0 w 2362"/>
                    <a:gd name="T15" fmla="*/ 0 h 633"/>
                    <a:gd name="T16" fmla="*/ 0 w 2362"/>
                    <a:gd name="T17" fmla="*/ 0 h 633"/>
                    <a:gd name="T18" fmla="*/ 0 w 2362"/>
                    <a:gd name="T19" fmla="*/ 0 h 633"/>
                    <a:gd name="T20" fmla="*/ 0 w 2362"/>
                    <a:gd name="T21" fmla="*/ 0 h 633"/>
                    <a:gd name="T22" fmla="*/ 0 w 2362"/>
                    <a:gd name="T23" fmla="*/ 0 h 633"/>
                    <a:gd name="T24" fmla="*/ 0 w 2362"/>
                    <a:gd name="T25" fmla="*/ 0 h 633"/>
                    <a:gd name="T26" fmla="*/ 0 w 2362"/>
                    <a:gd name="T27" fmla="*/ 0 h 633"/>
                    <a:gd name="T28" fmla="*/ 0 w 2362"/>
                    <a:gd name="T29" fmla="*/ 0 h 633"/>
                    <a:gd name="T30" fmla="*/ 0 w 2362"/>
                    <a:gd name="T31" fmla="*/ 0 h 633"/>
                    <a:gd name="T32" fmla="*/ 0 w 2362"/>
                    <a:gd name="T33" fmla="*/ 0 h 633"/>
                    <a:gd name="T34" fmla="*/ 0 w 2362"/>
                    <a:gd name="T35" fmla="*/ 0 h 633"/>
                    <a:gd name="T36" fmla="*/ 0 w 2362"/>
                    <a:gd name="T37" fmla="*/ 0 h 633"/>
                    <a:gd name="T38" fmla="*/ 0 w 2362"/>
                    <a:gd name="T39" fmla="*/ 0 h 633"/>
                    <a:gd name="T40" fmla="*/ 0 w 2362"/>
                    <a:gd name="T41" fmla="*/ 0 h 633"/>
                    <a:gd name="T42" fmla="*/ 0 w 2362"/>
                    <a:gd name="T43" fmla="*/ 0 h 633"/>
                    <a:gd name="T44" fmla="*/ 0 w 2362"/>
                    <a:gd name="T45" fmla="*/ 0 h 633"/>
                    <a:gd name="T46" fmla="*/ 0 w 2362"/>
                    <a:gd name="T47" fmla="*/ 0 h 633"/>
                    <a:gd name="T48" fmla="*/ 0 w 2362"/>
                    <a:gd name="T49" fmla="*/ 0 h 633"/>
                    <a:gd name="T50" fmla="*/ 0 w 2362"/>
                    <a:gd name="T51" fmla="*/ 0 h 633"/>
                    <a:gd name="T52" fmla="*/ 0 w 2362"/>
                    <a:gd name="T53" fmla="*/ 0 h 633"/>
                    <a:gd name="T54" fmla="*/ 0 w 2362"/>
                    <a:gd name="T55" fmla="*/ 0 h 633"/>
                    <a:gd name="T56" fmla="*/ 0 w 2362"/>
                    <a:gd name="T57" fmla="*/ 0 h 633"/>
                    <a:gd name="T58" fmla="*/ 0 w 2362"/>
                    <a:gd name="T59" fmla="*/ 0 h 633"/>
                    <a:gd name="T60" fmla="*/ 0 w 2362"/>
                    <a:gd name="T61" fmla="*/ 0 h 633"/>
                    <a:gd name="T62" fmla="*/ 0 w 2362"/>
                    <a:gd name="T63" fmla="*/ 0 h 633"/>
                    <a:gd name="T64" fmla="*/ 0 w 2362"/>
                    <a:gd name="T65" fmla="*/ 0 h 633"/>
                    <a:gd name="T66" fmla="*/ 0 w 2362"/>
                    <a:gd name="T67" fmla="*/ 0 h 633"/>
                    <a:gd name="T68" fmla="*/ 0 w 2362"/>
                    <a:gd name="T69" fmla="*/ 0 h 633"/>
                    <a:gd name="T70" fmla="*/ 0 w 2362"/>
                    <a:gd name="T71" fmla="*/ 0 h 633"/>
                    <a:gd name="T72" fmla="*/ 0 w 2362"/>
                    <a:gd name="T73" fmla="*/ 0 h 633"/>
                    <a:gd name="T74" fmla="*/ 0 w 2362"/>
                    <a:gd name="T75" fmla="*/ 0 h 633"/>
                    <a:gd name="T76" fmla="*/ 0 w 2362"/>
                    <a:gd name="T77" fmla="*/ 0 h 633"/>
                    <a:gd name="T78" fmla="*/ 0 w 2362"/>
                    <a:gd name="T79" fmla="*/ 0 h 633"/>
                    <a:gd name="T80" fmla="*/ 0 w 2362"/>
                    <a:gd name="T81" fmla="*/ 0 h 633"/>
                    <a:gd name="T82" fmla="*/ 0 w 2362"/>
                    <a:gd name="T83" fmla="*/ 0 h 633"/>
                    <a:gd name="T84" fmla="*/ 0 w 2362"/>
                    <a:gd name="T85" fmla="*/ 0 h 633"/>
                    <a:gd name="T86" fmla="*/ 0 w 2362"/>
                    <a:gd name="T87" fmla="*/ 0 h 633"/>
                    <a:gd name="T88" fmla="*/ 0 w 2362"/>
                    <a:gd name="T89" fmla="*/ 0 h 633"/>
                    <a:gd name="T90" fmla="*/ 0 w 2362"/>
                    <a:gd name="T91" fmla="*/ 0 h 633"/>
                    <a:gd name="T92" fmla="*/ 0 w 2362"/>
                    <a:gd name="T93" fmla="*/ 0 h 633"/>
                    <a:gd name="T94" fmla="*/ 0 w 2362"/>
                    <a:gd name="T95" fmla="*/ 0 h 633"/>
                    <a:gd name="T96" fmla="*/ 0 w 2362"/>
                    <a:gd name="T97" fmla="*/ 0 h 633"/>
                    <a:gd name="T98" fmla="*/ 0 w 2362"/>
                    <a:gd name="T99" fmla="*/ 0 h 633"/>
                    <a:gd name="T100" fmla="*/ 0 w 2362"/>
                    <a:gd name="T101" fmla="*/ 0 h 633"/>
                    <a:gd name="T102" fmla="*/ 0 w 2362"/>
                    <a:gd name="T103" fmla="*/ 0 h 633"/>
                    <a:gd name="T104" fmla="*/ 0 w 2362"/>
                    <a:gd name="T105" fmla="*/ 0 h 633"/>
                    <a:gd name="T106" fmla="*/ 0 w 2362"/>
                    <a:gd name="T107" fmla="*/ 0 h 633"/>
                    <a:gd name="T108" fmla="*/ 0 w 2362"/>
                    <a:gd name="T109" fmla="*/ 0 h 633"/>
                    <a:gd name="T110" fmla="*/ 0 w 2362"/>
                    <a:gd name="T111" fmla="*/ 0 h 633"/>
                    <a:gd name="T112" fmla="*/ 0 w 2362"/>
                    <a:gd name="T113" fmla="*/ 0 h 633"/>
                    <a:gd name="T114" fmla="*/ 0 w 2362"/>
                    <a:gd name="T115" fmla="*/ 0 h 633"/>
                    <a:gd name="T116" fmla="*/ 0 w 2362"/>
                    <a:gd name="T117" fmla="*/ 0 h 633"/>
                    <a:gd name="T118" fmla="*/ 0 w 2362"/>
                    <a:gd name="T119" fmla="*/ 0 h 633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w 2362"/>
                    <a:gd name="T181" fmla="*/ 0 h 633"/>
                    <a:gd name="T182" fmla="*/ 2362 w 2362"/>
                    <a:gd name="T183" fmla="*/ 633 h 633"/>
                  </a:gdLst>
                  <a:ahLst/>
                  <a:cxnLst>
                    <a:cxn ang="T120">
                      <a:pos x="T0" y="T1"/>
                    </a:cxn>
                    <a:cxn ang="T121">
                      <a:pos x="T2" y="T3"/>
                    </a:cxn>
                    <a:cxn ang="T122">
                      <a:pos x="T4" y="T5"/>
                    </a:cxn>
                    <a:cxn ang="T123">
                      <a:pos x="T6" y="T7"/>
                    </a:cxn>
                    <a:cxn ang="T124">
                      <a:pos x="T8" y="T9"/>
                    </a:cxn>
                    <a:cxn ang="T125">
                      <a:pos x="T10" y="T11"/>
                    </a:cxn>
                    <a:cxn ang="T126">
                      <a:pos x="T12" y="T13"/>
                    </a:cxn>
                    <a:cxn ang="T127">
                      <a:pos x="T14" y="T15"/>
                    </a:cxn>
                    <a:cxn ang="T128">
                      <a:pos x="T16" y="T17"/>
                    </a:cxn>
                    <a:cxn ang="T129">
                      <a:pos x="T18" y="T19"/>
                    </a:cxn>
                    <a:cxn ang="T130">
                      <a:pos x="T20" y="T21"/>
                    </a:cxn>
                    <a:cxn ang="T131">
                      <a:pos x="T22" y="T23"/>
                    </a:cxn>
                    <a:cxn ang="T132">
                      <a:pos x="T24" y="T25"/>
                    </a:cxn>
                    <a:cxn ang="T133">
                      <a:pos x="T26" y="T27"/>
                    </a:cxn>
                    <a:cxn ang="T134">
                      <a:pos x="T28" y="T29"/>
                    </a:cxn>
                    <a:cxn ang="T135">
                      <a:pos x="T30" y="T31"/>
                    </a:cxn>
                    <a:cxn ang="T136">
                      <a:pos x="T32" y="T33"/>
                    </a:cxn>
                    <a:cxn ang="T137">
                      <a:pos x="T34" y="T35"/>
                    </a:cxn>
                    <a:cxn ang="T138">
                      <a:pos x="T36" y="T37"/>
                    </a:cxn>
                    <a:cxn ang="T139">
                      <a:pos x="T38" y="T39"/>
                    </a:cxn>
                    <a:cxn ang="T140">
                      <a:pos x="T40" y="T41"/>
                    </a:cxn>
                    <a:cxn ang="T141">
                      <a:pos x="T42" y="T43"/>
                    </a:cxn>
                    <a:cxn ang="T142">
                      <a:pos x="T44" y="T45"/>
                    </a:cxn>
                    <a:cxn ang="T143">
                      <a:pos x="T46" y="T47"/>
                    </a:cxn>
                    <a:cxn ang="T144">
                      <a:pos x="T48" y="T49"/>
                    </a:cxn>
                    <a:cxn ang="T145">
                      <a:pos x="T50" y="T51"/>
                    </a:cxn>
                    <a:cxn ang="T146">
                      <a:pos x="T52" y="T53"/>
                    </a:cxn>
                    <a:cxn ang="T147">
                      <a:pos x="T54" y="T55"/>
                    </a:cxn>
                    <a:cxn ang="T148">
                      <a:pos x="T56" y="T57"/>
                    </a:cxn>
                    <a:cxn ang="T149">
                      <a:pos x="T58" y="T59"/>
                    </a:cxn>
                    <a:cxn ang="T150">
                      <a:pos x="T60" y="T61"/>
                    </a:cxn>
                    <a:cxn ang="T151">
                      <a:pos x="T62" y="T63"/>
                    </a:cxn>
                    <a:cxn ang="T152">
                      <a:pos x="T64" y="T65"/>
                    </a:cxn>
                    <a:cxn ang="T153">
                      <a:pos x="T66" y="T67"/>
                    </a:cxn>
                    <a:cxn ang="T154">
                      <a:pos x="T68" y="T69"/>
                    </a:cxn>
                    <a:cxn ang="T155">
                      <a:pos x="T70" y="T71"/>
                    </a:cxn>
                    <a:cxn ang="T156">
                      <a:pos x="T72" y="T73"/>
                    </a:cxn>
                    <a:cxn ang="T157">
                      <a:pos x="T74" y="T75"/>
                    </a:cxn>
                    <a:cxn ang="T158">
                      <a:pos x="T76" y="T77"/>
                    </a:cxn>
                    <a:cxn ang="T159">
                      <a:pos x="T78" y="T79"/>
                    </a:cxn>
                    <a:cxn ang="T160">
                      <a:pos x="T80" y="T81"/>
                    </a:cxn>
                    <a:cxn ang="T161">
                      <a:pos x="T82" y="T83"/>
                    </a:cxn>
                    <a:cxn ang="T162">
                      <a:pos x="T84" y="T85"/>
                    </a:cxn>
                    <a:cxn ang="T163">
                      <a:pos x="T86" y="T87"/>
                    </a:cxn>
                    <a:cxn ang="T164">
                      <a:pos x="T88" y="T89"/>
                    </a:cxn>
                    <a:cxn ang="T165">
                      <a:pos x="T90" y="T91"/>
                    </a:cxn>
                    <a:cxn ang="T166">
                      <a:pos x="T92" y="T93"/>
                    </a:cxn>
                    <a:cxn ang="T167">
                      <a:pos x="T94" y="T95"/>
                    </a:cxn>
                    <a:cxn ang="T168">
                      <a:pos x="T96" y="T97"/>
                    </a:cxn>
                    <a:cxn ang="T169">
                      <a:pos x="T98" y="T99"/>
                    </a:cxn>
                    <a:cxn ang="T170">
                      <a:pos x="T100" y="T101"/>
                    </a:cxn>
                    <a:cxn ang="T171">
                      <a:pos x="T102" y="T103"/>
                    </a:cxn>
                    <a:cxn ang="T172">
                      <a:pos x="T104" y="T105"/>
                    </a:cxn>
                    <a:cxn ang="T173">
                      <a:pos x="T106" y="T107"/>
                    </a:cxn>
                    <a:cxn ang="T174">
                      <a:pos x="T108" y="T109"/>
                    </a:cxn>
                    <a:cxn ang="T175">
                      <a:pos x="T110" y="T111"/>
                    </a:cxn>
                    <a:cxn ang="T176">
                      <a:pos x="T112" y="T113"/>
                    </a:cxn>
                    <a:cxn ang="T177">
                      <a:pos x="T114" y="T115"/>
                    </a:cxn>
                    <a:cxn ang="T178">
                      <a:pos x="T116" y="T117"/>
                    </a:cxn>
                    <a:cxn ang="T179">
                      <a:pos x="T118" y="T119"/>
                    </a:cxn>
                  </a:cxnLst>
                  <a:rect l="T180" t="T181" r="T182" b="T183"/>
                  <a:pathLst>
                    <a:path w="2362" h="633">
                      <a:moveTo>
                        <a:pt x="2325" y="275"/>
                      </a:moveTo>
                      <a:lnTo>
                        <a:pt x="2297" y="278"/>
                      </a:lnTo>
                      <a:lnTo>
                        <a:pt x="2270" y="278"/>
                      </a:lnTo>
                      <a:lnTo>
                        <a:pt x="2242" y="277"/>
                      </a:lnTo>
                      <a:lnTo>
                        <a:pt x="2213" y="274"/>
                      </a:lnTo>
                      <a:lnTo>
                        <a:pt x="2186" y="269"/>
                      </a:lnTo>
                      <a:lnTo>
                        <a:pt x="2158" y="264"/>
                      </a:lnTo>
                      <a:lnTo>
                        <a:pt x="2129" y="258"/>
                      </a:lnTo>
                      <a:lnTo>
                        <a:pt x="2101" y="250"/>
                      </a:lnTo>
                      <a:lnTo>
                        <a:pt x="2074" y="241"/>
                      </a:lnTo>
                      <a:lnTo>
                        <a:pt x="2046" y="232"/>
                      </a:lnTo>
                      <a:lnTo>
                        <a:pt x="2020" y="222"/>
                      </a:lnTo>
                      <a:lnTo>
                        <a:pt x="1993" y="212"/>
                      </a:lnTo>
                      <a:lnTo>
                        <a:pt x="1942" y="189"/>
                      </a:lnTo>
                      <a:lnTo>
                        <a:pt x="1917" y="177"/>
                      </a:lnTo>
                      <a:lnTo>
                        <a:pt x="1893" y="164"/>
                      </a:lnTo>
                      <a:lnTo>
                        <a:pt x="1847" y="140"/>
                      </a:lnTo>
                      <a:lnTo>
                        <a:pt x="1803" y="117"/>
                      </a:lnTo>
                      <a:lnTo>
                        <a:pt x="1763" y="94"/>
                      </a:lnTo>
                      <a:lnTo>
                        <a:pt x="1725" y="73"/>
                      </a:lnTo>
                      <a:lnTo>
                        <a:pt x="1706" y="64"/>
                      </a:lnTo>
                      <a:lnTo>
                        <a:pt x="1689" y="55"/>
                      </a:lnTo>
                      <a:lnTo>
                        <a:pt x="1672" y="46"/>
                      </a:lnTo>
                      <a:lnTo>
                        <a:pt x="1654" y="38"/>
                      </a:lnTo>
                      <a:lnTo>
                        <a:pt x="1638" y="31"/>
                      </a:lnTo>
                      <a:lnTo>
                        <a:pt x="1623" y="25"/>
                      </a:lnTo>
                      <a:lnTo>
                        <a:pt x="1608" y="19"/>
                      </a:lnTo>
                      <a:lnTo>
                        <a:pt x="1593" y="15"/>
                      </a:lnTo>
                      <a:lnTo>
                        <a:pt x="1571" y="10"/>
                      </a:lnTo>
                      <a:lnTo>
                        <a:pt x="1549" y="5"/>
                      </a:lnTo>
                      <a:lnTo>
                        <a:pt x="1525" y="3"/>
                      </a:lnTo>
                      <a:lnTo>
                        <a:pt x="1501" y="1"/>
                      </a:lnTo>
                      <a:lnTo>
                        <a:pt x="1475" y="0"/>
                      </a:lnTo>
                      <a:lnTo>
                        <a:pt x="1448" y="0"/>
                      </a:lnTo>
                      <a:lnTo>
                        <a:pt x="1420" y="0"/>
                      </a:lnTo>
                      <a:lnTo>
                        <a:pt x="1393" y="2"/>
                      </a:lnTo>
                      <a:lnTo>
                        <a:pt x="1363" y="4"/>
                      </a:lnTo>
                      <a:lnTo>
                        <a:pt x="1333" y="8"/>
                      </a:lnTo>
                      <a:lnTo>
                        <a:pt x="1303" y="11"/>
                      </a:lnTo>
                      <a:lnTo>
                        <a:pt x="1271" y="17"/>
                      </a:lnTo>
                      <a:lnTo>
                        <a:pt x="1238" y="23"/>
                      </a:lnTo>
                      <a:lnTo>
                        <a:pt x="1205" y="28"/>
                      </a:lnTo>
                      <a:lnTo>
                        <a:pt x="1172" y="37"/>
                      </a:lnTo>
                      <a:lnTo>
                        <a:pt x="1137" y="45"/>
                      </a:lnTo>
                      <a:lnTo>
                        <a:pt x="1102" y="53"/>
                      </a:lnTo>
                      <a:lnTo>
                        <a:pt x="1068" y="62"/>
                      </a:lnTo>
                      <a:lnTo>
                        <a:pt x="1032" y="72"/>
                      </a:lnTo>
                      <a:lnTo>
                        <a:pt x="995" y="84"/>
                      </a:lnTo>
                      <a:lnTo>
                        <a:pt x="923" y="108"/>
                      </a:lnTo>
                      <a:lnTo>
                        <a:pt x="849" y="134"/>
                      </a:lnTo>
                      <a:lnTo>
                        <a:pt x="778" y="163"/>
                      </a:lnTo>
                      <a:lnTo>
                        <a:pt x="743" y="179"/>
                      </a:lnTo>
                      <a:lnTo>
                        <a:pt x="708" y="194"/>
                      </a:lnTo>
                      <a:lnTo>
                        <a:pt x="676" y="212"/>
                      </a:lnTo>
                      <a:lnTo>
                        <a:pt x="644" y="228"/>
                      </a:lnTo>
                      <a:lnTo>
                        <a:pt x="613" y="245"/>
                      </a:lnTo>
                      <a:lnTo>
                        <a:pt x="584" y="263"/>
                      </a:lnTo>
                      <a:lnTo>
                        <a:pt x="607" y="260"/>
                      </a:lnTo>
                      <a:lnTo>
                        <a:pt x="629" y="258"/>
                      </a:lnTo>
                      <a:lnTo>
                        <a:pt x="647" y="255"/>
                      </a:lnTo>
                      <a:lnTo>
                        <a:pt x="663" y="254"/>
                      </a:lnTo>
                      <a:lnTo>
                        <a:pt x="677" y="253"/>
                      </a:lnTo>
                      <a:lnTo>
                        <a:pt x="690" y="252"/>
                      </a:lnTo>
                      <a:lnTo>
                        <a:pt x="700" y="252"/>
                      </a:lnTo>
                      <a:lnTo>
                        <a:pt x="708" y="252"/>
                      </a:lnTo>
                      <a:lnTo>
                        <a:pt x="714" y="253"/>
                      </a:lnTo>
                      <a:lnTo>
                        <a:pt x="719" y="253"/>
                      </a:lnTo>
                      <a:lnTo>
                        <a:pt x="722" y="255"/>
                      </a:lnTo>
                      <a:lnTo>
                        <a:pt x="723" y="256"/>
                      </a:lnTo>
                      <a:lnTo>
                        <a:pt x="723" y="259"/>
                      </a:lnTo>
                      <a:lnTo>
                        <a:pt x="721" y="261"/>
                      </a:lnTo>
                      <a:lnTo>
                        <a:pt x="719" y="263"/>
                      </a:lnTo>
                      <a:lnTo>
                        <a:pt x="714" y="267"/>
                      </a:lnTo>
                      <a:lnTo>
                        <a:pt x="708" y="270"/>
                      </a:lnTo>
                      <a:lnTo>
                        <a:pt x="701" y="274"/>
                      </a:lnTo>
                      <a:lnTo>
                        <a:pt x="693" y="277"/>
                      </a:lnTo>
                      <a:lnTo>
                        <a:pt x="683" y="282"/>
                      </a:lnTo>
                      <a:lnTo>
                        <a:pt x="673" y="286"/>
                      </a:lnTo>
                      <a:lnTo>
                        <a:pt x="661" y="291"/>
                      </a:lnTo>
                      <a:lnTo>
                        <a:pt x="648" y="296"/>
                      </a:lnTo>
                      <a:lnTo>
                        <a:pt x="635" y="301"/>
                      </a:lnTo>
                      <a:lnTo>
                        <a:pt x="620" y="307"/>
                      </a:lnTo>
                      <a:lnTo>
                        <a:pt x="604" y="313"/>
                      </a:lnTo>
                      <a:lnTo>
                        <a:pt x="587" y="319"/>
                      </a:lnTo>
                      <a:lnTo>
                        <a:pt x="570" y="324"/>
                      </a:lnTo>
                      <a:lnTo>
                        <a:pt x="552" y="331"/>
                      </a:lnTo>
                      <a:lnTo>
                        <a:pt x="533" y="337"/>
                      </a:lnTo>
                      <a:lnTo>
                        <a:pt x="493" y="351"/>
                      </a:lnTo>
                      <a:lnTo>
                        <a:pt x="451" y="365"/>
                      </a:lnTo>
                      <a:lnTo>
                        <a:pt x="408" y="380"/>
                      </a:lnTo>
                      <a:lnTo>
                        <a:pt x="363" y="395"/>
                      </a:lnTo>
                      <a:lnTo>
                        <a:pt x="318" y="410"/>
                      </a:lnTo>
                      <a:lnTo>
                        <a:pt x="273" y="426"/>
                      </a:lnTo>
                      <a:lnTo>
                        <a:pt x="228" y="441"/>
                      </a:lnTo>
                      <a:lnTo>
                        <a:pt x="185" y="456"/>
                      </a:lnTo>
                      <a:lnTo>
                        <a:pt x="145" y="471"/>
                      </a:lnTo>
                      <a:lnTo>
                        <a:pt x="125" y="477"/>
                      </a:lnTo>
                      <a:lnTo>
                        <a:pt x="107" y="484"/>
                      </a:lnTo>
                      <a:lnTo>
                        <a:pt x="90" y="491"/>
                      </a:lnTo>
                      <a:lnTo>
                        <a:pt x="74" y="497"/>
                      </a:lnTo>
                      <a:lnTo>
                        <a:pt x="59" y="504"/>
                      </a:lnTo>
                      <a:lnTo>
                        <a:pt x="46" y="510"/>
                      </a:lnTo>
                      <a:lnTo>
                        <a:pt x="33" y="515"/>
                      </a:lnTo>
                      <a:lnTo>
                        <a:pt x="23" y="520"/>
                      </a:lnTo>
                      <a:lnTo>
                        <a:pt x="15" y="525"/>
                      </a:lnTo>
                      <a:lnTo>
                        <a:pt x="8" y="529"/>
                      </a:lnTo>
                      <a:lnTo>
                        <a:pt x="3" y="533"/>
                      </a:lnTo>
                      <a:lnTo>
                        <a:pt x="0" y="536"/>
                      </a:lnTo>
                      <a:lnTo>
                        <a:pt x="0" y="538"/>
                      </a:lnTo>
                      <a:lnTo>
                        <a:pt x="1" y="541"/>
                      </a:lnTo>
                      <a:lnTo>
                        <a:pt x="6" y="543"/>
                      </a:lnTo>
                      <a:lnTo>
                        <a:pt x="12" y="544"/>
                      </a:lnTo>
                      <a:lnTo>
                        <a:pt x="44" y="547"/>
                      </a:lnTo>
                      <a:lnTo>
                        <a:pt x="77" y="548"/>
                      </a:lnTo>
                      <a:lnTo>
                        <a:pt x="112" y="550"/>
                      </a:lnTo>
                      <a:lnTo>
                        <a:pt x="147" y="550"/>
                      </a:lnTo>
                      <a:lnTo>
                        <a:pt x="183" y="550"/>
                      </a:lnTo>
                      <a:lnTo>
                        <a:pt x="220" y="550"/>
                      </a:lnTo>
                      <a:lnTo>
                        <a:pt x="295" y="548"/>
                      </a:lnTo>
                      <a:lnTo>
                        <a:pt x="371" y="542"/>
                      </a:lnTo>
                      <a:lnTo>
                        <a:pt x="447" y="535"/>
                      </a:lnTo>
                      <a:lnTo>
                        <a:pt x="521" y="526"/>
                      </a:lnTo>
                      <a:lnTo>
                        <a:pt x="557" y="520"/>
                      </a:lnTo>
                      <a:lnTo>
                        <a:pt x="593" y="513"/>
                      </a:lnTo>
                      <a:lnTo>
                        <a:pt x="629" y="506"/>
                      </a:lnTo>
                      <a:lnTo>
                        <a:pt x="662" y="499"/>
                      </a:lnTo>
                      <a:lnTo>
                        <a:pt x="696" y="491"/>
                      </a:lnTo>
                      <a:lnTo>
                        <a:pt x="728" y="483"/>
                      </a:lnTo>
                      <a:lnTo>
                        <a:pt x="759" y="474"/>
                      </a:lnTo>
                      <a:lnTo>
                        <a:pt x="788" y="465"/>
                      </a:lnTo>
                      <a:lnTo>
                        <a:pt x="817" y="454"/>
                      </a:lnTo>
                      <a:lnTo>
                        <a:pt x="843" y="444"/>
                      </a:lnTo>
                      <a:lnTo>
                        <a:pt x="869" y="434"/>
                      </a:lnTo>
                      <a:lnTo>
                        <a:pt x="893" y="422"/>
                      </a:lnTo>
                      <a:lnTo>
                        <a:pt x="915" y="411"/>
                      </a:lnTo>
                      <a:lnTo>
                        <a:pt x="934" y="398"/>
                      </a:lnTo>
                      <a:lnTo>
                        <a:pt x="954" y="385"/>
                      </a:lnTo>
                      <a:lnTo>
                        <a:pt x="970" y="373"/>
                      </a:lnTo>
                      <a:lnTo>
                        <a:pt x="985" y="359"/>
                      </a:lnTo>
                      <a:lnTo>
                        <a:pt x="999" y="345"/>
                      </a:lnTo>
                      <a:lnTo>
                        <a:pt x="1017" y="339"/>
                      </a:lnTo>
                      <a:lnTo>
                        <a:pt x="1036" y="334"/>
                      </a:lnTo>
                      <a:lnTo>
                        <a:pt x="1054" y="328"/>
                      </a:lnTo>
                      <a:lnTo>
                        <a:pt x="1071" y="323"/>
                      </a:lnTo>
                      <a:lnTo>
                        <a:pt x="1087" y="319"/>
                      </a:lnTo>
                      <a:lnTo>
                        <a:pt x="1102" y="315"/>
                      </a:lnTo>
                      <a:lnTo>
                        <a:pt x="1119" y="312"/>
                      </a:lnTo>
                      <a:lnTo>
                        <a:pt x="1132" y="308"/>
                      </a:lnTo>
                      <a:lnTo>
                        <a:pt x="1160" y="302"/>
                      </a:lnTo>
                      <a:lnTo>
                        <a:pt x="1184" y="299"/>
                      </a:lnTo>
                      <a:lnTo>
                        <a:pt x="1206" y="296"/>
                      </a:lnTo>
                      <a:lnTo>
                        <a:pt x="1227" y="294"/>
                      </a:lnTo>
                      <a:lnTo>
                        <a:pt x="1244" y="294"/>
                      </a:lnTo>
                      <a:lnTo>
                        <a:pt x="1260" y="296"/>
                      </a:lnTo>
                      <a:lnTo>
                        <a:pt x="1274" y="298"/>
                      </a:lnTo>
                      <a:lnTo>
                        <a:pt x="1286" y="301"/>
                      </a:lnTo>
                      <a:lnTo>
                        <a:pt x="1295" y="305"/>
                      </a:lnTo>
                      <a:lnTo>
                        <a:pt x="1303" y="309"/>
                      </a:lnTo>
                      <a:lnTo>
                        <a:pt x="1310" y="315"/>
                      </a:lnTo>
                      <a:lnTo>
                        <a:pt x="1314" y="322"/>
                      </a:lnTo>
                      <a:lnTo>
                        <a:pt x="1317" y="329"/>
                      </a:lnTo>
                      <a:lnTo>
                        <a:pt x="1317" y="337"/>
                      </a:lnTo>
                      <a:lnTo>
                        <a:pt x="1316" y="346"/>
                      </a:lnTo>
                      <a:lnTo>
                        <a:pt x="1312" y="355"/>
                      </a:lnTo>
                      <a:lnTo>
                        <a:pt x="1306" y="366"/>
                      </a:lnTo>
                      <a:lnTo>
                        <a:pt x="1298" y="376"/>
                      </a:lnTo>
                      <a:lnTo>
                        <a:pt x="1289" y="387"/>
                      </a:lnTo>
                      <a:lnTo>
                        <a:pt x="1278" y="399"/>
                      </a:lnTo>
                      <a:lnTo>
                        <a:pt x="1263" y="411"/>
                      </a:lnTo>
                      <a:lnTo>
                        <a:pt x="1246" y="423"/>
                      </a:lnTo>
                      <a:lnTo>
                        <a:pt x="1228" y="436"/>
                      </a:lnTo>
                      <a:lnTo>
                        <a:pt x="1206" y="450"/>
                      </a:lnTo>
                      <a:lnTo>
                        <a:pt x="1183" y="462"/>
                      </a:lnTo>
                      <a:lnTo>
                        <a:pt x="1157" y="476"/>
                      </a:lnTo>
                      <a:lnTo>
                        <a:pt x="1128" y="490"/>
                      </a:lnTo>
                      <a:lnTo>
                        <a:pt x="1096" y="504"/>
                      </a:lnTo>
                      <a:lnTo>
                        <a:pt x="1069" y="515"/>
                      </a:lnTo>
                      <a:lnTo>
                        <a:pt x="1044" y="526"/>
                      </a:lnTo>
                      <a:lnTo>
                        <a:pt x="1021" y="536"/>
                      </a:lnTo>
                      <a:lnTo>
                        <a:pt x="1000" y="545"/>
                      </a:lnTo>
                      <a:lnTo>
                        <a:pt x="981" y="553"/>
                      </a:lnTo>
                      <a:lnTo>
                        <a:pt x="964" y="562"/>
                      </a:lnTo>
                      <a:lnTo>
                        <a:pt x="950" y="568"/>
                      </a:lnTo>
                      <a:lnTo>
                        <a:pt x="938" y="574"/>
                      </a:lnTo>
                      <a:lnTo>
                        <a:pt x="926" y="580"/>
                      </a:lnTo>
                      <a:lnTo>
                        <a:pt x="917" y="585"/>
                      </a:lnTo>
                      <a:lnTo>
                        <a:pt x="910" y="588"/>
                      </a:lnTo>
                      <a:lnTo>
                        <a:pt x="905" y="591"/>
                      </a:lnTo>
                      <a:lnTo>
                        <a:pt x="902" y="594"/>
                      </a:lnTo>
                      <a:lnTo>
                        <a:pt x="901" y="595"/>
                      </a:lnTo>
                      <a:lnTo>
                        <a:pt x="901" y="596"/>
                      </a:lnTo>
                      <a:lnTo>
                        <a:pt x="903" y="597"/>
                      </a:lnTo>
                      <a:lnTo>
                        <a:pt x="907" y="597"/>
                      </a:lnTo>
                      <a:lnTo>
                        <a:pt x="912" y="596"/>
                      </a:lnTo>
                      <a:lnTo>
                        <a:pt x="919" y="595"/>
                      </a:lnTo>
                      <a:lnTo>
                        <a:pt x="927" y="593"/>
                      </a:lnTo>
                      <a:lnTo>
                        <a:pt x="937" y="590"/>
                      </a:lnTo>
                      <a:lnTo>
                        <a:pt x="947" y="588"/>
                      </a:lnTo>
                      <a:lnTo>
                        <a:pt x="960" y="585"/>
                      </a:lnTo>
                      <a:lnTo>
                        <a:pt x="972" y="581"/>
                      </a:lnTo>
                      <a:lnTo>
                        <a:pt x="986" y="576"/>
                      </a:lnTo>
                      <a:lnTo>
                        <a:pt x="1000" y="572"/>
                      </a:lnTo>
                      <a:lnTo>
                        <a:pt x="1016" y="567"/>
                      </a:lnTo>
                      <a:lnTo>
                        <a:pt x="1032" y="563"/>
                      </a:lnTo>
                      <a:lnTo>
                        <a:pt x="1067" y="552"/>
                      </a:lnTo>
                      <a:lnTo>
                        <a:pt x="1102" y="541"/>
                      </a:lnTo>
                      <a:lnTo>
                        <a:pt x="1180" y="515"/>
                      </a:lnTo>
                      <a:lnTo>
                        <a:pt x="1256" y="491"/>
                      </a:lnTo>
                      <a:lnTo>
                        <a:pt x="1294" y="480"/>
                      </a:lnTo>
                      <a:lnTo>
                        <a:pt x="1331" y="468"/>
                      </a:lnTo>
                      <a:lnTo>
                        <a:pt x="1365" y="457"/>
                      </a:lnTo>
                      <a:lnTo>
                        <a:pt x="1399" y="446"/>
                      </a:lnTo>
                      <a:lnTo>
                        <a:pt x="1431" y="437"/>
                      </a:lnTo>
                      <a:lnTo>
                        <a:pt x="1460" y="428"/>
                      </a:lnTo>
                      <a:lnTo>
                        <a:pt x="1473" y="423"/>
                      </a:lnTo>
                      <a:lnTo>
                        <a:pt x="1487" y="420"/>
                      </a:lnTo>
                      <a:lnTo>
                        <a:pt x="1500" y="416"/>
                      </a:lnTo>
                      <a:lnTo>
                        <a:pt x="1511" y="414"/>
                      </a:lnTo>
                      <a:lnTo>
                        <a:pt x="1522" y="411"/>
                      </a:lnTo>
                      <a:lnTo>
                        <a:pt x="1532" y="408"/>
                      </a:lnTo>
                      <a:lnTo>
                        <a:pt x="1541" y="406"/>
                      </a:lnTo>
                      <a:lnTo>
                        <a:pt x="1549" y="405"/>
                      </a:lnTo>
                      <a:lnTo>
                        <a:pt x="1558" y="403"/>
                      </a:lnTo>
                      <a:lnTo>
                        <a:pt x="1563" y="403"/>
                      </a:lnTo>
                      <a:lnTo>
                        <a:pt x="1569" y="401"/>
                      </a:lnTo>
                      <a:lnTo>
                        <a:pt x="1573" y="401"/>
                      </a:lnTo>
                      <a:lnTo>
                        <a:pt x="1601" y="403"/>
                      </a:lnTo>
                      <a:lnTo>
                        <a:pt x="1627" y="404"/>
                      </a:lnTo>
                      <a:lnTo>
                        <a:pt x="1651" y="405"/>
                      </a:lnTo>
                      <a:lnTo>
                        <a:pt x="1673" y="406"/>
                      </a:lnTo>
                      <a:lnTo>
                        <a:pt x="1694" y="408"/>
                      </a:lnTo>
                      <a:lnTo>
                        <a:pt x="1712" y="411"/>
                      </a:lnTo>
                      <a:lnTo>
                        <a:pt x="1728" y="413"/>
                      </a:lnTo>
                      <a:lnTo>
                        <a:pt x="1743" y="416"/>
                      </a:lnTo>
                      <a:lnTo>
                        <a:pt x="1757" y="419"/>
                      </a:lnTo>
                      <a:lnTo>
                        <a:pt x="1770" y="423"/>
                      </a:lnTo>
                      <a:lnTo>
                        <a:pt x="1780" y="427"/>
                      </a:lnTo>
                      <a:lnTo>
                        <a:pt x="1789" y="431"/>
                      </a:lnTo>
                      <a:lnTo>
                        <a:pt x="1797" y="436"/>
                      </a:lnTo>
                      <a:lnTo>
                        <a:pt x="1804" y="441"/>
                      </a:lnTo>
                      <a:lnTo>
                        <a:pt x="1811" y="446"/>
                      </a:lnTo>
                      <a:lnTo>
                        <a:pt x="1816" y="452"/>
                      </a:lnTo>
                      <a:lnTo>
                        <a:pt x="1820" y="459"/>
                      </a:lnTo>
                      <a:lnTo>
                        <a:pt x="1823" y="466"/>
                      </a:lnTo>
                      <a:lnTo>
                        <a:pt x="1825" y="474"/>
                      </a:lnTo>
                      <a:lnTo>
                        <a:pt x="1826" y="482"/>
                      </a:lnTo>
                      <a:lnTo>
                        <a:pt x="1827" y="490"/>
                      </a:lnTo>
                      <a:lnTo>
                        <a:pt x="1827" y="499"/>
                      </a:lnTo>
                      <a:lnTo>
                        <a:pt x="1827" y="510"/>
                      </a:lnTo>
                      <a:lnTo>
                        <a:pt x="1826" y="520"/>
                      </a:lnTo>
                      <a:lnTo>
                        <a:pt x="1824" y="532"/>
                      </a:lnTo>
                      <a:lnTo>
                        <a:pt x="1823" y="543"/>
                      </a:lnTo>
                      <a:lnTo>
                        <a:pt x="1819" y="556"/>
                      </a:lnTo>
                      <a:lnTo>
                        <a:pt x="1817" y="570"/>
                      </a:lnTo>
                      <a:lnTo>
                        <a:pt x="1813" y="583"/>
                      </a:lnTo>
                      <a:lnTo>
                        <a:pt x="1810" y="598"/>
                      </a:lnTo>
                      <a:lnTo>
                        <a:pt x="1806" y="614"/>
                      </a:lnTo>
                      <a:lnTo>
                        <a:pt x="1803" y="632"/>
                      </a:lnTo>
                      <a:lnTo>
                        <a:pt x="1804" y="633"/>
                      </a:lnTo>
                      <a:lnTo>
                        <a:pt x="1805" y="633"/>
                      </a:lnTo>
                      <a:lnTo>
                        <a:pt x="1809" y="633"/>
                      </a:lnTo>
                      <a:lnTo>
                        <a:pt x="1813" y="632"/>
                      </a:lnTo>
                      <a:lnTo>
                        <a:pt x="1818" y="629"/>
                      </a:lnTo>
                      <a:lnTo>
                        <a:pt x="1825" y="627"/>
                      </a:lnTo>
                      <a:lnTo>
                        <a:pt x="1833" y="624"/>
                      </a:lnTo>
                      <a:lnTo>
                        <a:pt x="1842" y="619"/>
                      </a:lnTo>
                      <a:lnTo>
                        <a:pt x="1851" y="614"/>
                      </a:lnTo>
                      <a:lnTo>
                        <a:pt x="1862" y="609"/>
                      </a:lnTo>
                      <a:lnTo>
                        <a:pt x="1873" y="604"/>
                      </a:lnTo>
                      <a:lnTo>
                        <a:pt x="1886" y="597"/>
                      </a:lnTo>
                      <a:lnTo>
                        <a:pt x="1911" y="583"/>
                      </a:lnTo>
                      <a:lnTo>
                        <a:pt x="1940" y="568"/>
                      </a:lnTo>
                      <a:lnTo>
                        <a:pt x="1969" y="551"/>
                      </a:lnTo>
                      <a:lnTo>
                        <a:pt x="2000" y="534"/>
                      </a:lnTo>
                      <a:lnTo>
                        <a:pt x="2062" y="498"/>
                      </a:lnTo>
                      <a:lnTo>
                        <a:pt x="2124" y="461"/>
                      </a:lnTo>
                      <a:lnTo>
                        <a:pt x="2154" y="443"/>
                      </a:lnTo>
                      <a:lnTo>
                        <a:pt x="2182" y="425"/>
                      </a:lnTo>
                      <a:lnTo>
                        <a:pt x="2210" y="407"/>
                      </a:lnTo>
                      <a:lnTo>
                        <a:pt x="2235" y="391"/>
                      </a:lnTo>
                      <a:lnTo>
                        <a:pt x="2258" y="375"/>
                      </a:lnTo>
                      <a:lnTo>
                        <a:pt x="2280" y="360"/>
                      </a:lnTo>
                      <a:lnTo>
                        <a:pt x="2300" y="346"/>
                      </a:lnTo>
                      <a:lnTo>
                        <a:pt x="2316" y="332"/>
                      </a:lnTo>
                      <a:lnTo>
                        <a:pt x="2331" y="321"/>
                      </a:lnTo>
                      <a:lnTo>
                        <a:pt x="2338" y="315"/>
                      </a:lnTo>
                      <a:lnTo>
                        <a:pt x="2343" y="311"/>
                      </a:lnTo>
                      <a:lnTo>
                        <a:pt x="2348" y="305"/>
                      </a:lnTo>
                      <a:lnTo>
                        <a:pt x="2353" y="300"/>
                      </a:lnTo>
                      <a:lnTo>
                        <a:pt x="2356" y="297"/>
                      </a:lnTo>
                      <a:lnTo>
                        <a:pt x="2358" y="292"/>
                      </a:lnTo>
                      <a:lnTo>
                        <a:pt x="2361" y="289"/>
                      </a:lnTo>
                      <a:lnTo>
                        <a:pt x="2362" y="286"/>
                      </a:lnTo>
                      <a:lnTo>
                        <a:pt x="2362" y="283"/>
                      </a:lnTo>
                      <a:lnTo>
                        <a:pt x="2362" y="281"/>
                      </a:lnTo>
                      <a:lnTo>
                        <a:pt x="2359" y="278"/>
                      </a:lnTo>
                      <a:lnTo>
                        <a:pt x="2357" y="277"/>
                      </a:lnTo>
                      <a:lnTo>
                        <a:pt x="2355" y="276"/>
                      </a:lnTo>
                      <a:lnTo>
                        <a:pt x="2350" y="275"/>
                      </a:lnTo>
                      <a:lnTo>
                        <a:pt x="2346" y="275"/>
                      </a:lnTo>
                      <a:lnTo>
                        <a:pt x="2340" y="275"/>
                      </a:lnTo>
                      <a:lnTo>
                        <a:pt x="2332" y="275"/>
                      </a:lnTo>
                      <a:lnTo>
                        <a:pt x="2325" y="276"/>
                      </a:lnTo>
                      <a:lnTo>
                        <a:pt x="2325" y="275"/>
                      </a:lnTo>
                      <a:close/>
                    </a:path>
                  </a:pathLst>
                </a:custGeom>
                <a:solidFill>
                  <a:srgbClr val="0040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grpSp>
            <p:nvGrpSpPr>
              <p:cNvPr id="57353" name="Group 12"/>
              <p:cNvGrpSpPr>
                <a:grpSpLocks/>
              </p:cNvGrpSpPr>
              <p:nvPr/>
            </p:nvGrpSpPr>
            <p:grpSpPr bwMode="auto">
              <a:xfrm>
                <a:off x="2409" y="2839"/>
                <a:ext cx="708" cy="184"/>
                <a:chOff x="2409" y="2839"/>
                <a:chExt cx="708" cy="184"/>
              </a:xfrm>
            </p:grpSpPr>
            <p:sp>
              <p:nvSpPr>
                <p:cNvPr id="57362" name="Freeform 13"/>
                <p:cNvSpPr>
                  <a:spLocks noChangeArrowheads="1"/>
                </p:cNvSpPr>
                <p:nvPr/>
              </p:nvSpPr>
              <p:spPr bwMode="auto">
                <a:xfrm>
                  <a:off x="2421" y="2847"/>
                  <a:ext cx="683" cy="173"/>
                </a:xfrm>
                <a:custGeom>
                  <a:avLst/>
                  <a:gdLst>
                    <a:gd name="T0" fmla="*/ 0 w 6097"/>
                    <a:gd name="T1" fmla="*/ 0 h 1316"/>
                    <a:gd name="T2" fmla="*/ 0 w 6097"/>
                    <a:gd name="T3" fmla="*/ 0 h 1316"/>
                    <a:gd name="T4" fmla="*/ 0 w 6097"/>
                    <a:gd name="T5" fmla="*/ 0 h 1316"/>
                    <a:gd name="T6" fmla="*/ 0 w 6097"/>
                    <a:gd name="T7" fmla="*/ 0 h 1316"/>
                    <a:gd name="T8" fmla="*/ 0 w 6097"/>
                    <a:gd name="T9" fmla="*/ 0 h 1316"/>
                    <a:gd name="T10" fmla="*/ 0 w 6097"/>
                    <a:gd name="T11" fmla="*/ 0 h 1316"/>
                    <a:gd name="T12" fmla="*/ 0 w 6097"/>
                    <a:gd name="T13" fmla="*/ 0 h 1316"/>
                    <a:gd name="T14" fmla="*/ 0 w 6097"/>
                    <a:gd name="T15" fmla="*/ 0 h 1316"/>
                    <a:gd name="T16" fmla="*/ 0 w 6097"/>
                    <a:gd name="T17" fmla="*/ 0 h 1316"/>
                    <a:gd name="T18" fmla="*/ 0 w 6097"/>
                    <a:gd name="T19" fmla="*/ 0 h 1316"/>
                    <a:gd name="T20" fmla="*/ 0 w 6097"/>
                    <a:gd name="T21" fmla="*/ 0 h 1316"/>
                    <a:gd name="T22" fmla="*/ 0 w 6097"/>
                    <a:gd name="T23" fmla="*/ 0 h 1316"/>
                    <a:gd name="T24" fmla="*/ 0 w 6097"/>
                    <a:gd name="T25" fmla="*/ 0 h 1316"/>
                    <a:gd name="T26" fmla="*/ 0 w 6097"/>
                    <a:gd name="T27" fmla="*/ 0 h 1316"/>
                    <a:gd name="T28" fmla="*/ 0 w 6097"/>
                    <a:gd name="T29" fmla="*/ 0 h 1316"/>
                    <a:gd name="T30" fmla="*/ 0 w 6097"/>
                    <a:gd name="T31" fmla="*/ 0 h 1316"/>
                    <a:gd name="T32" fmla="*/ 0 w 6097"/>
                    <a:gd name="T33" fmla="*/ 0 h 1316"/>
                    <a:gd name="T34" fmla="*/ 0 w 6097"/>
                    <a:gd name="T35" fmla="*/ 0 h 1316"/>
                    <a:gd name="T36" fmla="*/ 0 w 6097"/>
                    <a:gd name="T37" fmla="*/ 0 h 1316"/>
                    <a:gd name="T38" fmla="*/ 0 w 6097"/>
                    <a:gd name="T39" fmla="*/ 0 h 1316"/>
                    <a:gd name="T40" fmla="*/ 0 w 6097"/>
                    <a:gd name="T41" fmla="*/ 0 h 1316"/>
                    <a:gd name="T42" fmla="*/ 0 w 6097"/>
                    <a:gd name="T43" fmla="*/ 0 h 1316"/>
                    <a:gd name="T44" fmla="*/ 0 w 6097"/>
                    <a:gd name="T45" fmla="*/ 0 h 1316"/>
                    <a:gd name="T46" fmla="*/ 0 w 6097"/>
                    <a:gd name="T47" fmla="*/ 0 h 1316"/>
                    <a:gd name="T48" fmla="*/ 0 w 6097"/>
                    <a:gd name="T49" fmla="*/ 0 h 1316"/>
                    <a:gd name="T50" fmla="*/ 0 w 6097"/>
                    <a:gd name="T51" fmla="*/ 0 h 1316"/>
                    <a:gd name="T52" fmla="*/ 0 w 6097"/>
                    <a:gd name="T53" fmla="*/ 0 h 1316"/>
                    <a:gd name="T54" fmla="*/ 0 w 6097"/>
                    <a:gd name="T55" fmla="*/ 0 h 1316"/>
                    <a:gd name="T56" fmla="*/ 0 w 6097"/>
                    <a:gd name="T57" fmla="*/ 0 h 1316"/>
                    <a:gd name="T58" fmla="*/ 0 w 6097"/>
                    <a:gd name="T59" fmla="*/ 0 h 1316"/>
                    <a:gd name="T60" fmla="*/ 0 w 6097"/>
                    <a:gd name="T61" fmla="*/ 0 h 1316"/>
                    <a:gd name="T62" fmla="*/ 0 w 6097"/>
                    <a:gd name="T63" fmla="*/ 0 h 1316"/>
                    <a:gd name="T64" fmla="*/ 0 w 6097"/>
                    <a:gd name="T65" fmla="*/ 0 h 1316"/>
                    <a:gd name="T66" fmla="*/ 0 w 6097"/>
                    <a:gd name="T67" fmla="*/ 0 h 1316"/>
                    <a:gd name="T68" fmla="*/ 0 w 6097"/>
                    <a:gd name="T69" fmla="*/ 0 h 1316"/>
                    <a:gd name="T70" fmla="*/ 0 w 6097"/>
                    <a:gd name="T71" fmla="*/ 0 h 1316"/>
                    <a:gd name="T72" fmla="*/ 0 w 6097"/>
                    <a:gd name="T73" fmla="*/ 0 h 1316"/>
                    <a:gd name="T74" fmla="*/ 0 w 6097"/>
                    <a:gd name="T75" fmla="*/ 0 h 1316"/>
                    <a:gd name="T76" fmla="*/ 0 w 6097"/>
                    <a:gd name="T77" fmla="*/ 0 h 1316"/>
                    <a:gd name="T78" fmla="*/ 0 w 6097"/>
                    <a:gd name="T79" fmla="*/ 0 h 1316"/>
                    <a:gd name="T80" fmla="*/ 0 w 6097"/>
                    <a:gd name="T81" fmla="*/ 0 h 1316"/>
                    <a:gd name="T82" fmla="*/ 0 w 6097"/>
                    <a:gd name="T83" fmla="*/ 0 h 1316"/>
                    <a:gd name="T84" fmla="*/ 0 w 6097"/>
                    <a:gd name="T85" fmla="*/ 0 h 1316"/>
                    <a:gd name="T86" fmla="*/ 0 w 6097"/>
                    <a:gd name="T87" fmla="*/ 0 h 1316"/>
                    <a:gd name="T88" fmla="*/ 0 w 6097"/>
                    <a:gd name="T89" fmla="*/ 0 h 1316"/>
                    <a:gd name="T90" fmla="*/ 0 w 6097"/>
                    <a:gd name="T91" fmla="*/ 0 h 1316"/>
                    <a:gd name="T92" fmla="*/ 0 w 6097"/>
                    <a:gd name="T93" fmla="*/ 0 h 1316"/>
                    <a:gd name="T94" fmla="*/ 0 w 6097"/>
                    <a:gd name="T95" fmla="*/ 0 h 131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w 6097"/>
                    <a:gd name="T145" fmla="*/ 0 h 1316"/>
                    <a:gd name="T146" fmla="*/ 6097 w 6097"/>
                    <a:gd name="T147" fmla="*/ 1316 h 1316"/>
                  </a:gdLst>
                  <a:ahLst/>
                  <a:cxnLst>
                    <a:cxn ang="T96">
                      <a:pos x="T0" y="T1"/>
                    </a:cxn>
                    <a:cxn ang="T97">
                      <a:pos x="T2" y="T3"/>
                    </a:cxn>
                    <a:cxn ang="T98">
                      <a:pos x="T4" y="T5"/>
                    </a:cxn>
                    <a:cxn ang="T99">
                      <a:pos x="T6" y="T7"/>
                    </a:cxn>
                    <a:cxn ang="T100">
                      <a:pos x="T8" y="T9"/>
                    </a:cxn>
                    <a:cxn ang="T101">
                      <a:pos x="T10" y="T11"/>
                    </a:cxn>
                    <a:cxn ang="T102">
                      <a:pos x="T12" y="T13"/>
                    </a:cxn>
                    <a:cxn ang="T103">
                      <a:pos x="T14" y="T15"/>
                    </a:cxn>
                    <a:cxn ang="T104">
                      <a:pos x="T16" y="T17"/>
                    </a:cxn>
                    <a:cxn ang="T105">
                      <a:pos x="T18" y="T19"/>
                    </a:cxn>
                    <a:cxn ang="T106">
                      <a:pos x="T20" y="T21"/>
                    </a:cxn>
                    <a:cxn ang="T107">
                      <a:pos x="T22" y="T23"/>
                    </a:cxn>
                    <a:cxn ang="T108">
                      <a:pos x="T24" y="T25"/>
                    </a:cxn>
                    <a:cxn ang="T109">
                      <a:pos x="T26" y="T27"/>
                    </a:cxn>
                    <a:cxn ang="T110">
                      <a:pos x="T28" y="T29"/>
                    </a:cxn>
                    <a:cxn ang="T111">
                      <a:pos x="T30" y="T31"/>
                    </a:cxn>
                    <a:cxn ang="T112">
                      <a:pos x="T32" y="T33"/>
                    </a:cxn>
                    <a:cxn ang="T113">
                      <a:pos x="T34" y="T35"/>
                    </a:cxn>
                    <a:cxn ang="T114">
                      <a:pos x="T36" y="T37"/>
                    </a:cxn>
                    <a:cxn ang="T115">
                      <a:pos x="T38" y="T39"/>
                    </a:cxn>
                    <a:cxn ang="T116">
                      <a:pos x="T40" y="T41"/>
                    </a:cxn>
                    <a:cxn ang="T117">
                      <a:pos x="T42" y="T43"/>
                    </a:cxn>
                    <a:cxn ang="T118">
                      <a:pos x="T44" y="T45"/>
                    </a:cxn>
                    <a:cxn ang="T119">
                      <a:pos x="T46" y="T47"/>
                    </a:cxn>
                    <a:cxn ang="T120">
                      <a:pos x="T48" y="T49"/>
                    </a:cxn>
                    <a:cxn ang="T121">
                      <a:pos x="T50" y="T51"/>
                    </a:cxn>
                    <a:cxn ang="T122">
                      <a:pos x="T52" y="T53"/>
                    </a:cxn>
                    <a:cxn ang="T123">
                      <a:pos x="T54" y="T55"/>
                    </a:cxn>
                    <a:cxn ang="T124">
                      <a:pos x="T56" y="T57"/>
                    </a:cxn>
                    <a:cxn ang="T125">
                      <a:pos x="T58" y="T59"/>
                    </a:cxn>
                    <a:cxn ang="T126">
                      <a:pos x="T60" y="T61"/>
                    </a:cxn>
                    <a:cxn ang="T127">
                      <a:pos x="T62" y="T63"/>
                    </a:cxn>
                    <a:cxn ang="T128">
                      <a:pos x="T64" y="T65"/>
                    </a:cxn>
                    <a:cxn ang="T129">
                      <a:pos x="T66" y="T67"/>
                    </a:cxn>
                    <a:cxn ang="T130">
                      <a:pos x="T68" y="T69"/>
                    </a:cxn>
                    <a:cxn ang="T131">
                      <a:pos x="T70" y="T71"/>
                    </a:cxn>
                    <a:cxn ang="T132">
                      <a:pos x="T72" y="T73"/>
                    </a:cxn>
                    <a:cxn ang="T133">
                      <a:pos x="T74" y="T75"/>
                    </a:cxn>
                    <a:cxn ang="T134">
                      <a:pos x="T76" y="T77"/>
                    </a:cxn>
                    <a:cxn ang="T135">
                      <a:pos x="T78" y="T79"/>
                    </a:cxn>
                    <a:cxn ang="T136">
                      <a:pos x="T80" y="T81"/>
                    </a:cxn>
                    <a:cxn ang="T137">
                      <a:pos x="T82" y="T83"/>
                    </a:cxn>
                    <a:cxn ang="T138">
                      <a:pos x="T84" y="T85"/>
                    </a:cxn>
                    <a:cxn ang="T139">
                      <a:pos x="T86" y="T87"/>
                    </a:cxn>
                    <a:cxn ang="T140">
                      <a:pos x="T88" y="T89"/>
                    </a:cxn>
                    <a:cxn ang="T141">
                      <a:pos x="T90" y="T91"/>
                    </a:cxn>
                    <a:cxn ang="T142">
                      <a:pos x="T92" y="T93"/>
                    </a:cxn>
                    <a:cxn ang="T143">
                      <a:pos x="T94" y="T95"/>
                    </a:cxn>
                  </a:cxnLst>
                  <a:rect l="T144" t="T145" r="T146" b="T147"/>
                  <a:pathLst>
                    <a:path w="6097" h="1316">
                      <a:moveTo>
                        <a:pt x="3090" y="5"/>
                      </a:moveTo>
                      <a:lnTo>
                        <a:pt x="3054" y="13"/>
                      </a:lnTo>
                      <a:lnTo>
                        <a:pt x="3019" y="20"/>
                      </a:lnTo>
                      <a:lnTo>
                        <a:pt x="2951" y="36"/>
                      </a:lnTo>
                      <a:lnTo>
                        <a:pt x="2883" y="53"/>
                      </a:lnTo>
                      <a:lnTo>
                        <a:pt x="2817" y="74"/>
                      </a:lnTo>
                      <a:lnTo>
                        <a:pt x="2753" y="96"/>
                      </a:lnTo>
                      <a:lnTo>
                        <a:pt x="2688" y="119"/>
                      </a:lnTo>
                      <a:lnTo>
                        <a:pt x="2625" y="144"/>
                      </a:lnTo>
                      <a:lnTo>
                        <a:pt x="2561" y="171"/>
                      </a:lnTo>
                      <a:lnTo>
                        <a:pt x="2435" y="225"/>
                      </a:lnTo>
                      <a:lnTo>
                        <a:pt x="2308" y="281"/>
                      </a:lnTo>
                      <a:lnTo>
                        <a:pt x="2242" y="309"/>
                      </a:lnTo>
                      <a:lnTo>
                        <a:pt x="2177" y="338"/>
                      </a:lnTo>
                      <a:lnTo>
                        <a:pt x="2111" y="365"/>
                      </a:lnTo>
                      <a:lnTo>
                        <a:pt x="2042" y="392"/>
                      </a:lnTo>
                      <a:lnTo>
                        <a:pt x="1981" y="415"/>
                      </a:lnTo>
                      <a:lnTo>
                        <a:pt x="1920" y="438"/>
                      </a:lnTo>
                      <a:lnTo>
                        <a:pt x="1861" y="461"/>
                      </a:lnTo>
                      <a:lnTo>
                        <a:pt x="1802" y="483"/>
                      </a:lnTo>
                      <a:lnTo>
                        <a:pt x="1746" y="505"/>
                      </a:lnTo>
                      <a:lnTo>
                        <a:pt x="1690" y="526"/>
                      </a:lnTo>
                      <a:lnTo>
                        <a:pt x="1636" y="546"/>
                      </a:lnTo>
                      <a:lnTo>
                        <a:pt x="1583" y="567"/>
                      </a:lnTo>
                      <a:lnTo>
                        <a:pt x="1532" y="586"/>
                      </a:lnTo>
                      <a:lnTo>
                        <a:pt x="1483" y="605"/>
                      </a:lnTo>
                      <a:lnTo>
                        <a:pt x="1436" y="622"/>
                      </a:lnTo>
                      <a:lnTo>
                        <a:pt x="1390" y="639"/>
                      </a:lnTo>
                      <a:lnTo>
                        <a:pt x="1346" y="655"/>
                      </a:lnTo>
                      <a:lnTo>
                        <a:pt x="1304" y="670"/>
                      </a:lnTo>
                      <a:lnTo>
                        <a:pt x="1265" y="685"/>
                      </a:lnTo>
                      <a:lnTo>
                        <a:pt x="1227" y="698"/>
                      </a:lnTo>
                      <a:lnTo>
                        <a:pt x="1194" y="711"/>
                      </a:lnTo>
                      <a:lnTo>
                        <a:pt x="1160" y="722"/>
                      </a:lnTo>
                      <a:lnTo>
                        <a:pt x="1127" y="734"/>
                      </a:lnTo>
                      <a:lnTo>
                        <a:pt x="1096" y="745"/>
                      </a:lnTo>
                      <a:lnTo>
                        <a:pt x="1066" y="756"/>
                      </a:lnTo>
                      <a:lnTo>
                        <a:pt x="1036" y="766"/>
                      </a:lnTo>
                      <a:lnTo>
                        <a:pt x="1007" y="775"/>
                      </a:lnTo>
                      <a:lnTo>
                        <a:pt x="978" y="786"/>
                      </a:lnTo>
                      <a:lnTo>
                        <a:pt x="946" y="797"/>
                      </a:lnTo>
                      <a:lnTo>
                        <a:pt x="914" y="807"/>
                      </a:lnTo>
                      <a:lnTo>
                        <a:pt x="883" y="818"/>
                      </a:lnTo>
                      <a:lnTo>
                        <a:pt x="853" y="828"/>
                      </a:lnTo>
                      <a:lnTo>
                        <a:pt x="794" y="848"/>
                      </a:lnTo>
                      <a:lnTo>
                        <a:pt x="737" y="865"/>
                      </a:lnTo>
                      <a:lnTo>
                        <a:pt x="683" y="883"/>
                      </a:lnTo>
                      <a:lnTo>
                        <a:pt x="629" y="899"/>
                      </a:lnTo>
                      <a:lnTo>
                        <a:pt x="522" y="933"/>
                      </a:lnTo>
                      <a:lnTo>
                        <a:pt x="467" y="949"/>
                      </a:lnTo>
                      <a:lnTo>
                        <a:pt x="410" y="966"/>
                      </a:lnTo>
                      <a:lnTo>
                        <a:pt x="351" y="984"/>
                      </a:lnTo>
                      <a:lnTo>
                        <a:pt x="320" y="993"/>
                      </a:lnTo>
                      <a:lnTo>
                        <a:pt x="289" y="1002"/>
                      </a:lnTo>
                      <a:lnTo>
                        <a:pt x="257" y="1011"/>
                      </a:lnTo>
                      <a:lnTo>
                        <a:pt x="224" y="1022"/>
                      </a:lnTo>
                      <a:lnTo>
                        <a:pt x="189" y="1032"/>
                      </a:lnTo>
                      <a:lnTo>
                        <a:pt x="154" y="1042"/>
                      </a:lnTo>
                      <a:lnTo>
                        <a:pt x="118" y="1053"/>
                      </a:lnTo>
                      <a:lnTo>
                        <a:pt x="80" y="1064"/>
                      </a:lnTo>
                      <a:lnTo>
                        <a:pt x="40" y="1076"/>
                      </a:lnTo>
                      <a:lnTo>
                        <a:pt x="0" y="1087"/>
                      </a:lnTo>
                      <a:lnTo>
                        <a:pt x="28" y="1078"/>
                      </a:lnTo>
                      <a:lnTo>
                        <a:pt x="55" y="1069"/>
                      </a:lnTo>
                      <a:lnTo>
                        <a:pt x="85" y="1061"/>
                      </a:lnTo>
                      <a:lnTo>
                        <a:pt x="116" y="1053"/>
                      </a:lnTo>
                      <a:lnTo>
                        <a:pt x="148" y="1046"/>
                      </a:lnTo>
                      <a:lnTo>
                        <a:pt x="181" y="1039"/>
                      </a:lnTo>
                      <a:lnTo>
                        <a:pt x="214" y="1033"/>
                      </a:lnTo>
                      <a:lnTo>
                        <a:pt x="249" y="1028"/>
                      </a:lnTo>
                      <a:lnTo>
                        <a:pt x="285" y="1023"/>
                      </a:lnTo>
                      <a:lnTo>
                        <a:pt x="322" y="1019"/>
                      </a:lnTo>
                      <a:lnTo>
                        <a:pt x="358" y="1016"/>
                      </a:lnTo>
                      <a:lnTo>
                        <a:pt x="396" y="1012"/>
                      </a:lnTo>
                      <a:lnTo>
                        <a:pt x="437" y="1010"/>
                      </a:lnTo>
                      <a:lnTo>
                        <a:pt x="476" y="1008"/>
                      </a:lnTo>
                      <a:lnTo>
                        <a:pt x="517" y="1005"/>
                      </a:lnTo>
                      <a:lnTo>
                        <a:pt x="559" y="1004"/>
                      </a:lnTo>
                      <a:lnTo>
                        <a:pt x="601" y="1004"/>
                      </a:lnTo>
                      <a:lnTo>
                        <a:pt x="645" y="1004"/>
                      </a:lnTo>
                      <a:lnTo>
                        <a:pt x="690" y="1004"/>
                      </a:lnTo>
                      <a:lnTo>
                        <a:pt x="735" y="1005"/>
                      </a:lnTo>
                      <a:lnTo>
                        <a:pt x="781" y="1007"/>
                      </a:lnTo>
                      <a:lnTo>
                        <a:pt x="827" y="1008"/>
                      </a:lnTo>
                      <a:lnTo>
                        <a:pt x="875" y="1010"/>
                      </a:lnTo>
                      <a:lnTo>
                        <a:pt x="923" y="1012"/>
                      </a:lnTo>
                      <a:lnTo>
                        <a:pt x="971" y="1016"/>
                      </a:lnTo>
                      <a:lnTo>
                        <a:pt x="1021" y="1019"/>
                      </a:lnTo>
                      <a:lnTo>
                        <a:pt x="1070" y="1023"/>
                      </a:lnTo>
                      <a:lnTo>
                        <a:pt x="1121" y="1026"/>
                      </a:lnTo>
                      <a:lnTo>
                        <a:pt x="1225" y="1035"/>
                      </a:lnTo>
                      <a:lnTo>
                        <a:pt x="1331" y="1046"/>
                      </a:lnTo>
                      <a:lnTo>
                        <a:pt x="1439" y="1057"/>
                      </a:lnTo>
                      <a:lnTo>
                        <a:pt x="1549" y="1070"/>
                      </a:lnTo>
                      <a:lnTo>
                        <a:pt x="1661" y="1084"/>
                      </a:lnTo>
                      <a:lnTo>
                        <a:pt x="1776" y="1099"/>
                      </a:lnTo>
                      <a:lnTo>
                        <a:pt x="1891" y="1114"/>
                      </a:lnTo>
                      <a:lnTo>
                        <a:pt x="2008" y="1130"/>
                      </a:lnTo>
                      <a:lnTo>
                        <a:pt x="2127" y="1147"/>
                      </a:lnTo>
                      <a:lnTo>
                        <a:pt x="2247" y="1164"/>
                      </a:lnTo>
                      <a:lnTo>
                        <a:pt x="2369" y="1183"/>
                      </a:lnTo>
                      <a:lnTo>
                        <a:pt x="2491" y="1201"/>
                      </a:lnTo>
                      <a:lnTo>
                        <a:pt x="2614" y="1221"/>
                      </a:lnTo>
                      <a:lnTo>
                        <a:pt x="2739" y="1239"/>
                      </a:lnTo>
                      <a:lnTo>
                        <a:pt x="2990" y="1278"/>
                      </a:lnTo>
                      <a:lnTo>
                        <a:pt x="3241" y="1316"/>
                      </a:lnTo>
                      <a:lnTo>
                        <a:pt x="3301" y="1287"/>
                      </a:lnTo>
                      <a:lnTo>
                        <a:pt x="3359" y="1259"/>
                      </a:lnTo>
                      <a:lnTo>
                        <a:pt x="3414" y="1230"/>
                      </a:lnTo>
                      <a:lnTo>
                        <a:pt x="3467" y="1202"/>
                      </a:lnTo>
                      <a:lnTo>
                        <a:pt x="3518" y="1175"/>
                      </a:lnTo>
                      <a:lnTo>
                        <a:pt x="3566" y="1148"/>
                      </a:lnTo>
                      <a:lnTo>
                        <a:pt x="3613" y="1123"/>
                      </a:lnTo>
                      <a:lnTo>
                        <a:pt x="3658" y="1096"/>
                      </a:lnTo>
                      <a:lnTo>
                        <a:pt x="3701" y="1072"/>
                      </a:lnTo>
                      <a:lnTo>
                        <a:pt x="3742" y="1048"/>
                      </a:lnTo>
                      <a:lnTo>
                        <a:pt x="3783" y="1024"/>
                      </a:lnTo>
                      <a:lnTo>
                        <a:pt x="3821" y="1001"/>
                      </a:lnTo>
                      <a:lnTo>
                        <a:pt x="3859" y="978"/>
                      </a:lnTo>
                      <a:lnTo>
                        <a:pt x="3894" y="955"/>
                      </a:lnTo>
                      <a:lnTo>
                        <a:pt x="3929" y="933"/>
                      </a:lnTo>
                      <a:lnTo>
                        <a:pt x="3964" y="912"/>
                      </a:lnTo>
                      <a:lnTo>
                        <a:pt x="3997" y="891"/>
                      </a:lnTo>
                      <a:lnTo>
                        <a:pt x="4029" y="871"/>
                      </a:lnTo>
                      <a:lnTo>
                        <a:pt x="4091" y="832"/>
                      </a:lnTo>
                      <a:lnTo>
                        <a:pt x="4153" y="794"/>
                      </a:lnTo>
                      <a:lnTo>
                        <a:pt x="4212" y="758"/>
                      </a:lnTo>
                      <a:lnTo>
                        <a:pt x="4272" y="724"/>
                      </a:lnTo>
                      <a:lnTo>
                        <a:pt x="4332" y="692"/>
                      </a:lnTo>
                      <a:lnTo>
                        <a:pt x="4393" y="662"/>
                      </a:lnTo>
                      <a:lnTo>
                        <a:pt x="4426" y="647"/>
                      </a:lnTo>
                      <a:lnTo>
                        <a:pt x="4458" y="634"/>
                      </a:lnTo>
                      <a:lnTo>
                        <a:pt x="4496" y="617"/>
                      </a:lnTo>
                      <a:lnTo>
                        <a:pt x="4534" y="602"/>
                      </a:lnTo>
                      <a:lnTo>
                        <a:pt x="4573" y="587"/>
                      </a:lnTo>
                      <a:lnTo>
                        <a:pt x="4613" y="573"/>
                      </a:lnTo>
                      <a:lnTo>
                        <a:pt x="4655" y="558"/>
                      </a:lnTo>
                      <a:lnTo>
                        <a:pt x="4698" y="544"/>
                      </a:lnTo>
                      <a:lnTo>
                        <a:pt x="4740" y="529"/>
                      </a:lnTo>
                      <a:lnTo>
                        <a:pt x="4784" y="515"/>
                      </a:lnTo>
                      <a:lnTo>
                        <a:pt x="4829" y="501"/>
                      </a:lnTo>
                      <a:lnTo>
                        <a:pt x="4875" y="487"/>
                      </a:lnTo>
                      <a:lnTo>
                        <a:pt x="4921" y="472"/>
                      </a:lnTo>
                      <a:lnTo>
                        <a:pt x="4968" y="459"/>
                      </a:lnTo>
                      <a:lnTo>
                        <a:pt x="5017" y="444"/>
                      </a:lnTo>
                      <a:lnTo>
                        <a:pt x="5066" y="429"/>
                      </a:lnTo>
                      <a:lnTo>
                        <a:pt x="5116" y="414"/>
                      </a:lnTo>
                      <a:lnTo>
                        <a:pt x="5166" y="399"/>
                      </a:lnTo>
                      <a:lnTo>
                        <a:pt x="5218" y="383"/>
                      </a:lnTo>
                      <a:lnTo>
                        <a:pt x="5271" y="366"/>
                      </a:lnTo>
                      <a:lnTo>
                        <a:pt x="5324" y="349"/>
                      </a:lnTo>
                      <a:lnTo>
                        <a:pt x="5378" y="332"/>
                      </a:lnTo>
                      <a:lnTo>
                        <a:pt x="5434" y="314"/>
                      </a:lnTo>
                      <a:lnTo>
                        <a:pt x="5490" y="295"/>
                      </a:lnTo>
                      <a:lnTo>
                        <a:pt x="5547" y="276"/>
                      </a:lnTo>
                      <a:lnTo>
                        <a:pt x="5604" y="256"/>
                      </a:lnTo>
                      <a:lnTo>
                        <a:pt x="5663" y="235"/>
                      </a:lnTo>
                      <a:lnTo>
                        <a:pt x="5723" y="213"/>
                      </a:lnTo>
                      <a:lnTo>
                        <a:pt x="5783" y="190"/>
                      </a:lnTo>
                      <a:lnTo>
                        <a:pt x="5844" y="167"/>
                      </a:lnTo>
                      <a:lnTo>
                        <a:pt x="5906" y="142"/>
                      </a:lnTo>
                      <a:lnTo>
                        <a:pt x="5970" y="117"/>
                      </a:lnTo>
                      <a:lnTo>
                        <a:pt x="6033" y="89"/>
                      </a:lnTo>
                      <a:lnTo>
                        <a:pt x="6097" y="61"/>
                      </a:lnTo>
                      <a:lnTo>
                        <a:pt x="5888" y="63"/>
                      </a:lnTo>
                      <a:lnTo>
                        <a:pt x="5680" y="61"/>
                      </a:lnTo>
                      <a:lnTo>
                        <a:pt x="5473" y="59"/>
                      </a:lnTo>
                      <a:lnTo>
                        <a:pt x="5268" y="54"/>
                      </a:lnTo>
                      <a:lnTo>
                        <a:pt x="5065" y="49"/>
                      </a:lnTo>
                      <a:lnTo>
                        <a:pt x="4965" y="45"/>
                      </a:lnTo>
                      <a:lnTo>
                        <a:pt x="4865" y="42"/>
                      </a:lnTo>
                      <a:lnTo>
                        <a:pt x="4765" y="38"/>
                      </a:lnTo>
                      <a:lnTo>
                        <a:pt x="4668" y="35"/>
                      </a:lnTo>
                      <a:lnTo>
                        <a:pt x="4570" y="30"/>
                      </a:lnTo>
                      <a:lnTo>
                        <a:pt x="4474" y="27"/>
                      </a:lnTo>
                      <a:lnTo>
                        <a:pt x="4378" y="23"/>
                      </a:lnTo>
                      <a:lnTo>
                        <a:pt x="4283" y="20"/>
                      </a:lnTo>
                      <a:lnTo>
                        <a:pt x="4189" y="16"/>
                      </a:lnTo>
                      <a:lnTo>
                        <a:pt x="4097" y="13"/>
                      </a:lnTo>
                      <a:lnTo>
                        <a:pt x="4006" y="10"/>
                      </a:lnTo>
                      <a:lnTo>
                        <a:pt x="3915" y="7"/>
                      </a:lnTo>
                      <a:lnTo>
                        <a:pt x="3826" y="5"/>
                      </a:lnTo>
                      <a:lnTo>
                        <a:pt x="3739" y="3"/>
                      </a:lnTo>
                      <a:lnTo>
                        <a:pt x="3652" y="2"/>
                      </a:lnTo>
                      <a:lnTo>
                        <a:pt x="3567" y="0"/>
                      </a:lnTo>
                      <a:lnTo>
                        <a:pt x="3484" y="0"/>
                      </a:lnTo>
                      <a:lnTo>
                        <a:pt x="3402" y="0"/>
                      </a:lnTo>
                      <a:lnTo>
                        <a:pt x="3322" y="0"/>
                      </a:lnTo>
                      <a:lnTo>
                        <a:pt x="3242" y="2"/>
                      </a:lnTo>
                      <a:lnTo>
                        <a:pt x="3165" y="4"/>
                      </a:lnTo>
                      <a:lnTo>
                        <a:pt x="3090" y="6"/>
                      </a:lnTo>
                      <a:lnTo>
                        <a:pt x="3090" y="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57363" name="Freeform 14"/>
                <p:cNvSpPr>
                  <a:spLocks noChangeArrowheads="1"/>
                </p:cNvSpPr>
                <p:nvPr/>
              </p:nvSpPr>
              <p:spPr bwMode="auto">
                <a:xfrm>
                  <a:off x="2409" y="2855"/>
                  <a:ext cx="695" cy="168"/>
                </a:xfrm>
                <a:custGeom>
                  <a:avLst/>
                  <a:gdLst>
                    <a:gd name="T0" fmla="*/ 0 w 6199"/>
                    <a:gd name="T1" fmla="*/ 0 h 1278"/>
                    <a:gd name="T2" fmla="*/ 0 w 6199"/>
                    <a:gd name="T3" fmla="*/ 0 h 1278"/>
                    <a:gd name="T4" fmla="*/ 0 w 6199"/>
                    <a:gd name="T5" fmla="*/ 0 h 1278"/>
                    <a:gd name="T6" fmla="*/ 0 w 6199"/>
                    <a:gd name="T7" fmla="*/ 0 h 1278"/>
                    <a:gd name="T8" fmla="*/ 0 w 6199"/>
                    <a:gd name="T9" fmla="*/ 0 h 1278"/>
                    <a:gd name="T10" fmla="*/ 0 w 6199"/>
                    <a:gd name="T11" fmla="*/ 0 h 1278"/>
                    <a:gd name="T12" fmla="*/ 0 w 6199"/>
                    <a:gd name="T13" fmla="*/ 0 h 1278"/>
                    <a:gd name="T14" fmla="*/ 0 w 6199"/>
                    <a:gd name="T15" fmla="*/ 0 h 1278"/>
                    <a:gd name="T16" fmla="*/ 0 w 6199"/>
                    <a:gd name="T17" fmla="*/ 0 h 1278"/>
                    <a:gd name="T18" fmla="*/ 0 w 6199"/>
                    <a:gd name="T19" fmla="*/ 0 h 1278"/>
                    <a:gd name="T20" fmla="*/ 0 w 6199"/>
                    <a:gd name="T21" fmla="*/ 0 h 1278"/>
                    <a:gd name="T22" fmla="*/ 0 w 6199"/>
                    <a:gd name="T23" fmla="*/ 0 h 1278"/>
                    <a:gd name="T24" fmla="*/ 0 w 6199"/>
                    <a:gd name="T25" fmla="*/ 0 h 1278"/>
                    <a:gd name="T26" fmla="*/ 0 w 6199"/>
                    <a:gd name="T27" fmla="*/ 0 h 1278"/>
                    <a:gd name="T28" fmla="*/ 0 w 6199"/>
                    <a:gd name="T29" fmla="*/ 0 h 1278"/>
                    <a:gd name="T30" fmla="*/ 0 w 6199"/>
                    <a:gd name="T31" fmla="*/ 0 h 1278"/>
                    <a:gd name="T32" fmla="*/ 0 w 6199"/>
                    <a:gd name="T33" fmla="*/ 0 h 1278"/>
                    <a:gd name="T34" fmla="*/ 0 w 6199"/>
                    <a:gd name="T35" fmla="*/ 0 h 1278"/>
                    <a:gd name="T36" fmla="*/ 0 w 6199"/>
                    <a:gd name="T37" fmla="*/ 0 h 1278"/>
                    <a:gd name="T38" fmla="*/ 0 w 6199"/>
                    <a:gd name="T39" fmla="*/ 0 h 1278"/>
                    <a:gd name="T40" fmla="*/ 0 w 6199"/>
                    <a:gd name="T41" fmla="*/ 0 h 1278"/>
                    <a:gd name="T42" fmla="*/ 0 w 6199"/>
                    <a:gd name="T43" fmla="*/ 0 h 1278"/>
                    <a:gd name="T44" fmla="*/ 0 w 6199"/>
                    <a:gd name="T45" fmla="*/ 0 h 1278"/>
                    <a:gd name="T46" fmla="*/ 0 w 6199"/>
                    <a:gd name="T47" fmla="*/ 0 h 1278"/>
                    <a:gd name="T48" fmla="*/ 0 w 6199"/>
                    <a:gd name="T49" fmla="*/ 0 h 1278"/>
                    <a:gd name="T50" fmla="*/ 0 w 6199"/>
                    <a:gd name="T51" fmla="*/ 0 h 1278"/>
                    <a:gd name="T52" fmla="*/ 0 w 6199"/>
                    <a:gd name="T53" fmla="*/ 0 h 1278"/>
                    <a:gd name="T54" fmla="*/ 0 w 6199"/>
                    <a:gd name="T55" fmla="*/ 0 h 1278"/>
                    <a:gd name="T56" fmla="*/ 0 w 6199"/>
                    <a:gd name="T57" fmla="*/ 0 h 1278"/>
                    <a:gd name="T58" fmla="*/ 0 w 6199"/>
                    <a:gd name="T59" fmla="*/ 0 h 1278"/>
                    <a:gd name="T60" fmla="*/ 0 w 6199"/>
                    <a:gd name="T61" fmla="*/ 0 h 1278"/>
                    <a:gd name="T62" fmla="*/ 0 w 6199"/>
                    <a:gd name="T63" fmla="*/ 0 h 1278"/>
                    <a:gd name="T64" fmla="*/ 0 w 6199"/>
                    <a:gd name="T65" fmla="*/ 0 h 1278"/>
                    <a:gd name="T66" fmla="*/ 0 w 6199"/>
                    <a:gd name="T67" fmla="*/ 0 h 1278"/>
                    <a:gd name="T68" fmla="*/ 0 w 6199"/>
                    <a:gd name="T69" fmla="*/ 0 h 1278"/>
                    <a:gd name="T70" fmla="*/ 0 w 6199"/>
                    <a:gd name="T71" fmla="*/ 0 h 1278"/>
                    <a:gd name="T72" fmla="*/ 0 w 6199"/>
                    <a:gd name="T73" fmla="*/ 0 h 1278"/>
                    <a:gd name="T74" fmla="*/ 0 w 6199"/>
                    <a:gd name="T75" fmla="*/ 0 h 1278"/>
                    <a:gd name="T76" fmla="*/ 0 w 6199"/>
                    <a:gd name="T77" fmla="*/ 0 h 1278"/>
                    <a:gd name="T78" fmla="*/ 0 w 6199"/>
                    <a:gd name="T79" fmla="*/ 0 h 1278"/>
                    <a:gd name="T80" fmla="*/ 0 w 6199"/>
                    <a:gd name="T81" fmla="*/ 0 h 1278"/>
                    <a:gd name="T82" fmla="*/ 0 w 6199"/>
                    <a:gd name="T83" fmla="*/ 0 h 1278"/>
                    <a:gd name="T84" fmla="*/ 0 w 6199"/>
                    <a:gd name="T85" fmla="*/ 0 h 1278"/>
                    <a:gd name="T86" fmla="*/ 0 w 6199"/>
                    <a:gd name="T87" fmla="*/ 0 h 1278"/>
                    <a:gd name="T88" fmla="*/ 0 w 6199"/>
                    <a:gd name="T89" fmla="*/ 0 h 1278"/>
                    <a:gd name="T90" fmla="*/ 0 w 6199"/>
                    <a:gd name="T91" fmla="*/ 0 h 1278"/>
                    <a:gd name="T92" fmla="*/ 0 w 6199"/>
                    <a:gd name="T93" fmla="*/ 0 h 1278"/>
                    <a:gd name="T94" fmla="*/ 0 w 6199"/>
                    <a:gd name="T95" fmla="*/ 0 h 1278"/>
                    <a:gd name="T96" fmla="*/ 0 w 6199"/>
                    <a:gd name="T97" fmla="*/ 0 h 1278"/>
                    <a:gd name="T98" fmla="*/ 0 w 6199"/>
                    <a:gd name="T99" fmla="*/ 0 h 1278"/>
                    <a:gd name="T100" fmla="*/ 0 w 6199"/>
                    <a:gd name="T101" fmla="*/ 0 h 1278"/>
                    <a:gd name="T102" fmla="*/ 0 w 6199"/>
                    <a:gd name="T103" fmla="*/ 0 h 1278"/>
                    <a:gd name="T104" fmla="*/ 0 w 6199"/>
                    <a:gd name="T105" fmla="*/ 0 h 1278"/>
                    <a:gd name="T106" fmla="*/ 0 w 6199"/>
                    <a:gd name="T107" fmla="*/ 0 h 1278"/>
                    <a:gd name="T108" fmla="*/ 0 w 6199"/>
                    <a:gd name="T109" fmla="*/ 0 h 1278"/>
                    <a:gd name="T110" fmla="*/ 0 w 6199"/>
                    <a:gd name="T111" fmla="*/ 0 h 1278"/>
                    <a:gd name="T112" fmla="*/ 0 w 6199"/>
                    <a:gd name="T113" fmla="*/ 0 h 1278"/>
                    <a:gd name="T114" fmla="*/ 0 w 6199"/>
                    <a:gd name="T115" fmla="*/ 0 h 1278"/>
                    <a:gd name="T116" fmla="*/ 0 w 6199"/>
                    <a:gd name="T117" fmla="*/ 0 h 1278"/>
                    <a:gd name="T118" fmla="*/ 0 w 6199"/>
                    <a:gd name="T119" fmla="*/ 0 h 1278"/>
                    <a:gd name="T120" fmla="*/ 0 w 6199"/>
                    <a:gd name="T121" fmla="*/ 0 h 1278"/>
                    <a:gd name="T122" fmla="*/ 0 w 6199"/>
                    <a:gd name="T123" fmla="*/ 0 h 1278"/>
                    <a:gd name="T124" fmla="*/ 0 w 6199"/>
                    <a:gd name="T125" fmla="*/ 0 h 1278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6199"/>
                    <a:gd name="T190" fmla="*/ 0 h 1278"/>
                    <a:gd name="T191" fmla="*/ 6199 w 6199"/>
                    <a:gd name="T192" fmla="*/ 1278 h 1278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6199" h="1278">
                      <a:moveTo>
                        <a:pt x="0" y="1077"/>
                      </a:moveTo>
                      <a:lnTo>
                        <a:pt x="4" y="1069"/>
                      </a:lnTo>
                      <a:lnTo>
                        <a:pt x="9" y="1064"/>
                      </a:lnTo>
                      <a:lnTo>
                        <a:pt x="13" y="1061"/>
                      </a:lnTo>
                      <a:lnTo>
                        <a:pt x="19" y="1057"/>
                      </a:lnTo>
                      <a:lnTo>
                        <a:pt x="24" y="1054"/>
                      </a:lnTo>
                      <a:lnTo>
                        <a:pt x="30" y="1050"/>
                      </a:lnTo>
                      <a:lnTo>
                        <a:pt x="35" y="1047"/>
                      </a:lnTo>
                      <a:lnTo>
                        <a:pt x="40" y="1044"/>
                      </a:lnTo>
                      <a:lnTo>
                        <a:pt x="46" y="1041"/>
                      </a:lnTo>
                      <a:lnTo>
                        <a:pt x="51" y="1039"/>
                      </a:lnTo>
                      <a:lnTo>
                        <a:pt x="57" y="1036"/>
                      </a:lnTo>
                      <a:lnTo>
                        <a:pt x="62" y="1033"/>
                      </a:lnTo>
                      <a:lnTo>
                        <a:pt x="68" y="1031"/>
                      </a:lnTo>
                      <a:lnTo>
                        <a:pt x="73" y="1028"/>
                      </a:lnTo>
                      <a:lnTo>
                        <a:pt x="79" y="1026"/>
                      </a:lnTo>
                      <a:lnTo>
                        <a:pt x="85" y="1023"/>
                      </a:lnTo>
                      <a:lnTo>
                        <a:pt x="91" y="1020"/>
                      </a:lnTo>
                      <a:lnTo>
                        <a:pt x="96" y="1018"/>
                      </a:lnTo>
                      <a:lnTo>
                        <a:pt x="102" y="1016"/>
                      </a:lnTo>
                      <a:lnTo>
                        <a:pt x="108" y="1013"/>
                      </a:lnTo>
                      <a:lnTo>
                        <a:pt x="114" y="1011"/>
                      </a:lnTo>
                      <a:lnTo>
                        <a:pt x="119" y="1009"/>
                      </a:lnTo>
                      <a:lnTo>
                        <a:pt x="125" y="1006"/>
                      </a:lnTo>
                      <a:lnTo>
                        <a:pt x="131" y="1004"/>
                      </a:lnTo>
                      <a:lnTo>
                        <a:pt x="137" y="1002"/>
                      </a:lnTo>
                      <a:lnTo>
                        <a:pt x="142" y="1001"/>
                      </a:lnTo>
                      <a:lnTo>
                        <a:pt x="148" y="998"/>
                      </a:lnTo>
                      <a:lnTo>
                        <a:pt x="154" y="996"/>
                      </a:lnTo>
                      <a:lnTo>
                        <a:pt x="160" y="994"/>
                      </a:lnTo>
                      <a:lnTo>
                        <a:pt x="167" y="991"/>
                      </a:lnTo>
                      <a:lnTo>
                        <a:pt x="172" y="990"/>
                      </a:lnTo>
                      <a:lnTo>
                        <a:pt x="178" y="988"/>
                      </a:lnTo>
                      <a:lnTo>
                        <a:pt x="184" y="986"/>
                      </a:lnTo>
                      <a:lnTo>
                        <a:pt x="190" y="985"/>
                      </a:lnTo>
                      <a:lnTo>
                        <a:pt x="195" y="982"/>
                      </a:lnTo>
                      <a:lnTo>
                        <a:pt x="202" y="980"/>
                      </a:lnTo>
                      <a:lnTo>
                        <a:pt x="208" y="979"/>
                      </a:lnTo>
                      <a:lnTo>
                        <a:pt x="214" y="976"/>
                      </a:lnTo>
                      <a:lnTo>
                        <a:pt x="220" y="975"/>
                      </a:lnTo>
                      <a:lnTo>
                        <a:pt x="225" y="973"/>
                      </a:lnTo>
                      <a:lnTo>
                        <a:pt x="232" y="972"/>
                      </a:lnTo>
                      <a:lnTo>
                        <a:pt x="238" y="970"/>
                      </a:lnTo>
                      <a:lnTo>
                        <a:pt x="244" y="968"/>
                      </a:lnTo>
                      <a:lnTo>
                        <a:pt x="251" y="966"/>
                      </a:lnTo>
                      <a:lnTo>
                        <a:pt x="257" y="965"/>
                      </a:lnTo>
                      <a:lnTo>
                        <a:pt x="262" y="963"/>
                      </a:lnTo>
                      <a:lnTo>
                        <a:pt x="268" y="962"/>
                      </a:lnTo>
                      <a:lnTo>
                        <a:pt x="275" y="960"/>
                      </a:lnTo>
                      <a:lnTo>
                        <a:pt x="281" y="958"/>
                      </a:lnTo>
                      <a:lnTo>
                        <a:pt x="286" y="957"/>
                      </a:lnTo>
                      <a:lnTo>
                        <a:pt x="293" y="956"/>
                      </a:lnTo>
                      <a:lnTo>
                        <a:pt x="299" y="953"/>
                      </a:lnTo>
                      <a:lnTo>
                        <a:pt x="305" y="952"/>
                      </a:lnTo>
                      <a:lnTo>
                        <a:pt x="312" y="951"/>
                      </a:lnTo>
                      <a:lnTo>
                        <a:pt x="318" y="950"/>
                      </a:lnTo>
                      <a:lnTo>
                        <a:pt x="325" y="948"/>
                      </a:lnTo>
                      <a:lnTo>
                        <a:pt x="330" y="947"/>
                      </a:lnTo>
                      <a:lnTo>
                        <a:pt x="336" y="945"/>
                      </a:lnTo>
                      <a:lnTo>
                        <a:pt x="343" y="944"/>
                      </a:lnTo>
                      <a:lnTo>
                        <a:pt x="349" y="943"/>
                      </a:lnTo>
                      <a:lnTo>
                        <a:pt x="356" y="942"/>
                      </a:lnTo>
                      <a:lnTo>
                        <a:pt x="361" y="940"/>
                      </a:lnTo>
                      <a:lnTo>
                        <a:pt x="367" y="938"/>
                      </a:lnTo>
                      <a:lnTo>
                        <a:pt x="374" y="937"/>
                      </a:lnTo>
                      <a:lnTo>
                        <a:pt x="380" y="936"/>
                      </a:lnTo>
                      <a:lnTo>
                        <a:pt x="387" y="935"/>
                      </a:lnTo>
                      <a:lnTo>
                        <a:pt x="392" y="934"/>
                      </a:lnTo>
                      <a:lnTo>
                        <a:pt x="399" y="933"/>
                      </a:lnTo>
                      <a:lnTo>
                        <a:pt x="405" y="932"/>
                      </a:lnTo>
                      <a:lnTo>
                        <a:pt x="412" y="930"/>
                      </a:lnTo>
                      <a:lnTo>
                        <a:pt x="418" y="929"/>
                      </a:lnTo>
                      <a:lnTo>
                        <a:pt x="425" y="928"/>
                      </a:lnTo>
                      <a:lnTo>
                        <a:pt x="431" y="927"/>
                      </a:lnTo>
                      <a:lnTo>
                        <a:pt x="437" y="926"/>
                      </a:lnTo>
                      <a:lnTo>
                        <a:pt x="443" y="925"/>
                      </a:lnTo>
                      <a:lnTo>
                        <a:pt x="450" y="925"/>
                      </a:lnTo>
                      <a:lnTo>
                        <a:pt x="456" y="924"/>
                      </a:lnTo>
                      <a:lnTo>
                        <a:pt x="463" y="922"/>
                      </a:lnTo>
                      <a:lnTo>
                        <a:pt x="470" y="921"/>
                      </a:lnTo>
                      <a:lnTo>
                        <a:pt x="475" y="920"/>
                      </a:lnTo>
                      <a:lnTo>
                        <a:pt x="482" y="919"/>
                      </a:lnTo>
                      <a:lnTo>
                        <a:pt x="488" y="919"/>
                      </a:lnTo>
                      <a:lnTo>
                        <a:pt x="495" y="918"/>
                      </a:lnTo>
                      <a:lnTo>
                        <a:pt x="501" y="917"/>
                      </a:lnTo>
                      <a:lnTo>
                        <a:pt x="508" y="915"/>
                      </a:lnTo>
                      <a:lnTo>
                        <a:pt x="515" y="915"/>
                      </a:lnTo>
                      <a:lnTo>
                        <a:pt x="520" y="914"/>
                      </a:lnTo>
                      <a:lnTo>
                        <a:pt x="527" y="913"/>
                      </a:lnTo>
                      <a:lnTo>
                        <a:pt x="533" y="912"/>
                      </a:lnTo>
                      <a:lnTo>
                        <a:pt x="540" y="912"/>
                      </a:lnTo>
                      <a:lnTo>
                        <a:pt x="547" y="911"/>
                      </a:lnTo>
                      <a:lnTo>
                        <a:pt x="553" y="910"/>
                      </a:lnTo>
                      <a:lnTo>
                        <a:pt x="560" y="910"/>
                      </a:lnTo>
                      <a:lnTo>
                        <a:pt x="566" y="909"/>
                      </a:lnTo>
                      <a:lnTo>
                        <a:pt x="572" y="909"/>
                      </a:lnTo>
                      <a:lnTo>
                        <a:pt x="579" y="907"/>
                      </a:lnTo>
                      <a:lnTo>
                        <a:pt x="586" y="906"/>
                      </a:lnTo>
                      <a:lnTo>
                        <a:pt x="592" y="906"/>
                      </a:lnTo>
                      <a:lnTo>
                        <a:pt x="599" y="905"/>
                      </a:lnTo>
                      <a:lnTo>
                        <a:pt x="606" y="905"/>
                      </a:lnTo>
                      <a:lnTo>
                        <a:pt x="611" y="904"/>
                      </a:lnTo>
                      <a:lnTo>
                        <a:pt x="618" y="904"/>
                      </a:lnTo>
                      <a:lnTo>
                        <a:pt x="625" y="903"/>
                      </a:lnTo>
                      <a:lnTo>
                        <a:pt x="632" y="903"/>
                      </a:lnTo>
                      <a:lnTo>
                        <a:pt x="638" y="902"/>
                      </a:lnTo>
                      <a:lnTo>
                        <a:pt x="645" y="902"/>
                      </a:lnTo>
                      <a:lnTo>
                        <a:pt x="652" y="902"/>
                      </a:lnTo>
                      <a:lnTo>
                        <a:pt x="657" y="900"/>
                      </a:lnTo>
                      <a:lnTo>
                        <a:pt x="664" y="900"/>
                      </a:lnTo>
                      <a:lnTo>
                        <a:pt x="671" y="899"/>
                      </a:lnTo>
                      <a:lnTo>
                        <a:pt x="678" y="899"/>
                      </a:lnTo>
                      <a:lnTo>
                        <a:pt x="684" y="899"/>
                      </a:lnTo>
                      <a:lnTo>
                        <a:pt x="691" y="898"/>
                      </a:lnTo>
                      <a:lnTo>
                        <a:pt x="698" y="898"/>
                      </a:lnTo>
                      <a:lnTo>
                        <a:pt x="705" y="898"/>
                      </a:lnTo>
                      <a:lnTo>
                        <a:pt x="710" y="897"/>
                      </a:lnTo>
                      <a:lnTo>
                        <a:pt x="717" y="897"/>
                      </a:lnTo>
                      <a:lnTo>
                        <a:pt x="724" y="897"/>
                      </a:lnTo>
                      <a:lnTo>
                        <a:pt x="731" y="896"/>
                      </a:lnTo>
                      <a:lnTo>
                        <a:pt x="737" y="896"/>
                      </a:lnTo>
                      <a:lnTo>
                        <a:pt x="744" y="896"/>
                      </a:lnTo>
                      <a:lnTo>
                        <a:pt x="751" y="896"/>
                      </a:lnTo>
                      <a:lnTo>
                        <a:pt x="758" y="895"/>
                      </a:lnTo>
                      <a:lnTo>
                        <a:pt x="765" y="895"/>
                      </a:lnTo>
                      <a:lnTo>
                        <a:pt x="770" y="895"/>
                      </a:lnTo>
                      <a:lnTo>
                        <a:pt x="777" y="895"/>
                      </a:lnTo>
                      <a:lnTo>
                        <a:pt x="784" y="895"/>
                      </a:lnTo>
                      <a:lnTo>
                        <a:pt x="791" y="894"/>
                      </a:lnTo>
                      <a:lnTo>
                        <a:pt x="798" y="894"/>
                      </a:lnTo>
                      <a:lnTo>
                        <a:pt x="804" y="894"/>
                      </a:lnTo>
                      <a:lnTo>
                        <a:pt x="811" y="894"/>
                      </a:lnTo>
                      <a:lnTo>
                        <a:pt x="818" y="894"/>
                      </a:lnTo>
                      <a:lnTo>
                        <a:pt x="825" y="894"/>
                      </a:lnTo>
                      <a:lnTo>
                        <a:pt x="831" y="894"/>
                      </a:lnTo>
                      <a:lnTo>
                        <a:pt x="838" y="894"/>
                      </a:lnTo>
                      <a:lnTo>
                        <a:pt x="844" y="892"/>
                      </a:lnTo>
                      <a:lnTo>
                        <a:pt x="851" y="892"/>
                      </a:lnTo>
                      <a:lnTo>
                        <a:pt x="858" y="892"/>
                      </a:lnTo>
                      <a:lnTo>
                        <a:pt x="865" y="892"/>
                      </a:lnTo>
                      <a:lnTo>
                        <a:pt x="872" y="892"/>
                      </a:lnTo>
                      <a:lnTo>
                        <a:pt x="879" y="892"/>
                      </a:lnTo>
                      <a:lnTo>
                        <a:pt x="886" y="892"/>
                      </a:lnTo>
                      <a:lnTo>
                        <a:pt x="891" y="892"/>
                      </a:lnTo>
                      <a:lnTo>
                        <a:pt x="898" y="892"/>
                      </a:lnTo>
                      <a:lnTo>
                        <a:pt x="905" y="892"/>
                      </a:lnTo>
                      <a:lnTo>
                        <a:pt x="912" y="892"/>
                      </a:lnTo>
                      <a:lnTo>
                        <a:pt x="919" y="894"/>
                      </a:lnTo>
                      <a:lnTo>
                        <a:pt x="926" y="894"/>
                      </a:lnTo>
                      <a:lnTo>
                        <a:pt x="933" y="894"/>
                      </a:lnTo>
                      <a:lnTo>
                        <a:pt x="940" y="894"/>
                      </a:lnTo>
                      <a:lnTo>
                        <a:pt x="947" y="894"/>
                      </a:lnTo>
                      <a:lnTo>
                        <a:pt x="952" y="894"/>
                      </a:lnTo>
                      <a:lnTo>
                        <a:pt x="959" y="894"/>
                      </a:lnTo>
                      <a:lnTo>
                        <a:pt x="966" y="894"/>
                      </a:lnTo>
                      <a:lnTo>
                        <a:pt x="973" y="894"/>
                      </a:lnTo>
                      <a:lnTo>
                        <a:pt x="980" y="894"/>
                      </a:lnTo>
                      <a:lnTo>
                        <a:pt x="987" y="895"/>
                      </a:lnTo>
                      <a:lnTo>
                        <a:pt x="994" y="895"/>
                      </a:lnTo>
                      <a:lnTo>
                        <a:pt x="1001" y="895"/>
                      </a:lnTo>
                      <a:lnTo>
                        <a:pt x="1008" y="895"/>
                      </a:lnTo>
                      <a:lnTo>
                        <a:pt x="1015" y="895"/>
                      </a:lnTo>
                      <a:lnTo>
                        <a:pt x="1022" y="896"/>
                      </a:lnTo>
                      <a:lnTo>
                        <a:pt x="1027" y="896"/>
                      </a:lnTo>
                      <a:lnTo>
                        <a:pt x="1034" y="896"/>
                      </a:lnTo>
                      <a:lnTo>
                        <a:pt x="1041" y="896"/>
                      </a:lnTo>
                      <a:lnTo>
                        <a:pt x="1048" y="896"/>
                      </a:lnTo>
                      <a:lnTo>
                        <a:pt x="1055" y="897"/>
                      </a:lnTo>
                      <a:lnTo>
                        <a:pt x="1062" y="897"/>
                      </a:lnTo>
                      <a:lnTo>
                        <a:pt x="1069" y="897"/>
                      </a:lnTo>
                      <a:lnTo>
                        <a:pt x="1076" y="898"/>
                      </a:lnTo>
                      <a:lnTo>
                        <a:pt x="1083" y="898"/>
                      </a:lnTo>
                      <a:lnTo>
                        <a:pt x="1090" y="898"/>
                      </a:lnTo>
                      <a:lnTo>
                        <a:pt x="1096" y="899"/>
                      </a:lnTo>
                      <a:lnTo>
                        <a:pt x="1103" y="899"/>
                      </a:lnTo>
                      <a:lnTo>
                        <a:pt x="1110" y="899"/>
                      </a:lnTo>
                      <a:lnTo>
                        <a:pt x="1117" y="900"/>
                      </a:lnTo>
                      <a:lnTo>
                        <a:pt x="1131" y="900"/>
                      </a:lnTo>
                      <a:lnTo>
                        <a:pt x="1145" y="902"/>
                      </a:lnTo>
                      <a:lnTo>
                        <a:pt x="1159" y="903"/>
                      </a:lnTo>
                      <a:lnTo>
                        <a:pt x="1171" y="904"/>
                      </a:lnTo>
                      <a:lnTo>
                        <a:pt x="1185" y="904"/>
                      </a:lnTo>
                      <a:lnTo>
                        <a:pt x="1199" y="905"/>
                      </a:lnTo>
                      <a:lnTo>
                        <a:pt x="1213" y="906"/>
                      </a:lnTo>
                      <a:lnTo>
                        <a:pt x="1227" y="907"/>
                      </a:lnTo>
                      <a:lnTo>
                        <a:pt x="1240" y="909"/>
                      </a:lnTo>
                      <a:lnTo>
                        <a:pt x="1254" y="910"/>
                      </a:lnTo>
                      <a:lnTo>
                        <a:pt x="1268" y="911"/>
                      </a:lnTo>
                      <a:lnTo>
                        <a:pt x="1282" y="912"/>
                      </a:lnTo>
                      <a:lnTo>
                        <a:pt x="1296" y="914"/>
                      </a:lnTo>
                      <a:lnTo>
                        <a:pt x="1310" y="915"/>
                      </a:lnTo>
                      <a:lnTo>
                        <a:pt x="1323" y="917"/>
                      </a:lnTo>
                      <a:lnTo>
                        <a:pt x="1337" y="918"/>
                      </a:lnTo>
                      <a:lnTo>
                        <a:pt x="1351" y="920"/>
                      </a:lnTo>
                      <a:lnTo>
                        <a:pt x="1365" y="921"/>
                      </a:lnTo>
                      <a:lnTo>
                        <a:pt x="1379" y="922"/>
                      </a:lnTo>
                      <a:lnTo>
                        <a:pt x="1393" y="925"/>
                      </a:lnTo>
                      <a:lnTo>
                        <a:pt x="1406" y="926"/>
                      </a:lnTo>
                      <a:lnTo>
                        <a:pt x="1420" y="928"/>
                      </a:lnTo>
                      <a:lnTo>
                        <a:pt x="1434" y="929"/>
                      </a:lnTo>
                      <a:lnTo>
                        <a:pt x="1448" y="930"/>
                      </a:lnTo>
                      <a:lnTo>
                        <a:pt x="1462" y="933"/>
                      </a:lnTo>
                      <a:lnTo>
                        <a:pt x="1476" y="934"/>
                      </a:lnTo>
                      <a:lnTo>
                        <a:pt x="1489" y="936"/>
                      </a:lnTo>
                      <a:lnTo>
                        <a:pt x="1503" y="937"/>
                      </a:lnTo>
                      <a:lnTo>
                        <a:pt x="1517" y="940"/>
                      </a:lnTo>
                      <a:lnTo>
                        <a:pt x="1531" y="942"/>
                      </a:lnTo>
                      <a:lnTo>
                        <a:pt x="1545" y="943"/>
                      </a:lnTo>
                      <a:lnTo>
                        <a:pt x="1558" y="945"/>
                      </a:lnTo>
                      <a:lnTo>
                        <a:pt x="1572" y="947"/>
                      </a:lnTo>
                      <a:lnTo>
                        <a:pt x="1586" y="949"/>
                      </a:lnTo>
                      <a:lnTo>
                        <a:pt x="1600" y="951"/>
                      </a:lnTo>
                      <a:lnTo>
                        <a:pt x="1614" y="952"/>
                      </a:lnTo>
                      <a:lnTo>
                        <a:pt x="1628" y="955"/>
                      </a:lnTo>
                      <a:lnTo>
                        <a:pt x="1641" y="957"/>
                      </a:lnTo>
                      <a:lnTo>
                        <a:pt x="1655" y="958"/>
                      </a:lnTo>
                      <a:lnTo>
                        <a:pt x="1669" y="960"/>
                      </a:lnTo>
                      <a:lnTo>
                        <a:pt x="1683" y="963"/>
                      </a:lnTo>
                      <a:lnTo>
                        <a:pt x="1697" y="965"/>
                      </a:lnTo>
                      <a:lnTo>
                        <a:pt x="1711" y="967"/>
                      </a:lnTo>
                      <a:lnTo>
                        <a:pt x="1724" y="968"/>
                      </a:lnTo>
                      <a:lnTo>
                        <a:pt x="1738" y="971"/>
                      </a:lnTo>
                      <a:lnTo>
                        <a:pt x="1752" y="973"/>
                      </a:lnTo>
                      <a:lnTo>
                        <a:pt x="1766" y="975"/>
                      </a:lnTo>
                      <a:lnTo>
                        <a:pt x="1780" y="978"/>
                      </a:lnTo>
                      <a:lnTo>
                        <a:pt x="1794" y="979"/>
                      </a:lnTo>
                      <a:lnTo>
                        <a:pt x="1807" y="981"/>
                      </a:lnTo>
                      <a:lnTo>
                        <a:pt x="1821" y="983"/>
                      </a:lnTo>
                      <a:lnTo>
                        <a:pt x="1835" y="986"/>
                      </a:lnTo>
                      <a:lnTo>
                        <a:pt x="1849" y="988"/>
                      </a:lnTo>
                      <a:lnTo>
                        <a:pt x="1863" y="990"/>
                      </a:lnTo>
                      <a:lnTo>
                        <a:pt x="1876" y="993"/>
                      </a:lnTo>
                      <a:lnTo>
                        <a:pt x="1890" y="995"/>
                      </a:lnTo>
                      <a:lnTo>
                        <a:pt x="1918" y="998"/>
                      </a:lnTo>
                      <a:lnTo>
                        <a:pt x="1946" y="1003"/>
                      </a:lnTo>
                      <a:lnTo>
                        <a:pt x="1972" y="1008"/>
                      </a:lnTo>
                      <a:lnTo>
                        <a:pt x="2000" y="1012"/>
                      </a:lnTo>
                      <a:lnTo>
                        <a:pt x="2027" y="1017"/>
                      </a:lnTo>
                      <a:lnTo>
                        <a:pt x="2055" y="1021"/>
                      </a:lnTo>
                      <a:lnTo>
                        <a:pt x="2082" y="1026"/>
                      </a:lnTo>
                      <a:lnTo>
                        <a:pt x="2109" y="1031"/>
                      </a:lnTo>
                      <a:lnTo>
                        <a:pt x="2123" y="1033"/>
                      </a:lnTo>
                      <a:lnTo>
                        <a:pt x="2136" y="1035"/>
                      </a:lnTo>
                      <a:lnTo>
                        <a:pt x="2150" y="1037"/>
                      </a:lnTo>
                      <a:lnTo>
                        <a:pt x="2163" y="1040"/>
                      </a:lnTo>
                      <a:lnTo>
                        <a:pt x="2177" y="1042"/>
                      </a:lnTo>
                      <a:lnTo>
                        <a:pt x="2190" y="1044"/>
                      </a:lnTo>
                      <a:lnTo>
                        <a:pt x="2204" y="1047"/>
                      </a:lnTo>
                      <a:lnTo>
                        <a:pt x="2218" y="1048"/>
                      </a:lnTo>
                      <a:lnTo>
                        <a:pt x="2230" y="1050"/>
                      </a:lnTo>
                      <a:lnTo>
                        <a:pt x="2244" y="1052"/>
                      </a:lnTo>
                      <a:lnTo>
                        <a:pt x="2258" y="1055"/>
                      </a:lnTo>
                      <a:lnTo>
                        <a:pt x="2271" y="1057"/>
                      </a:lnTo>
                      <a:lnTo>
                        <a:pt x="2284" y="1059"/>
                      </a:lnTo>
                      <a:lnTo>
                        <a:pt x="2298" y="1062"/>
                      </a:lnTo>
                      <a:lnTo>
                        <a:pt x="2311" y="1064"/>
                      </a:lnTo>
                      <a:lnTo>
                        <a:pt x="2325" y="1066"/>
                      </a:lnTo>
                      <a:lnTo>
                        <a:pt x="2337" y="1069"/>
                      </a:lnTo>
                      <a:lnTo>
                        <a:pt x="2351" y="1071"/>
                      </a:lnTo>
                      <a:lnTo>
                        <a:pt x="2364" y="1073"/>
                      </a:lnTo>
                      <a:lnTo>
                        <a:pt x="2378" y="1075"/>
                      </a:lnTo>
                      <a:lnTo>
                        <a:pt x="2390" y="1077"/>
                      </a:lnTo>
                      <a:lnTo>
                        <a:pt x="2404" y="1079"/>
                      </a:lnTo>
                      <a:lnTo>
                        <a:pt x="2417" y="1081"/>
                      </a:lnTo>
                      <a:lnTo>
                        <a:pt x="2431" y="1084"/>
                      </a:lnTo>
                      <a:lnTo>
                        <a:pt x="2443" y="1086"/>
                      </a:lnTo>
                      <a:lnTo>
                        <a:pt x="2457" y="1088"/>
                      </a:lnTo>
                      <a:lnTo>
                        <a:pt x="2470" y="1090"/>
                      </a:lnTo>
                      <a:lnTo>
                        <a:pt x="2483" y="1092"/>
                      </a:lnTo>
                      <a:lnTo>
                        <a:pt x="2496" y="1094"/>
                      </a:lnTo>
                      <a:lnTo>
                        <a:pt x="2509" y="1096"/>
                      </a:lnTo>
                      <a:lnTo>
                        <a:pt x="2522" y="1099"/>
                      </a:lnTo>
                      <a:lnTo>
                        <a:pt x="2536" y="1101"/>
                      </a:lnTo>
                      <a:lnTo>
                        <a:pt x="2548" y="1102"/>
                      </a:lnTo>
                      <a:lnTo>
                        <a:pt x="2561" y="1104"/>
                      </a:lnTo>
                      <a:lnTo>
                        <a:pt x="2574" y="1107"/>
                      </a:lnTo>
                      <a:lnTo>
                        <a:pt x="2587" y="1108"/>
                      </a:lnTo>
                      <a:lnTo>
                        <a:pt x="2600" y="1110"/>
                      </a:lnTo>
                      <a:lnTo>
                        <a:pt x="2613" y="1112"/>
                      </a:lnTo>
                      <a:lnTo>
                        <a:pt x="2625" y="1113"/>
                      </a:lnTo>
                      <a:lnTo>
                        <a:pt x="2638" y="1116"/>
                      </a:lnTo>
                      <a:lnTo>
                        <a:pt x="2651" y="1118"/>
                      </a:lnTo>
                      <a:lnTo>
                        <a:pt x="2663" y="1119"/>
                      </a:lnTo>
                      <a:lnTo>
                        <a:pt x="2677" y="1122"/>
                      </a:lnTo>
                      <a:lnTo>
                        <a:pt x="2690" y="1124"/>
                      </a:lnTo>
                      <a:lnTo>
                        <a:pt x="2703" y="1125"/>
                      </a:lnTo>
                      <a:lnTo>
                        <a:pt x="2715" y="1127"/>
                      </a:lnTo>
                      <a:lnTo>
                        <a:pt x="2728" y="1128"/>
                      </a:lnTo>
                      <a:lnTo>
                        <a:pt x="2741" y="1131"/>
                      </a:lnTo>
                      <a:lnTo>
                        <a:pt x="2752" y="1132"/>
                      </a:lnTo>
                      <a:lnTo>
                        <a:pt x="2765" y="1134"/>
                      </a:lnTo>
                      <a:lnTo>
                        <a:pt x="2778" y="1135"/>
                      </a:lnTo>
                      <a:lnTo>
                        <a:pt x="2790" y="1138"/>
                      </a:lnTo>
                      <a:lnTo>
                        <a:pt x="2803" y="1139"/>
                      </a:lnTo>
                      <a:lnTo>
                        <a:pt x="2816" y="1140"/>
                      </a:lnTo>
                      <a:lnTo>
                        <a:pt x="2827" y="1142"/>
                      </a:lnTo>
                      <a:lnTo>
                        <a:pt x="2840" y="1143"/>
                      </a:lnTo>
                      <a:lnTo>
                        <a:pt x="2852" y="1145"/>
                      </a:lnTo>
                      <a:lnTo>
                        <a:pt x="2865" y="1147"/>
                      </a:lnTo>
                      <a:lnTo>
                        <a:pt x="2877" y="1148"/>
                      </a:lnTo>
                      <a:lnTo>
                        <a:pt x="2889" y="1149"/>
                      </a:lnTo>
                      <a:lnTo>
                        <a:pt x="2901" y="1150"/>
                      </a:lnTo>
                      <a:lnTo>
                        <a:pt x="2913" y="1151"/>
                      </a:lnTo>
                      <a:lnTo>
                        <a:pt x="2926" y="1154"/>
                      </a:lnTo>
                      <a:lnTo>
                        <a:pt x="2938" y="1155"/>
                      </a:lnTo>
                      <a:lnTo>
                        <a:pt x="2950" y="1156"/>
                      </a:lnTo>
                      <a:lnTo>
                        <a:pt x="2962" y="1157"/>
                      </a:lnTo>
                      <a:lnTo>
                        <a:pt x="2975" y="1158"/>
                      </a:lnTo>
                      <a:lnTo>
                        <a:pt x="2986" y="1160"/>
                      </a:lnTo>
                      <a:lnTo>
                        <a:pt x="2992" y="1161"/>
                      </a:lnTo>
                      <a:lnTo>
                        <a:pt x="2998" y="1161"/>
                      </a:lnTo>
                      <a:lnTo>
                        <a:pt x="3004" y="1162"/>
                      </a:lnTo>
                      <a:lnTo>
                        <a:pt x="3010" y="1162"/>
                      </a:lnTo>
                      <a:lnTo>
                        <a:pt x="3016" y="1163"/>
                      </a:lnTo>
                      <a:lnTo>
                        <a:pt x="3022" y="1163"/>
                      </a:lnTo>
                      <a:lnTo>
                        <a:pt x="3028" y="1164"/>
                      </a:lnTo>
                      <a:lnTo>
                        <a:pt x="3033" y="1164"/>
                      </a:lnTo>
                      <a:lnTo>
                        <a:pt x="3039" y="1164"/>
                      </a:lnTo>
                      <a:lnTo>
                        <a:pt x="3046" y="1165"/>
                      </a:lnTo>
                      <a:lnTo>
                        <a:pt x="3052" y="1165"/>
                      </a:lnTo>
                      <a:lnTo>
                        <a:pt x="3057" y="1166"/>
                      </a:lnTo>
                      <a:lnTo>
                        <a:pt x="3063" y="1166"/>
                      </a:lnTo>
                      <a:lnTo>
                        <a:pt x="3069" y="1168"/>
                      </a:lnTo>
                      <a:lnTo>
                        <a:pt x="3075" y="1168"/>
                      </a:lnTo>
                      <a:lnTo>
                        <a:pt x="3081" y="1168"/>
                      </a:lnTo>
                      <a:lnTo>
                        <a:pt x="3086" y="1169"/>
                      </a:lnTo>
                      <a:lnTo>
                        <a:pt x="3092" y="1169"/>
                      </a:lnTo>
                      <a:lnTo>
                        <a:pt x="3098" y="1170"/>
                      </a:lnTo>
                      <a:lnTo>
                        <a:pt x="3104" y="1170"/>
                      </a:lnTo>
                      <a:lnTo>
                        <a:pt x="3109" y="1170"/>
                      </a:lnTo>
                      <a:lnTo>
                        <a:pt x="3115" y="1171"/>
                      </a:lnTo>
                      <a:lnTo>
                        <a:pt x="3121" y="1171"/>
                      </a:lnTo>
                      <a:lnTo>
                        <a:pt x="3127" y="1171"/>
                      </a:lnTo>
                      <a:lnTo>
                        <a:pt x="3132" y="1172"/>
                      </a:lnTo>
                      <a:lnTo>
                        <a:pt x="3138" y="1172"/>
                      </a:lnTo>
                      <a:lnTo>
                        <a:pt x="3144" y="1172"/>
                      </a:lnTo>
                      <a:lnTo>
                        <a:pt x="3150" y="1172"/>
                      </a:lnTo>
                      <a:lnTo>
                        <a:pt x="3155" y="1173"/>
                      </a:lnTo>
                      <a:lnTo>
                        <a:pt x="3161" y="1173"/>
                      </a:lnTo>
                      <a:lnTo>
                        <a:pt x="3167" y="1173"/>
                      </a:lnTo>
                      <a:lnTo>
                        <a:pt x="3173" y="1174"/>
                      </a:lnTo>
                      <a:lnTo>
                        <a:pt x="3178" y="1174"/>
                      </a:lnTo>
                      <a:lnTo>
                        <a:pt x="3184" y="1174"/>
                      </a:lnTo>
                      <a:lnTo>
                        <a:pt x="3190" y="1174"/>
                      </a:lnTo>
                      <a:lnTo>
                        <a:pt x="3196" y="1176"/>
                      </a:lnTo>
                      <a:lnTo>
                        <a:pt x="3202" y="1176"/>
                      </a:lnTo>
                      <a:lnTo>
                        <a:pt x="3207" y="1176"/>
                      </a:lnTo>
                      <a:lnTo>
                        <a:pt x="3212" y="1176"/>
                      </a:lnTo>
                      <a:lnTo>
                        <a:pt x="3218" y="1176"/>
                      </a:lnTo>
                      <a:lnTo>
                        <a:pt x="3223" y="1177"/>
                      </a:lnTo>
                      <a:lnTo>
                        <a:pt x="3229" y="1177"/>
                      </a:lnTo>
                      <a:lnTo>
                        <a:pt x="3235" y="1177"/>
                      </a:lnTo>
                      <a:lnTo>
                        <a:pt x="3241" y="1177"/>
                      </a:lnTo>
                      <a:lnTo>
                        <a:pt x="3246" y="1177"/>
                      </a:lnTo>
                      <a:lnTo>
                        <a:pt x="3251" y="1177"/>
                      </a:lnTo>
                      <a:lnTo>
                        <a:pt x="3257" y="1177"/>
                      </a:lnTo>
                      <a:lnTo>
                        <a:pt x="3263" y="1178"/>
                      </a:lnTo>
                      <a:lnTo>
                        <a:pt x="3268" y="1178"/>
                      </a:lnTo>
                      <a:lnTo>
                        <a:pt x="3273" y="1178"/>
                      </a:lnTo>
                      <a:lnTo>
                        <a:pt x="3279" y="1178"/>
                      </a:lnTo>
                      <a:lnTo>
                        <a:pt x="3284" y="1178"/>
                      </a:lnTo>
                      <a:lnTo>
                        <a:pt x="3290" y="1178"/>
                      </a:lnTo>
                      <a:lnTo>
                        <a:pt x="3296" y="1178"/>
                      </a:lnTo>
                      <a:lnTo>
                        <a:pt x="3301" y="1178"/>
                      </a:lnTo>
                      <a:lnTo>
                        <a:pt x="3306" y="1178"/>
                      </a:lnTo>
                      <a:lnTo>
                        <a:pt x="3308" y="1178"/>
                      </a:lnTo>
                      <a:lnTo>
                        <a:pt x="3310" y="1178"/>
                      </a:lnTo>
                      <a:lnTo>
                        <a:pt x="3311" y="1178"/>
                      </a:lnTo>
                      <a:lnTo>
                        <a:pt x="3313" y="1178"/>
                      </a:lnTo>
                      <a:lnTo>
                        <a:pt x="3316" y="1178"/>
                      </a:lnTo>
                      <a:lnTo>
                        <a:pt x="3317" y="1178"/>
                      </a:lnTo>
                      <a:lnTo>
                        <a:pt x="3319" y="1178"/>
                      </a:lnTo>
                      <a:lnTo>
                        <a:pt x="3320" y="1178"/>
                      </a:lnTo>
                      <a:lnTo>
                        <a:pt x="3322" y="1178"/>
                      </a:lnTo>
                      <a:lnTo>
                        <a:pt x="3324" y="1178"/>
                      </a:lnTo>
                      <a:lnTo>
                        <a:pt x="3326" y="1178"/>
                      </a:lnTo>
                      <a:lnTo>
                        <a:pt x="3327" y="1178"/>
                      </a:lnTo>
                      <a:lnTo>
                        <a:pt x="3329" y="1178"/>
                      </a:lnTo>
                      <a:lnTo>
                        <a:pt x="3331" y="1178"/>
                      </a:lnTo>
                      <a:lnTo>
                        <a:pt x="3333" y="1178"/>
                      </a:lnTo>
                      <a:lnTo>
                        <a:pt x="3335" y="1177"/>
                      </a:lnTo>
                      <a:lnTo>
                        <a:pt x="3336" y="1177"/>
                      </a:lnTo>
                      <a:lnTo>
                        <a:pt x="3339" y="1177"/>
                      </a:lnTo>
                      <a:lnTo>
                        <a:pt x="3340" y="1177"/>
                      </a:lnTo>
                      <a:lnTo>
                        <a:pt x="3342" y="1177"/>
                      </a:lnTo>
                      <a:lnTo>
                        <a:pt x="3343" y="1177"/>
                      </a:lnTo>
                      <a:lnTo>
                        <a:pt x="3346" y="1177"/>
                      </a:lnTo>
                      <a:lnTo>
                        <a:pt x="3347" y="1177"/>
                      </a:lnTo>
                      <a:lnTo>
                        <a:pt x="3349" y="1176"/>
                      </a:lnTo>
                      <a:lnTo>
                        <a:pt x="3352" y="1176"/>
                      </a:lnTo>
                      <a:lnTo>
                        <a:pt x="3357" y="1176"/>
                      </a:lnTo>
                      <a:lnTo>
                        <a:pt x="3361" y="1174"/>
                      </a:lnTo>
                      <a:lnTo>
                        <a:pt x="3364" y="1174"/>
                      </a:lnTo>
                      <a:lnTo>
                        <a:pt x="3369" y="1173"/>
                      </a:lnTo>
                      <a:lnTo>
                        <a:pt x="3372" y="1173"/>
                      </a:lnTo>
                      <a:lnTo>
                        <a:pt x="3375" y="1172"/>
                      </a:lnTo>
                      <a:lnTo>
                        <a:pt x="3380" y="1172"/>
                      </a:lnTo>
                      <a:lnTo>
                        <a:pt x="3384" y="1171"/>
                      </a:lnTo>
                      <a:lnTo>
                        <a:pt x="3387" y="1171"/>
                      </a:lnTo>
                      <a:lnTo>
                        <a:pt x="3392" y="1170"/>
                      </a:lnTo>
                      <a:lnTo>
                        <a:pt x="3395" y="1169"/>
                      </a:lnTo>
                      <a:lnTo>
                        <a:pt x="3400" y="1169"/>
                      </a:lnTo>
                      <a:lnTo>
                        <a:pt x="3403" y="1168"/>
                      </a:lnTo>
                      <a:lnTo>
                        <a:pt x="3408" y="1166"/>
                      </a:lnTo>
                      <a:lnTo>
                        <a:pt x="3411" y="1165"/>
                      </a:lnTo>
                      <a:lnTo>
                        <a:pt x="3416" y="1165"/>
                      </a:lnTo>
                      <a:lnTo>
                        <a:pt x="3419" y="1164"/>
                      </a:lnTo>
                      <a:lnTo>
                        <a:pt x="3424" y="1163"/>
                      </a:lnTo>
                      <a:lnTo>
                        <a:pt x="3427" y="1162"/>
                      </a:lnTo>
                      <a:lnTo>
                        <a:pt x="3432" y="1161"/>
                      </a:lnTo>
                      <a:lnTo>
                        <a:pt x="3437" y="1160"/>
                      </a:lnTo>
                      <a:lnTo>
                        <a:pt x="3440" y="1158"/>
                      </a:lnTo>
                      <a:lnTo>
                        <a:pt x="3445" y="1157"/>
                      </a:lnTo>
                      <a:lnTo>
                        <a:pt x="3449" y="1156"/>
                      </a:lnTo>
                      <a:lnTo>
                        <a:pt x="3453" y="1155"/>
                      </a:lnTo>
                      <a:lnTo>
                        <a:pt x="3457" y="1154"/>
                      </a:lnTo>
                      <a:lnTo>
                        <a:pt x="3462" y="1153"/>
                      </a:lnTo>
                      <a:lnTo>
                        <a:pt x="3465" y="1151"/>
                      </a:lnTo>
                      <a:lnTo>
                        <a:pt x="3470" y="1150"/>
                      </a:lnTo>
                      <a:lnTo>
                        <a:pt x="3475" y="1149"/>
                      </a:lnTo>
                      <a:lnTo>
                        <a:pt x="3478" y="1147"/>
                      </a:lnTo>
                      <a:lnTo>
                        <a:pt x="3483" y="1146"/>
                      </a:lnTo>
                      <a:lnTo>
                        <a:pt x="3487" y="1145"/>
                      </a:lnTo>
                      <a:lnTo>
                        <a:pt x="3492" y="1143"/>
                      </a:lnTo>
                      <a:lnTo>
                        <a:pt x="3495" y="1141"/>
                      </a:lnTo>
                      <a:lnTo>
                        <a:pt x="3500" y="1140"/>
                      </a:lnTo>
                      <a:lnTo>
                        <a:pt x="3505" y="1139"/>
                      </a:lnTo>
                      <a:lnTo>
                        <a:pt x="3509" y="1136"/>
                      </a:lnTo>
                      <a:lnTo>
                        <a:pt x="3514" y="1135"/>
                      </a:lnTo>
                      <a:lnTo>
                        <a:pt x="3518" y="1134"/>
                      </a:lnTo>
                      <a:lnTo>
                        <a:pt x="3522" y="1132"/>
                      </a:lnTo>
                      <a:lnTo>
                        <a:pt x="3526" y="1131"/>
                      </a:lnTo>
                      <a:lnTo>
                        <a:pt x="3531" y="1128"/>
                      </a:lnTo>
                      <a:lnTo>
                        <a:pt x="3536" y="1127"/>
                      </a:lnTo>
                      <a:lnTo>
                        <a:pt x="3540" y="1125"/>
                      </a:lnTo>
                      <a:lnTo>
                        <a:pt x="3545" y="1124"/>
                      </a:lnTo>
                      <a:lnTo>
                        <a:pt x="3549" y="1122"/>
                      </a:lnTo>
                      <a:lnTo>
                        <a:pt x="3554" y="1120"/>
                      </a:lnTo>
                      <a:lnTo>
                        <a:pt x="3559" y="1118"/>
                      </a:lnTo>
                      <a:lnTo>
                        <a:pt x="3563" y="1116"/>
                      </a:lnTo>
                      <a:lnTo>
                        <a:pt x="3568" y="1115"/>
                      </a:lnTo>
                      <a:lnTo>
                        <a:pt x="3573" y="1112"/>
                      </a:lnTo>
                      <a:lnTo>
                        <a:pt x="3576" y="1110"/>
                      </a:lnTo>
                      <a:lnTo>
                        <a:pt x="3581" y="1109"/>
                      </a:lnTo>
                      <a:lnTo>
                        <a:pt x="3585" y="1107"/>
                      </a:lnTo>
                      <a:lnTo>
                        <a:pt x="3590" y="1104"/>
                      </a:lnTo>
                      <a:lnTo>
                        <a:pt x="3594" y="1102"/>
                      </a:lnTo>
                      <a:lnTo>
                        <a:pt x="3599" y="1101"/>
                      </a:lnTo>
                      <a:lnTo>
                        <a:pt x="3604" y="1099"/>
                      </a:lnTo>
                      <a:lnTo>
                        <a:pt x="3608" y="1096"/>
                      </a:lnTo>
                      <a:lnTo>
                        <a:pt x="3613" y="1094"/>
                      </a:lnTo>
                      <a:lnTo>
                        <a:pt x="3617" y="1092"/>
                      </a:lnTo>
                      <a:lnTo>
                        <a:pt x="3622" y="1090"/>
                      </a:lnTo>
                      <a:lnTo>
                        <a:pt x="3628" y="1088"/>
                      </a:lnTo>
                      <a:lnTo>
                        <a:pt x="3632" y="1086"/>
                      </a:lnTo>
                      <a:lnTo>
                        <a:pt x="3637" y="1084"/>
                      </a:lnTo>
                      <a:lnTo>
                        <a:pt x="3642" y="1081"/>
                      </a:lnTo>
                      <a:lnTo>
                        <a:pt x="3646" y="1079"/>
                      </a:lnTo>
                      <a:lnTo>
                        <a:pt x="3651" y="1077"/>
                      </a:lnTo>
                      <a:lnTo>
                        <a:pt x="3655" y="1074"/>
                      </a:lnTo>
                      <a:lnTo>
                        <a:pt x="3660" y="1072"/>
                      </a:lnTo>
                      <a:lnTo>
                        <a:pt x="3665" y="1070"/>
                      </a:lnTo>
                      <a:lnTo>
                        <a:pt x="3669" y="1067"/>
                      </a:lnTo>
                      <a:lnTo>
                        <a:pt x="3674" y="1065"/>
                      </a:lnTo>
                      <a:lnTo>
                        <a:pt x="3679" y="1063"/>
                      </a:lnTo>
                      <a:lnTo>
                        <a:pt x="3683" y="1061"/>
                      </a:lnTo>
                      <a:lnTo>
                        <a:pt x="3689" y="1058"/>
                      </a:lnTo>
                      <a:lnTo>
                        <a:pt x="3693" y="1056"/>
                      </a:lnTo>
                      <a:lnTo>
                        <a:pt x="3698" y="1052"/>
                      </a:lnTo>
                      <a:lnTo>
                        <a:pt x="3703" y="1050"/>
                      </a:lnTo>
                      <a:lnTo>
                        <a:pt x="3707" y="1048"/>
                      </a:lnTo>
                      <a:lnTo>
                        <a:pt x="3712" y="1046"/>
                      </a:lnTo>
                      <a:lnTo>
                        <a:pt x="3717" y="1043"/>
                      </a:lnTo>
                      <a:lnTo>
                        <a:pt x="3721" y="1041"/>
                      </a:lnTo>
                      <a:lnTo>
                        <a:pt x="3726" y="1037"/>
                      </a:lnTo>
                      <a:lnTo>
                        <a:pt x="3732" y="1035"/>
                      </a:lnTo>
                      <a:lnTo>
                        <a:pt x="3736" y="1033"/>
                      </a:lnTo>
                      <a:lnTo>
                        <a:pt x="3741" y="1031"/>
                      </a:lnTo>
                      <a:lnTo>
                        <a:pt x="3745" y="1028"/>
                      </a:lnTo>
                      <a:lnTo>
                        <a:pt x="3750" y="1025"/>
                      </a:lnTo>
                      <a:lnTo>
                        <a:pt x="3755" y="1023"/>
                      </a:lnTo>
                      <a:lnTo>
                        <a:pt x="3759" y="1020"/>
                      </a:lnTo>
                      <a:lnTo>
                        <a:pt x="3764" y="1017"/>
                      </a:lnTo>
                      <a:lnTo>
                        <a:pt x="3770" y="1014"/>
                      </a:lnTo>
                      <a:lnTo>
                        <a:pt x="3774" y="1012"/>
                      </a:lnTo>
                      <a:lnTo>
                        <a:pt x="3779" y="1009"/>
                      </a:lnTo>
                      <a:lnTo>
                        <a:pt x="3783" y="1006"/>
                      </a:lnTo>
                      <a:lnTo>
                        <a:pt x="3788" y="1004"/>
                      </a:lnTo>
                      <a:lnTo>
                        <a:pt x="3793" y="1001"/>
                      </a:lnTo>
                      <a:lnTo>
                        <a:pt x="3803" y="996"/>
                      </a:lnTo>
                      <a:lnTo>
                        <a:pt x="3812" y="990"/>
                      </a:lnTo>
                      <a:lnTo>
                        <a:pt x="3821" y="985"/>
                      </a:lnTo>
                      <a:lnTo>
                        <a:pt x="3831" y="979"/>
                      </a:lnTo>
                      <a:lnTo>
                        <a:pt x="3841" y="973"/>
                      </a:lnTo>
                      <a:lnTo>
                        <a:pt x="3850" y="967"/>
                      </a:lnTo>
                      <a:lnTo>
                        <a:pt x="3859" y="962"/>
                      </a:lnTo>
                      <a:lnTo>
                        <a:pt x="3869" y="957"/>
                      </a:lnTo>
                      <a:lnTo>
                        <a:pt x="3879" y="951"/>
                      </a:lnTo>
                      <a:lnTo>
                        <a:pt x="3888" y="945"/>
                      </a:lnTo>
                      <a:lnTo>
                        <a:pt x="3897" y="940"/>
                      </a:lnTo>
                      <a:lnTo>
                        <a:pt x="3907" y="934"/>
                      </a:lnTo>
                      <a:lnTo>
                        <a:pt x="3916" y="927"/>
                      </a:lnTo>
                      <a:lnTo>
                        <a:pt x="3926" y="921"/>
                      </a:lnTo>
                      <a:lnTo>
                        <a:pt x="3935" y="915"/>
                      </a:lnTo>
                      <a:lnTo>
                        <a:pt x="3945" y="910"/>
                      </a:lnTo>
                      <a:lnTo>
                        <a:pt x="3954" y="904"/>
                      </a:lnTo>
                      <a:lnTo>
                        <a:pt x="3963" y="898"/>
                      </a:lnTo>
                      <a:lnTo>
                        <a:pt x="3972" y="892"/>
                      </a:lnTo>
                      <a:lnTo>
                        <a:pt x="3982" y="887"/>
                      </a:lnTo>
                      <a:lnTo>
                        <a:pt x="3991" y="881"/>
                      </a:lnTo>
                      <a:lnTo>
                        <a:pt x="4000" y="875"/>
                      </a:lnTo>
                      <a:lnTo>
                        <a:pt x="4009" y="869"/>
                      </a:lnTo>
                      <a:lnTo>
                        <a:pt x="4018" y="863"/>
                      </a:lnTo>
                      <a:lnTo>
                        <a:pt x="4023" y="860"/>
                      </a:lnTo>
                      <a:lnTo>
                        <a:pt x="4028" y="857"/>
                      </a:lnTo>
                      <a:lnTo>
                        <a:pt x="4032" y="854"/>
                      </a:lnTo>
                      <a:lnTo>
                        <a:pt x="4037" y="851"/>
                      </a:lnTo>
                      <a:lnTo>
                        <a:pt x="4040" y="849"/>
                      </a:lnTo>
                      <a:lnTo>
                        <a:pt x="4045" y="845"/>
                      </a:lnTo>
                      <a:lnTo>
                        <a:pt x="4050" y="843"/>
                      </a:lnTo>
                      <a:lnTo>
                        <a:pt x="4054" y="839"/>
                      </a:lnTo>
                      <a:lnTo>
                        <a:pt x="4059" y="837"/>
                      </a:lnTo>
                      <a:lnTo>
                        <a:pt x="4063" y="834"/>
                      </a:lnTo>
                      <a:lnTo>
                        <a:pt x="4068" y="831"/>
                      </a:lnTo>
                      <a:lnTo>
                        <a:pt x="4073" y="828"/>
                      </a:lnTo>
                      <a:lnTo>
                        <a:pt x="4076" y="826"/>
                      </a:lnTo>
                      <a:lnTo>
                        <a:pt x="4081" y="822"/>
                      </a:lnTo>
                      <a:lnTo>
                        <a:pt x="4085" y="820"/>
                      </a:lnTo>
                      <a:lnTo>
                        <a:pt x="4090" y="816"/>
                      </a:lnTo>
                      <a:lnTo>
                        <a:pt x="4094" y="814"/>
                      </a:lnTo>
                      <a:lnTo>
                        <a:pt x="4098" y="811"/>
                      </a:lnTo>
                      <a:lnTo>
                        <a:pt x="4103" y="808"/>
                      </a:lnTo>
                      <a:lnTo>
                        <a:pt x="4107" y="805"/>
                      </a:lnTo>
                      <a:lnTo>
                        <a:pt x="4112" y="803"/>
                      </a:lnTo>
                      <a:lnTo>
                        <a:pt x="4116" y="799"/>
                      </a:lnTo>
                      <a:lnTo>
                        <a:pt x="4120" y="797"/>
                      </a:lnTo>
                      <a:lnTo>
                        <a:pt x="4124" y="793"/>
                      </a:lnTo>
                      <a:lnTo>
                        <a:pt x="4129" y="791"/>
                      </a:lnTo>
                      <a:lnTo>
                        <a:pt x="4132" y="789"/>
                      </a:lnTo>
                      <a:lnTo>
                        <a:pt x="4137" y="785"/>
                      </a:lnTo>
                      <a:lnTo>
                        <a:pt x="4142" y="783"/>
                      </a:lnTo>
                      <a:lnTo>
                        <a:pt x="4145" y="780"/>
                      </a:lnTo>
                      <a:lnTo>
                        <a:pt x="4150" y="777"/>
                      </a:lnTo>
                      <a:lnTo>
                        <a:pt x="4154" y="775"/>
                      </a:lnTo>
                      <a:lnTo>
                        <a:pt x="4158" y="772"/>
                      </a:lnTo>
                      <a:lnTo>
                        <a:pt x="4162" y="769"/>
                      </a:lnTo>
                      <a:lnTo>
                        <a:pt x="4167" y="766"/>
                      </a:lnTo>
                      <a:lnTo>
                        <a:pt x="4170" y="763"/>
                      </a:lnTo>
                      <a:lnTo>
                        <a:pt x="4175" y="761"/>
                      </a:lnTo>
                      <a:lnTo>
                        <a:pt x="4179" y="758"/>
                      </a:lnTo>
                      <a:lnTo>
                        <a:pt x="4183" y="755"/>
                      </a:lnTo>
                      <a:lnTo>
                        <a:pt x="4187" y="753"/>
                      </a:lnTo>
                      <a:lnTo>
                        <a:pt x="4191" y="750"/>
                      </a:lnTo>
                      <a:lnTo>
                        <a:pt x="4196" y="747"/>
                      </a:lnTo>
                      <a:lnTo>
                        <a:pt x="4199" y="745"/>
                      </a:lnTo>
                      <a:lnTo>
                        <a:pt x="4204" y="743"/>
                      </a:lnTo>
                      <a:lnTo>
                        <a:pt x="4207" y="739"/>
                      </a:lnTo>
                      <a:lnTo>
                        <a:pt x="4211" y="737"/>
                      </a:lnTo>
                      <a:lnTo>
                        <a:pt x="4215" y="735"/>
                      </a:lnTo>
                      <a:lnTo>
                        <a:pt x="4219" y="732"/>
                      </a:lnTo>
                      <a:lnTo>
                        <a:pt x="4224" y="729"/>
                      </a:lnTo>
                      <a:lnTo>
                        <a:pt x="4227" y="727"/>
                      </a:lnTo>
                      <a:lnTo>
                        <a:pt x="4232" y="724"/>
                      </a:lnTo>
                      <a:lnTo>
                        <a:pt x="4235" y="722"/>
                      </a:lnTo>
                      <a:lnTo>
                        <a:pt x="4238" y="720"/>
                      </a:lnTo>
                      <a:lnTo>
                        <a:pt x="4243" y="717"/>
                      </a:lnTo>
                      <a:lnTo>
                        <a:pt x="4247" y="714"/>
                      </a:lnTo>
                      <a:lnTo>
                        <a:pt x="4250" y="712"/>
                      </a:lnTo>
                      <a:lnTo>
                        <a:pt x="4255" y="709"/>
                      </a:lnTo>
                      <a:lnTo>
                        <a:pt x="4258" y="707"/>
                      </a:lnTo>
                      <a:lnTo>
                        <a:pt x="4262" y="705"/>
                      </a:lnTo>
                      <a:lnTo>
                        <a:pt x="4265" y="702"/>
                      </a:lnTo>
                      <a:lnTo>
                        <a:pt x="4270" y="700"/>
                      </a:lnTo>
                      <a:lnTo>
                        <a:pt x="4273" y="698"/>
                      </a:lnTo>
                      <a:lnTo>
                        <a:pt x="4277" y="696"/>
                      </a:lnTo>
                      <a:lnTo>
                        <a:pt x="4280" y="693"/>
                      </a:lnTo>
                      <a:lnTo>
                        <a:pt x="4283" y="691"/>
                      </a:lnTo>
                      <a:lnTo>
                        <a:pt x="4288" y="689"/>
                      </a:lnTo>
                      <a:lnTo>
                        <a:pt x="4291" y="686"/>
                      </a:lnTo>
                      <a:lnTo>
                        <a:pt x="4295" y="684"/>
                      </a:lnTo>
                      <a:lnTo>
                        <a:pt x="4298" y="682"/>
                      </a:lnTo>
                      <a:lnTo>
                        <a:pt x="4302" y="679"/>
                      </a:lnTo>
                      <a:lnTo>
                        <a:pt x="4305" y="677"/>
                      </a:lnTo>
                      <a:lnTo>
                        <a:pt x="4309" y="675"/>
                      </a:lnTo>
                      <a:lnTo>
                        <a:pt x="4312" y="673"/>
                      </a:lnTo>
                      <a:lnTo>
                        <a:pt x="4316" y="671"/>
                      </a:lnTo>
                      <a:lnTo>
                        <a:pt x="4319" y="669"/>
                      </a:lnTo>
                      <a:lnTo>
                        <a:pt x="4323" y="667"/>
                      </a:lnTo>
                      <a:lnTo>
                        <a:pt x="4326" y="664"/>
                      </a:lnTo>
                      <a:lnTo>
                        <a:pt x="4330" y="663"/>
                      </a:lnTo>
                      <a:lnTo>
                        <a:pt x="4333" y="661"/>
                      </a:lnTo>
                      <a:lnTo>
                        <a:pt x="4336" y="659"/>
                      </a:lnTo>
                      <a:lnTo>
                        <a:pt x="4340" y="656"/>
                      </a:lnTo>
                      <a:lnTo>
                        <a:pt x="4343" y="655"/>
                      </a:lnTo>
                      <a:lnTo>
                        <a:pt x="4346" y="653"/>
                      </a:lnTo>
                      <a:lnTo>
                        <a:pt x="4349" y="651"/>
                      </a:lnTo>
                      <a:lnTo>
                        <a:pt x="4353" y="650"/>
                      </a:lnTo>
                      <a:lnTo>
                        <a:pt x="4356" y="647"/>
                      </a:lnTo>
                      <a:lnTo>
                        <a:pt x="4359" y="646"/>
                      </a:lnTo>
                      <a:lnTo>
                        <a:pt x="4362" y="644"/>
                      </a:lnTo>
                      <a:lnTo>
                        <a:pt x="4365" y="641"/>
                      </a:lnTo>
                      <a:lnTo>
                        <a:pt x="4369" y="640"/>
                      </a:lnTo>
                      <a:lnTo>
                        <a:pt x="4372" y="638"/>
                      </a:lnTo>
                      <a:lnTo>
                        <a:pt x="4374" y="637"/>
                      </a:lnTo>
                      <a:lnTo>
                        <a:pt x="4378" y="635"/>
                      </a:lnTo>
                      <a:lnTo>
                        <a:pt x="4381" y="633"/>
                      </a:lnTo>
                      <a:lnTo>
                        <a:pt x="4384" y="632"/>
                      </a:lnTo>
                      <a:lnTo>
                        <a:pt x="4387" y="630"/>
                      </a:lnTo>
                      <a:lnTo>
                        <a:pt x="4389" y="629"/>
                      </a:lnTo>
                      <a:lnTo>
                        <a:pt x="4391" y="629"/>
                      </a:lnTo>
                      <a:lnTo>
                        <a:pt x="4396" y="625"/>
                      </a:lnTo>
                      <a:lnTo>
                        <a:pt x="4403" y="622"/>
                      </a:lnTo>
                      <a:lnTo>
                        <a:pt x="4409" y="618"/>
                      </a:lnTo>
                      <a:lnTo>
                        <a:pt x="4416" y="615"/>
                      </a:lnTo>
                      <a:lnTo>
                        <a:pt x="4422" y="612"/>
                      </a:lnTo>
                      <a:lnTo>
                        <a:pt x="4429" y="609"/>
                      </a:lnTo>
                      <a:lnTo>
                        <a:pt x="4436" y="606"/>
                      </a:lnTo>
                      <a:lnTo>
                        <a:pt x="4441" y="602"/>
                      </a:lnTo>
                      <a:lnTo>
                        <a:pt x="4448" y="599"/>
                      </a:lnTo>
                      <a:lnTo>
                        <a:pt x="4455" y="595"/>
                      </a:lnTo>
                      <a:lnTo>
                        <a:pt x="4462" y="593"/>
                      </a:lnTo>
                      <a:lnTo>
                        <a:pt x="4468" y="590"/>
                      </a:lnTo>
                      <a:lnTo>
                        <a:pt x="4475" y="586"/>
                      </a:lnTo>
                      <a:lnTo>
                        <a:pt x="4482" y="583"/>
                      </a:lnTo>
                      <a:lnTo>
                        <a:pt x="4489" y="580"/>
                      </a:lnTo>
                      <a:lnTo>
                        <a:pt x="4494" y="577"/>
                      </a:lnTo>
                      <a:lnTo>
                        <a:pt x="4501" y="574"/>
                      </a:lnTo>
                      <a:lnTo>
                        <a:pt x="4508" y="571"/>
                      </a:lnTo>
                      <a:lnTo>
                        <a:pt x="4515" y="568"/>
                      </a:lnTo>
                      <a:lnTo>
                        <a:pt x="4522" y="564"/>
                      </a:lnTo>
                      <a:lnTo>
                        <a:pt x="4529" y="562"/>
                      </a:lnTo>
                      <a:lnTo>
                        <a:pt x="4536" y="559"/>
                      </a:lnTo>
                      <a:lnTo>
                        <a:pt x="4543" y="556"/>
                      </a:lnTo>
                      <a:lnTo>
                        <a:pt x="4550" y="553"/>
                      </a:lnTo>
                      <a:lnTo>
                        <a:pt x="4556" y="551"/>
                      </a:lnTo>
                      <a:lnTo>
                        <a:pt x="4563" y="547"/>
                      </a:lnTo>
                      <a:lnTo>
                        <a:pt x="4570" y="544"/>
                      </a:lnTo>
                      <a:lnTo>
                        <a:pt x="4577" y="541"/>
                      </a:lnTo>
                      <a:lnTo>
                        <a:pt x="4584" y="538"/>
                      </a:lnTo>
                      <a:lnTo>
                        <a:pt x="4591" y="536"/>
                      </a:lnTo>
                      <a:lnTo>
                        <a:pt x="4598" y="532"/>
                      </a:lnTo>
                      <a:lnTo>
                        <a:pt x="4605" y="530"/>
                      </a:lnTo>
                      <a:lnTo>
                        <a:pt x="4612" y="527"/>
                      </a:lnTo>
                      <a:lnTo>
                        <a:pt x="4619" y="524"/>
                      </a:lnTo>
                      <a:lnTo>
                        <a:pt x="4626" y="522"/>
                      </a:lnTo>
                      <a:lnTo>
                        <a:pt x="4633" y="518"/>
                      </a:lnTo>
                      <a:lnTo>
                        <a:pt x="4639" y="516"/>
                      </a:lnTo>
                      <a:lnTo>
                        <a:pt x="4646" y="513"/>
                      </a:lnTo>
                      <a:lnTo>
                        <a:pt x="4654" y="510"/>
                      </a:lnTo>
                      <a:lnTo>
                        <a:pt x="4661" y="508"/>
                      </a:lnTo>
                      <a:lnTo>
                        <a:pt x="4668" y="504"/>
                      </a:lnTo>
                      <a:lnTo>
                        <a:pt x="4675" y="502"/>
                      </a:lnTo>
                      <a:lnTo>
                        <a:pt x="4682" y="500"/>
                      </a:lnTo>
                      <a:lnTo>
                        <a:pt x="4690" y="496"/>
                      </a:lnTo>
                      <a:lnTo>
                        <a:pt x="4697" y="494"/>
                      </a:lnTo>
                      <a:lnTo>
                        <a:pt x="4704" y="492"/>
                      </a:lnTo>
                      <a:lnTo>
                        <a:pt x="4711" y="488"/>
                      </a:lnTo>
                      <a:lnTo>
                        <a:pt x="4719" y="486"/>
                      </a:lnTo>
                      <a:lnTo>
                        <a:pt x="4726" y="484"/>
                      </a:lnTo>
                      <a:lnTo>
                        <a:pt x="4733" y="481"/>
                      </a:lnTo>
                      <a:lnTo>
                        <a:pt x="4740" y="478"/>
                      </a:lnTo>
                      <a:lnTo>
                        <a:pt x="4748" y="476"/>
                      </a:lnTo>
                      <a:lnTo>
                        <a:pt x="4755" y="473"/>
                      </a:lnTo>
                      <a:lnTo>
                        <a:pt x="4762" y="471"/>
                      </a:lnTo>
                      <a:lnTo>
                        <a:pt x="4770" y="468"/>
                      </a:lnTo>
                      <a:lnTo>
                        <a:pt x="4777" y="465"/>
                      </a:lnTo>
                      <a:lnTo>
                        <a:pt x="4783" y="463"/>
                      </a:lnTo>
                      <a:lnTo>
                        <a:pt x="4792" y="461"/>
                      </a:lnTo>
                      <a:lnTo>
                        <a:pt x="4798" y="458"/>
                      </a:lnTo>
                      <a:lnTo>
                        <a:pt x="4807" y="456"/>
                      </a:lnTo>
                      <a:lnTo>
                        <a:pt x="4813" y="453"/>
                      </a:lnTo>
                      <a:lnTo>
                        <a:pt x="4820" y="450"/>
                      </a:lnTo>
                      <a:lnTo>
                        <a:pt x="4828" y="448"/>
                      </a:lnTo>
                      <a:lnTo>
                        <a:pt x="4835" y="446"/>
                      </a:lnTo>
                      <a:lnTo>
                        <a:pt x="4843" y="443"/>
                      </a:lnTo>
                      <a:lnTo>
                        <a:pt x="4850" y="441"/>
                      </a:lnTo>
                      <a:lnTo>
                        <a:pt x="4858" y="439"/>
                      </a:lnTo>
                      <a:lnTo>
                        <a:pt x="4865" y="437"/>
                      </a:lnTo>
                      <a:lnTo>
                        <a:pt x="4873" y="433"/>
                      </a:lnTo>
                      <a:lnTo>
                        <a:pt x="4880" y="431"/>
                      </a:lnTo>
                      <a:lnTo>
                        <a:pt x="4888" y="428"/>
                      </a:lnTo>
                      <a:lnTo>
                        <a:pt x="4895" y="426"/>
                      </a:lnTo>
                      <a:lnTo>
                        <a:pt x="4903" y="424"/>
                      </a:lnTo>
                      <a:lnTo>
                        <a:pt x="4910" y="422"/>
                      </a:lnTo>
                      <a:lnTo>
                        <a:pt x="4918" y="419"/>
                      </a:lnTo>
                      <a:lnTo>
                        <a:pt x="4925" y="417"/>
                      </a:lnTo>
                      <a:lnTo>
                        <a:pt x="4933" y="415"/>
                      </a:lnTo>
                      <a:lnTo>
                        <a:pt x="4940" y="412"/>
                      </a:lnTo>
                      <a:lnTo>
                        <a:pt x="4948" y="410"/>
                      </a:lnTo>
                      <a:lnTo>
                        <a:pt x="4955" y="408"/>
                      </a:lnTo>
                      <a:lnTo>
                        <a:pt x="4970" y="403"/>
                      </a:lnTo>
                      <a:lnTo>
                        <a:pt x="4985" y="399"/>
                      </a:lnTo>
                      <a:lnTo>
                        <a:pt x="5001" y="394"/>
                      </a:lnTo>
                      <a:lnTo>
                        <a:pt x="5016" y="389"/>
                      </a:lnTo>
                      <a:lnTo>
                        <a:pt x="5031" y="385"/>
                      </a:lnTo>
                      <a:lnTo>
                        <a:pt x="5046" y="380"/>
                      </a:lnTo>
                      <a:lnTo>
                        <a:pt x="5061" y="376"/>
                      </a:lnTo>
                      <a:lnTo>
                        <a:pt x="5077" y="372"/>
                      </a:lnTo>
                      <a:lnTo>
                        <a:pt x="5092" y="367"/>
                      </a:lnTo>
                      <a:lnTo>
                        <a:pt x="5107" y="363"/>
                      </a:lnTo>
                      <a:lnTo>
                        <a:pt x="5122" y="358"/>
                      </a:lnTo>
                      <a:lnTo>
                        <a:pt x="5138" y="354"/>
                      </a:lnTo>
                      <a:lnTo>
                        <a:pt x="5153" y="350"/>
                      </a:lnTo>
                      <a:lnTo>
                        <a:pt x="5168" y="346"/>
                      </a:lnTo>
                      <a:lnTo>
                        <a:pt x="5183" y="341"/>
                      </a:lnTo>
                      <a:lnTo>
                        <a:pt x="5199" y="336"/>
                      </a:lnTo>
                      <a:lnTo>
                        <a:pt x="5229" y="328"/>
                      </a:lnTo>
                      <a:lnTo>
                        <a:pt x="5260" y="320"/>
                      </a:lnTo>
                      <a:lnTo>
                        <a:pt x="5290" y="311"/>
                      </a:lnTo>
                      <a:lnTo>
                        <a:pt x="5322" y="303"/>
                      </a:lnTo>
                      <a:lnTo>
                        <a:pt x="5337" y="298"/>
                      </a:lnTo>
                      <a:lnTo>
                        <a:pt x="5351" y="294"/>
                      </a:lnTo>
                      <a:lnTo>
                        <a:pt x="5366" y="290"/>
                      </a:lnTo>
                      <a:lnTo>
                        <a:pt x="5381" y="286"/>
                      </a:lnTo>
                      <a:lnTo>
                        <a:pt x="5396" y="281"/>
                      </a:lnTo>
                      <a:lnTo>
                        <a:pt x="5411" y="278"/>
                      </a:lnTo>
                      <a:lnTo>
                        <a:pt x="5428" y="273"/>
                      </a:lnTo>
                      <a:lnTo>
                        <a:pt x="5443" y="268"/>
                      </a:lnTo>
                      <a:lnTo>
                        <a:pt x="5457" y="265"/>
                      </a:lnTo>
                      <a:lnTo>
                        <a:pt x="5472" y="260"/>
                      </a:lnTo>
                      <a:lnTo>
                        <a:pt x="5487" y="256"/>
                      </a:lnTo>
                      <a:lnTo>
                        <a:pt x="5502" y="252"/>
                      </a:lnTo>
                      <a:lnTo>
                        <a:pt x="5517" y="248"/>
                      </a:lnTo>
                      <a:lnTo>
                        <a:pt x="5532" y="243"/>
                      </a:lnTo>
                      <a:lnTo>
                        <a:pt x="5547" y="240"/>
                      </a:lnTo>
                      <a:lnTo>
                        <a:pt x="5561" y="235"/>
                      </a:lnTo>
                      <a:lnTo>
                        <a:pt x="5569" y="233"/>
                      </a:lnTo>
                      <a:lnTo>
                        <a:pt x="5576" y="230"/>
                      </a:lnTo>
                      <a:lnTo>
                        <a:pt x="5584" y="228"/>
                      </a:lnTo>
                      <a:lnTo>
                        <a:pt x="5591" y="226"/>
                      </a:lnTo>
                      <a:lnTo>
                        <a:pt x="5598" y="224"/>
                      </a:lnTo>
                      <a:lnTo>
                        <a:pt x="5606" y="222"/>
                      </a:lnTo>
                      <a:lnTo>
                        <a:pt x="5613" y="220"/>
                      </a:lnTo>
                      <a:lnTo>
                        <a:pt x="5620" y="218"/>
                      </a:lnTo>
                      <a:lnTo>
                        <a:pt x="5628" y="216"/>
                      </a:lnTo>
                      <a:lnTo>
                        <a:pt x="5635" y="213"/>
                      </a:lnTo>
                      <a:lnTo>
                        <a:pt x="5642" y="211"/>
                      </a:lnTo>
                      <a:lnTo>
                        <a:pt x="5650" y="209"/>
                      </a:lnTo>
                      <a:lnTo>
                        <a:pt x="5657" y="206"/>
                      </a:lnTo>
                      <a:lnTo>
                        <a:pt x="5664" y="204"/>
                      </a:lnTo>
                      <a:lnTo>
                        <a:pt x="5672" y="202"/>
                      </a:lnTo>
                      <a:lnTo>
                        <a:pt x="5679" y="201"/>
                      </a:lnTo>
                      <a:lnTo>
                        <a:pt x="5686" y="198"/>
                      </a:lnTo>
                      <a:lnTo>
                        <a:pt x="5693" y="196"/>
                      </a:lnTo>
                      <a:lnTo>
                        <a:pt x="5701" y="194"/>
                      </a:lnTo>
                      <a:lnTo>
                        <a:pt x="5708" y="191"/>
                      </a:lnTo>
                      <a:lnTo>
                        <a:pt x="5714" y="189"/>
                      </a:lnTo>
                      <a:lnTo>
                        <a:pt x="5721" y="187"/>
                      </a:lnTo>
                      <a:lnTo>
                        <a:pt x="5728" y="184"/>
                      </a:lnTo>
                      <a:lnTo>
                        <a:pt x="5736" y="182"/>
                      </a:lnTo>
                      <a:lnTo>
                        <a:pt x="5743" y="180"/>
                      </a:lnTo>
                      <a:lnTo>
                        <a:pt x="5750" y="178"/>
                      </a:lnTo>
                      <a:lnTo>
                        <a:pt x="5757" y="175"/>
                      </a:lnTo>
                      <a:lnTo>
                        <a:pt x="5764" y="173"/>
                      </a:lnTo>
                      <a:lnTo>
                        <a:pt x="5771" y="171"/>
                      </a:lnTo>
                      <a:lnTo>
                        <a:pt x="5778" y="168"/>
                      </a:lnTo>
                      <a:lnTo>
                        <a:pt x="5785" y="166"/>
                      </a:lnTo>
                      <a:lnTo>
                        <a:pt x="5792" y="164"/>
                      </a:lnTo>
                      <a:lnTo>
                        <a:pt x="5799" y="161"/>
                      </a:lnTo>
                      <a:lnTo>
                        <a:pt x="5805" y="159"/>
                      </a:lnTo>
                      <a:lnTo>
                        <a:pt x="5812" y="157"/>
                      </a:lnTo>
                      <a:lnTo>
                        <a:pt x="5819" y="154"/>
                      </a:lnTo>
                      <a:lnTo>
                        <a:pt x="5826" y="152"/>
                      </a:lnTo>
                      <a:lnTo>
                        <a:pt x="5833" y="150"/>
                      </a:lnTo>
                      <a:lnTo>
                        <a:pt x="5840" y="148"/>
                      </a:lnTo>
                      <a:lnTo>
                        <a:pt x="5847" y="145"/>
                      </a:lnTo>
                      <a:lnTo>
                        <a:pt x="5854" y="143"/>
                      </a:lnTo>
                      <a:lnTo>
                        <a:pt x="5861" y="141"/>
                      </a:lnTo>
                      <a:lnTo>
                        <a:pt x="5868" y="138"/>
                      </a:lnTo>
                      <a:lnTo>
                        <a:pt x="5875" y="136"/>
                      </a:lnTo>
                      <a:lnTo>
                        <a:pt x="5881" y="133"/>
                      </a:lnTo>
                      <a:lnTo>
                        <a:pt x="5888" y="130"/>
                      </a:lnTo>
                      <a:lnTo>
                        <a:pt x="5894" y="128"/>
                      </a:lnTo>
                      <a:lnTo>
                        <a:pt x="5901" y="126"/>
                      </a:lnTo>
                      <a:lnTo>
                        <a:pt x="5908" y="123"/>
                      </a:lnTo>
                      <a:lnTo>
                        <a:pt x="5915" y="121"/>
                      </a:lnTo>
                      <a:lnTo>
                        <a:pt x="5922" y="119"/>
                      </a:lnTo>
                      <a:lnTo>
                        <a:pt x="5928" y="117"/>
                      </a:lnTo>
                      <a:lnTo>
                        <a:pt x="5934" y="113"/>
                      </a:lnTo>
                      <a:lnTo>
                        <a:pt x="5941" y="111"/>
                      </a:lnTo>
                      <a:lnTo>
                        <a:pt x="5947" y="108"/>
                      </a:lnTo>
                      <a:lnTo>
                        <a:pt x="5954" y="106"/>
                      </a:lnTo>
                      <a:lnTo>
                        <a:pt x="5961" y="104"/>
                      </a:lnTo>
                      <a:lnTo>
                        <a:pt x="5967" y="100"/>
                      </a:lnTo>
                      <a:lnTo>
                        <a:pt x="5974" y="98"/>
                      </a:lnTo>
                      <a:lnTo>
                        <a:pt x="5981" y="96"/>
                      </a:lnTo>
                      <a:lnTo>
                        <a:pt x="5986" y="93"/>
                      </a:lnTo>
                      <a:lnTo>
                        <a:pt x="5993" y="91"/>
                      </a:lnTo>
                      <a:lnTo>
                        <a:pt x="5999" y="88"/>
                      </a:lnTo>
                      <a:lnTo>
                        <a:pt x="6006" y="85"/>
                      </a:lnTo>
                      <a:lnTo>
                        <a:pt x="6012" y="83"/>
                      </a:lnTo>
                      <a:lnTo>
                        <a:pt x="6019" y="81"/>
                      </a:lnTo>
                      <a:lnTo>
                        <a:pt x="6024" y="77"/>
                      </a:lnTo>
                      <a:lnTo>
                        <a:pt x="6031" y="75"/>
                      </a:lnTo>
                      <a:lnTo>
                        <a:pt x="6037" y="73"/>
                      </a:lnTo>
                      <a:lnTo>
                        <a:pt x="6043" y="69"/>
                      </a:lnTo>
                      <a:lnTo>
                        <a:pt x="6050" y="67"/>
                      </a:lnTo>
                      <a:lnTo>
                        <a:pt x="6055" y="65"/>
                      </a:lnTo>
                      <a:lnTo>
                        <a:pt x="6062" y="61"/>
                      </a:lnTo>
                      <a:lnTo>
                        <a:pt x="6068" y="59"/>
                      </a:lnTo>
                      <a:lnTo>
                        <a:pt x="6074" y="57"/>
                      </a:lnTo>
                      <a:lnTo>
                        <a:pt x="6081" y="53"/>
                      </a:lnTo>
                      <a:lnTo>
                        <a:pt x="6087" y="51"/>
                      </a:lnTo>
                      <a:lnTo>
                        <a:pt x="6092" y="49"/>
                      </a:lnTo>
                      <a:lnTo>
                        <a:pt x="6098" y="45"/>
                      </a:lnTo>
                      <a:lnTo>
                        <a:pt x="6105" y="43"/>
                      </a:lnTo>
                      <a:lnTo>
                        <a:pt x="6111" y="41"/>
                      </a:lnTo>
                      <a:lnTo>
                        <a:pt x="6117" y="37"/>
                      </a:lnTo>
                      <a:lnTo>
                        <a:pt x="6122" y="35"/>
                      </a:lnTo>
                      <a:lnTo>
                        <a:pt x="6128" y="31"/>
                      </a:lnTo>
                      <a:lnTo>
                        <a:pt x="6134" y="29"/>
                      </a:lnTo>
                      <a:lnTo>
                        <a:pt x="6140" y="27"/>
                      </a:lnTo>
                      <a:lnTo>
                        <a:pt x="6146" y="23"/>
                      </a:lnTo>
                      <a:lnTo>
                        <a:pt x="6152" y="21"/>
                      </a:lnTo>
                      <a:lnTo>
                        <a:pt x="6158" y="18"/>
                      </a:lnTo>
                      <a:lnTo>
                        <a:pt x="6164" y="15"/>
                      </a:lnTo>
                      <a:lnTo>
                        <a:pt x="6170" y="13"/>
                      </a:lnTo>
                      <a:lnTo>
                        <a:pt x="6175" y="9"/>
                      </a:lnTo>
                      <a:lnTo>
                        <a:pt x="6181" y="7"/>
                      </a:lnTo>
                      <a:lnTo>
                        <a:pt x="6187" y="5"/>
                      </a:lnTo>
                      <a:lnTo>
                        <a:pt x="6193" y="1"/>
                      </a:lnTo>
                      <a:lnTo>
                        <a:pt x="6199" y="0"/>
                      </a:lnTo>
                      <a:lnTo>
                        <a:pt x="6195" y="6"/>
                      </a:lnTo>
                      <a:lnTo>
                        <a:pt x="6190" y="9"/>
                      </a:lnTo>
                      <a:lnTo>
                        <a:pt x="6185" y="14"/>
                      </a:lnTo>
                      <a:lnTo>
                        <a:pt x="6180" y="18"/>
                      </a:lnTo>
                      <a:lnTo>
                        <a:pt x="6174" y="21"/>
                      </a:lnTo>
                      <a:lnTo>
                        <a:pt x="6168" y="24"/>
                      </a:lnTo>
                      <a:lnTo>
                        <a:pt x="6164" y="28"/>
                      </a:lnTo>
                      <a:lnTo>
                        <a:pt x="6158" y="31"/>
                      </a:lnTo>
                      <a:lnTo>
                        <a:pt x="6152" y="35"/>
                      </a:lnTo>
                      <a:lnTo>
                        <a:pt x="6146" y="38"/>
                      </a:lnTo>
                      <a:lnTo>
                        <a:pt x="6141" y="42"/>
                      </a:lnTo>
                      <a:lnTo>
                        <a:pt x="6136" y="45"/>
                      </a:lnTo>
                      <a:lnTo>
                        <a:pt x="6130" y="49"/>
                      </a:lnTo>
                      <a:lnTo>
                        <a:pt x="6125" y="52"/>
                      </a:lnTo>
                      <a:lnTo>
                        <a:pt x="6119" y="55"/>
                      </a:lnTo>
                      <a:lnTo>
                        <a:pt x="6113" y="59"/>
                      </a:lnTo>
                      <a:lnTo>
                        <a:pt x="6107" y="62"/>
                      </a:lnTo>
                      <a:lnTo>
                        <a:pt x="6102" y="66"/>
                      </a:lnTo>
                      <a:lnTo>
                        <a:pt x="6095" y="68"/>
                      </a:lnTo>
                      <a:lnTo>
                        <a:pt x="6089" y="72"/>
                      </a:lnTo>
                      <a:lnTo>
                        <a:pt x="6083" y="75"/>
                      </a:lnTo>
                      <a:lnTo>
                        <a:pt x="6077" y="79"/>
                      </a:lnTo>
                      <a:lnTo>
                        <a:pt x="6072" y="81"/>
                      </a:lnTo>
                      <a:lnTo>
                        <a:pt x="6066" y="84"/>
                      </a:lnTo>
                      <a:lnTo>
                        <a:pt x="6059" y="88"/>
                      </a:lnTo>
                      <a:lnTo>
                        <a:pt x="6053" y="91"/>
                      </a:lnTo>
                      <a:lnTo>
                        <a:pt x="6047" y="93"/>
                      </a:lnTo>
                      <a:lnTo>
                        <a:pt x="6040" y="97"/>
                      </a:lnTo>
                      <a:lnTo>
                        <a:pt x="6035" y="100"/>
                      </a:lnTo>
                      <a:lnTo>
                        <a:pt x="6029" y="103"/>
                      </a:lnTo>
                      <a:lnTo>
                        <a:pt x="6022" y="106"/>
                      </a:lnTo>
                      <a:lnTo>
                        <a:pt x="6016" y="110"/>
                      </a:lnTo>
                      <a:lnTo>
                        <a:pt x="6009" y="112"/>
                      </a:lnTo>
                      <a:lnTo>
                        <a:pt x="6004" y="115"/>
                      </a:lnTo>
                      <a:lnTo>
                        <a:pt x="5997" y="118"/>
                      </a:lnTo>
                      <a:lnTo>
                        <a:pt x="5991" y="121"/>
                      </a:lnTo>
                      <a:lnTo>
                        <a:pt x="5984" y="125"/>
                      </a:lnTo>
                      <a:lnTo>
                        <a:pt x="5978" y="127"/>
                      </a:lnTo>
                      <a:lnTo>
                        <a:pt x="5971" y="130"/>
                      </a:lnTo>
                      <a:lnTo>
                        <a:pt x="5966" y="133"/>
                      </a:lnTo>
                      <a:lnTo>
                        <a:pt x="5959" y="136"/>
                      </a:lnTo>
                      <a:lnTo>
                        <a:pt x="5953" y="138"/>
                      </a:lnTo>
                      <a:lnTo>
                        <a:pt x="5946" y="142"/>
                      </a:lnTo>
                      <a:lnTo>
                        <a:pt x="5939" y="144"/>
                      </a:lnTo>
                      <a:lnTo>
                        <a:pt x="5933" y="148"/>
                      </a:lnTo>
                      <a:lnTo>
                        <a:pt x="5926" y="150"/>
                      </a:lnTo>
                      <a:lnTo>
                        <a:pt x="5920" y="152"/>
                      </a:lnTo>
                      <a:lnTo>
                        <a:pt x="5913" y="156"/>
                      </a:lnTo>
                      <a:lnTo>
                        <a:pt x="5907" y="158"/>
                      </a:lnTo>
                      <a:lnTo>
                        <a:pt x="5900" y="161"/>
                      </a:lnTo>
                      <a:lnTo>
                        <a:pt x="5893" y="164"/>
                      </a:lnTo>
                      <a:lnTo>
                        <a:pt x="5886" y="167"/>
                      </a:lnTo>
                      <a:lnTo>
                        <a:pt x="5879" y="169"/>
                      </a:lnTo>
                      <a:lnTo>
                        <a:pt x="5873" y="172"/>
                      </a:lnTo>
                      <a:lnTo>
                        <a:pt x="5867" y="175"/>
                      </a:lnTo>
                      <a:lnTo>
                        <a:pt x="5860" y="178"/>
                      </a:lnTo>
                      <a:lnTo>
                        <a:pt x="5853" y="180"/>
                      </a:lnTo>
                      <a:lnTo>
                        <a:pt x="5846" y="183"/>
                      </a:lnTo>
                      <a:lnTo>
                        <a:pt x="5839" y="186"/>
                      </a:lnTo>
                      <a:lnTo>
                        <a:pt x="5832" y="188"/>
                      </a:lnTo>
                      <a:lnTo>
                        <a:pt x="5825" y="191"/>
                      </a:lnTo>
                      <a:lnTo>
                        <a:pt x="5818" y="194"/>
                      </a:lnTo>
                      <a:lnTo>
                        <a:pt x="5811" y="196"/>
                      </a:lnTo>
                      <a:lnTo>
                        <a:pt x="5804" y="199"/>
                      </a:lnTo>
                      <a:lnTo>
                        <a:pt x="5797" y="202"/>
                      </a:lnTo>
                      <a:lnTo>
                        <a:pt x="5790" y="204"/>
                      </a:lnTo>
                      <a:lnTo>
                        <a:pt x="5784" y="206"/>
                      </a:lnTo>
                      <a:lnTo>
                        <a:pt x="5777" y="210"/>
                      </a:lnTo>
                      <a:lnTo>
                        <a:pt x="5770" y="212"/>
                      </a:lnTo>
                      <a:lnTo>
                        <a:pt x="5763" y="214"/>
                      </a:lnTo>
                      <a:lnTo>
                        <a:pt x="5756" y="217"/>
                      </a:lnTo>
                      <a:lnTo>
                        <a:pt x="5749" y="220"/>
                      </a:lnTo>
                      <a:lnTo>
                        <a:pt x="5741" y="222"/>
                      </a:lnTo>
                      <a:lnTo>
                        <a:pt x="5734" y="225"/>
                      </a:lnTo>
                      <a:lnTo>
                        <a:pt x="5727" y="227"/>
                      </a:lnTo>
                      <a:lnTo>
                        <a:pt x="5720" y="229"/>
                      </a:lnTo>
                      <a:lnTo>
                        <a:pt x="5713" y="233"/>
                      </a:lnTo>
                      <a:lnTo>
                        <a:pt x="5706" y="235"/>
                      </a:lnTo>
                      <a:lnTo>
                        <a:pt x="5698" y="237"/>
                      </a:lnTo>
                      <a:lnTo>
                        <a:pt x="5691" y="240"/>
                      </a:lnTo>
                      <a:lnTo>
                        <a:pt x="5684" y="242"/>
                      </a:lnTo>
                      <a:lnTo>
                        <a:pt x="5678" y="245"/>
                      </a:lnTo>
                      <a:lnTo>
                        <a:pt x="5669" y="248"/>
                      </a:lnTo>
                      <a:lnTo>
                        <a:pt x="5663" y="250"/>
                      </a:lnTo>
                      <a:lnTo>
                        <a:pt x="5656" y="252"/>
                      </a:lnTo>
                      <a:lnTo>
                        <a:pt x="5649" y="255"/>
                      </a:lnTo>
                      <a:lnTo>
                        <a:pt x="5641" y="257"/>
                      </a:lnTo>
                      <a:lnTo>
                        <a:pt x="5634" y="259"/>
                      </a:lnTo>
                      <a:lnTo>
                        <a:pt x="5627" y="263"/>
                      </a:lnTo>
                      <a:lnTo>
                        <a:pt x="5619" y="265"/>
                      </a:lnTo>
                      <a:lnTo>
                        <a:pt x="5612" y="267"/>
                      </a:lnTo>
                      <a:lnTo>
                        <a:pt x="5605" y="270"/>
                      </a:lnTo>
                      <a:lnTo>
                        <a:pt x="5597" y="272"/>
                      </a:lnTo>
                      <a:lnTo>
                        <a:pt x="5590" y="274"/>
                      </a:lnTo>
                      <a:lnTo>
                        <a:pt x="5583" y="277"/>
                      </a:lnTo>
                      <a:lnTo>
                        <a:pt x="5575" y="279"/>
                      </a:lnTo>
                      <a:lnTo>
                        <a:pt x="5560" y="283"/>
                      </a:lnTo>
                      <a:lnTo>
                        <a:pt x="5546" y="289"/>
                      </a:lnTo>
                      <a:lnTo>
                        <a:pt x="5531" y="294"/>
                      </a:lnTo>
                      <a:lnTo>
                        <a:pt x="5516" y="298"/>
                      </a:lnTo>
                      <a:lnTo>
                        <a:pt x="5501" y="303"/>
                      </a:lnTo>
                      <a:lnTo>
                        <a:pt x="5486" y="308"/>
                      </a:lnTo>
                      <a:lnTo>
                        <a:pt x="5471" y="312"/>
                      </a:lnTo>
                      <a:lnTo>
                        <a:pt x="5456" y="317"/>
                      </a:lnTo>
                      <a:lnTo>
                        <a:pt x="5441" y="321"/>
                      </a:lnTo>
                      <a:lnTo>
                        <a:pt x="5426" y="326"/>
                      </a:lnTo>
                      <a:lnTo>
                        <a:pt x="5411" y="332"/>
                      </a:lnTo>
                      <a:lnTo>
                        <a:pt x="5396" y="336"/>
                      </a:lnTo>
                      <a:lnTo>
                        <a:pt x="5381" y="341"/>
                      </a:lnTo>
                      <a:lnTo>
                        <a:pt x="5366" y="346"/>
                      </a:lnTo>
                      <a:lnTo>
                        <a:pt x="5351" y="350"/>
                      </a:lnTo>
                      <a:lnTo>
                        <a:pt x="5337" y="355"/>
                      </a:lnTo>
                      <a:lnTo>
                        <a:pt x="5307" y="364"/>
                      </a:lnTo>
                      <a:lnTo>
                        <a:pt x="5275" y="373"/>
                      </a:lnTo>
                      <a:lnTo>
                        <a:pt x="5245" y="382"/>
                      </a:lnTo>
                      <a:lnTo>
                        <a:pt x="5216" y="392"/>
                      </a:lnTo>
                      <a:lnTo>
                        <a:pt x="5201" y="396"/>
                      </a:lnTo>
                      <a:lnTo>
                        <a:pt x="5186" y="402"/>
                      </a:lnTo>
                      <a:lnTo>
                        <a:pt x="5169" y="407"/>
                      </a:lnTo>
                      <a:lnTo>
                        <a:pt x="5154" y="411"/>
                      </a:lnTo>
                      <a:lnTo>
                        <a:pt x="5139" y="416"/>
                      </a:lnTo>
                      <a:lnTo>
                        <a:pt x="5125" y="420"/>
                      </a:lnTo>
                      <a:lnTo>
                        <a:pt x="5110" y="425"/>
                      </a:lnTo>
                      <a:lnTo>
                        <a:pt x="5095" y="430"/>
                      </a:lnTo>
                      <a:lnTo>
                        <a:pt x="5080" y="434"/>
                      </a:lnTo>
                      <a:lnTo>
                        <a:pt x="5065" y="440"/>
                      </a:lnTo>
                      <a:lnTo>
                        <a:pt x="5050" y="445"/>
                      </a:lnTo>
                      <a:lnTo>
                        <a:pt x="5035" y="449"/>
                      </a:lnTo>
                      <a:lnTo>
                        <a:pt x="5020" y="454"/>
                      </a:lnTo>
                      <a:lnTo>
                        <a:pt x="5005" y="460"/>
                      </a:lnTo>
                      <a:lnTo>
                        <a:pt x="4990" y="464"/>
                      </a:lnTo>
                      <a:lnTo>
                        <a:pt x="4975" y="469"/>
                      </a:lnTo>
                      <a:lnTo>
                        <a:pt x="4968" y="471"/>
                      </a:lnTo>
                      <a:lnTo>
                        <a:pt x="4960" y="473"/>
                      </a:lnTo>
                      <a:lnTo>
                        <a:pt x="4953" y="477"/>
                      </a:lnTo>
                      <a:lnTo>
                        <a:pt x="4946" y="479"/>
                      </a:lnTo>
                      <a:lnTo>
                        <a:pt x="4938" y="481"/>
                      </a:lnTo>
                      <a:lnTo>
                        <a:pt x="4931" y="484"/>
                      </a:lnTo>
                      <a:lnTo>
                        <a:pt x="4923" y="486"/>
                      </a:lnTo>
                      <a:lnTo>
                        <a:pt x="4916" y="488"/>
                      </a:lnTo>
                      <a:lnTo>
                        <a:pt x="4909" y="492"/>
                      </a:lnTo>
                      <a:lnTo>
                        <a:pt x="4901" y="494"/>
                      </a:lnTo>
                      <a:lnTo>
                        <a:pt x="4894" y="496"/>
                      </a:lnTo>
                      <a:lnTo>
                        <a:pt x="4887" y="499"/>
                      </a:lnTo>
                      <a:lnTo>
                        <a:pt x="4879" y="501"/>
                      </a:lnTo>
                      <a:lnTo>
                        <a:pt x="4872" y="504"/>
                      </a:lnTo>
                      <a:lnTo>
                        <a:pt x="4865" y="507"/>
                      </a:lnTo>
                      <a:lnTo>
                        <a:pt x="4857" y="509"/>
                      </a:lnTo>
                      <a:lnTo>
                        <a:pt x="4850" y="511"/>
                      </a:lnTo>
                      <a:lnTo>
                        <a:pt x="4843" y="515"/>
                      </a:lnTo>
                      <a:lnTo>
                        <a:pt x="4835" y="517"/>
                      </a:lnTo>
                      <a:lnTo>
                        <a:pt x="4828" y="519"/>
                      </a:lnTo>
                      <a:lnTo>
                        <a:pt x="4821" y="523"/>
                      </a:lnTo>
                      <a:lnTo>
                        <a:pt x="4815" y="525"/>
                      </a:lnTo>
                      <a:lnTo>
                        <a:pt x="4807" y="527"/>
                      </a:lnTo>
                      <a:lnTo>
                        <a:pt x="4800" y="530"/>
                      </a:lnTo>
                      <a:lnTo>
                        <a:pt x="4793" y="533"/>
                      </a:lnTo>
                      <a:lnTo>
                        <a:pt x="4786" y="536"/>
                      </a:lnTo>
                      <a:lnTo>
                        <a:pt x="4779" y="538"/>
                      </a:lnTo>
                      <a:lnTo>
                        <a:pt x="4771" y="541"/>
                      </a:lnTo>
                      <a:lnTo>
                        <a:pt x="4764" y="544"/>
                      </a:lnTo>
                      <a:lnTo>
                        <a:pt x="4757" y="546"/>
                      </a:lnTo>
                      <a:lnTo>
                        <a:pt x="4750" y="549"/>
                      </a:lnTo>
                      <a:lnTo>
                        <a:pt x="4743" y="552"/>
                      </a:lnTo>
                      <a:lnTo>
                        <a:pt x="4736" y="555"/>
                      </a:lnTo>
                      <a:lnTo>
                        <a:pt x="4729" y="557"/>
                      </a:lnTo>
                      <a:lnTo>
                        <a:pt x="4722" y="560"/>
                      </a:lnTo>
                      <a:lnTo>
                        <a:pt x="4715" y="563"/>
                      </a:lnTo>
                      <a:lnTo>
                        <a:pt x="4709" y="565"/>
                      </a:lnTo>
                      <a:lnTo>
                        <a:pt x="4702" y="569"/>
                      </a:lnTo>
                      <a:lnTo>
                        <a:pt x="4695" y="571"/>
                      </a:lnTo>
                      <a:lnTo>
                        <a:pt x="4688" y="574"/>
                      </a:lnTo>
                      <a:lnTo>
                        <a:pt x="4681" y="577"/>
                      </a:lnTo>
                      <a:lnTo>
                        <a:pt x="4674" y="579"/>
                      </a:lnTo>
                      <a:lnTo>
                        <a:pt x="4667" y="583"/>
                      </a:lnTo>
                      <a:lnTo>
                        <a:pt x="4660" y="585"/>
                      </a:lnTo>
                      <a:lnTo>
                        <a:pt x="4653" y="589"/>
                      </a:lnTo>
                      <a:lnTo>
                        <a:pt x="4646" y="591"/>
                      </a:lnTo>
                      <a:lnTo>
                        <a:pt x="4639" y="594"/>
                      </a:lnTo>
                      <a:lnTo>
                        <a:pt x="4633" y="597"/>
                      </a:lnTo>
                      <a:lnTo>
                        <a:pt x="4626" y="600"/>
                      </a:lnTo>
                      <a:lnTo>
                        <a:pt x="4619" y="602"/>
                      </a:lnTo>
                      <a:lnTo>
                        <a:pt x="4613" y="606"/>
                      </a:lnTo>
                      <a:lnTo>
                        <a:pt x="4606" y="608"/>
                      </a:lnTo>
                      <a:lnTo>
                        <a:pt x="4599" y="612"/>
                      </a:lnTo>
                      <a:lnTo>
                        <a:pt x="4592" y="615"/>
                      </a:lnTo>
                      <a:lnTo>
                        <a:pt x="4585" y="617"/>
                      </a:lnTo>
                      <a:lnTo>
                        <a:pt x="4580" y="621"/>
                      </a:lnTo>
                      <a:lnTo>
                        <a:pt x="4573" y="623"/>
                      </a:lnTo>
                      <a:lnTo>
                        <a:pt x="4566" y="627"/>
                      </a:lnTo>
                      <a:lnTo>
                        <a:pt x="4559" y="630"/>
                      </a:lnTo>
                      <a:lnTo>
                        <a:pt x="4553" y="632"/>
                      </a:lnTo>
                      <a:lnTo>
                        <a:pt x="4546" y="636"/>
                      </a:lnTo>
                      <a:lnTo>
                        <a:pt x="4540" y="639"/>
                      </a:lnTo>
                      <a:lnTo>
                        <a:pt x="4533" y="641"/>
                      </a:lnTo>
                      <a:lnTo>
                        <a:pt x="4527" y="645"/>
                      </a:lnTo>
                      <a:lnTo>
                        <a:pt x="4521" y="648"/>
                      </a:lnTo>
                      <a:lnTo>
                        <a:pt x="4514" y="652"/>
                      </a:lnTo>
                      <a:lnTo>
                        <a:pt x="4508" y="654"/>
                      </a:lnTo>
                      <a:lnTo>
                        <a:pt x="4501" y="658"/>
                      </a:lnTo>
                      <a:lnTo>
                        <a:pt x="4495" y="661"/>
                      </a:lnTo>
                      <a:lnTo>
                        <a:pt x="4489" y="664"/>
                      </a:lnTo>
                      <a:lnTo>
                        <a:pt x="4483" y="667"/>
                      </a:lnTo>
                      <a:lnTo>
                        <a:pt x="4476" y="670"/>
                      </a:lnTo>
                      <a:lnTo>
                        <a:pt x="4470" y="674"/>
                      </a:lnTo>
                      <a:lnTo>
                        <a:pt x="4463" y="677"/>
                      </a:lnTo>
                      <a:lnTo>
                        <a:pt x="4457" y="681"/>
                      </a:lnTo>
                      <a:lnTo>
                        <a:pt x="4452" y="683"/>
                      </a:lnTo>
                      <a:lnTo>
                        <a:pt x="4445" y="686"/>
                      </a:lnTo>
                      <a:lnTo>
                        <a:pt x="4439" y="690"/>
                      </a:lnTo>
                      <a:lnTo>
                        <a:pt x="4433" y="693"/>
                      </a:lnTo>
                      <a:lnTo>
                        <a:pt x="4426" y="697"/>
                      </a:lnTo>
                      <a:lnTo>
                        <a:pt x="4427" y="697"/>
                      </a:lnTo>
                      <a:lnTo>
                        <a:pt x="4424" y="698"/>
                      </a:lnTo>
                      <a:lnTo>
                        <a:pt x="4422" y="700"/>
                      </a:lnTo>
                      <a:lnTo>
                        <a:pt x="4418" y="701"/>
                      </a:lnTo>
                      <a:lnTo>
                        <a:pt x="4416" y="702"/>
                      </a:lnTo>
                      <a:lnTo>
                        <a:pt x="4414" y="705"/>
                      </a:lnTo>
                      <a:lnTo>
                        <a:pt x="4410" y="706"/>
                      </a:lnTo>
                      <a:lnTo>
                        <a:pt x="4408" y="708"/>
                      </a:lnTo>
                      <a:lnTo>
                        <a:pt x="4404" y="709"/>
                      </a:lnTo>
                      <a:lnTo>
                        <a:pt x="4401" y="712"/>
                      </a:lnTo>
                      <a:lnTo>
                        <a:pt x="4399" y="713"/>
                      </a:lnTo>
                      <a:lnTo>
                        <a:pt x="4395" y="715"/>
                      </a:lnTo>
                      <a:lnTo>
                        <a:pt x="4393" y="716"/>
                      </a:lnTo>
                      <a:lnTo>
                        <a:pt x="4389" y="719"/>
                      </a:lnTo>
                      <a:lnTo>
                        <a:pt x="4386" y="721"/>
                      </a:lnTo>
                      <a:lnTo>
                        <a:pt x="4384" y="722"/>
                      </a:lnTo>
                      <a:lnTo>
                        <a:pt x="4380" y="724"/>
                      </a:lnTo>
                      <a:lnTo>
                        <a:pt x="4377" y="727"/>
                      </a:lnTo>
                      <a:lnTo>
                        <a:pt x="4374" y="728"/>
                      </a:lnTo>
                      <a:lnTo>
                        <a:pt x="4371" y="730"/>
                      </a:lnTo>
                      <a:lnTo>
                        <a:pt x="4368" y="732"/>
                      </a:lnTo>
                      <a:lnTo>
                        <a:pt x="4364" y="735"/>
                      </a:lnTo>
                      <a:lnTo>
                        <a:pt x="4361" y="736"/>
                      </a:lnTo>
                      <a:lnTo>
                        <a:pt x="4357" y="738"/>
                      </a:lnTo>
                      <a:lnTo>
                        <a:pt x="4355" y="740"/>
                      </a:lnTo>
                      <a:lnTo>
                        <a:pt x="4351" y="743"/>
                      </a:lnTo>
                      <a:lnTo>
                        <a:pt x="4348" y="745"/>
                      </a:lnTo>
                      <a:lnTo>
                        <a:pt x="4344" y="747"/>
                      </a:lnTo>
                      <a:lnTo>
                        <a:pt x="4341" y="749"/>
                      </a:lnTo>
                      <a:lnTo>
                        <a:pt x="4338" y="751"/>
                      </a:lnTo>
                      <a:lnTo>
                        <a:pt x="4334" y="753"/>
                      </a:lnTo>
                      <a:lnTo>
                        <a:pt x="4331" y="755"/>
                      </a:lnTo>
                      <a:lnTo>
                        <a:pt x="4327" y="758"/>
                      </a:lnTo>
                      <a:lnTo>
                        <a:pt x="4324" y="760"/>
                      </a:lnTo>
                      <a:lnTo>
                        <a:pt x="4320" y="762"/>
                      </a:lnTo>
                      <a:lnTo>
                        <a:pt x="4317" y="765"/>
                      </a:lnTo>
                      <a:lnTo>
                        <a:pt x="4312" y="767"/>
                      </a:lnTo>
                      <a:lnTo>
                        <a:pt x="4309" y="770"/>
                      </a:lnTo>
                      <a:lnTo>
                        <a:pt x="4305" y="773"/>
                      </a:lnTo>
                      <a:lnTo>
                        <a:pt x="4302" y="775"/>
                      </a:lnTo>
                      <a:lnTo>
                        <a:pt x="4298" y="777"/>
                      </a:lnTo>
                      <a:lnTo>
                        <a:pt x="4295" y="780"/>
                      </a:lnTo>
                      <a:lnTo>
                        <a:pt x="4290" y="782"/>
                      </a:lnTo>
                      <a:lnTo>
                        <a:pt x="4287" y="784"/>
                      </a:lnTo>
                      <a:lnTo>
                        <a:pt x="4283" y="787"/>
                      </a:lnTo>
                      <a:lnTo>
                        <a:pt x="4280" y="790"/>
                      </a:lnTo>
                      <a:lnTo>
                        <a:pt x="4275" y="792"/>
                      </a:lnTo>
                      <a:lnTo>
                        <a:pt x="4272" y="795"/>
                      </a:lnTo>
                      <a:lnTo>
                        <a:pt x="4268" y="797"/>
                      </a:lnTo>
                      <a:lnTo>
                        <a:pt x="4264" y="800"/>
                      </a:lnTo>
                      <a:lnTo>
                        <a:pt x="4260" y="803"/>
                      </a:lnTo>
                      <a:lnTo>
                        <a:pt x="4257" y="805"/>
                      </a:lnTo>
                      <a:lnTo>
                        <a:pt x="4252" y="807"/>
                      </a:lnTo>
                      <a:lnTo>
                        <a:pt x="4249" y="811"/>
                      </a:lnTo>
                      <a:lnTo>
                        <a:pt x="4244" y="813"/>
                      </a:lnTo>
                      <a:lnTo>
                        <a:pt x="4241" y="815"/>
                      </a:lnTo>
                      <a:lnTo>
                        <a:pt x="4237" y="819"/>
                      </a:lnTo>
                      <a:lnTo>
                        <a:pt x="4233" y="821"/>
                      </a:lnTo>
                      <a:lnTo>
                        <a:pt x="4229" y="823"/>
                      </a:lnTo>
                      <a:lnTo>
                        <a:pt x="4225" y="827"/>
                      </a:lnTo>
                      <a:lnTo>
                        <a:pt x="4221" y="829"/>
                      </a:lnTo>
                      <a:lnTo>
                        <a:pt x="4217" y="833"/>
                      </a:lnTo>
                      <a:lnTo>
                        <a:pt x="4213" y="835"/>
                      </a:lnTo>
                      <a:lnTo>
                        <a:pt x="4209" y="837"/>
                      </a:lnTo>
                      <a:lnTo>
                        <a:pt x="4204" y="841"/>
                      </a:lnTo>
                      <a:lnTo>
                        <a:pt x="4200" y="843"/>
                      </a:lnTo>
                      <a:lnTo>
                        <a:pt x="4196" y="846"/>
                      </a:lnTo>
                      <a:lnTo>
                        <a:pt x="4192" y="849"/>
                      </a:lnTo>
                      <a:lnTo>
                        <a:pt x="4188" y="852"/>
                      </a:lnTo>
                      <a:lnTo>
                        <a:pt x="4183" y="854"/>
                      </a:lnTo>
                      <a:lnTo>
                        <a:pt x="4180" y="858"/>
                      </a:lnTo>
                      <a:lnTo>
                        <a:pt x="4175" y="860"/>
                      </a:lnTo>
                      <a:lnTo>
                        <a:pt x="4170" y="864"/>
                      </a:lnTo>
                      <a:lnTo>
                        <a:pt x="4167" y="866"/>
                      </a:lnTo>
                      <a:lnTo>
                        <a:pt x="4162" y="869"/>
                      </a:lnTo>
                      <a:lnTo>
                        <a:pt x="4158" y="872"/>
                      </a:lnTo>
                      <a:lnTo>
                        <a:pt x="4154" y="875"/>
                      </a:lnTo>
                      <a:lnTo>
                        <a:pt x="4150" y="877"/>
                      </a:lnTo>
                      <a:lnTo>
                        <a:pt x="4145" y="881"/>
                      </a:lnTo>
                      <a:lnTo>
                        <a:pt x="4141" y="884"/>
                      </a:lnTo>
                      <a:lnTo>
                        <a:pt x="4137" y="887"/>
                      </a:lnTo>
                      <a:lnTo>
                        <a:pt x="4132" y="890"/>
                      </a:lnTo>
                      <a:lnTo>
                        <a:pt x="4128" y="892"/>
                      </a:lnTo>
                      <a:lnTo>
                        <a:pt x="4123" y="896"/>
                      </a:lnTo>
                      <a:lnTo>
                        <a:pt x="4119" y="898"/>
                      </a:lnTo>
                      <a:lnTo>
                        <a:pt x="4115" y="902"/>
                      </a:lnTo>
                      <a:lnTo>
                        <a:pt x="4111" y="905"/>
                      </a:lnTo>
                      <a:lnTo>
                        <a:pt x="4106" y="907"/>
                      </a:lnTo>
                      <a:lnTo>
                        <a:pt x="4101" y="911"/>
                      </a:lnTo>
                      <a:lnTo>
                        <a:pt x="4097" y="913"/>
                      </a:lnTo>
                      <a:lnTo>
                        <a:pt x="4092" y="917"/>
                      </a:lnTo>
                      <a:lnTo>
                        <a:pt x="4088" y="920"/>
                      </a:lnTo>
                      <a:lnTo>
                        <a:pt x="4084" y="922"/>
                      </a:lnTo>
                      <a:lnTo>
                        <a:pt x="4079" y="926"/>
                      </a:lnTo>
                      <a:lnTo>
                        <a:pt x="4075" y="929"/>
                      </a:lnTo>
                      <a:lnTo>
                        <a:pt x="4070" y="932"/>
                      </a:lnTo>
                      <a:lnTo>
                        <a:pt x="4066" y="935"/>
                      </a:lnTo>
                      <a:lnTo>
                        <a:pt x="4056" y="941"/>
                      </a:lnTo>
                      <a:lnTo>
                        <a:pt x="4047" y="947"/>
                      </a:lnTo>
                      <a:lnTo>
                        <a:pt x="4038" y="953"/>
                      </a:lnTo>
                      <a:lnTo>
                        <a:pt x="4029" y="959"/>
                      </a:lnTo>
                      <a:lnTo>
                        <a:pt x="4020" y="965"/>
                      </a:lnTo>
                      <a:lnTo>
                        <a:pt x="4010" y="972"/>
                      </a:lnTo>
                      <a:lnTo>
                        <a:pt x="4001" y="978"/>
                      </a:lnTo>
                      <a:lnTo>
                        <a:pt x="3992" y="983"/>
                      </a:lnTo>
                      <a:lnTo>
                        <a:pt x="3983" y="990"/>
                      </a:lnTo>
                      <a:lnTo>
                        <a:pt x="3972" y="996"/>
                      </a:lnTo>
                      <a:lnTo>
                        <a:pt x="3963" y="1002"/>
                      </a:lnTo>
                      <a:lnTo>
                        <a:pt x="3954" y="1008"/>
                      </a:lnTo>
                      <a:lnTo>
                        <a:pt x="3945" y="1014"/>
                      </a:lnTo>
                      <a:lnTo>
                        <a:pt x="3935" y="1020"/>
                      </a:lnTo>
                      <a:lnTo>
                        <a:pt x="3925" y="1026"/>
                      </a:lnTo>
                      <a:lnTo>
                        <a:pt x="3916" y="1032"/>
                      </a:lnTo>
                      <a:lnTo>
                        <a:pt x="3907" y="1039"/>
                      </a:lnTo>
                      <a:lnTo>
                        <a:pt x="3896" y="1044"/>
                      </a:lnTo>
                      <a:lnTo>
                        <a:pt x="3887" y="1050"/>
                      </a:lnTo>
                      <a:lnTo>
                        <a:pt x="3878" y="1056"/>
                      </a:lnTo>
                      <a:lnTo>
                        <a:pt x="3867" y="1062"/>
                      </a:lnTo>
                      <a:lnTo>
                        <a:pt x="3858" y="1067"/>
                      </a:lnTo>
                      <a:lnTo>
                        <a:pt x="3848" y="1073"/>
                      </a:lnTo>
                      <a:lnTo>
                        <a:pt x="3839" y="1079"/>
                      </a:lnTo>
                      <a:lnTo>
                        <a:pt x="3834" y="1082"/>
                      </a:lnTo>
                      <a:lnTo>
                        <a:pt x="3829" y="1085"/>
                      </a:lnTo>
                      <a:lnTo>
                        <a:pt x="3824" y="1088"/>
                      </a:lnTo>
                      <a:lnTo>
                        <a:pt x="3819" y="1090"/>
                      </a:lnTo>
                      <a:lnTo>
                        <a:pt x="3814" y="1094"/>
                      </a:lnTo>
                      <a:lnTo>
                        <a:pt x="3810" y="1096"/>
                      </a:lnTo>
                      <a:lnTo>
                        <a:pt x="3804" y="1100"/>
                      </a:lnTo>
                      <a:lnTo>
                        <a:pt x="3799" y="1102"/>
                      </a:lnTo>
                      <a:lnTo>
                        <a:pt x="3795" y="1105"/>
                      </a:lnTo>
                      <a:lnTo>
                        <a:pt x="3790" y="1108"/>
                      </a:lnTo>
                      <a:lnTo>
                        <a:pt x="3785" y="1110"/>
                      </a:lnTo>
                      <a:lnTo>
                        <a:pt x="3780" y="1113"/>
                      </a:lnTo>
                      <a:lnTo>
                        <a:pt x="3775" y="1116"/>
                      </a:lnTo>
                      <a:lnTo>
                        <a:pt x="3771" y="1119"/>
                      </a:lnTo>
                      <a:lnTo>
                        <a:pt x="3766" y="1122"/>
                      </a:lnTo>
                      <a:lnTo>
                        <a:pt x="3760" y="1124"/>
                      </a:lnTo>
                      <a:lnTo>
                        <a:pt x="3756" y="1127"/>
                      </a:lnTo>
                      <a:lnTo>
                        <a:pt x="3751" y="1130"/>
                      </a:lnTo>
                      <a:lnTo>
                        <a:pt x="3746" y="1132"/>
                      </a:lnTo>
                      <a:lnTo>
                        <a:pt x="3741" y="1135"/>
                      </a:lnTo>
                      <a:lnTo>
                        <a:pt x="3736" y="1138"/>
                      </a:lnTo>
                      <a:lnTo>
                        <a:pt x="3732" y="1140"/>
                      </a:lnTo>
                      <a:lnTo>
                        <a:pt x="3727" y="1142"/>
                      </a:lnTo>
                      <a:lnTo>
                        <a:pt x="3721" y="1146"/>
                      </a:lnTo>
                      <a:lnTo>
                        <a:pt x="3717" y="1148"/>
                      </a:lnTo>
                      <a:lnTo>
                        <a:pt x="3712" y="1150"/>
                      </a:lnTo>
                      <a:lnTo>
                        <a:pt x="3707" y="1153"/>
                      </a:lnTo>
                      <a:lnTo>
                        <a:pt x="3702" y="1155"/>
                      </a:lnTo>
                      <a:lnTo>
                        <a:pt x="3697" y="1158"/>
                      </a:lnTo>
                      <a:lnTo>
                        <a:pt x="3692" y="1161"/>
                      </a:lnTo>
                      <a:lnTo>
                        <a:pt x="3688" y="1163"/>
                      </a:lnTo>
                      <a:lnTo>
                        <a:pt x="3682" y="1165"/>
                      </a:lnTo>
                      <a:lnTo>
                        <a:pt x="3677" y="1168"/>
                      </a:lnTo>
                      <a:lnTo>
                        <a:pt x="3673" y="1170"/>
                      </a:lnTo>
                      <a:lnTo>
                        <a:pt x="3668" y="1172"/>
                      </a:lnTo>
                      <a:lnTo>
                        <a:pt x="3664" y="1174"/>
                      </a:lnTo>
                      <a:lnTo>
                        <a:pt x="3658" y="1177"/>
                      </a:lnTo>
                      <a:lnTo>
                        <a:pt x="3653" y="1179"/>
                      </a:lnTo>
                      <a:lnTo>
                        <a:pt x="3649" y="1181"/>
                      </a:lnTo>
                      <a:lnTo>
                        <a:pt x="3644" y="1184"/>
                      </a:lnTo>
                      <a:lnTo>
                        <a:pt x="3638" y="1186"/>
                      </a:lnTo>
                      <a:lnTo>
                        <a:pt x="3634" y="1188"/>
                      </a:lnTo>
                      <a:lnTo>
                        <a:pt x="3629" y="1191"/>
                      </a:lnTo>
                      <a:lnTo>
                        <a:pt x="3624" y="1193"/>
                      </a:lnTo>
                      <a:lnTo>
                        <a:pt x="3620" y="1195"/>
                      </a:lnTo>
                      <a:lnTo>
                        <a:pt x="3614" y="1198"/>
                      </a:lnTo>
                      <a:lnTo>
                        <a:pt x="3609" y="1200"/>
                      </a:lnTo>
                      <a:lnTo>
                        <a:pt x="3605" y="1202"/>
                      </a:lnTo>
                      <a:lnTo>
                        <a:pt x="3600" y="1204"/>
                      </a:lnTo>
                      <a:lnTo>
                        <a:pt x="3596" y="1206"/>
                      </a:lnTo>
                      <a:lnTo>
                        <a:pt x="3590" y="1208"/>
                      </a:lnTo>
                      <a:lnTo>
                        <a:pt x="3585" y="1210"/>
                      </a:lnTo>
                      <a:lnTo>
                        <a:pt x="3581" y="1212"/>
                      </a:lnTo>
                      <a:lnTo>
                        <a:pt x="3576" y="1214"/>
                      </a:lnTo>
                      <a:lnTo>
                        <a:pt x="3571" y="1216"/>
                      </a:lnTo>
                      <a:lnTo>
                        <a:pt x="3566" y="1218"/>
                      </a:lnTo>
                      <a:lnTo>
                        <a:pt x="3561" y="1219"/>
                      </a:lnTo>
                      <a:lnTo>
                        <a:pt x="3556" y="1222"/>
                      </a:lnTo>
                      <a:lnTo>
                        <a:pt x="3552" y="1224"/>
                      </a:lnTo>
                      <a:lnTo>
                        <a:pt x="3547" y="1225"/>
                      </a:lnTo>
                      <a:lnTo>
                        <a:pt x="3543" y="1227"/>
                      </a:lnTo>
                      <a:lnTo>
                        <a:pt x="3538" y="1229"/>
                      </a:lnTo>
                      <a:lnTo>
                        <a:pt x="3532" y="1231"/>
                      </a:lnTo>
                      <a:lnTo>
                        <a:pt x="3528" y="1232"/>
                      </a:lnTo>
                      <a:lnTo>
                        <a:pt x="3523" y="1234"/>
                      </a:lnTo>
                      <a:lnTo>
                        <a:pt x="3518" y="1236"/>
                      </a:lnTo>
                      <a:lnTo>
                        <a:pt x="3514" y="1238"/>
                      </a:lnTo>
                      <a:lnTo>
                        <a:pt x="3509" y="1239"/>
                      </a:lnTo>
                      <a:lnTo>
                        <a:pt x="3505" y="1241"/>
                      </a:lnTo>
                      <a:lnTo>
                        <a:pt x="3500" y="1242"/>
                      </a:lnTo>
                      <a:lnTo>
                        <a:pt x="3494" y="1244"/>
                      </a:lnTo>
                      <a:lnTo>
                        <a:pt x="3490" y="1246"/>
                      </a:lnTo>
                      <a:lnTo>
                        <a:pt x="3485" y="1247"/>
                      </a:lnTo>
                      <a:lnTo>
                        <a:pt x="3480" y="1248"/>
                      </a:lnTo>
                      <a:lnTo>
                        <a:pt x="3476" y="1249"/>
                      </a:lnTo>
                      <a:lnTo>
                        <a:pt x="3471" y="1252"/>
                      </a:lnTo>
                      <a:lnTo>
                        <a:pt x="3467" y="1253"/>
                      </a:lnTo>
                      <a:lnTo>
                        <a:pt x="3462" y="1254"/>
                      </a:lnTo>
                      <a:lnTo>
                        <a:pt x="3457" y="1255"/>
                      </a:lnTo>
                      <a:lnTo>
                        <a:pt x="3453" y="1256"/>
                      </a:lnTo>
                      <a:lnTo>
                        <a:pt x="3448" y="1257"/>
                      </a:lnTo>
                      <a:lnTo>
                        <a:pt x="3443" y="1259"/>
                      </a:lnTo>
                      <a:lnTo>
                        <a:pt x="3439" y="1260"/>
                      </a:lnTo>
                      <a:lnTo>
                        <a:pt x="3433" y="1261"/>
                      </a:lnTo>
                      <a:lnTo>
                        <a:pt x="3428" y="1262"/>
                      </a:lnTo>
                      <a:lnTo>
                        <a:pt x="3424" y="1263"/>
                      </a:lnTo>
                      <a:lnTo>
                        <a:pt x="3419" y="1264"/>
                      </a:lnTo>
                      <a:lnTo>
                        <a:pt x="3415" y="1265"/>
                      </a:lnTo>
                      <a:lnTo>
                        <a:pt x="3410" y="1267"/>
                      </a:lnTo>
                      <a:lnTo>
                        <a:pt x="3405" y="1267"/>
                      </a:lnTo>
                      <a:lnTo>
                        <a:pt x="3401" y="1268"/>
                      </a:lnTo>
                      <a:lnTo>
                        <a:pt x="3396" y="1269"/>
                      </a:lnTo>
                      <a:lnTo>
                        <a:pt x="3392" y="1270"/>
                      </a:lnTo>
                      <a:lnTo>
                        <a:pt x="3387" y="1270"/>
                      </a:lnTo>
                      <a:lnTo>
                        <a:pt x="3382" y="1271"/>
                      </a:lnTo>
                      <a:lnTo>
                        <a:pt x="3379" y="1272"/>
                      </a:lnTo>
                      <a:lnTo>
                        <a:pt x="3374" y="1272"/>
                      </a:lnTo>
                      <a:lnTo>
                        <a:pt x="3370" y="1273"/>
                      </a:lnTo>
                      <a:lnTo>
                        <a:pt x="3365" y="1273"/>
                      </a:lnTo>
                      <a:lnTo>
                        <a:pt x="3361" y="1275"/>
                      </a:lnTo>
                      <a:lnTo>
                        <a:pt x="3358" y="1275"/>
                      </a:lnTo>
                      <a:lnTo>
                        <a:pt x="3356" y="1275"/>
                      </a:lnTo>
                      <a:lnTo>
                        <a:pt x="3354" y="1275"/>
                      </a:lnTo>
                      <a:lnTo>
                        <a:pt x="3351" y="1276"/>
                      </a:lnTo>
                      <a:lnTo>
                        <a:pt x="3349" y="1276"/>
                      </a:lnTo>
                      <a:lnTo>
                        <a:pt x="3347" y="1276"/>
                      </a:lnTo>
                      <a:lnTo>
                        <a:pt x="3344" y="1276"/>
                      </a:lnTo>
                      <a:lnTo>
                        <a:pt x="3342" y="1276"/>
                      </a:lnTo>
                      <a:lnTo>
                        <a:pt x="3340" y="1277"/>
                      </a:lnTo>
                      <a:lnTo>
                        <a:pt x="3337" y="1277"/>
                      </a:lnTo>
                      <a:lnTo>
                        <a:pt x="3335" y="1277"/>
                      </a:lnTo>
                      <a:lnTo>
                        <a:pt x="3333" y="1277"/>
                      </a:lnTo>
                      <a:lnTo>
                        <a:pt x="3331" y="1277"/>
                      </a:lnTo>
                      <a:lnTo>
                        <a:pt x="3328" y="1277"/>
                      </a:lnTo>
                      <a:lnTo>
                        <a:pt x="3326" y="1277"/>
                      </a:lnTo>
                      <a:lnTo>
                        <a:pt x="3324" y="1277"/>
                      </a:lnTo>
                      <a:lnTo>
                        <a:pt x="3321" y="1278"/>
                      </a:lnTo>
                      <a:lnTo>
                        <a:pt x="3320" y="1278"/>
                      </a:lnTo>
                      <a:lnTo>
                        <a:pt x="3318" y="1278"/>
                      </a:lnTo>
                      <a:lnTo>
                        <a:pt x="3316" y="1278"/>
                      </a:lnTo>
                      <a:lnTo>
                        <a:pt x="3313" y="1278"/>
                      </a:lnTo>
                      <a:lnTo>
                        <a:pt x="3311" y="1278"/>
                      </a:lnTo>
                      <a:lnTo>
                        <a:pt x="3309" y="1278"/>
                      </a:lnTo>
                      <a:lnTo>
                        <a:pt x="3306" y="1278"/>
                      </a:lnTo>
                      <a:lnTo>
                        <a:pt x="3301" y="1278"/>
                      </a:lnTo>
                      <a:lnTo>
                        <a:pt x="3295" y="1278"/>
                      </a:lnTo>
                      <a:lnTo>
                        <a:pt x="3289" y="1278"/>
                      </a:lnTo>
                      <a:lnTo>
                        <a:pt x="3283" y="1278"/>
                      </a:lnTo>
                      <a:lnTo>
                        <a:pt x="3278" y="1278"/>
                      </a:lnTo>
                      <a:lnTo>
                        <a:pt x="3272" y="1278"/>
                      </a:lnTo>
                      <a:lnTo>
                        <a:pt x="3267" y="1278"/>
                      </a:lnTo>
                      <a:lnTo>
                        <a:pt x="3261" y="1278"/>
                      </a:lnTo>
                      <a:lnTo>
                        <a:pt x="3256" y="1278"/>
                      </a:lnTo>
                      <a:lnTo>
                        <a:pt x="3250" y="1278"/>
                      </a:lnTo>
                      <a:lnTo>
                        <a:pt x="3244" y="1278"/>
                      </a:lnTo>
                      <a:lnTo>
                        <a:pt x="3238" y="1278"/>
                      </a:lnTo>
                      <a:lnTo>
                        <a:pt x="3233" y="1277"/>
                      </a:lnTo>
                      <a:lnTo>
                        <a:pt x="3227" y="1277"/>
                      </a:lnTo>
                      <a:lnTo>
                        <a:pt x="3221" y="1277"/>
                      </a:lnTo>
                      <a:lnTo>
                        <a:pt x="3215" y="1277"/>
                      </a:lnTo>
                      <a:lnTo>
                        <a:pt x="3210" y="1277"/>
                      </a:lnTo>
                      <a:lnTo>
                        <a:pt x="3204" y="1277"/>
                      </a:lnTo>
                      <a:lnTo>
                        <a:pt x="3198" y="1277"/>
                      </a:lnTo>
                      <a:lnTo>
                        <a:pt x="3191" y="1277"/>
                      </a:lnTo>
                      <a:lnTo>
                        <a:pt x="3185" y="1276"/>
                      </a:lnTo>
                      <a:lnTo>
                        <a:pt x="3180" y="1276"/>
                      </a:lnTo>
                      <a:lnTo>
                        <a:pt x="3174" y="1276"/>
                      </a:lnTo>
                      <a:lnTo>
                        <a:pt x="3168" y="1276"/>
                      </a:lnTo>
                      <a:lnTo>
                        <a:pt x="3162" y="1276"/>
                      </a:lnTo>
                      <a:lnTo>
                        <a:pt x="3157" y="1276"/>
                      </a:lnTo>
                      <a:lnTo>
                        <a:pt x="3151" y="1275"/>
                      </a:lnTo>
                      <a:lnTo>
                        <a:pt x="3145" y="1275"/>
                      </a:lnTo>
                      <a:lnTo>
                        <a:pt x="3139" y="1275"/>
                      </a:lnTo>
                      <a:lnTo>
                        <a:pt x="3134" y="1275"/>
                      </a:lnTo>
                      <a:lnTo>
                        <a:pt x="3127" y="1273"/>
                      </a:lnTo>
                      <a:lnTo>
                        <a:pt x="3121" y="1273"/>
                      </a:lnTo>
                      <a:lnTo>
                        <a:pt x="3115" y="1273"/>
                      </a:lnTo>
                      <a:lnTo>
                        <a:pt x="3109" y="1273"/>
                      </a:lnTo>
                      <a:lnTo>
                        <a:pt x="3104" y="1272"/>
                      </a:lnTo>
                      <a:lnTo>
                        <a:pt x="3098" y="1272"/>
                      </a:lnTo>
                      <a:lnTo>
                        <a:pt x="3091" y="1272"/>
                      </a:lnTo>
                      <a:lnTo>
                        <a:pt x="3085" y="1271"/>
                      </a:lnTo>
                      <a:lnTo>
                        <a:pt x="3079" y="1271"/>
                      </a:lnTo>
                      <a:lnTo>
                        <a:pt x="3074" y="1271"/>
                      </a:lnTo>
                      <a:lnTo>
                        <a:pt x="3068" y="1271"/>
                      </a:lnTo>
                      <a:lnTo>
                        <a:pt x="3061" y="1270"/>
                      </a:lnTo>
                      <a:lnTo>
                        <a:pt x="3055" y="1270"/>
                      </a:lnTo>
                      <a:lnTo>
                        <a:pt x="3049" y="1270"/>
                      </a:lnTo>
                      <a:lnTo>
                        <a:pt x="3044" y="1269"/>
                      </a:lnTo>
                      <a:lnTo>
                        <a:pt x="3038" y="1269"/>
                      </a:lnTo>
                      <a:lnTo>
                        <a:pt x="3031" y="1268"/>
                      </a:lnTo>
                      <a:lnTo>
                        <a:pt x="3025" y="1268"/>
                      </a:lnTo>
                      <a:lnTo>
                        <a:pt x="3019" y="1268"/>
                      </a:lnTo>
                      <a:lnTo>
                        <a:pt x="3014" y="1267"/>
                      </a:lnTo>
                      <a:lnTo>
                        <a:pt x="3007" y="1267"/>
                      </a:lnTo>
                      <a:lnTo>
                        <a:pt x="3001" y="1265"/>
                      </a:lnTo>
                      <a:lnTo>
                        <a:pt x="2995" y="1265"/>
                      </a:lnTo>
                      <a:lnTo>
                        <a:pt x="2988" y="1265"/>
                      </a:lnTo>
                      <a:lnTo>
                        <a:pt x="2983" y="1264"/>
                      </a:lnTo>
                      <a:lnTo>
                        <a:pt x="2977" y="1264"/>
                      </a:lnTo>
                      <a:lnTo>
                        <a:pt x="2964" y="1263"/>
                      </a:lnTo>
                      <a:lnTo>
                        <a:pt x="2951" y="1262"/>
                      </a:lnTo>
                      <a:lnTo>
                        <a:pt x="2940" y="1261"/>
                      </a:lnTo>
                      <a:lnTo>
                        <a:pt x="2927" y="1260"/>
                      </a:lnTo>
                      <a:lnTo>
                        <a:pt x="2915" y="1259"/>
                      </a:lnTo>
                      <a:lnTo>
                        <a:pt x="2903" y="1257"/>
                      </a:lnTo>
                      <a:lnTo>
                        <a:pt x="2890" y="1256"/>
                      </a:lnTo>
                      <a:lnTo>
                        <a:pt x="2878" y="1255"/>
                      </a:lnTo>
                      <a:lnTo>
                        <a:pt x="2865" y="1254"/>
                      </a:lnTo>
                      <a:lnTo>
                        <a:pt x="2852" y="1253"/>
                      </a:lnTo>
                      <a:lnTo>
                        <a:pt x="2840" y="1250"/>
                      </a:lnTo>
                      <a:lnTo>
                        <a:pt x="2828" y="1249"/>
                      </a:lnTo>
                      <a:lnTo>
                        <a:pt x="2816" y="1248"/>
                      </a:lnTo>
                      <a:lnTo>
                        <a:pt x="2803" y="1247"/>
                      </a:lnTo>
                      <a:lnTo>
                        <a:pt x="2790" y="1246"/>
                      </a:lnTo>
                      <a:lnTo>
                        <a:pt x="2778" y="1244"/>
                      </a:lnTo>
                      <a:lnTo>
                        <a:pt x="2765" y="1242"/>
                      </a:lnTo>
                      <a:lnTo>
                        <a:pt x="2752" y="1241"/>
                      </a:lnTo>
                      <a:lnTo>
                        <a:pt x="2739" y="1239"/>
                      </a:lnTo>
                      <a:lnTo>
                        <a:pt x="2726" y="1238"/>
                      </a:lnTo>
                      <a:lnTo>
                        <a:pt x="2713" y="1237"/>
                      </a:lnTo>
                      <a:lnTo>
                        <a:pt x="2700" y="1234"/>
                      </a:lnTo>
                      <a:lnTo>
                        <a:pt x="2688" y="1233"/>
                      </a:lnTo>
                      <a:lnTo>
                        <a:pt x="2675" y="1232"/>
                      </a:lnTo>
                      <a:lnTo>
                        <a:pt x="2662" y="1230"/>
                      </a:lnTo>
                      <a:lnTo>
                        <a:pt x="2650" y="1229"/>
                      </a:lnTo>
                      <a:lnTo>
                        <a:pt x="2636" y="1226"/>
                      </a:lnTo>
                      <a:lnTo>
                        <a:pt x="2623" y="1225"/>
                      </a:lnTo>
                      <a:lnTo>
                        <a:pt x="2610" y="1223"/>
                      </a:lnTo>
                      <a:lnTo>
                        <a:pt x="2598" y="1222"/>
                      </a:lnTo>
                      <a:lnTo>
                        <a:pt x="2584" y="1219"/>
                      </a:lnTo>
                      <a:lnTo>
                        <a:pt x="2571" y="1218"/>
                      </a:lnTo>
                      <a:lnTo>
                        <a:pt x="2559" y="1216"/>
                      </a:lnTo>
                      <a:lnTo>
                        <a:pt x="2545" y="1214"/>
                      </a:lnTo>
                      <a:lnTo>
                        <a:pt x="2532" y="1212"/>
                      </a:lnTo>
                      <a:lnTo>
                        <a:pt x="2519" y="1210"/>
                      </a:lnTo>
                      <a:lnTo>
                        <a:pt x="2506" y="1209"/>
                      </a:lnTo>
                      <a:lnTo>
                        <a:pt x="2493" y="1207"/>
                      </a:lnTo>
                      <a:lnTo>
                        <a:pt x="2479" y="1204"/>
                      </a:lnTo>
                      <a:lnTo>
                        <a:pt x="2466" y="1203"/>
                      </a:lnTo>
                      <a:lnTo>
                        <a:pt x="2453" y="1201"/>
                      </a:lnTo>
                      <a:lnTo>
                        <a:pt x="2440" y="1199"/>
                      </a:lnTo>
                      <a:lnTo>
                        <a:pt x="2426" y="1198"/>
                      </a:lnTo>
                      <a:lnTo>
                        <a:pt x="2413" y="1195"/>
                      </a:lnTo>
                      <a:lnTo>
                        <a:pt x="2400" y="1193"/>
                      </a:lnTo>
                      <a:lnTo>
                        <a:pt x="2387" y="1192"/>
                      </a:lnTo>
                      <a:lnTo>
                        <a:pt x="2373" y="1189"/>
                      </a:lnTo>
                      <a:lnTo>
                        <a:pt x="2360" y="1187"/>
                      </a:lnTo>
                      <a:lnTo>
                        <a:pt x="2347" y="1185"/>
                      </a:lnTo>
                      <a:lnTo>
                        <a:pt x="2333" y="1184"/>
                      </a:lnTo>
                      <a:lnTo>
                        <a:pt x="2320" y="1181"/>
                      </a:lnTo>
                      <a:lnTo>
                        <a:pt x="2306" y="1179"/>
                      </a:lnTo>
                      <a:lnTo>
                        <a:pt x="2294" y="1177"/>
                      </a:lnTo>
                      <a:lnTo>
                        <a:pt x="2280" y="1176"/>
                      </a:lnTo>
                      <a:lnTo>
                        <a:pt x="2266" y="1173"/>
                      </a:lnTo>
                      <a:lnTo>
                        <a:pt x="2253" y="1171"/>
                      </a:lnTo>
                      <a:lnTo>
                        <a:pt x="2239" y="1169"/>
                      </a:lnTo>
                      <a:lnTo>
                        <a:pt x="2226" y="1166"/>
                      </a:lnTo>
                      <a:lnTo>
                        <a:pt x="2212" y="1165"/>
                      </a:lnTo>
                      <a:lnTo>
                        <a:pt x="2199" y="1163"/>
                      </a:lnTo>
                      <a:lnTo>
                        <a:pt x="2185" y="1161"/>
                      </a:lnTo>
                      <a:lnTo>
                        <a:pt x="2171" y="1158"/>
                      </a:lnTo>
                      <a:lnTo>
                        <a:pt x="2159" y="1156"/>
                      </a:lnTo>
                      <a:lnTo>
                        <a:pt x="2145" y="1155"/>
                      </a:lnTo>
                      <a:lnTo>
                        <a:pt x="2131" y="1153"/>
                      </a:lnTo>
                      <a:lnTo>
                        <a:pt x="2117" y="1150"/>
                      </a:lnTo>
                      <a:lnTo>
                        <a:pt x="2105" y="1148"/>
                      </a:lnTo>
                      <a:lnTo>
                        <a:pt x="2091" y="1146"/>
                      </a:lnTo>
                      <a:lnTo>
                        <a:pt x="2063" y="1142"/>
                      </a:lnTo>
                      <a:lnTo>
                        <a:pt x="2035" y="1138"/>
                      </a:lnTo>
                      <a:lnTo>
                        <a:pt x="2009" y="1134"/>
                      </a:lnTo>
                      <a:lnTo>
                        <a:pt x="1981" y="1130"/>
                      </a:lnTo>
                      <a:lnTo>
                        <a:pt x="1954" y="1125"/>
                      </a:lnTo>
                      <a:lnTo>
                        <a:pt x="1927" y="1122"/>
                      </a:lnTo>
                      <a:lnTo>
                        <a:pt x="1900" y="1117"/>
                      </a:lnTo>
                      <a:lnTo>
                        <a:pt x="1872" y="1113"/>
                      </a:lnTo>
                      <a:lnTo>
                        <a:pt x="1858" y="1111"/>
                      </a:lnTo>
                      <a:lnTo>
                        <a:pt x="1844" y="1109"/>
                      </a:lnTo>
                      <a:lnTo>
                        <a:pt x="1832" y="1108"/>
                      </a:lnTo>
                      <a:lnTo>
                        <a:pt x="1818" y="1105"/>
                      </a:lnTo>
                      <a:lnTo>
                        <a:pt x="1804" y="1103"/>
                      </a:lnTo>
                      <a:lnTo>
                        <a:pt x="1790" y="1102"/>
                      </a:lnTo>
                      <a:lnTo>
                        <a:pt x="1776" y="1100"/>
                      </a:lnTo>
                      <a:lnTo>
                        <a:pt x="1762" y="1097"/>
                      </a:lnTo>
                      <a:lnTo>
                        <a:pt x="1749" y="1096"/>
                      </a:lnTo>
                      <a:lnTo>
                        <a:pt x="1735" y="1094"/>
                      </a:lnTo>
                      <a:lnTo>
                        <a:pt x="1721" y="1092"/>
                      </a:lnTo>
                      <a:lnTo>
                        <a:pt x="1707" y="1090"/>
                      </a:lnTo>
                      <a:lnTo>
                        <a:pt x="1694" y="1088"/>
                      </a:lnTo>
                      <a:lnTo>
                        <a:pt x="1681" y="1086"/>
                      </a:lnTo>
                      <a:lnTo>
                        <a:pt x="1667" y="1085"/>
                      </a:lnTo>
                      <a:lnTo>
                        <a:pt x="1653" y="1082"/>
                      </a:lnTo>
                      <a:lnTo>
                        <a:pt x="1639" y="1081"/>
                      </a:lnTo>
                      <a:lnTo>
                        <a:pt x="1625" y="1079"/>
                      </a:lnTo>
                      <a:lnTo>
                        <a:pt x="1611" y="1078"/>
                      </a:lnTo>
                      <a:lnTo>
                        <a:pt x="1598" y="1075"/>
                      </a:lnTo>
                      <a:lnTo>
                        <a:pt x="1584" y="1074"/>
                      </a:lnTo>
                      <a:lnTo>
                        <a:pt x="1570" y="1072"/>
                      </a:lnTo>
                      <a:lnTo>
                        <a:pt x="1557" y="1071"/>
                      </a:lnTo>
                      <a:lnTo>
                        <a:pt x="1544" y="1069"/>
                      </a:lnTo>
                      <a:lnTo>
                        <a:pt x="1530" y="1067"/>
                      </a:lnTo>
                      <a:lnTo>
                        <a:pt x="1516" y="1065"/>
                      </a:lnTo>
                      <a:lnTo>
                        <a:pt x="1502" y="1064"/>
                      </a:lnTo>
                      <a:lnTo>
                        <a:pt x="1488" y="1062"/>
                      </a:lnTo>
                      <a:lnTo>
                        <a:pt x="1474" y="1061"/>
                      </a:lnTo>
                      <a:lnTo>
                        <a:pt x="1461" y="1059"/>
                      </a:lnTo>
                      <a:lnTo>
                        <a:pt x="1447" y="1057"/>
                      </a:lnTo>
                      <a:lnTo>
                        <a:pt x="1434" y="1056"/>
                      </a:lnTo>
                      <a:lnTo>
                        <a:pt x="1420" y="1055"/>
                      </a:lnTo>
                      <a:lnTo>
                        <a:pt x="1406" y="1054"/>
                      </a:lnTo>
                      <a:lnTo>
                        <a:pt x="1393" y="1051"/>
                      </a:lnTo>
                      <a:lnTo>
                        <a:pt x="1379" y="1050"/>
                      </a:lnTo>
                      <a:lnTo>
                        <a:pt x="1365" y="1049"/>
                      </a:lnTo>
                      <a:lnTo>
                        <a:pt x="1352" y="1048"/>
                      </a:lnTo>
                      <a:lnTo>
                        <a:pt x="1338" y="1047"/>
                      </a:lnTo>
                      <a:lnTo>
                        <a:pt x="1325" y="1044"/>
                      </a:lnTo>
                      <a:lnTo>
                        <a:pt x="1311" y="1043"/>
                      </a:lnTo>
                      <a:lnTo>
                        <a:pt x="1297" y="1042"/>
                      </a:lnTo>
                      <a:lnTo>
                        <a:pt x="1284" y="1041"/>
                      </a:lnTo>
                      <a:lnTo>
                        <a:pt x="1270" y="1040"/>
                      </a:lnTo>
                      <a:lnTo>
                        <a:pt x="1257" y="1039"/>
                      </a:lnTo>
                      <a:lnTo>
                        <a:pt x="1243" y="1037"/>
                      </a:lnTo>
                      <a:lnTo>
                        <a:pt x="1230" y="1036"/>
                      </a:lnTo>
                      <a:lnTo>
                        <a:pt x="1216" y="1035"/>
                      </a:lnTo>
                      <a:lnTo>
                        <a:pt x="1202" y="1034"/>
                      </a:lnTo>
                      <a:lnTo>
                        <a:pt x="1190" y="1033"/>
                      </a:lnTo>
                      <a:lnTo>
                        <a:pt x="1176" y="1032"/>
                      </a:lnTo>
                      <a:lnTo>
                        <a:pt x="1162" y="1031"/>
                      </a:lnTo>
                      <a:lnTo>
                        <a:pt x="1149" y="1029"/>
                      </a:lnTo>
                      <a:lnTo>
                        <a:pt x="1136" y="1028"/>
                      </a:lnTo>
                      <a:lnTo>
                        <a:pt x="1122" y="1027"/>
                      </a:lnTo>
                      <a:lnTo>
                        <a:pt x="1109" y="1026"/>
                      </a:lnTo>
                      <a:lnTo>
                        <a:pt x="1102" y="1026"/>
                      </a:lnTo>
                      <a:lnTo>
                        <a:pt x="1095" y="1026"/>
                      </a:lnTo>
                      <a:lnTo>
                        <a:pt x="1088" y="1025"/>
                      </a:lnTo>
                      <a:lnTo>
                        <a:pt x="1081" y="1025"/>
                      </a:lnTo>
                      <a:lnTo>
                        <a:pt x="1076" y="1024"/>
                      </a:lnTo>
                      <a:lnTo>
                        <a:pt x="1069" y="1024"/>
                      </a:lnTo>
                      <a:lnTo>
                        <a:pt x="1062" y="1024"/>
                      </a:lnTo>
                      <a:lnTo>
                        <a:pt x="1055" y="1023"/>
                      </a:lnTo>
                      <a:lnTo>
                        <a:pt x="1048" y="1023"/>
                      </a:lnTo>
                      <a:lnTo>
                        <a:pt x="1042" y="1021"/>
                      </a:lnTo>
                      <a:lnTo>
                        <a:pt x="1035" y="1021"/>
                      </a:lnTo>
                      <a:lnTo>
                        <a:pt x="1028" y="1021"/>
                      </a:lnTo>
                      <a:lnTo>
                        <a:pt x="1022" y="1020"/>
                      </a:lnTo>
                      <a:lnTo>
                        <a:pt x="1015" y="1020"/>
                      </a:lnTo>
                      <a:lnTo>
                        <a:pt x="1009" y="1020"/>
                      </a:lnTo>
                      <a:lnTo>
                        <a:pt x="1002" y="1019"/>
                      </a:lnTo>
                      <a:lnTo>
                        <a:pt x="995" y="1019"/>
                      </a:lnTo>
                      <a:lnTo>
                        <a:pt x="988" y="1019"/>
                      </a:lnTo>
                      <a:lnTo>
                        <a:pt x="982" y="1019"/>
                      </a:lnTo>
                      <a:lnTo>
                        <a:pt x="975" y="1018"/>
                      </a:lnTo>
                      <a:lnTo>
                        <a:pt x="969" y="1018"/>
                      </a:lnTo>
                      <a:lnTo>
                        <a:pt x="962" y="1018"/>
                      </a:lnTo>
                      <a:lnTo>
                        <a:pt x="956" y="1017"/>
                      </a:lnTo>
                      <a:lnTo>
                        <a:pt x="949" y="1017"/>
                      </a:lnTo>
                      <a:lnTo>
                        <a:pt x="942" y="1017"/>
                      </a:lnTo>
                      <a:lnTo>
                        <a:pt x="936" y="1017"/>
                      </a:lnTo>
                      <a:lnTo>
                        <a:pt x="929" y="1016"/>
                      </a:lnTo>
                      <a:lnTo>
                        <a:pt x="922" y="1016"/>
                      </a:lnTo>
                      <a:lnTo>
                        <a:pt x="916" y="1016"/>
                      </a:lnTo>
                      <a:lnTo>
                        <a:pt x="910" y="1016"/>
                      </a:lnTo>
                      <a:lnTo>
                        <a:pt x="903" y="1016"/>
                      </a:lnTo>
                      <a:lnTo>
                        <a:pt x="896" y="1014"/>
                      </a:lnTo>
                      <a:lnTo>
                        <a:pt x="890" y="1014"/>
                      </a:lnTo>
                      <a:lnTo>
                        <a:pt x="883" y="1014"/>
                      </a:lnTo>
                      <a:lnTo>
                        <a:pt x="876" y="1014"/>
                      </a:lnTo>
                      <a:lnTo>
                        <a:pt x="869" y="1014"/>
                      </a:lnTo>
                      <a:lnTo>
                        <a:pt x="864" y="1013"/>
                      </a:lnTo>
                      <a:lnTo>
                        <a:pt x="857" y="1013"/>
                      </a:lnTo>
                      <a:lnTo>
                        <a:pt x="850" y="1013"/>
                      </a:lnTo>
                      <a:lnTo>
                        <a:pt x="844" y="1013"/>
                      </a:lnTo>
                      <a:lnTo>
                        <a:pt x="837" y="1013"/>
                      </a:lnTo>
                      <a:lnTo>
                        <a:pt x="830" y="1013"/>
                      </a:lnTo>
                      <a:lnTo>
                        <a:pt x="825" y="1013"/>
                      </a:lnTo>
                      <a:lnTo>
                        <a:pt x="818" y="1012"/>
                      </a:lnTo>
                      <a:lnTo>
                        <a:pt x="811" y="1012"/>
                      </a:lnTo>
                      <a:lnTo>
                        <a:pt x="805" y="1012"/>
                      </a:lnTo>
                      <a:lnTo>
                        <a:pt x="798" y="1012"/>
                      </a:lnTo>
                      <a:lnTo>
                        <a:pt x="792" y="1012"/>
                      </a:lnTo>
                      <a:lnTo>
                        <a:pt x="785" y="1012"/>
                      </a:lnTo>
                      <a:lnTo>
                        <a:pt x="778" y="1012"/>
                      </a:lnTo>
                      <a:lnTo>
                        <a:pt x="773" y="1012"/>
                      </a:lnTo>
                      <a:lnTo>
                        <a:pt x="766" y="1012"/>
                      </a:lnTo>
                      <a:lnTo>
                        <a:pt x="759" y="1012"/>
                      </a:lnTo>
                      <a:lnTo>
                        <a:pt x="753" y="1012"/>
                      </a:lnTo>
                      <a:lnTo>
                        <a:pt x="746" y="1012"/>
                      </a:lnTo>
                      <a:lnTo>
                        <a:pt x="740" y="1012"/>
                      </a:lnTo>
                      <a:lnTo>
                        <a:pt x="734" y="1012"/>
                      </a:lnTo>
                      <a:lnTo>
                        <a:pt x="727" y="1012"/>
                      </a:lnTo>
                      <a:lnTo>
                        <a:pt x="721" y="1012"/>
                      </a:lnTo>
                      <a:lnTo>
                        <a:pt x="714" y="1012"/>
                      </a:lnTo>
                      <a:lnTo>
                        <a:pt x="708" y="1012"/>
                      </a:lnTo>
                      <a:lnTo>
                        <a:pt x="701" y="1012"/>
                      </a:lnTo>
                      <a:lnTo>
                        <a:pt x="696" y="1012"/>
                      </a:lnTo>
                      <a:lnTo>
                        <a:pt x="689" y="1012"/>
                      </a:lnTo>
                      <a:lnTo>
                        <a:pt x="682" y="1012"/>
                      </a:lnTo>
                      <a:lnTo>
                        <a:pt x="676" y="1012"/>
                      </a:lnTo>
                      <a:lnTo>
                        <a:pt x="669" y="1012"/>
                      </a:lnTo>
                      <a:lnTo>
                        <a:pt x="663" y="1012"/>
                      </a:lnTo>
                      <a:lnTo>
                        <a:pt x="656" y="1012"/>
                      </a:lnTo>
                      <a:lnTo>
                        <a:pt x="651" y="1013"/>
                      </a:lnTo>
                      <a:lnTo>
                        <a:pt x="644" y="1013"/>
                      </a:lnTo>
                      <a:lnTo>
                        <a:pt x="638" y="1013"/>
                      </a:lnTo>
                      <a:lnTo>
                        <a:pt x="631" y="1013"/>
                      </a:lnTo>
                      <a:lnTo>
                        <a:pt x="625" y="1013"/>
                      </a:lnTo>
                      <a:lnTo>
                        <a:pt x="618" y="1013"/>
                      </a:lnTo>
                      <a:lnTo>
                        <a:pt x="613" y="1013"/>
                      </a:lnTo>
                      <a:lnTo>
                        <a:pt x="606" y="1014"/>
                      </a:lnTo>
                      <a:lnTo>
                        <a:pt x="600" y="1014"/>
                      </a:lnTo>
                      <a:lnTo>
                        <a:pt x="593" y="1014"/>
                      </a:lnTo>
                      <a:lnTo>
                        <a:pt x="587" y="1014"/>
                      </a:lnTo>
                      <a:lnTo>
                        <a:pt x="580" y="1014"/>
                      </a:lnTo>
                      <a:lnTo>
                        <a:pt x="575" y="1016"/>
                      </a:lnTo>
                      <a:lnTo>
                        <a:pt x="568" y="1016"/>
                      </a:lnTo>
                      <a:lnTo>
                        <a:pt x="562" y="1016"/>
                      </a:lnTo>
                      <a:lnTo>
                        <a:pt x="555" y="1016"/>
                      </a:lnTo>
                      <a:lnTo>
                        <a:pt x="549" y="1017"/>
                      </a:lnTo>
                      <a:lnTo>
                        <a:pt x="542" y="1017"/>
                      </a:lnTo>
                      <a:lnTo>
                        <a:pt x="537" y="1017"/>
                      </a:lnTo>
                      <a:lnTo>
                        <a:pt x="530" y="1017"/>
                      </a:lnTo>
                      <a:lnTo>
                        <a:pt x="524" y="1018"/>
                      </a:lnTo>
                      <a:lnTo>
                        <a:pt x="518" y="1018"/>
                      </a:lnTo>
                      <a:lnTo>
                        <a:pt x="511" y="1018"/>
                      </a:lnTo>
                      <a:lnTo>
                        <a:pt x="505" y="1019"/>
                      </a:lnTo>
                      <a:lnTo>
                        <a:pt x="498" y="1019"/>
                      </a:lnTo>
                      <a:lnTo>
                        <a:pt x="493" y="1019"/>
                      </a:lnTo>
                      <a:lnTo>
                        <a:pt x="486" y="1020"/>
                      </a:lnTo>
                      <a:lnTo>
                        <a:pt x="480" y="1020"/>
                      </a:lnTo>
                      <a:lnTo>
                        <a:pt x="474" y="1021"/>
                      </a:lnTo>
                      <a:lnTo>
                        <a:pt x="467" y="1021"/>
                      </a:lnTo>
                      <a:lnTo>
                        <a:pt x="462" y="1021"/>
                      </a:lnTo>
                      <a:lnTo>
                        <a:pt x="455" y="1023"/>
                      </a:lnTo>
                      <a:lnTo>
                        <a:pt x="449" y="1023"/>
                      </a:lnTo>
                      <a:lnTo>
                        <a:pt x="443" y="1024"/>
                      </a:lnTo>
                      <a:lnTo>
                        <a:pt x="436" y="1024"/>
                      </a:lnTo>
                      <a:lnTo>
                        <a:pt x="431" y="1025"/>
                      </a:lnTo>
                      <a:lnTo>
                        <a:pt x="425" y="1025"/>
                      </a:lnTo>
                      <a:lnTo>
                        <a:pt x="418" y="1025"/>
                      </a:lnTo>
                      <a:lnTo>
                        <a:pt x="412" y="1026"/>
                      </a:lnTo>
                      <a:lnTo>
                        <a:pt x="406" y="1026"/>
                      </a:lnTo>
                      <a:lnTo>
                        <a:pt x="399" y="1027"/>
                      </a:lnTo>
                      <a:lnTo>
                        <a:pt x="394" y="1027"/>
                      </a:lnTo>
                      <a:lnTo>
                        <a:pt x="388" y="1028"/>
                      </a:lnTo>
                      <a:lnTo>
                        <a:pt x="381" y="1028"/>
                      </a:lnTo>
                      <a:lnTo>
                        <a:pt x="375" y="1029"/>
                      </a:lnTo>
                      <a:lnTo>
                        <a:pt x="369" y="1031"/>
                      </a:lnTo>
                      <a:lnTo>
                        <a:pt x="363" y="1031"/>
                      </a:lnTo>
                      <a:lnTo>
                        <a:pt x="357" y="1032"/>
                      </a:lnTo>
                      <a:lnTo>
                        <a:pt x="351" y="1032"/>
                      </a:lnTo>
                      <a:lnTo>
                        <a:pt x="344" y="1033"/>
                      </a:lnTo>
                      <a:lnTo>
                        <a:pt x="338" y="1033"/>
                      </a:lnTo>
                      <a:lnTo>
                        <a:pt x="333" y="1034"/>
                      </a:lnTo>
                      <a:lnTo>
                        <a:pt x="327" y="1035"/>
                      </a:lnTo>
                      <a:lnTo>
                        <a:pt x="320" y="1035"/>
                      </a:lnTo>
                      <a:lnTo>
                        <a:pt x="314" y="1036"/>
                      </a:lnTo>
                      <a:lnTo>
                        <a:pt x="308" y="1037"/>
                      </a:lnTo>
                      <a:lnTo>
                        <a:pt x="303" y="1037"/>
                      </a:lnTo>
                      <a:lnTo>
                        <a:pt x="296" y="1039"/>
                      </a:lnTo>
                      <a:lnTo>
                        <a:pt x="290" y="1040"/>
                      </a:lnTo>
                      <a:lnTo>
                        <a:pt x="284" y="1040"/>
                      </a:lnTo>
                      <a:lnTo>
                        <a:pt x="278" y="1041"/>
                      </a:lnTo>
                      <a:lnTo>
                        <a:pt x="272" y="1042"/>
                      </a:lnTo>
                      <a:lnTo>
                        <a:pt x="266" y="1042"/>
                      </a:lnTo>
                      <a:lnTo>
                        <a:pt x="260" y="1043"/>
                      </a:lnTo>
                      <a:lnTo>
                        <a:pt x="254" y="1044"/>
                      </a:lnTo>
                      <a:lnTo>
                        <a:pt x="247" y="1046"/>
                      </a:lnTo>
                      <a:lnTo>
                        <a:pt x="242" y="1046"/>
                      </a:lnTo>
                      <a:lnTo>
                        <a:pt x="236" y="1047"/>
                      </a:lnTo>
                      <a:lnTo>
                        <a:pt x="230" y="1048"/>
                      </a:lnTo>
                      <a:lnTo>
                        <a:pt x="224" y="1049"/>
                      </a:lnTo>
                      <a:lnTo>
                        <a:pt x="217" y="1049"/>
                      </a:lnTo>
                      <a:lnTo>
                        <a:pt x="212" y="1050"/>
                      </a:lnTo>
                      <a:lnTo>
                        <a:pt x="206" y="1051"/>
                      </a:lnTo>
                      <a:lnTo>
                        <a:pt x="200" y="1052"/>
                      </a:lnTo>
                      <a:lnTo>
                        <a:pt x="194" y="1054"/>
                      </a:lnTo>
                      <a:lnTo>
                        <a:pt x="187" y="1055"/>
                      </a:lnTo>
                      <a:lnTo>
                        <a:pt x="182" y="1055"/>
                      </a:lnTo>
                      <a:lnTo>
                        <a:pt x="176" y="1056"/>
                      </a:lnTo>
                      <a:lnTo>
                        <a:pt x="170" y="1057"/>
                      </a:lnTo>
                      <a:lnTo>
                        <a:pt x="164" y="1058"/>
                      </a:lnTo>
                      <a:lnTo>
                        <a:pt x="159" y="1059"/>
                      </a:lnTo>
                      <a:lnTo>
                        <a:pt x="152" y="1061"/>
                      </a:lnTo>
                      <a:lnTo>
                        <a:pt x="146" y="1062"/>
                      </a:lnTo>
                      <a:lnTo>
                        <a:pt x="140" y="1062"/>
                      </a:lnTo>
                      <a:lnTo>
                        <a:pt x="134" y="1063"/>
                      </a:lnTo>
                      <a:lnTo>
                        <a:pt x="129" y="1064"/>
                      </a:lnTo>
                      <a:lnTo>
                        <a:pt x="123" y="1065"/>
                      </a:lnTo>
                      <a:lnTo>
                        <a:pt x="116" y="1066"/>
                      </a:lnTo>
                      <a:lnTo>
                        <a:pt x="110" y="1067"/>
                      </a:lnTo>
                      <a:lnTo>
                        <a:pt x="104" y="1069"/>
                      </a:lnTo>
                      <a:lnTo>
                        <a:pt x="99" y="1070"/>
                      </a:lnTo>
                      <a:lnTo>
                        <a:pt x="93" y="1071"/>
                      </a:lnTo>
                      <a:lnTo>
                        <a:pt x="87" y="1071"/>
                      </a:lnTo>
                      <a:lnTo>
                        <a:pt x="81" y="1072"/>
                      </a:lnTo>
                      <a:lnTo>
                        <a:pt x="74" y="1073"/>
                      </a:lnTo>
                      <a:lnTo>
                        <a:pt x="69" y="1074"/>
                      </a:lnTo>
                      <a:lnTo>
                        <a:pt x="63" y="1075"/>
                      </a:lnTo>
                      <a:lnTo>
                        <a:pt x="57" y="1077"/>
                      </a:lnTo>
                      <a:lnTo>
                        <a:pt x="51" y="1077"/>
                      </a:lnTo>
                      <a:lnTo>
                        <a:pt x="45" y="1078"/>
                      </a:lnTo>
                      <a:lnTo>
                        <a:pt x="39" y="1079"/>
                      </a:lnTo>
                      <a:lnTo>
                        <a:pt x="33" y="1079"/>
                      </a:lnTo>
                      <a:lnTo>
                        <a:pt x="27" y="1080"/>
                      </a:lnTo>
                      <a:lnTo>
                        <a:pt x="20" y="1080"/>
                      </a:lnTo>
                      <a:lnTo>
                        <a:pt x="15" y="1080"/>
                      </a:lnTo>
                      <a:lnTo>
                        <a:pt x="8" y="1080"/>
                      </a:lnTo>
                      <a:lnTo>
                        <a:pt x="0" y="107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57364" name="Freeform 15"/>
                <p:cNvSpPr>
                  <a:spLocks noChangeArrowheads="1"/>
                </p:cNvSpPr>
                <p:nvPr/>
              </p:nvSpPr>
              <p:spPr bwMode="auto">
                <a:xfrm>
                  <a:off x="2433" y="2839"/>
                  <a:ext cx="684" cy="146"/>
                </a:xfrm>
                <a:custGeom>
                  <a:avLst/>
                  <a:gdLst>
                    <a:gd name="T0" fmla="*/ 0 w 6103"/>
                    <a:gd name="T1" fmla="*/ 0 h 1114"/>
                    <a:gd name="T2" fmla="*/ 0 w 6103"/>
                    <a:gd name="T3" fmla="*/ 0 h 1114"/>
                    <a:gd name="T4" fmla="*/ 0 w 6103"/>
                    <a:gd name="T5" fmla="*/ 0 h 1114"/>
                    <a:gd name="T6" fmla="*/ 0 w 6103"/>
                    <a:gd name="T7" fmla="*/ 0 h 1114"/>
                    <a:gd name="T8" fmla="*/ 0 w 6103"/>
                    <a:gd name="T9" fmla="*/ 0 h 1114"/>
                    <a:gd name="T10" fmla="*/ 0 w 6103"/>
                    <a:gd name="T11" fmla="*/ 0 h 1114"/>
                    <a:gd name="T12" fmla="*/ 0 w 6103"/>
                    <a:gd name="T13" fmla="*/ 0 h 1114"/>
                    <a:gd name="T14" fmla="*/ 0 w 6103"/>
                    <a:gd name="T15" fmla="*/ 0 h 1114"/>
                    <a:gd name="T16" fmla="*/ 0 w 6103"/>
                    <a:gd name="T17" fmla="*/ 0 h 1114"/>
                    <a:gd name="T18" fmla="*/ 0 w 6103"/>
                    <a:gd name="T19" fmla="*/ 0 h 1114"/>
                    <a:gd name="T20" fmla="*/ 0 w 6103"/>
                    <a:gd name="T21" fmla="*/ 0 h 1114"/>
                    <a:gd name="T22" fmla="*/ 0 w 6103"/>
                    <a:gd name="T23" fmla="*/ 0 h 1114"/>
                    <a:gd name="T24" fmla="*/ 0 w 6103"/>
                    <a:gd name="T25" fmla="*/ 0 h 1114"/>
                    <a:gd name="T26" fmla="*/ 0 w 6103"/>
                    <a:gd name="T27" fmla="*/ 0 h 1114"/>
                    <a:gd name="T28" fmla="*/ 0 w 6103"/>
                    <a:gd name="T29" fmla="*/ 0 h 1114"/>
                    <a:gd name="T30" fmla="*/ 0 w 6103"/>
                    <a:gd name="T31" fmla="*/ 0 h 1114"/>
                    <a:gd name="T32" fmla="*/ 0 w 6103"/>
                    <a:gd name="T33" fmla="*/ 0 h 1114"/>
                    <a:gd name="T34" fmla="*/ 0 w 6103"/>
                    <a:gd name="T35" fmla="*/ 0 h 1114"/>
                    <a:gd name="T36" fmla="*/ 0 w 6103"/>
                    <a:gd name="T37" fmla="*/ 0 h 1114"/>
                    <a:gd name="T38" fmla="*/ 0 w 6103"/>
                    <a:gd name="T39" fmla="*/ 0 h 1114"/>
                    <a:gd name="T40" fmla="*/ 0 w 6103"/>
                    <a:gd name="T41" fmla="*/ 0 h 1114"/>
                    <a:gd name="T42" fmla="*/ 0 w 6103"/>
                    <a:gd name="T43" fmla="*/ 0 h 1114"/>
                    <a:gd name="T44" fmla="*/ 0 w 6103"/>
                    <a:gd name="T45" fmla="*/ 0 h 1114"/>
                    <a:gd name="T46" fmla="*/ 0 w 6103"/>
                    <a:gd name="T47" fmla="*/ 0 h 1114"/>
                    <a:gd name="T48" fmla="*/ 0 w 6103"/>
                    <a:gd name="T49" fmla="*/ 0 h 1114"/>
                    <a:gd name="T50" fmla="*/ 0 w 6103"/>
                    <a:gd name="T51" fmla="*/ 0 h 1114"/>
                    <a:gd name="T52" fmla="*/ 0 w 6103"/>
                    <a:gd name="T53" fmla="*/ 0 h 1114"/>
                    <a:gd name="T54" fmla="*/ 0 w 6103"/>
                    <a:gd name="T55" fmla="*/ 0 h 1114"/>
                    <a:gd name="T56" fmla="*/ 0 w 6103"/>
                    <a:gd name="T57" fmla="*/ 0 h 1114"/>
                    <a:gd name="T58" fmla="*/ 0 w 6103"/>
                    <a:gd name="T59" fmla="*/ 0 h 1114"/>
                    <a:gd name="T60" fmla="*/ 0 w 6103"/>
                    <a:gd name="T61" fmla="*/ 0 h 1114"/>
                    <a:gd name="T62" fmla="*/ 0 w 6103"/>
                    <a:gd name="T63" fmla="*/ 0 h 1114"/>
                    <a:gd name="T64" fmla="*/ 0 w 6103"/>
                    <a:gd name="T65" fmla="*/ 0 h 1114"/>
                    <a:gd name="T66" fmla="*/ 0 w 6103"/>
                    <a:gd name="T67" fmla="*/ 0 h 1114"/>
                    <a:gd name="T68" fmla="*/ 0 w 6103"/>
                    <a:gd name="T69" fmla="*/ 0 h 1114"/>
                    <a:gd name="T70" fmla="*/ 0 w 6103"/>
                    <a:gd name="T71" fmla="*/ 0 h 1114"/>
                    <a:gd name="T72" fmla="*/ 0 w 6103"/>
                    <a:gd name="T73" fmla="*/ 0 h 1114"/>
                    <a:gd name="T74" fmla="*/ 0 w 6103"/>
                    <a:gd name="T75" fmla="*/ 0 h 1114"/>
                    <a:gd name="T76" fmla="*/ 0 w 6103"/>
                    <a:gd name="T77" fmla="*/ 0 h 1114"/>
                    <a:gd name="T78" fmla="*/ 0 w 6103"/>
                    <a:gd name="T79" fmla="*/ 0 h 1114"/>
                    <a:gd name="T80" fmla="*/ 0 w 6103"/>
                    <a:gd name="T81" fmla="*/ 0 h 1114"/>
                    <a:gd name="T82" fmla="*/ 0 w 6103"/>
                    <a:gd name="T83" fmla="*/ 0 h 1114"/>
                    <a:gd name="T84" fmla="*/ 0 w 6103"/>
                    <a:gd name="T85" fmla="*/ 0 h 1114"/>
                    <a:gd name="T86" fmla="*/ 0 w 6103"/>
                    <a:gd name="T87" fmla="*/ 0 h 1114"/>
                    <a:gd name="T88" fmla="*/ 0 w 6103"/>
                    <a:gd name="T89" fmla="*/ 0 h 1114"/>
                    <a:gd name="T90" fmla="*/ 0 w 6103"/>
                    <a:gd name="T91" fmla="*/ 0 h 1114"/>
                    <a:gd name="T92" fmla="*/ 0 w 6103"/>
                    <a:gd name="T93" fmla="*/ 0 h 1114"/>
                    <a:gd name="T94" fmla="*/ 0 w 6103"/>
                    <a:gd name="T95" fmla="*/ 0 h 1114"/>
                    <a:gd name="T96" fmla="*/ 0 w 6103"/>
                    <a:gd name="T97" fmla="*/ 0 h 1114"/>
                    <a:gd name="T98" fmla="*/ 0 w 6103"/>
                    <a:gd name="T99" fmla="*/ 0 h 1114"/>
                    <a:gd name="T100" fmla="*/ 0 w 6103"/>
                    <a:gd name="T101" fmla="*/ 0 h 1114"/>
                    <a:gd name="T102" fmla="*/ 0 w 6103"/>
                    <a:gd name="T103" fmla="*/ 0 h 1114"/>
                    <a:gd name="T104" fmla="*/ 0 w 6103"/>
                    <a:gd name="T105" fmla="*/ 0 h 1114"/>
                    <a:gd name="T106" fmla="*/ 0 w 6103"/>
                    <a:gd name="T107" fmla="*/ 0 h 1114"/>
                    <a:gd name="T108" fmla="*/ 0 w 6103"/>
                    <a:gd name="T109" fmla="*/ 0 h 1114"/>
                    <a:gd name="T110" fmla="*/ 0 w 6103"/>
                    <a:gd name="T111" fmla="*/ 0 h 1114"/>
                    <a:gd name="T112" fmla="*/ 0 w 6103"/>
                    <a:gd name="T113" fmla="*/ 0 h 1114"/>
                    <a:gd name="T114" fmla="*/ 0 w 6103"/>
                    <a:gd name="T115" fmla="*/ 0 h 1114"/>
                    <a:gd name="T116" fmla="*/ 0 w 6103"/>
                    <a:gd name="T117" fmla="*/ 0 h 1114"/>
                    <a:gd name="T118" fmla="*/ 0 w 6103"/>
                    <a:gd name="T119" fmla="*/ 0 h 1114"/>
                    <a:gd name="T120" fmla="*/ 0 w 6103"/>
                    <a:gd name="T121" fmla="*/ 0 h 1114"/>
                    <a:gd name="T122" fmla="*/ 0 w 6103"/>
                    <a:gd name="T123" fmla="*/ 0 h 1114"/>
                    <a:gd name="T124" fmla="*/ 0 w 6103"/>
                    <a:gd name="T125" fmla="*/ 0 h 1114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6103"/>
                    <a:gd name="T190" fmla="*/ 0 h 1114"/>
                    <a:gd name="T191" fmla="*/ 6103 w 6103"/>
                    <a:gd name="T192" fmla="*/ 1114 h 1114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6103" h="1114">
                      <a:moveTo>
                        <a:pt x="6103" y="104"/>
                      </a:moveTo>
                      <a:lnTo>
                        <a:pt x="6100" y="105"/>
                      </a:lnTo>
                      <a:lnTo>
                        <a:pt x="6096" y="106"/>
                      </a:lnTo>
                      <a:lnTo>
                        <a:pt x="6092" y="107"/>
                      </a:lnTo>
                      <a:lnTo>
                        <a:pt x="6088" y="109"/>
                      </a:lnTo>
                      <a:lnTo>
                        <a:pt x="6085" y="110"/>
                      </a:lnTo>
                      <a:lnTo>
                        <a:pt x="6080" y="111"/>
                      </a:lnTo>
                      <a:lnTo>
                        <a:pt x="6077" y="112"/>
                      </a:lnTo>
                      <a:lnTo>
                        <a:pt x="6073" y="112"/>
                      </a:lnTo>
                      <a:lnTo>
                        <a:pt x="6069" y="113"/>
                      </a:lnTo>
                      <a:lnTo>
                        <a:pt x="6064" y="114"/>
                      </a:lnTo>
                      <a:lnTo>
                        <a:pt x="6061" y="115"/>
                      </a:lnTo>
                      <a:lnTo>
                        <a:pt x="6056" y="117"/>
                      </a:lnTo>
                      <a:lnTo>
                        <a:pt x="6053" y="118"/>
                      </a:lnTo>
                      <a:lnTo>
                        <a:pt x="6048" y="118"/>
                      </a:lnTo>
                      <a:lnTo>
                        <a:pt x="6045" y="119"/>
                      </a:lnTo>
                      <a:lnTo>
                        <a:pt x="6040" y="120"/>
                      </a:lnTo>
                      <a:lnTo>
                        <a:pt x="6035" y="121"/>
                      </a:lnTo>
                      <a:lnTo>
                        <a:pt x="6031" y="121"/>
                      </a:lnTo>
                      <a:lnTo>
                        <a:pt x="6027" y="122"/>
                      </a:lnTo>
                      <a:lnTo>
                        <a:pt x="6023" y="124"/>
                      </a:lnTo>
                      <a:lnTo>
                        <a:pt x="6018" y="125"/>
                      </a:lnTo>
                      <a:lnTo>
                        <a:pt x="6013" y="125"/>
                      </a:lnTo>
                      <a:lnTo>
                        <a:pt x="6009" y="126"/>
                      </a:lnTo>
                      <a:lnTo>
                        <a:pt x="6005" y="127"/>
                      </a:lnTo>
                      <a:lnTo>
                        <a:pt x="6001" y="128"/>
                      </a:lnTo>
                      <a:lnTo>
                        <a:pt x="5996" y="128"/>
                      </a:lnTo>
                      <a:lnTo>
                        <a:pt x="5992" y="129"/>
                      </a:lnTo>
                      <a:lnTo>
                        <a:pt x="5987" y="130"/>
                      </a:lnTo>
                      <a:lnTo>
                        <a:pt x="5982" y="130"/>
                      </a:lnTo>
                      <a:lnTo>
                        <a:pt x="5978" y="132"/>
                      </a:lnTo>
                      <a:lnTo>
                        <a:pt x="5973" y="133"/>
                      </a:lnTo>
                      <a:lnTo>
                        <a:pt x="5967" y="133"/>
                      </a:lnTo>
                      <a:lnTo>
                        <a:pt x="5963" y="134"/>
                      </a:lnTo>
                      <a:lnTo>
                        <a:pt x="5958" y="135"/>
                      </a:lnTo>
                      <a:lnTo>
                        <a:pt x="5954" y="135"/>
                      </a:lnTo>
                      <a:lnTo>
                        <a:pt x="5949" y="136"/>
                      </a:lnTo>
                      <a:lnTo>
                        <a:pt x="5944" y="136"/>
                      </a:lnTo>
                      <a:lnTo>
                        <a:pt x="5939" y="137"/>
                      </a:lnTo>
                      <a:lnTo>
                        <a:pt x="5934" y="139"/>
                      </a:lnTo>
                      <a:lnTo>
                        <a:pt x="5929" y="139"/>
                      </a:lnTo>
                      <a:lnTo>
                        <a:pt x="5924" y="140"/>
                      </a:lnTo>
                      <a:lnTo>
                        <a:pt x="5919" y="140"/>
                      </a:lnTo>
                      <a:lnTo>
                        <a:pt x="5914" y="141"/>
                      </a:lnTo>
                      <a:lnTo>
                        <a:pt x="5909" y="141"/>
                      </a:lnTo>
                      <a:lnTo>
                        <a:pt x="5904" y="142"/>
                      </a:lnTo>
                      <a:lnTo>
                        <a:pt x="5899" y="143"/>
                      </a:lnTo>
                      <a:lnTo>
                        <a:pt x="5894" y="143"/>
                      </a:lnTo>
                      <a:lnTo>
                        <a:pt x="5889" y="144"/>
                      </a:lnTo>
                      <a:lnTo>
                        <a:pt x="5883" y="144"/>
                      </a:lnTo>
                      <a:lnTo>
                        <a:pt x="5879" y="145"/>
                      </a:lnTo>
                      <a:lnTo>
                        <a:pt x="5873" y="145"/>
                      </a:lnTo>
                      <a:lnTo>
                        <a:pt x="5867" y="147"/>
                      </a:lnTo>
                      <a:lnTo>
                        <a:pt x="5863" y="147"/>
                      </a:lnTo>
                      <a:lnTo>
                        <a:pt x="5857" y="148"/>
                      </a:lnTo>
                      <a:lnTo>
                        <a:pt x="5852" y="148"/>
                      </a:lnTo>
                      <a:lnTo>
                        <a:pt x="5846" y="148"/>
                      </a:lnTo>
                      <a:lnTo>
                        <a:pt x="5841" y="149"/>
                      </a:lnTo>
                      <a:lnTo>
                        <a:pt x="5836" y="149"/>
                      </a:lnTo>
                      <a:lnTo>
                        <a:pt x="5830" y="150"/>
                      </a:lnTo>
                      <a:lnTo>
                        <a:pt x="5824" y="150"/>
                      </a:lnTo>
                      <a:lnTo>
                        <a:pt x="5819" y="151"/>
                      </a:lnTo>
                      <a:lnTo>
                        <a:pt x="5814" y="151"/>
                      </a:lnTo>
                      <a:lnTo>
                        <a:pt x="5808" y="151"/>
                      </a:lnTo>
                      <a:lnTo>
                        <a:pt x="5803" y="152"/>
                      </a:lnTo>
                      <a:lnTo>
                        <a:pt x="5797" y="152"/>
                      </a:lnTo>
                      <a:lnTo>
                        <a:pt x="5791" y="153"/>
                      </a:lnTo>
                      <a:lnTo>
                        <a:pt x="5785" y="153"/>
                      </a:lnTo>
                      <a:lnTo>
                        <a:pt x="5780" y="153"/>
                      </a:lnTo>
                      <a:lnTo>
                        <a:pt x="5774" y="155"/>
                      </a:lnTo>
                      <a:lnTo>
                        <a:pt x="5768" y="155"/>
                      </a:lnTo>
                      <a:lnTo>
                        <a:pt x="5762" y="155"/>
                      </a:lnTo>
                      <a:lnTo>
                        <a:pt x="5757" y="156"/>
                      </a:lnTo>
                      <a:lnTo>
                        <a:pt x="5751" y="156"/>
                      </a:lnTo>
                      <a:lnTo>
                        <a:pt x="5745" y="156"/>
                      </a:lnTo>
                      <a:lnTo>
                        <a:pt x="5739" y="157"/>
                      </a:lnTo>
                      <a:lnTo>
                        <a:pt x="5733" y="157"/>
                      </a:lnTo>
                      <a:lnTo>
                        <a:pt x="5728" y="157"/>
                      </a:lnTo>
                      <a:lnTo>
                        <a:pt x="5722" y="158"/>
                      </a:lnTo>
                      <a:lnTo>
                        <a:pt x="5716" y="158"/>
                      </a:lnTo>
                      <a:lnTo>
                        <a:pt x="5710" y="158"/>
                      </a:lnTo>
                      <a:lnTo>
                        <a:pt x="5704" y="158"/>
                      </a:lnTo>
                      <a:lnTo>
                        <a:pt x="5698" y="159"/>
                      </a:lnTo>
                      <a:lnTo>
                        <a:pt x="5692" y="159"/>
                      </a:lnTo>
                      <a:lnTo>
                        <a:pt x="5686" y="159"/>
                      </a:lnTo>
                      <a:lnTo>
                        <a:pt x="5680" y="159"/>
                      </a:lnTo>
                      <a:lnTo>
                        <a:pt x="5674" y="160"/>
                      </a:lnTo>
                      <a:lnTo>
                        <a:pt x="5668" y="160"/>
                      </a:lnTo>
                      <a:lnTo>
                        <a:pt x="5662" y="160"/>
                      </a:lnTo>
                      <a:lnTo>
                        <a:pt x="5655" y="160"/>
                      </a:lnTo>
                      <a:lnTo>
                        <a:pt x="5649" y="160"/>
                      </a:lnTo>
                      <a:lnTo>
                        <a:pt x="5644" y="162"/>
                      </a:lnTo>
                      <a:lnTo>
                        <a:pt x="5637" y="162"/>
                      </a:lnTo>
                      <a:lnTo>
                        <a:pt x="5631" y="162"/>
                      </a:lnTo>
                      <a:lnTo>
                        <a:pt x="5624" y="162"/>
                      </a:lnTo>
                      <a:lnTo>
                        <a:pt x="5618" y="162"/>
                      </a:lnTo>
                      <a:lnTo>
                        <a:pt x="5611" y="163"/>
                      </a:lnTo>
                      <a:lnTo>
                        <a:pt x="5606" y="163"/>
                      </a:lnTo>
                      <a:lnTo>
                        <a:pt x="5599" y="163"/>
                      </a:lnTo>
                      <a:lnTo>
                        <a:pt x="5593" y="163"/>
                      </a:lnTo>
                      <a:lnTo>
                        <a:pt x="5586" y="163"/>
                      </a:lnTo>
                      <a:lnTo>
                        <a:pt x="5580" y="163"/>
                      </a:lnTo>
                      <a:lnTo>
                        <a:pt x="5573" y="163"/>
                      </a:lnTo>
                      <a:lnTo>
                        <a:pt x="5568" y="163"/>
                      </a:lnTo>
                      <a:lnTo>
                        <a:pt x="5561" y="164"/>
                      </a:lnTo>
                      <a:lnTo>
                        <a:pt x="5555" y="164"/>
                      </a:lnTo>
                      <a:lnTo>
                        <a:pt x="5548" y="164"/>
                      </a:lnTo>
                      <a:lnTo>
                        <a:pt x="5541" y="164"/>
                      </a:lnTo>
                      <a:lnTo>
                        <a:pt x="5535" y="164"/>
                      </a:lnTo>
                      <a:lnTo>
                        <a:pt x="5528" y="164"/>
                      </a:lnTo>
                      <a:lnTo>
                        <a:pt x="5521" y="164"/>
                      </a:lnTo>
                      <a:lnTo>
                        <a:pt x="5515" y="164"/>
                      </a:lnTo>
                      <a:lnTo>
                        <a:pt x="5509" y="164"/>
                      </a:lnTo>
                      <a:lnTo>
                        <a:pt x="5502" y="164"/>
                      </a:lnTo>
                      <a:lnTo>
                        <a:pt x="5495" y="164"/>
                      </a:lnTo>
                      <a:lnTo>
                        <a:pt x="5488" y="164"/>
                      </a:lnTo>
                      <a:lnTo>
                        <a:pt x="5482" y="164"/>
                      </a:lnTo>
                      <a:lnTo>
                        <a:pt x="5475" y="164"/>
                      </a:lnTo>
                      <a:lnTo>
                        <a:pt x="5468" y="164"/>
                      </a:lnTo>
                      <a:lnTo>
                        <a:pt x="5462" y="164"/>
                      </a:lnTo>
                      <a:lnTo>
                        <a:pt x="5455" y="164"/>
                      </a:lnTo>
                      <a:lnTo>
                        <a:pt x="5448" y="164"/>
                      </a:lnTo>
                      <a:lnTo>
                        <a:pt x="5442" y="164"/>
                      </a:lnTo>
                      <a:lnTo>
                        <a:pt x="5435" y="164"/>
                      </a:lnTo>
                      <a:lnTo>
                        <a:pt x="5428" y="164"/>
                      </a:lnTo>
                      <a:lnTo>
                        <a:pt x="5421" y="164"/>
                      </a:lnTo>
                      <a:lnTo>
                        <a:pt x="5414" y="164"/>
                      </a:lnTo>
                      <a:lnTo>
                        <a:pt x="5407" y="164"/>
                      </a:lnTo>
                      <a:lnTo>
                        <a:pt x="5400" y="164"/>
                      </a:lnTo>
                      <a:lnTo>
                        <a:pt x="5394" y="164"/>
                      </a:lnTo>
                      <a:lnTo>
                        <a:pt x="5387" y="164"/>
                      </a:lnTo>
                      <a:lnTo>
                        <a:pt x="5380" y="164"/>
                      </a:lnTo>
                      <a:lnTo>
                        <a:pt x="5373" y="164"/>
                      </a:lnTo>
                      <a:lnTo>
                        <a:pt x="5366" y="164"/>
                      </a:lnTo>
                      <a:lnTo>
                        <a:pt x="5359" y="164"/>
                      </a:lnTo>
                      <a:lnTo>
                        <a:pt x="5352" y="164"/>
                      </a:lnTo>
                      <a:lnTo>
                        <a:pt x="5345" y="164"/>
                      </a:lnTo>
                      <a:lnTo>
                        <a:pt x="5338" y="164"/>
                      </a:lnTo>
                      <a:lnTo>
                        <a:pt x="5331" y="163"/>
                      </a:lnTo>
                      <a:lnTo>
                        <a:pt x="5323" y="163"/>
                      </a:lnTo>
                      <a:lnTo>
                        <a:pt x="5316" y="163"/>
                      </a:lnTo>
                      <a:lnTo>
                        <a:pt x="5309" y="163"/>
                      </a:lnTo>
                      <a:lnTo>
                        <a:pt x="5303" y="163"/>
                      </a:lnTo>
                      <a:lnTo>
                        <a:pt x="5296" y="163"/>
                      </a:lnTo>
                      <a:lnTo>
                        <a:pt x="5289" y="163"/>
                      </a:lnTo>
                      <a:lnTo>
                        <a:pt x="5281" y="163"/>
                      </a:lnTo>
                      <a:lnTo>
                        <a:pt x="5274" y="163"/>
                      </a:lnTo>
                      <a:lnTo>
                        <a:pt x="5267" y="162"/>
                      </a:lnTo>
                      <a:lnTo>
                        <a:pt x="5260" y="162"/>
                      </a:lnTo>
                      <a:lnTo>
                        <a:pt x="5253" y="162"/>
                      </a:lnTo>
                      <a:lnTo>
                        <a:pt x="5245" y="162"/>
                      </a:lnTo>
                      <a:lnTo>
                        <a:pt x="5238" y="162"/>
                      </a:lnTo>
                      <a:lnTo>
                        <a:pt x="5231" y="162"/>
                      </a:lnTo>
                      <a:lnTo>
                        <a:pt x="5223" y="160"/>
                      </a:lnTo>
                      <a:lnTo>
                        <a:pt x="5216" y="160"/>
                      </a:lnTo>
                      <a:lnTo>
                        <a:pt x="5209" y="160"/>
                      </a:lnTo>
                      <a:lnTo>
                        <a:pt x="5202" y="160"/>
                      </a:lnTo>
                      <a:lnTo>
                        <a:pt x="5194" y="160"/>
                      </a:lnTo>
                      <a:lnTo>
                        <a:pt x="5187" y="160"/>
                      </a:lnTo>
                      <a:lnTo>
                        <a:pt x="5179" y="159"/>
                      </a:lnTo>
                      <a:lnTo>
                        <a:pt x="5172" y="159"/>
                      </a:lnTo>
                      <a:lnTo>
                        <a:pt x="5165" y="159"/>
                      </a:lnTo>
                      <a:lnTo>
                        <a:pt x="5157" y="159"/>
                      </a:lnTo>
                      <a:lnTo>
                        <a:pt x="5150" y="158"/>
                      </a:lnTo>
                      <a:lnTo>
                        <a:pt x="5144" y="158"/>
                      </a:lnTo>
                      <a:lnTo>
                        <a:pt x="5135" y="158"/>
                      </a:lnTo>
                      <a:lnTo>
                        <a:pt x="5129" y="158"/>
                      </a:lnTo>
                      <a:lnTo>
                        <a:pt x="5121" y="158"/>
                      </a:lnTo>
                      <a:lnTo>
                        <a:pt x="5114" y="157"/>
                      </a:lnTo>
                      <a:lnTo>
                        <a:pt x="5106" y="157"/>
                      </a:lnTo>
                      <a:lnTo>
                        <a:pt x="5099" y="157"/>
                      </a:lnTo>
                      <a:lnTo>
                        <a:pt x="5091" y="157"/>
                      </a:lnTo>
                      <a:lnTo>
                        <a:pt x="5084" y="156"/>
                      </a:lnTo>
                      <a:lnTo>
                        <a:pt x="5076" y="156"/>
                      </a:lnTo>
                      <a:lnTo>
                        <a:pt x="5069" y="156"/>
                      </a:lnTo>
                      <a:lnTo>
                        <a:pt x="5061" y="156"/>
                      </a:lnTo>
                      <a:lnTo>
                        <a:pt x="5054" y="155"/>
                      </a:lnTo>
                      <a:lnTo>
                        <a:pt x="5039" y="155"/>
                      </a:lnTo>
                      <a:lnTo>
                        <a:pt x="5024" y="153"/>
                      </a:lnTo>
                      <a:lnTo>
                        <a:pt x="5008" y="153"/>
                      </a:lnTo>
                      <a:lnTo>
                        <a:pt x="4993" y="152"/>
                      </a:lnTo>
                      <a:lnTo>
                        <a:pt x="4978" y="152"/>
                      </a:lnTo>
                      <a:lnTo>
                        <a:pt x="4963" y="151"/>
                      </a:lnTo>
                      <a:lnTo>
                        <a:pt x="4948" y="150"/>
                      </a:lnTo>
                      <a:lnTo>
                        <a:pt x="4932" y="150"/>
                      </a:lnTo>
                      <a:lnTo>
                        <a:pt x="4917" y="149"/>
                      </a:lnTo>
                      <a:lnTo>
                        <a:pt x="4902" y="148"/>
                      </a:lnTo>
                      <a:lnTo>
                        <a:pt x="4885" y="148"/>
                      </a:lnTo>
                      <a:lnTo>
                        <a:pt x="4870" y="147"/>
                      </a:lnTo>
                      <a:lnTo>
                        <a:pt x="4854" y="145"/>
                      </a:lnTo>
                      <a:lnTo>
                        <a:pt x="4839" y="145"/>
                      </a:lnTo>
                      <a:lnTo>
                        <a:pt x="4823" y="144"/>
                      </a:lnTo>
                      <a:lnTo>
                        <a:pt x="4808" y="143"/>
                      </a:lnTo>
                      <a:lnTo>
                        <a:pt x="4792" y="143"/>
                      </a:lnTo>
                      <a:lnTo>
                        <a:pt x="4777" y="142"/>
                      </a:lnTo>
                      <a:lnTo>
                        <a:pt x="4761" y="141"/>
                      </a:lnTo>
                      <a:lnTo>
                        <a:pt x="4746" y="140"/>
                      </a:lnTo>
                      <a:lnTo>
                        <a:pt x="4730" y="140"/>
                      </a:lnTo>
                      <a:lnTo>
                        <a:pt x="4714" y="139"/>
                      </a:lnTo>
                      <a:lnTo>
                        <a:pt x="4699" y="137"/>
                      </a:lnTo>
                      <a:lnTo>
                        <a:pt x="4683" y="136"/>
                      </a:lnTo>
                      <a:lnTo>
                        <a:pt x="4668" y="136"/>
                      </a:lnTo>
                      <a:lnTo>
                        <a:pt x="4652" y="135"/>
                      </a:lnTo>
                      <a:lnTo>
                        <a:pt x="4635" y="134"/>
                      </a:lnTo>
                      <a:lnTo>
                        <a:pt x="4619" y="133"/>
                      </a:lnTo>
                      <a:lnTo>
                        <a:pt x="4604" y="133"/>
                      </a:lnTo>
                      <a:lnTo>
                        <a:pt x="4588" y="132"/>
                      </a:lnTo>
                      <a:lnTo>
                        <a:pt x="4572" y="130"/>
                      </a:lnTo>
                      <a:lnTo>
                        <a:pt x="4556" y="129"/>
                      </a:lnTo>
                      <a:lnTo>
                        <a:pt x="4525" y="128"/>
                      </a:lnTo>
                      <a:lnTo>
                        <a:pt x="4493" y="126"/>
                      </a:lnTo>
                      <a:lnTo>
                        <a:pt x="4461" y="125"/>
                      </a:lnTo>
                      <a:lnTo>
                        <a:pt x="4429" y="122"/>
                      </a:lnTo>
                      <a:lnTo>
                        <a:pt x="4397" y="121"/>
                      </a:lnTo>
                      <a:lnTo>
                        <a:pt x="4366" y="119"/>
                      </a:lnTo>
                      <a:lnTo>
                        <a:pt x="4334" y="118"/>
                      </a:lnTo>
                      <a:lnTo>
                        <a:pt x="4301" y="115"/>
                      </a:lnTo>
                      <a:lnTo>
                        <a:pt x="4286" y="115"/>
                      </a:lnTo>
                      <a:lnTo>
                        <a:pt x="4270" y="114"/>
                      </a:lnTo>
                      <a:lnTo>
                        <a:pt x="4254" y="113"/>
                      </a:lnTo>
                      <a:lnTo>
                        <a:pt x="4238" y="112"/>
                      </a:lnTo>
                      <a:lnTo>
                        <a:pt x="4223" y="112"/>
                      </a:lnTo>
                      <a:lnTo>
                        <a:pt x="4207" y="111"/>
                      </a:lnTo>
                      <a:lnTo>
                        <a:pt x="4191" y="110"/>
                      </a:lnTo>
                      <a:lnTo>
                        <a:pt x="4175" y="110"/>
                      </a:lnTo>
                      <a:lnTo>
                        <a:pt x="4160" y="109"/>
                      </a:lnTo>
                      <a:lnTo>
                        <a:pt x="4143" y="107"/>
                      </a:lnTo>
                      <a:lnTo>
                        <a:pt x="4127" y="107"/>
                      </a:lnTo>
                      <a:lnTo>
                        <a:pt x="4111" y="106"/>
                      </a:lnTo>
                      <a:lnTo>
                        <a:pt x="4096" y="106"/>
                      </a:lnTo>
                      <a:lnTo>
                        <a:pt x="4080" y="105"/>
                      </a:lnTo>
                      <a:lnTo>
                        <a:pt x="4064" y="104"/>
                      </a:lnTo>
                      <a:lnTo>
                        <a:pt x="4049" y="104"/>
                      </a:lnTo>
                      <a:lnTo>
                        <a:pt x="4033" y="103"/>
                      </a:lnTo>
                      <a:lnTo>
                        <a:pt x="4017" y="103"/>
                      </a:lnTo>
                      <a:lnTo>
                        <a:pt x="4002" y="102"/>
                      </a:lnTo>
                      <a:lnTo>
                        <a:pt x="3986" y="102"/>
                      </a:lnTo>
                      <a:lnTo>
                        <a:pt x="3971" y="101"/>
                      </a:lnTo>
                      <a:lnTo>
                        <a:pt x="3954" y="101"/>
                      </a:lnTo>
                      <a:lnTo>
                        <a:pt x="3940" y="99"/>
                      </a:lnTo>
                      <a:lnTo>
                        <a:pt x="3923" y="99"/>
                      </a:lnTo>
                      <a:lnTo>
                        <a:pt x="3908" y="98"/>
                      </a:lnTo>
                      <a:lnTo>
                        <a:pt x="3892" y="98"/>
                      </a:lnTo>
                      <a:lnTo>
                        <a:pt x="3877" y="97"/>
                      </a:lnTo>
                      <a:lnTo>
                        <a:pt x="3862" y="97"/>
                      </a:lnTo>
                      <a:lnTo>
                        <a:pt x="3846" y="97"/>
                      </a:lnTo>
                      <a:lnTo>
                        <a:pt x="3831" y="96"/>
                      </a:lnTo>
                      <a:lnTo>
                        <a:pt x="3816" y="96"/>
                      </a:lnTo>
                      <a:lnTo>
                        <a:pt x="3800" y="96"/>
                      </a:lnTo>
                      <a:lnTo>
                        <a:pt x="3793" y="95"/>
                      </a:lnTo>
                      <a:lnTo>
                        <a:pt x="3785" y="95"/>
                      </a:lnTo>
                      <a:lnTo>
                        <a:pt x="3778" y="95"/>
                      </a:lnTo>
                      <a:lnTo>
                        <a:pt x="3770" y="95"/>
                      </a:lnTo>
                      <a:lnTo>
                        <a:pt x="3762" y="95"/>
                      </a:lnTo>
                      <a:lnTo>
                        <a:pt x="3755" y="95"/>
                      </a:lnTo>
                      <a:lnTo>
                        <a:pt x="3747" y="95"/>
                      </a:lnTo>
                      <a:lnTo>
                        <a:pt x="3740" y="94"/>
                      </a:lnTo>
                      <a:lnTo>
                        <a:pt x="3732" y="94"/>
                      </a:lnTo>
                      <a:lnTo>
                        <a:pt x="3725" y="94"/>
                      </a:lnTo>
                      <a:lnTo>
                        <a:pt x="3717" y="94"/>
                      </a:lnTo>
                      <a:lnTo>
                        <a:pt x="3710" y="94"/>
                      </a:lnTo>
                      <a:lnTo>
                        <a:pt x="3702" y="94"/>
                      </a:lnTo>
                      <a:lnTo>
                        <a:pt x="3695" y="94"/>
                      </a:lnTo>
                      <a:lnTo>
                        <a:pt x="3687" y="94"/>
                      </a:lnTo>
                      <a:lnTo>
                        <a:pt x="3680" y="94"/>
                      </a:lnTo>
                      <a:lnTo>
                        <a:pt x="3672" y="94"/>
                      </a:lnTo>
                      <a:lnTo>
                        <a:pt x="3665" y="92"/>
                      </a:lnTo>
                      <a:lnTo>
                        <a:pt x="3657" y="92"/>
                      </a:lnTo>
                      <a:lnTo>
                        <a:pt x="3650" y="92"/>
                      </a:lnTo>
                      <a:lnTo>
                        <a:pt x="3642" y="92"/>
                      </a:lnTo>
                      <a:lnTo>
                        <a:pt x="3635" y="92"/>
                      </a:lnTo>
                      <a:lnTo>
                        <a:pt x="3627" y="92"/>
                      </a:lnTo>
                      <a:lnTo>
                        <a:pt x="3620" y="92"/>
                      </a:lnTo>
                      <a:lnTo>
                        <a:pt x="3613" y="92"/>
                      </a:lnTo>
                      <a:lnTo>
                        <a:pt x="3605" y="92"/>
                      </a:lnTo>
                      <a:lnTo>
                        <a:pt x="3598" y="92"/>
                      </a:lnTo>
                      <a:lnTo>
                        <a:pt x="3590" y="92"/>
                      </a:lnTo>
                      <a:lnTo>
                        <a:pt x="3583" y="92"/>
                      </a:lnTo>
                      <a:lnTo>
                        <a:pt x="3577" y="92"/>
                      </a:lnTo>
                      <a:lnTo>
                        <a:pt x="3569" y="92"/>
                      </a:lnTo>
                      <a:lnTo>
                        <a:pt x="3562" y="92"/>
                      </a:lnTo>
                      <a:lnTo>
                        <a:pt x="3555" y="92"/>
                      </a:lnTo>
                      <a:lnTo>
                        <a:pt x="3547" y="92"/>
                      </a:lnTo>
                      <a:lnTo>
                        <a:pt x="3540" y="92"/>
                      </a:lnTo>
                      <a:lnTo>
                        <a:pt x="3533" y="92"/>
                      </a:lnTo>
                      <a:lnTo>
                        <a:pt x="3526" y="92"/>
                      </a:lnTo>
                      <a:lnTo>
                        <a:pt x="3518" y="92"/>
                      </a:lnTo>
                      <a:lnTo>
                        <a:pt x="3511" y="92"/>
                      </a:lnTo>
                      <a:lnTo>
                        <a:pt x="3504" y="92"/>
                      </a:lnTo>
                      <a:lnTo>
                        <a:pt x="3497" y="94"/>
                      </a:lnTo>
                      <a:lnTo>
                        <a:pt x="3489" y="94"/>
                      </a:lnTo>
                      <a:lnTo>
                        <a:pt x="3482" y="94"/>
                      </a:lnTo>
                      <a:lnTo>
                        <a:pt x="3475" y="94"/>
                      </a:lnTo>
                      <a:lnTo>
                        <a:pt x="3468" y="94"/>
                      </a:lnTo>
                      <a:lnTo>
                        <a:pt x="3461" y="94"/>
                      </a:lnTo>
                      <a:lnTo>
                        <a:pt x="3454" y="94"/>
                      </a:lnTo>
                      <a:lnTo>
                        <a:pt x="3446" y="94"/>
                      </a:lnTo>
                      <a:lnTo>
                        <a:pt x="3439" y="94"/>
                      </a:lnTo>
                      <a:lnTo>
                        <a:pt x="3433" y="95"/>
                      </a:lnTo>
                      <a:lnTo>
                        <a:pt x="3426" y="95"/>
                      </a:lnTo>
                      <a:lnTo>
                        <a:pt x="3419" y="95"/>
                      </a:lnTo>
                      <a:lnTo>
                        <a:pt x="3412" y="95"/>
                      </a:lnTo>
                      <a:lnTo>
                        <a:pt x="3405" y="95"/>
                      </a:lnTo>
                      <a:lnTo>
                        <a:pt x="3398" y="95"/>
                      </a:lnTo>
                      <a:lnTo>
                        <a:pt x="3391" y="95"/>
                      </a:lnTo>
                      <a:lnTo>
                        <a:pt x="3384" y="96"/>
                      </a:lnTo>
                      <a:lnTo>
                        <a:pt x="3377" y="96"/>
                      </a:lnTo>
                      <a:lnTo>
                        <a:pt x="3370" y="96"/>
                      </a:lnTo>
                      <a:lnTo>
                        <a:pt x="3363" y="96"/>
                      </a:lnTo>
                      <a:lnTo>
                        <a:pt x="3357" y="97"/>
                      </a:lnTo>
                      <a:lnTo>
                        <a:pt x="3350" y="97"/>
                      </a:lnTo>
                      <a:lnTo>
                        <a:pt x="3343" y="97"/>
                      </a:lnTo>
                      <a:lnTo>
                        <a:pt x="3336" y="97"/>
                      </a:lnTo>
                      <a:lnTo>
                        <a:pt x="3329" y="97"/>
                      </a:lnTo>
                      <a:lnTo>
                        <a:pt x="3322" y="98"/>
                      </a:lnTo>
                      <a:lnTo>
                        <a:pt x="3315" y="98"/>
                      </a:lnTo>
                      <a:lnTo>
                        <a:pt x="3309" y="98"/>
                      </a:lnTo>
                      <a:lnTo>
                        <a:pt x="3302" y="99"/>
                      </a:lnTo>
                      <a:lnTo>
                        <a:pt x="3295" y="99"/>
                      </a:lnTo>
                      <a:lnTo>
                        <a:pt x="3289" y="99"/>
                      </a:lnTo>
                      <a:lnTo>
                        <a:pt x="3282" y="99"/>
                      </a:lnTo>
                      <a:lnTo>
                        <a:pt x="3276" y="101"/>
                      </a:lnTo>
                      <a:lnTo>
                        <a:pt x="3269" y="101"/>
                      </a:lnTo>
                      <a:lnTo>
                        <a:pt x="3262" y="101"/>
                      </a:lnTo>
                      <a:lnTo>
                        <a:pt x="3255" y="102"/>
                      </a:lnTo>
                      <a:lnTo>
                        <a:pt x="3249" y="102"/>
                      </a:lnTo>
                      <a:lnTo>
                        <a:pt x="3242" y="102"/>
                      </a:lnTo>
                      <a:lnTo>
                        <a:pt x="3236" y="103"/>
                      </a:lnTo>
                      <a:lnTo>
                        <a:pt x="3229" y="103"/>
                      </a:lnTo>
                      <a:lnTo>
                        <a:pt x="3223" y="104"/>
                      </a:lnTo>
                      <a:lnTo>
                        <a:pt x="3216" y="104"/>
                      </a:lnTo>
                      <a:lnTo>
                        <a:pt x="3210" y="104"/>
                      </a:lnTo>
                      <a:lnTo>
                        <a:pt x="3203" y="105"/>
                      </a:lnTo>
                      <a:lnTo>
                        <a:pt x="3196" y="105"/>
                      </a:lnTo>
                      <a:lnTo>
                        <a:pt x="3191" y="106"/>
                      </a:lnTo>
                      <a:lnTo>
                        <a:pt x="3184" y="106"/>
                      </a:lnTo>
                      <a:lnTo>
                        <a:pt x="3178" y="106"/>
                      </a:lnTo>
                      <a:lnTo>
                        <a:pt x="3171" y="107"/>
                      </a:lnTo>
                      <a:lnTo>
                        <a:pt x="3165" y="107"/>
                      </a:lnTo>
                      <a:lnTo>
                        <a:pt x="3158" y="109"/>
                      </a:lnTo>
                      <a:lnTo>
                        <a:pt x="3153" y="109"/>
                      </a:lnTo>
                      <a:lnTo>
                        <a:pt x="3146" y="110"/>
                      </a:lnTo>
                      <a:lnTo>
                        <a:pt x="3140" y="110"/>
                      </a:lnTo>
                      <a:lnTo>
                        <a:pt x="3133" y="111"/>
                      </a:lnTo>
                      <a:lnTo>
                        <a:pt x="3127" y="111"/>
                      </a:lnTo>
                      <a:lnTo>
                        <a:pt x="3121" y="112"/>
                      </a:lnTo>
                      <a:lnTo>
                        <a:pt x="3115" y="112"/>
                      </a:lnTo>
                      <a:lnTo>
                        <a:pt x="3109" y="113"/>
                      </a:lnTo>
                      <a:lnTo>
                        <a:pt x="3103" y="113"/>
                      </a:lnTo>
                      <a:lnTo>
                        <a:pt x="3096" y="114"/>
                      </a:lnTo>
                      <a:lnTo>
                        <a:pt x="3090" y="115"/>
                      </a:lnTo>
                      <a:lnTo>
                        <a:pt x="3085" y="115"/>
                      </a:lnTo>
                      <a:lnTo>
                        <a:pt x="3079" y="117"/>
                      </a:lnTo>
                      <a:lnTo>
                        <a:pt x="3072" y="117"/>
                      </a:lnTo>
                      <a:lnTo>
                        <a:pt x="3066" y="118"/>
                      </a:lnTo>
                      <a:lnTo>
                        <a:pt x="3060" y="119"/>
                      </a:lnTo>
                      <a:lnTo>
                        <a:pt x="3055" y="119"/>
                      </a:lnTo>
                      <a:lnTo>
                        <a:pt x="3049" y="120"/>
                      </a:lnTo>
                      <a:lnTo>
                        <a:pt x="3042" y="120"/>
                      </a:lnTo>
                      <a:lnTo>
                        <a:pt x="3036" y="121"/>
                      </a:lnTo>
                      <a:lnTo>
                        <a:pt x="3030" y="122"/>
                      </a:lnTo>
                      <a:lnTo>
                        <a:pt x="3025" y="122"/>
                      </a:lnTo>
                      <a:lnTo>
                        <a:pt x="3019" y="124"/>
                      </a:lnTo>
                      <a:lnTo>
                        <a:pt x="3013" y="125"/>
                      </a:lnTo>
                      <a:lnTo>
                        <a:pt x="3007" y="126"/>
                      </a:lnTo>
                      <a:lnTo>
                        <a:pt x="3002" y="126"/>
                      </a:lnTo>
                      <a:lnTo>
                        <a:pt x="2996" y="127"/>
                      </a:lnTo>
                      <a:lnTo>
                        <a:pt x="2990" y="128"/>
                      </a:lnTo>
                      <a:lnTo>
                        <a:pt x="2984" y="128"/>
                      </a:lnTo>
                      <a:lnTo>
                        <a:pt x="2979" y="129"/>
                      </a:lnTo>
                      <a:lnTo>
                        <a:pt x="2973" y="130"/>
                      </a:lnTo>
                      <a:lnTo>
                        <a:pt x="2967" y="132"/>
                      </a:lnTo>
                      <a:lnTo>
                        <a:pt x="2962" y="133"/>
                      </a:lnTo>
                      <a:lnTo>
                        <a:pt x="2957" y="133"/>
                      </a:lnTo>
                      <a:lnTo>
                        <a:pt x="2951" y="134"/>
                      </a:lnTo>
                      <a:lnTo>
                        <a:pt x="2945" y="135"/>
                      </a:lnTo>
                      <a:lnTo>
                        <a:pt x="2939" y="136"/>
                      </a:lnTo>
                      <a:lnTo>
                        <a:pt x="2935" y="137"/>
                      </a:lnTo>
                      <a:lnTo>
                        <a:pt x="2929" y="139"/>
                      </a:lnTo>
                      <a:lnTo>
                        <a:pt x="2923" y="139"/>
                      </a:lnTo>
                      <a:lnTo>
                        <a:pt x="2919" y="140"/>
                      </a:lnTo>
                      <a:lnTo>
                        <a:pt x="2913" y="141"/>
                      </a:lnTo>
                      <a:lnTo>
                        <a:pt x="2907" y="142"/>
                      </a:lnTo>
                      <a:lnTo>
                        <a:pt x="2903" y="143"/>
                      </a:lnTo>
                      <a:lnTo>
                        <a:pt x="2897" y="144"/>
                      </a:lnTo>
                      <a:lnTo>
                        <a:pt x="2892" y="145"/>
                      </a:lnTo>
                      <a:lnTo>
                        <a:pt x="2886" y="147"/>
                      </a:lnTo>
                      <a:lnTo>
                        <a:pt x="2882" y="148"/>
                      </a:lnTo>
                      <a:lnTo>
                        <a:pt x="2876" y="149"/>
                      </a:lnTo>
                      <a:lnTo>
                        <a:pt x="2871" y="150"/>
                      </a:lnTo>
                      <a:lnTo>
                        <a:pt x="2866" y="151"/>
                      </a:lnTo>
                      <a:lnTo>
                        <a:pt x="2861" y="152"/>
                      </a:lnTo>
                      <a:lnTo>
                        <a:pt x="2855" y="153"/>
                      </a:lnTo>
                      <a:lnTo>
                        <a:pt x="2851" y="155"/>
                      </a:lnTo>
                      <a:lnTo>
                        <a:pt x="2846" y="156"/>
                      </a:lnTo>
                      <a:lnTo>
                        <a:pt x="2840" y="157"/>
                      </a:lnTo>
                      <a:lnTo>
                        <a:pt x="2836" y="158"/>
                      </a:lnTo>
                      <a:lnTo>
                        <a:pt x="2831" y="159"/>
                      </a:lnTo>
                      <a:lnTo>
                        <a:pt x="2825" y="160"/>
                      </a:lnTo>
                      <a:lnTo>
                        <a:pt x="2821" y="162"/>
                      </a:lnTo>
                      <a:lnTo>
                        <a:pt x="2816" y="163"/>
                      </a:lnTo>
                      <a:lnTo>
                        <a:pt x="2812" y="164"/>
                      </a:lnTo>
                      <a:lnTo>
                        <a:pt x="2807" y="165"/>
                      </a:lnTo>
                      <a:lnTo>
                        <a:pt x="2801" y="166"/>
                      </a:lnTo>
                      <a:lnTo>
                        <a:pt x="2797" y="168"/>
                      </a:lnTo>
                      <a:lnTo>
                        <a:pt x="2792" y="170"/>
                      </a:lnTo>
                      <a:lnTo>
                        <a:pt x="2787" y="171"/>
                      </a:lnTo>
                      <a:lnTo>
                        <a:pt x="2783" y="172"/>
                      </a:lnTo>
                      <a:lnTo>
                        <a:pt x="2778" y="173"/>
                      </a:lnTo>
                      <a:lnTo>
                        <a:pt x="2774" y="174"/>
                      </a:lnTo>
                      <a:lnTo>
                        <a:pt x="2769" y="176"/>
                      </a:lnTo>
                      <a:lnTo>
                        <a:pt x="2764" y="178"/>
                      </a:lnTo>
                      <a:lnTo>
                        <a:pt x="2760" y="179"/>
                      </a:lnTo>
                      <a:lnTo>
                        <a:pt x="2755" y="180"/>
                      </a:lnTo>
                      <a:lnTo>
                        <a:pt x="2752" y="182"/>
                      </a:lnTo>
                      <a:lnTo>
                        <a:pt x="2747" y="183"/>
                      </a:lnTo>
                      <a:lnTo>
                        <a:pt x="2742" y="185"/>
                      </a:lnTo>
                      <a:lnTo>
                        <a:pt x="2738" y="186"/>
                      </a:lnTo>
                      <a:lnTo>
                        <a:pt x="2733" y="188"/>
                      </a:lnTo>
                      <a:lnTo>
                        <a:pt x="2730" y="189"/>
                      </a:lnTo>
                      <a:lnTo>
                        <a:pt x="2725" y="190"/>
                      </a:lnTo>
                      <a:lnTo>
                        <a:pt x="2721" y="193"/>
                      </a:lnTo>
                      <a:lnTo>
                        <a:pt x="2716" y="194"/>
                      </a:lnTo>
                      <a:lnTo>
                        <a:pt x="2712" y="195"/>
                      </a:lnTo>
                      <a:lnTo>
                        <a:pt x="2708" y="197"/>
                      </a:lnTo>
                      <a:lnTo>
                        <a:pt x="2707" y="197"/>
                      </a:lnTo>
                      <a:lnTo>
                        <a:pt x="2704" y="198"/>
                      </a:lnTo>
                      <a:lnTo>
                        <a:pt x="2702" y="200"/>
                      </a:lnTo>
                      <a:lnTo>
                        <a:pt x="2700" y="200"/>
                      </a:lnTo>
                      <a:lnTo>
                        <a:pt x="2697" y="201"/>
                      </a:lnTo>
                      <a:lnTo>
                        <a:pt x="2696" y="202"/>
                      </a:lnTo>
                      <a:lnTo>
                        <a:pt x="2694" y="203"/>
                      </a:lnTo>
                      <a:lnTo>
                        <a:pt x="2692" y="203"/>
                      </a:lnTo>
                      <a:lnTo>
                        <a:pt x="2689" y="204"/>
                      </a:lnTo>
                      <a:lnTo>
                        <a:pt x="2687" y="205"/>
                      </a:lnTo>
                      <a:lnTo>
                        <a:pt x="2685" y="206"/>
                      </a:lnTo>
                      <a:lnTo>
                        <a:pt x="2682" y="206"/>
                      </a:lnTo>
                      <a:lnTo>
                        <a:pt x="2680" y="208"/>
                      </a:lnTo>
                      <a:lnTo>
                        <a:pt x="2677" y="209"/>
                      </a:lnTo>
                      <a:lnTo>
                        <a:pt x="2674" y="210"/>
                      </a:lnTo>
                      <a:lnTo>
                        <a:pt x="2672" y="211"/>
                      </a:lnTo>
                      <a:lnTo>
                        <a:pt x="2670" y="211"/>
                      </a:lnTo>
                      <a:lnTo>
                        <a:pt x="2668" y="212"/>
                      </a:lnTo>
                      <a:lnTo>
                        <a:pt x="2665" y="213"/>
                      </a:lnTo>
                      <a:lnTo>
                        <a:pt x="2662" y="214"/>
                      </a:lnTo>
                      <a:lnTo>
                        <a:pt x="2659" y="216"/>
                      </a:lnTo>
                      <a:lnTo>
                        <a:pt x="2657" y="217"/>
                      </a:lnTo>
                      <a:lnTo>
                        <a:pt x="2654" y="218"/>
                      </a:lnTo>
                      <a:lnTo>
                        <a:pt x="2651" y="219"/>
                      </a:lnTo>
                      <a:lnTo>
                        <a:pt x="2649" y="220"/>
                      </a:lnTo>
                      <a:lnTo>
                        <a:pt x="2646" y="220"/>
                      </a:lnTo>
                      <a:lnTo>
                        <a:pt x="2643" y="221"/>
                      </a:lnTo>
                      <a:lnTo>
                        <a:pt x="2640" y="223"/>
                      </a:lnTo>
                      <a:lnTo>
                        <a:pt x="2638" y="224"/>
                      </a:lnTo>
                      <a:lnTo>
                        <a:pt x="2634" y="225"/>
                      </a:lnTo>
                      <a:lnTo>
                        <a:pt x="2632" y="226"/>
                      </a:lnTo>
                      <a:lnTo>
                        <a:pt x="2628" y="227"/>
                      </a:lnTo>
                      <a:lnTo>
                        <a:pt x="2625" y="228"/>
                      </a:lnTo>
                      <a:lnTo>
                        <a:pt x="2623" y="229"/>
                      </a:lnTo>
                      <a:lnTo>
                        <a:pt x="2619" y="231"/>
                      </a:lnTo>
                      <a:lnTo>
                        <a:pt x="2616" y="232"/>
                      </a:lnTo>
                      <a:lnTo>
                        <a:pt x="2613" y="233"/>
                      </a:lnTo>
                      <a:lnTo>
                        <a:pt x="2610" y="234"/>
                      </a:lnTo>
                      <a:lnTo>
                        <a:pt x="2606" y="235"/>
                      </a:lnTo>
                      <a:lnTo>
                        <a:pt x="2603" y="236"/>
                      </a:lnTo>
                      <a:lnTo>
                        <a:pt x="2600" y="238"/>
                      </a:lnTo>
                      <a:lnTo>
                        <a:pt x="2597" y="239"/>
                      </a:lnTo>
                      <a:lnTo>
                        <a:pt x="2594" y="241"/>
                      </a:lnTo>
                      <a:lnTo>
                        <a:pt x="2590" y="242"/>
                      </a:lnTo>
                      <a:lnTo>
                        <a:pt x="2587" y="243"/>
                      </a:lnTo>
                      <a:lnTo>
                        <a:pt x="2583" y="244"/>
                      </a:lnTo>
                      <a:lnTo>
                        <a:pt x="2580" y="246"/>
                      </a:lnTo>
                      <a:lnTo>
                        <a:pt x="2576" y="247"/>
                      </a:lnTo>
                      <a:lnTo>
                        <a:pt x="2573" y="248"/>
                      </a:lnTo>
                      <a:lnTo>
                        <a:pt x="2570" y="249"/>
                      </a:lnTo>
                      <a:lnTo>
                        <a:pt x="2566" y="251"/>
                      </a:lnTo>
                      <a:lnTo>
                        <a:pt x="2563" y="252"/>
                      </a:lnTo>
                      <a:lnTo>
                        <a:pt x="2559" y="254"/>
                      </a:lnTo>
                      <a:lnTo>
                        <a:pt x="2555" y="255"/>
                      </a:lnTo>
                      <a:lnTo>
                        <a:pt x="2551" y="256"/>
                      </a:lnTo>
                      <a:lnTo>
                        <a:pt x="2548" y="257"/>
                      </a:lnTo>
                      <a:lnTo>
                        <a:pt x="2544" y="259"/>
                      </a:lnTo>
                      <a:lnTo>
                        <a:pt x="2541" y="261"/>
                      </a:lnTo>
                      <a:lnTo>
                        <a:pt x="2536" y="262"/>
                      </a:lnTo>
                      <a:lnTo>
                        <a:pt x="2533" y="263"/>
                      </a:lnTo>
                      <a:lnTo>
                        <a:pt x="2529" y="264"/>
                      </a:lnTo>
                      <a:lnTo>
                        <a:pt x="2525" y="266"/>
                      </a:lnTo>
                      <a:lnTo>
                        <a:pt x="2521" y="267"/>
                      </a:lnTo>
                      <a:lnTo>
                        <a:pt x="2518" y="269"/>
                      </a:lnTo>
                      <a:lnTo>
                        <a:pt x="2513" y="271"/>
                      </a:lnTo>
                      <a:lnTo>
                        <a:pt x="2510" y="272"/>
                      </a:lnTo>
                      <a:lnTo>
                        <a:pt x="2505" y="273"/>
                      </a:lnTo>
                      <a:lnTo>
                        <a:pt x="2502" y="274"/>
                      </a:lnTo>
                      <a:lnTo>
                        <a:pt x="2497" y="277"/>
                      </a:lnTo>
                      <a:lnTo>
                        <a:pt x="2494" y="278"/>
                      </a:lnTo>
                      <a:lnTo>
                        <a:pt x="2489" y="279"/>
                      </a:lnTo>
                      <a:lnTo>
                        <a:pt x="2485" y="281"/>
                      </a:lnTo>
                      <a:lnTo>
                        <a:pt x="2481" y="282"/>
                      </a:lnTo>
                      <a:lnTo>
                        <a:pt x="2476" y="284"/>
                      </a:lnTo>
                      <a:lnTo>
                        <a:pt x="2473" y="286"/>
                      </a:lnTo>
                      <a:lnTo>
                        <a:pt x="2468" y="287"/>
                      </a:lnTo>
                      <a:lnTo>
                        <a:pt x="2465" y="288"/>
                      </a:lnTo>
                      <a:lnTo>
                        <a:pt x="2460" y="290"/>
                      </a:lnTo>
                      <a:lnTo>
                        <a:pt x="2456" y="292"/>
                      </a:lnTo>
                      <a:lnTo>
                        <a:pt x="2451" y="293"/>
                      </a:lnTo>
                      <a:lnTo>
                        <a:pt x="2447" y="295"/>
                      </a:lnTo>
                      <a:lnTo>
                        <a:pt x="2443" y="296"/>
                      </a:lnTo>
                      <a:lnTo>
                        <a:pt x="2438" y="299"/>
                      </a:lnTo>
                      <a:lnTo>
                        <a:pt x="2434" y="300"/>
                      </a:lnTo>
                      <a:lnTo>
                        <a:pt x="2429" y="302"/>
                      </a:lnTo>
                      <a:lnTo>
                        <a:pt x="2426" y="303"/>
                      </a:lnTo>
                      <a:lnTo>
                        <a:pt x="2421" y="304"/>
                      </a:lnTo>
                      <a:lnTo>
                        <a:pt x="2416" y="307"/>
                      </a:lnTo>
                      <a:lnTo>
                        <a:pt x="2412" y="308"/>
                      </a:lnTo>
                      <a:lnTo>
                        <a:pt x="2407" y="310"/>
                      </a:lnTo>
                      <a:lnTo>
                        <a:pt x="2403" y="311"/>
                      </a:lnTo>
                      <a:lnTo>
                        <a:pt x="2398" y="313"/>
                      </a:lnTo>
                      <a:lnTo>
                        <a:pt x="2393" y="315"/>
                      </a:lnTo>
                      <a:lnTo>
                        <a:pt x="2389" y="317"/>
                      </a:lnTo>
                      <a:lnTo>
                        <a:pt x="2384" y="318"/>
                      </a:lnTo>
                      <a:lnTo>
                        <a:pt x="2379" y="320"/>
                      </a:lnTo>
                      <a:lnTo>
                        <a:pt x="2375" y="322"/>
                      </a:lnTo>
                      <a:lnTo>
                        <a:pt x="2370" y="324"/>
                      </a:lnTo>
                      <a:lnTo>
                        <a:pt x="2364" y="325"/>
                      </a:lnTo>
                      <a:lnTo>
                        <a:pt x="2360" y="327"/>
                      </a:lnTo>
                      <a:lnTo>
                        <a:pt x="2355" y="328"/>
                      </a:lnTo>
                      <a:lnTo>
                        <a:pt x="2351" y="331"/>
                      </a:lnTo>
                      <a:lnTo>
                        <a:pt x="2346" y="332"/>
                      </a:lnTo>
                      <a:lnTo>
                        <a:pt x="2341" y="334"/>
                      </a:lnTo>
                      <a:lnTo>
                        <a:pt x="2336" y="335"/>
                      </a:lnTo>
                      <a:lnTo>
                        <a:pt x="2331" y="338"/>
                      </a:lnTo>
                      <a:lnTo>
                        <a:pt x="2326" y="340"/>
                      </a:lnTo>
                      <a:lnTo>
                        <a:pt x="2322" y="341"/>
                      </a:lnTo>
                      <a:lnTo>
                        <a:pt x="2316" y="343"/>
                      </a:lnTo>
                      <a:lnTo>
                        <a:pt x="2311" y="345"/>
                      </a:lnTo>
                      <a:lnTo>
                        <a:pt x="2307" y="347"/>
                      </a:lnTo>
                      <a:lnTo>
                        <a:pt x="2301" y="348"/>
                      </a:lnTo>
                      <a:lnTo>
                        <a:pt x="2297" y="350"/>
                      </a:lnTo>
                      <a:lnTo>
                        <a:pt x="2291" y="353"/>
                      </a:lnTo>
                      <a:lnTo>
                        <a:pt x="2286" y="354"/>
                      </a:lnTo>
                      <a:lnTo>
                        <a:pt x="2282" y="356"/>
                      </a:lnTo>
                      <a:lnTo>
                        <a:pt x="2276" y="358"/>
                      </a:lnTo>
                      <a:lnTo>
                        <a:pt x="2271" y="360"/>
                      </a:lnTo>
                      <a:lnTo>
                        <a:pt x="2265" y="362"/>
                      </a:lnTo>
                      <a:lnTo>
                        <a:pt x="2261" y="363"/>
                      </a:lnTo>
                      <a:lnTo>
                        <a:pt x="2255" y="365"/>
                      </a:lnTo>
                      <a:lnTo>
                        <a:pt x="2250" y="368"/>
                      </a:lnTo>
                      <a:lnTo>
                        <a:pt x="2245" y="369"/>
                      </a:lnTo>
                      <a:lnTo>
                        <a:pt x="2240" y="371"/>
                      </a:lnTo>
                      <a:lnTo>
                        <a:pt x="2234" y="373"/>
                      </a:lnTo>
                      <a:lnTo>
                        <a:pt x="2229" y="375"/>
                      </a:lnTo>
                      <a:lnTo>
                        <a:pt x="2224" y="377"/>
                      </a:lnTo>
                      <a:lnTo>
                        <a:pt x="2218" y="379"/>
                      </a:lnTo>
                      <a:lnTo>
                        <a:pt x="2212" y="381"/>
                      </a:lnTo>
                      <a:lnTo>
                        <a:pt x="2208" y="383"/>
                      </a:lnTo>
                      <a:lnTo>
                        <a:pt x="2202" y="385"/>
                      </a:lnTo>
                      <a:lnTo>
                        <a:pt x="2196" y="387"/>
                      </a:lnTo>
                      <a:lnTo>
                        <a:pt x="2192" y="388"/>
                      </a:lnTo>
                      <a:lnTo>
                        <a:pt x="2186" y="391"/>
                      </a:lnTo>
                      <a:lnTo>
                        <a:pt x="2180" y="393"/>
                      </a:lnTo>
                      <a:lnTo>
                        <a:pt x="2176" y="395"/>
                      </a:lnTo>
                      <a:lnTo>
                        <a:pt x="2170" y="396"/>
                      </a:lnTo>
                      <a:lnTo>
                        <a:pt x="2164" y="399"/>
                      </a:lnTo>
                      <a:lnTo>
                        <a:pt x="2158" y="401"/>
                      </a:lnTo>
                      <a:lnTo>
                        <a:pt x="2152" y="403"/>
                      </a:lnTo>
                      <a:lnTo>
                        <a:pt x="2147" y="404"/>
                      </a:lnTo>
                      <a:lnTo>
                        <a:pt x="2142" y="407"/>
                      </a:lnTo>
                      <a:lnTo>
                        <a:pt x="2136" y="409"/>
                      </a:lnTo>
                      <a:lnTo>
                        <a:pt x="2131" y="411"/>
                      </a:lnTo>
                      <a:lnTo>
                        <a:pt x="2125" y="412"/>
                      </a:lnTo>
                      <a:lnTo>
                        <a:pt x="2119" y="415"/>
                      </a:lnTo>
                      <a:lnTo>
                        <a:pt x="2113" y="417"/>
                      </a:lnTo>
                      <a:lnTo>
                        <a:pt x="2108" y="419"/>
                      </a:lnTo>
                      <a:lnTo>
                        <a:pt x="2102" y="422"/>
                      </a:lnTo>
                      <a:lnTo>
                        <a:pt x="2096" y="423"/>
                      </a:lnTo>
                      <a:lnTo>
                        <a:pt x="2090" y="425"/>
                      </a:lnTo>
                      <a:lnTo>
                        <a:pt x="2085" y="427"/>
                      </a:lnTo>
                      <a:lnTo>
                        <a:pt x="2079" y="430"/>
                      </a:lnTo>
                      <a:lnTo>
                        <a:pt x="2073" y="432"/>
                      </a:lnTo>
                      <a:lnTo>
                        <a:pt x="2067" y="433"/>
                      </a:lnTo>
                      <a:lnTo>
                        <a:pt x="2061" y="436"/>
                      </a:lnTo>
                      <a:lnTo>
                        <a:pt x="2056" y="438"/>
                      </a:lnTo>
                      <a:lnTo>
                        <a:pt x="2050" y="440"/>
                      </a:lnTo>
                      <a:lnTo>
                        <a:pt x="2044" y="442"/>
                      </a:lnTo>
                      <a:lnTo>
                        <a:pt x="2038" y="445"/>
                      </a:lnTo>
                      <a:lnTo>
                        <a:pt x="2033" y="446"/>
                      </a:lnTo>
                      <a:lnTo>
                        <a:pt x="2027" y="448"/>
                      </a:lnTo>
                      <a:lnTo>
                        <a:pt x="2021" y="450"/>
                      </a:lnTo>
                      <a:lnTo>
                        <a:pt x="2015" y="453"/>
                      </a:lnTo>
                      <a:lnTo>
                        <a:pt x="2008" y="455"/>
                      </a:lnTo>
                      <a:lnTo>
                        <a:pt x="2003" y="457"/>
                      </a:lnTo>
                      <a:lnTo>
                        <a:pt x="1997" y="460"/>
                      </a:lnTo>
                      <a:lnTo>
                        <a:pt x="1991" y="461"/>
                      </a:lnTo>
                      <a:lnTo>
                        <a:pt x="1985" y="463"/>
                      </a:lnTo>
                      <a:lnTo>
                        <a:pt x="1980" y="465"/>
                      </a:lnTo>
                      <a:lnTo>
                        <a:pt x="1973" y="468"/>
                      </a:lnTo>
                      <a:lnTo>
                        <a:pt x="1967" y="470"/>
                      </a:lnTo>
                      <a:lnTo>
                        <a:pt x="1961" y="472"/>
                      </a:lnTo>
                      <a:lnTo>
                        <a:pt x="1955" y="475"/>
                      </a:lnTo>
                      <a:lnTo>
                        <a:pt x="1949" y="477"/>
                      </a:lnTo>
                      <a:lnTo>
                        <a:pt x="1943" y="479"/>
                      </a:lnTo>
                      <a:lnTo>
                        <a:pt x="1937" y="480"/>
                      </a:lnTo>
                      <a:lnTo>
                        <a:pt x="1930" y="483"/>
                      </a:lnTo>
                      <a:lnTo>
                        <a:pt x="1924" y="485"/>
                      </a:lnTo>
                      <a:lnTo>
                        <a:pt x="1919" y="487"/>
                      </a:lnTo>
                      <a:lnTo>
                        <a:pt x="1913" y="490"/>
                      </a:lnTo>
                      <a:lnTo>
                        <a:pt x="1906" y="492"/>
                      </a:lnTo>
                      <a:lnTo>
                        <a:pt x="1900" y="494"/>
                      </a:lnTo>
                      <a:lnTo>
                        <a:pt x="1894" y="497"/>
                      </a:lnTo>
                      <a:lnTo>
                        <a:pt x="1887" y="499"/>
                      </a:lnTo>
                      <a:lnTo>
                        <a:pt x="1882" y="501"/>
                      </a:lnTo>
                      <a:lnTo>
                        <a:pt x="1875" y="503"/>
                      </a:lnTo>
                      <a:lnTo>
                        <a:pt x="1869" y="506"/>
                      </a:lnTo>
                      <a:lnTo>
                        <a:pt x="1863" y="507"/>
                      </a:lnTo>
                      <a:lnTo>
                        <a:pt x="1856" y="509"/>
                      </a:lnTo>
                      <a:lnTo>
                        <a:pt x="1851" y="512"/>
                      </a:lnTo>
                      <a:lnTo>
                        <a:pt x="1844" y="514"/>
                      </a:lnTo>
                      <a:lnTo>
                        <a:pt x="1838" y="516"/>
                      </a:lnTo>
                      <a:lnTo>
                        <a:pt x="1831" y="518"/>
                      </a:lnTo>
                      <a:lnTo>
                        <a:pt x="1825" y="521"/>
                      </a:lnTo>
                      <a:lnTo>
                        <a:pt x="1819" y="523"/>
                      </a:lnTo>
                      <a:lnTo>
                        <a:pt x="1813" y="525"/>
                      </a:lnTo>
                      <a:lnTo>
                        <a:pt x="1807" y="528"/>
                      </a:lnTo>
                      <a:lnTo>
                        <a:pt x="1800" y="530"/>
                      </a:lnTo>
                      <a:lnTo>
                        <a:pt x="1794" y="532"/>
                      </a:lnTo>
                      <a:lnTo>
                        <a:pt x="1780" y="537"/>
                      </a:lnTo>
                      <a:lnTo>
                        <a:pt x="1768" y="541"/>
                      </a:lnTo>
                      <a:lnTo>
                        <a:pt x="1755" y="546"/>
                      </a:lnTo>
                      <a:lnTo>
                        <a:pt x="1742" y="551"/>
                      </a:lnTo>
                      <a:lnTo>
                        <a:pt x="1730" y="555"/>
                      </a:lnTo>
                      <a:lnTo>
                        <a:pt x="1717" y="560"/>
                      </a:lnTo>
                      <a:lnTo>
                        <a:pt x="1704" y="564"/>
                      </a:lnTo>
                      <a:lnTo>
                        <a:pt x="1692" y="569"/>
                      </a:lnTo>
                      <a:lnTo>
                        <a:pt x="1678" y="574"/>
                      </a:lnTo>
                      <a:lnTo>
                        <a:pt x="1665" y="578"/>
                      </a:lnTo>
                      <a:lnTo>
                        <a:pt x="1652" y="583"/>
                      </a:lnTo>
                      <a:lnTo>
                        <a:pt x="1639" y="587"/>
                      </a:lnTo>
                      <a:lnTo>
                        <a:pt x="1626" y="592"/>
                      </a:lnTo>
                      <a:lnTo>
                        <a:pt x="1613" y="597"/>
                      </a:lnTo>
                      <a:lnTo>
                        <a:pt x="1599" y="601"/>
                      </a:lnTo>
                      <a:lnTo>
                        <a:pt x="1587" y="606"/>
                      </a:lnTo>
                      <a:lnTo>
                        <a:pt x="1573" y="611"/>
                      </a:lnTo>
                      <a:lnTo>
                        <a:pt x="1560" y="615"/>
                      </a:lnTo>
                      <a:lnTo>
                        <a:pt x="1548" y="620"/>
                      </a:lnTo>
                      <a:lnTo>
                        <a:pt x="1534" y="624"/>
                      </a:lnTo>
                      <a:lnTo>
                        <a:pt x="1521" y="629"/>
                      </a:lnTo>
                      <a:lnTo>
                        <a:pt x="1507" y="634"/>
                      </a:lnTo>
                      <a:lnTo>
                        <a:pt x="1495" y="638"/>
                      </a:lnTo>
                      <a:lnTo>
                        <a:pt x="1481" y="643"/>
                      </a:lnTo>
                      <a:lnTo>
                        <a:pt x="1468" y="647"/>
                      </a:lnTo>
                      <a:lnTo>
                        <a:pt x="1454" y="652"/>
                      </a:lnTo>
                      <a:lnTo>
                        <a:pt x="1440" y="657"/>
                      </a:lnTo>
                      <a:lnTo>
                        <a:pt x="1428" y="661"/>
                      </a:lnTo>
                      <a:lnTo>
                        <a:pt x="1401" y="670"/>
                      </a:lnTo>
                      <a:lnTo>
                        <a:pt x="1375" y="680"/>
                      </a:lnTo>
                      <a:lnTo>
                        <a:pt x="1347" y="689"/>
                      </a:lnTo>
                      <a:lnTo>
                        <a:pt x="1321" y="699"/>
                      </a:lnTo>
                      <a:lnTo>
                        <a:pt x="1294" y="708"/>
                      </a:lnTo>
                      <a:lnTo>
                        <a:pt x="1268" y="718"/>
                      </a:lnTo>
                      <a:lnTo>
                        <a:pt x="1241" y="727"/>
                      </a:lnTo>
                      <a:lnTo>
                        <a:pt x="1213" y="736"/>
                      </a:lnTo>
                      <a:lnTo>
                        <a:pt x="1201" y="741"/>
                      </a:lnTo>
                      <a:lnTo>
                        <a:pt x="1187" y="745"/>
                      </a:lnTo>
                      <a:lnTo>
                        <a:pt x="1174" y="750"/>
                      </a:lnTo>
                      <a:lnTo>
                        <a:pt x="1160" y="754"/>
                      </a:lnTo>
                      <a:lnTo>
                        <a:pt x="1148" y="758"/>
                      </a:lnTo>
                      <a:lnTo>
                        <a:pt x="1134" y="762"/>
                      </a:lnTo>
                      <a:lnTo>
                        <a:pt x="1120" y="767"/>
                      </a:lnTo>
                      <a:lnTo>
                        <a:pt x="1107" y="772"/>
                      </a:lnTo>
                      <a:lnTo>
                        <a:pt x="1094" y="776"/>
                      </a:lnTo>
                      <a:lnTo>
                        <a:pt x="1081" y="781"/>
                      </a:lnTo>
                      <a:lnTo>
                        <a:pt x="1068" y="785"/>
                      </a:lnTo>
                      <a:lnTo>
                        <a:pt x="1054" y="790"/>
                      </a:lnTo>
                      <a:lnTo>
                        <a:pt x="1042" y="795"/>
                      </a:lnTo>
                      <a:lnTo>
                        <a:pt x="1028" y="799"/>
                      </a:lnTo>
                      <a:lnTo>
                        <a:pt x="1015" y="804"/>
                      </a:lnTo>
                      <a:lnTo>
                        <a:pt x="1001" y="807"/>
                      </a:lnTo>
                      <a:lnTo>
                        <a:pt x="989" y="812"/>
                      </a:lnTo>
                      <a:lnTo>
                        <a:pt x="976" y="817"/>
                      </a:lnTo>
                      <a:lnTo>
                        <a:pt x="962" y="821"/>
                      </a:lnTo>
                      <a:lnTo>
                        <a:pt x="950" y="826"/>
                      </a:lnTo>
                      <a:lnTo>
                        <a:pt x="937" y="830"/>
                      </a:lnTo>
                      <a:lnTo>
                        <a:pt x="924" y="834"/>
                      </a:lnTo>
                      <a:lnTo>
                        <a:pt x="910" y="838"/>
                      </a:lnTo>
                      <a:lnTo>
                        <a:pt x="898" y="843"/>
                      </a:lnTo>
                      <a:lnTo>
                        <a:pt x="885" y="848"/>
                      </a:lnTo>
                      <a:lnTo>
                        <a:pt x="872" y="851"/>
                      </a:lnTo>
                      <a:lnTo>
                        <a:pt x="860" y="856"/>
                      </a:lnTo>
                      <a:lnTo>
                        <a:pt x="847" y="860"/>
                      </a:lnTo>
                      <a:lnTo>
                        <a:pt x="840" y="863"/>
                      </a:lnTo>
                      <a:lnTo>
                        <a:pt x="834" y="864"/>
                      </a:lnTo>
                      <a:lnTo>
                        <a:pt x="827" y="866"/>
                      </a:lnTo>
                      <a:lnTo>
                        <a:pt x="822" y="868"/>
                      </a:lnTo>
                      <a:lnTo>
                        <a:pt x="815" y="871"/>
                      </a:lnTo>
                      <a:lnTo>
                        <a:pt x="809" y="873"/>
                      </a:lnTo>
                      <a:lnTo>
                        <a:pt x="802" y="874"/>
                      </a:lnTo>
                      <a:lnTo>
                        <a:pt x="796" y="876"/>
                      </a:lnTo>
                      <a:lnTo>
                        <a:pt x="789" y="879"/>
                      </a:lnTo>
                      <a:lnTo>
                        <a:pt x="784" y="881"/>
                      </a:lnTo>
                      <a:lnTo>
                        <a:pt x="777" y="883"/>
                      </a:lnTo>
                      <a:lnTo>
                        <a:pt x="771" y="886"/>
                      </a:lnTo>
                      <a:lnTo>
                        <a:pt x="764" y="887"/>
                      </a:lnTo>
                      <a:lnTo>
                        <a:pt x="758" y="889"/>
                      </a:lnTo>
                      <a:lnTo>
                        <a:pt x="753" y="891"/>
                      </a:lnTo>
                      <a:lnTo>
                        <a:pt x="746" y="894"/>
                      </a:lnTo>
                      <a:lnTo>
                        <a:pt x="740" y="895"/>
                      </a:lnTo>
                      <a:lnTo>
                        <a:pt x="733" y="897"/>
                      </a:lnTo>
                      <a:lnTo>
                        <a:pt x="727" y="899"/>
                      </a:lnTo>
                      <a:lnTo>
                        <a:pt x="721" y="902"/>
                      </a:lnTo>
                      <a:lnTo>
                        <a:pt x="715" y="903"/>
                      </a:lnTo>
                      <a:lnTo>
                        <a:pt x="709" y="905"/>
                      </a:lnTo>
                      <a:lnTo>
                        <a:pt x="703" y="908"/>
                      </a:lnTo>
                      <a:lnTo>
                        <a:pt x="696" y="910"/>
                      </a:lnTo>
                      <a:lnTo>
                        <a:pt x="690" y="911"/>
                      </a:lnTo>
                      <a:lnTo>
                        <a:pt x="685" y="913"/>
                      </a:lnTo>
                      <a:lnTo>
                        <a:pt x="678" y="916"/>
                      </a:lnTo>
                      <a:lnTo>
                        <a:pt x="672" y="918"/>
                      </a:lnTo>
                      <a:lnTo>
                        <a:pt x="666" y="919"/>
                      </a:lnTo>
                      <a:lnTo>
                        <a:pt x="660" y="921"/>
                      </a:lnTo>
                      <a:lnTo>
                        <a:pt x="653" y="924"/>
                      </a:lnTo>
                      <a:lnTo>
                        <a:pt x="648" y="925"/>
                      </a:lnTo>
                      <a:lnTo>
                        <a:pt x="642" y="927"/>
                      </a:lnTo>
                      <a:lnTo>
                        <a:pt x="636" y="929"/>
                      </a:lnTo>
                      <a:lnTo>
                        <a:pt x="629" y="931"/>
                      </a:lnTo>
                      <a:lnTo>
                        <a:pt x="624" y="933"/>
                      </a:lnTo>
                      <a:lnTo>
                        <a:pt x="618" y="935"/>
                      </a:lnTo>
                      <a:lnTo>
                        <a:pt x="612" y="936"/>
                      </a:lnTo>
                      <a:lnTo>
                        <a:pt x="606" y="939"/>
                      </a:lnTo>
                      <a:lnTo>
                        <a:pt x="600" y="941"/>
                      </a:lnTo>
                      <a:lnTo>
                        <a:pt x="595" y="942"/>
                      </a:lnTo>
                      <a:lnTo>
                        <a:pt x="588" y="944"/>
                      </a:lnTo>
                      <a:lnTo>
                        <a:pt x="582" y="947"/>
                      </a:lnTo>
                      <a:lnTo>
                        <a:pt x="576" y="948"/>
                      </a:lnTo>
                      <a:lnTo>
                        <a:pt x="571" y="950"/>
                      </a:lnTo>
                      <a:lnTo>
                        <a:pt x="565" y="952"/>
                      </a:lnTo>
                      <a:lnTo>
                        <a:pt x="559" y="954"/>
                      </a:lnTo>
                      <a:lnTo>
                        <a:pt x="553" y="956"/>
                      </a:lnTo>
                      <a:lnTo>
                        <a:pt x="547" y="957"/>
                      </a:lnTo>
                      <a:lnTo>
                        <a:pt x="542" y="959"/>
                      </a:lnTo>
                      <a:lnTo>
                        <a:pt x="536" y="962"/>
                      </a:lnTo>
                      <a:lnTo>
                        <a:pt x="530" y="963"/>
                      </a:lnTo>
                      <a:lnTo>
                        <a:pt x="524" y="965"/>
                      </a:lnTo>
                      <a:lnTo>
                        <a:pt x="519" y="966"/>
                      </a:lnTo>
                      <a:lnTo>
                        <a:pt x="513" y="969"/>
                      </a:lnTo>
                      <a:lnTo>
                        <a:pt x="507" y="970"/>
                      </a:lnTo>
                      <a:lnTo>
                        <a:pt x="501" y="972"/>
                      </a:lnTo>
                      <a:lnTo>
                        <a:pt x="496" y="974"/>
                      </a:lnTo>
                      <a:lnTo>
                        <a:pt x="490" y="975"/>
                      </a:lnTo>
                      <a:lnTo>
                        <a:pt x="484" y="978"/>
                      </a:lnTo>
                      <a:lnTo>
                        <a:pt x="480" y="979"/>
                      </a:lnTo>
                      <a:lnTo>
                        <a:pt x="474" y="981"/>
                      </a:lnTo>
                      <a:lnTo>
                        <a:pt x="468" y="982"/>
                      </a:lnTo>
                      <a:lnTo>
                        <a:pt x="462" y="985"/>
                      </a:lnTo>
                      <a:lnTo>
                        <a:pt x="456" y="986"/>
                      </a:lnTo>
                      <a:lnTo>
                        <a:pt x="451" y="988"/>
                      </a:lnTo>
                      <a:lnTo>
                        <a:pt x="446" y="989"/>
                      </a:lnTo>
                      <a:lnTo>
                        <a:pt x="440" y="992"/>
                      </a:lnTo>
                      <a:lnTo>
                        <a:pt x="435" y="993"/>
                      </a:lnTo>
                      <a:lnTo>
                        <a:pt x="429" y="995"/>
                      </a:lnTo>
                      <a:lnTo>
                        <a:pt x="424" y="996"/>
                      </a:lnTo>
                      <a:lnTo>
                        <a:pt x="418" y="997"/>
                      </a:lnTo>
                      <a:lnTo>
                        <a:pt x="413" y="1000"/>
                      </a:lnTo>
                      <a:lnTo>
                        <a:pt x="408" y="1001"/>
                      </a:lnTo>
                      <a:lnTo>
                        <a:pt x="402" y="1003"/>
                      </a:lnTo>
                      <a:lnTo>
                        <a:pt x="397" y="1004"/>
                      </a:lnTo>
                      <a:lnTo>
                        <a:pt x="392" y="1007"/>
                      </a:lnTo>
                      <a:lnTo>
                        <a:pt x="386" y="1008"/>
                      </a:lnTo>
                      <a:lnTo>
                        <a:pt x="382" y="1009"/>
                      </a:lnTo>
                      <a:lnTo>
                        <a:pt x="376" y="1011"/>
                      </a:lnTo>
                      <a:lnTo>
                        <a:pt x="370" y="1012"/>
                      </a:lnTo>
                      <a:lnTo>
                        <a:pt x="365" y="1015"/>
                      </a:lnTo>
                      <a:lnTo>
                        <a:pt x="360" y="1016"/>
                      </a:lnTo>
                      <a:lnTo>
                        <a:pt x="355" y="1017"/>
                      </a:lnTo>
                      <a:lnTo>
                        <a:pt x="349" y="1019"/>
                      </a:lnTo>
                      <a:lnTo>
                        <a:pt x="345" y="1020"/>
                      </a:lnTo>
                      <a:lnTo>
                        <a:pt x="339" y="1021"/>
                      </a:lnTo>
                      <a:lnTo>
                        <a:pt x="334" y="1024"/>
                      </a:lnTo>
                      <a:lnTo>
                        <a:pt x="330" y="1025"/>
                      </a:lnTo>
                      <a:lnTo>
                        <a:pt x="324" y="1026"/>
                      </a:lnTo>
                      <a:lnTo>
                        <a:pt x="319" y="1028"/>
                      </a:lnTo>
                      <a:lnTo>
                        <a:pt x="314" y="1030"/>
                      </a:lnTo>
                      <a:lnTo>
                        <a:pt x="309" y="1031"/>
                      </a:lnTo>
                      <a:lnTo>
                        <a:pt x="304" y="1033"/>
                      </a:lnTo>
                      <a:lnTo>
                        <a:pt x="299" y="1034"/>
                      </a:lnTo>
                      <a:lnTo>
                        <a:pt x="294" y="1035"/>
                      </a:lnTo>
                      <a:lnTo>
                        <a:pt x="289" y="1036"/>
                      </a:lnTo>
                      <a:lnTo>
                        <a:pt x="285" y="1039"/>
                      </a:lnTo>
                      <a:lnTo>
                        <a:pt x="279" y="1040"/>
                      </a:lnTo>
                      <a:lnTo>
                        <a:pt x="274" y="1041"/>
                      </a:lnTo>
                      <a:lnTo>
                        <a:pt x="270" y="1042"/>
                      </a:lnTo>
                      <a:lnTo>
                        <a:pt x="265" y="1045"/>
                      </a:lnTo>
                      <a:lnTo>
                        <a:pt x="259" y="1046"/>
                      </a:lnTo>
                      <a:lnTo>
                        <a:pt x="255" y="1047"/>
                      </a:lnTo>
                      <a:lnTo>
                        <a:pt x="250" y="1048"/>
                      </a:lnTo>
                      <a:lnTo>
                        <a:pt x="246" y="1049"/>
                      </a:lnTo>
                      <a:lnTo>
                        <a:pt x="241" y="1051"/>
                      </a:lnTo>
                      <a:lnTo>
                        <a:pt x="236" y="1053"/>
                      </a:lnTo>
                      <a:lnTo>
                        <a:pt x="232" y="1054"/>
                      </a:lnTo>
                      <a:lnTo>
                        <a:pt x="227" y="1055"/>
                      </a:lnTo>
                      <a:lnTo>
                        <a:pt x="223" y="1056"/>
                      </a:lnTo>
                      <a:lnTo>
                        <a:pt x="218" y="1057"/>
                      </a:lnTo>
                      <a:lnTo>
                        <a:pt x="213" y="1059"/>
                      </a:lnTo>
                      <a:lnTo>
                        <a:pt x="209" y="1061"/>
                      </a:lnTo>
                      <a:lnTo>
                        <a:pt x="204" y="1062"/>
                      </a:lnTo>
                      <a:lnTo>
                        <a:pt x="200" y="1063"/>
                      </a:lnTo>
                      <a:lnTo>
                        <a:pt x="195" y="1064"/>
                      </a:lnTo>
                      <a:lnTo>
                        <a:pt x="190" y="1065"/>
                      </a:lnTo>
                      <a:lnTo>
                        <a:pt x="186" y="1066"/>
                      </a:lnTo>
                      <a:lnTo>
                        <a:pt x="182" y="1068"/>
                      </a:lnTo>
                      <a:lnTo>
                        <a:pt x="178" y="1069"/>
                      </a:lnTo>
                      <a:lnTo>
                        <a:pt x="173" y="1070"/>
                      </a:lnTo>
                      <a:lnTo>
                        <a:pt x="168" y="1071"/>
                      </a:lnTo>
                      <a:lnTo>
                        <a:pt x="164" y="1072"/>
                      </a:lnTo>
                      <a:lnTo>
                        <a:pt x="160" y="1073"/>
                      </a:lnTo>
                      <a:lnTo>
                        <a:pt x="156" y="1074"/>
                      </a:lnTo>
                      <a:lnTo>
                        <a:pt x="151" y="1076"/>
                      </a:lnTo>
                      <a:lnTo>
                        <a:pt x="148" y="1077"/>
                      </a:lnTo>
                      <a:lnTo>
                        <a:pt x="143" y="1078"/>
                      </a:lnTo>
                      <a:lnTo>
                        <a:pt x="138" y="1079"/>
                      </a:lnTo>
                      <a:lnTo>
                        <a:pt x="135" y="1080"/>
                      </a:lnTo>
                      <a:lnTo>
                        <a:pt x="130" y="1081"/>
                      </a:lnTo>
                      <a:lnTo>
                        <a:pt x="127" y="1083"/>
                      </a:lnTo>
                      <a:lnTo>
                        <a:pt x="122" y="1084"/>
                      </a:lnTo>
                      <a:lnTo>
                        <a:pt x="119" y="1085"/>
                      </a:lnTo>
                      <a:lnTo>
                        <a:pt x="114" y="1086"/>
                      </a:lnTo>
                      <a:lnTo>
                        <a:pt x="111" y="1087"/>
                      </a:lnTo>
                      <a:lnTo>
                        <a:pt x="106" y="1088"/>
                      </a:lnTo>
                      <a:lnTo>
                        <a:pt x="103" y="1089"/>
                      </a:lnTo>
                      <a:lnTo>
                        <a:pt x="98" y="1091"/>
                      </a:lnTo>
                      <a:lnTo>
                        <a:pt x="95" y="1092"/>
                      </a:lnTo>
                      <a:lnTo>
                        <a:pt x="91" y="1092"/>
                      </a:lnTo>
                      <a:lnTo>
                        <a:pt x="87" y="1093"/>
                      </a:lnTo>
                      <a:lnTo>
                        <a:pt x="83" y="1094"/>
                      </a:lnTo>
                      <a:lnTo>
                        <a:pt x="80" y="1095"/>
                      </a:lnTo>
                      <a:lnTo>
                        <a:pt x="76" y="1096"/>
                      </a:lnTo>
                      <a:lnTo>
                        <a:pt x="72" y="1097"/>
                      </a:lnTo>
                      <a:lnTo>
                        <a:pt x="68" y="1097"/>
                      </a:lnTo>
                      <a:lnTo>
                        <a:pt x="65" y="1099"/>
                      </a:lnTo>
                      <a:lnTo>
                        <a:pt x="61" y="1100"/>
                      </a:lnTo>
                      <a:lnTo>
                        <a:pt x="58" y="1101"/>
                      </a:lnTo>
                      <a:lnTo>
                        <a:pt x="54" y="1101"/>
                      </a:lnTo>
                      <a:lnTo>
                        <a:pt x="50" y="1102"/>
                      </a:lnTo>
                      <a:lnTo>
                        <a:pt x="46" y="1103"/>
                      </a:lnTo>
                      <a:lnTo>
                        <a:pt x="43" y="1104"/>
                      </a:lnTo>
                      <a:lnTo>
                        <a:pt x="39" y="1104"/>
                      </a:lnTo>
                      <a:lnTo>
                        <a:pt x="36" y="1106"/>
                      </a:lnTo>
                      <a:lnTo>
                        <a:pt x="32" y="1107"/>
                      </a:lnTo>
                      <a:lnTo>
                        <a:pt x="29" y="1107"/>
                      </a:lnTo>
                      <a:lnTo>
                        <a:pt x="27" y="1108"/>
                      </a:lnTo>
                      <a:lnTo>
                        <a:pt x="23" y="1109"/>
                      </a:lnTo>
                      <a:lnTo>
                        <a:pt x="20" y="1110"/>
                      </a:lnTo>
                      <a:lnTo>
                        <a:pt x="16" y="1110"/>
                      </a:lnTo>
                      <a:lnTo>
                        <a:pt x="13" y="1111"/>
                      </a:lnTo>
                      <a:lnTo>
                        <a:pt x="9" y="1112"/>
                      </a:lnTo>
                      <a:lnTo>
                        <a:pt x="7" y="1112"/>
                      </a:lnTo>
                      <a:lnTo>
                        <a:pt x="4" y="1114"/>
                      </a:lnTo>
                      <a:lnTo>
                        <a:pt x="0" y="1114"/>
                      </a:lnTo>
                      <a:lnTo>
                        <a:pt x="4" y="1112"/>
                      </a:lnTo>
                      <a:lnTo>
                        <a:pt x="7" y="1112"/>
                      </a:lnTo>
                      <a:lnTo>
                        <a:pt x="9" y="1111"/>
                      </a:lnTo>
                      <a:lnTo>
                        <a:pt x="13" y="1110"/>
                      </a:lnTo>
                      <a:lnTo>
                        <a:pt x="16" y="1110"/>
                      </a:lnTo>
                      <a:lnTo>
                        <a:pt x="20" y="1109"/>
                      </a:lnTo>
                      <a:lnTo>
                        <a:pt x="23" y="1108"/>
                      </a:lnTo>
                      <a:lnTo>
                        <a:pt x="26" y="1107"/>
                      </a:lnTo>
                      <a:lnTo>
                        <a:pt x="29" y="1107"/>
                      </a:lnTo>
                      <a:lnTo>
                        <a:pt x="32" y="1106"/>
                      </a:lnTo>
                      <a:lnTo>
                        <a:pt x="36" y="1104"/>
                      </a:lnTo>
                      <a:lnTo>
                        <a:pt x="39" y="1103"/>
                      </a:lnTo>
                      <a:lnTo>
                        <a:pt x="43" y="1103"/>
                      </a:lnTo>
                      <a:lnTo>
                        <a:pt x="46" y="1102"/>
                      </a:lnTo>
                      <a:lnTo>
                        <a:pt x="50" y="1101"/>
                      </a:lnTo>
                      <a:lnTo>
                        <a:pt x="53" y="1100"/>
                      </a:lnTo>
                      <a:lnTo>
                        <a:pt x="57" y="1099"/>
                      </a:lnTo>
                      <a:lnTo>
                        <a:pt x="60" y="1097"/>
                      </a:lnTo>
                      <a:lnTo>
                        <a:pt x="65" y="1097"/>
                      </a:lnTo>
                      <a:lnTo>
                        <a:pt x="68" y="1096"/>
                      </a:lnTo>
                      <a:lnTo>
                        <a:pt x="72" y="1095"/>
                      </a:lnTo>
                      <a:lnTo>
                        <a:pt x="75" y="1094"/>
                      </a:lnTo>
                      <a:lnTo>
                        <a:pt x="79" y="1093"/>
                      </a:lnTo>
                      <a:lnTo>
                        <a:pt x="83" y="1092"/>
                      </a:lnTo>
                      <a:lnTo>
                        <a:pt x="87" y="1091"/>
                      </a:lnTo>
                      <a:lnTo>
                        <a:pt x="90" y="1089"/>
                      </a:lnTo>
                      <a:lnTo>
                        <a:pt x="94" y="1088"/>
                      </a:lnTo>
                      <a:lnTo>
                        <a:pt x="98" y="1087"/>
                      </a:lnTo>
                      <a:lnTo>
                        <a:pt x="102" y="1086"/>
                      </a:lnTo>
                      <a:lnTo>
                        <a:pt x="106" y="1085"/>
                      </a:lnTo>
                      <a:lnTo>
                        <a:pt x="110" y="1084"/>
                      </a:lnTo>
                      <a:lnTo>
                        <a:pt x="113" y="1083"/>
                      </a:lnTo>
                      <a:lnTo>
                        <a:pt x="118" y="1081"/>
                      </a:lnTo>
                      <a:lnTo>
                        <a:pt x="121" y="1080"/>
                      </a:lnTo>
                      <a:lnTo>
                        <a:pt x="126" y="1079"/>
                      </a:lnTo>
                      <a:lnTo>
                        <a:pt x="129" y="1078"/>
                      </a:lnTo>
                      <a:lnTo>
                        <a:pt x="134" y="1077"/>
                      </a:lnTo>
                      <a:lnTo>
                        <a:pt x="137" y="1076"/>
                      </a:lnTo>
                      <a:lnTo>
                        <a:pt x="142" y="1074"/>
                      </a:lnTo>
                      <a:lnTo>
                        <a:pt x="147" y="1073"/>
                      </a:lnTo>
                      <a:lnTo>
                        <a:pt x="150" y="1072"/>
                      </a:lnTo>
                      <a:lnTo>
                        <a:pt x="155" y="1071"/>
                      </a:lnTo>
                      <a:lnTo>
                        <a:pt x="159" y="1069"/>
                      </a:lnTo>
                      <a:lnTo>
                        <a:pt x="163" y="1068"/>
                      </a:lnTo>
                      <a:lnTo>
                        <a:pt x="167" y="1066"/>
                      </a:lnTo>
                      <a:lnTo>
                        <a:pt x="172" y="1065"/>
                      </a:lnTo>
                      <a:lnTo>
                        <a:pt x="175" y="1064"/>
                      </a:lnTo>
                      <a:lnTo>
                        <a:pt x="180" y="1063"/>
                      </a:lnTo>
                      <a:lnTo>
                        <a:pt x="185" y="1062"/>
                      </a:lnTo>
                      <a:lnTo>
                        <a:pt x="189" y="1059"/>
                      </a:lnTo>
                      <a:lnTo>
                        <a:pt x="194" y="1058"/>
                      </a:lnTo>
                      <a:lnTo>
                        <a:pt x="198" y="1057"/>
                      </a:lnTo>
                      <a:lnTo>
                        <a:pt x="202" y="1056"/>
                      </a:lnTo>
                      <a:lnTo>
                        <a:pt x="206" y="1055"/>
                      </a:lnTo>
                      <a:lnTo>
                        <a:pt x="211" y="1053"/>
                      </a:lnTo>
                      <a:lnTo>
                        <a:pt x="216" y="1051"/>
                      </a:lnTo>
                      <a:lnTo>
                        <a:pt x="220" y="1050"/>
                      </a:lnTo>
                      <a:lnTo>
                        <a:pt x="225" y="1049"/>
                      </a:lnTo>
                      <a:lnTo>
                        <a:pt x="229" y="1047"/>
                      </a:lnTo>
                      <a:lnTo>
                        <a:pt x="234" y="1046"/>
                      </a:lnTo>
                      <a:lnTo>
                        <a:pt x="239" y="1045"/>
                      </a:lnTo>
                      <a:lnTo>
                        <a:pt x="243" y="1042"/>
                      </a:lnTo>
                      <a:lnTo>
                        <a:pt x="248" y="1041"/>
                      </a:lnTo>
                      <a:lnTo>
                        <a:pt x="253" y="1040"/>
                      </a:lnTo>
                      <a:lnTo>
                        <a:pt x="258" y="1038"/>
                      </a:lnTo>
                      <a:lnTo>
                        <a:pt x="263" y="1036"/>
                      </a:lnTo>
                      <a:lnTo>
                        <a:pt x="268" y="1035"/>
                      </a:lnTo>
                      <a:lnTo>
                        <a:pt x="272" y="1033"/>
                      </a:lnTo>
                      <a:lnTo>
                        <a:pt x="277" y="1032"/>
                      </a:lnTo>
                      <a:lnTo>
                        <a:pt x="281" y="1031"/>
                      </a:lnTo>
                      <a:lnTo>
                        <a:pt x="287" y="1028"/>
                      </a:lnTo>
                      <a:lnTo>
                        <a:pt x="292" y="1027"/>
                      </a:lnTo>
                      <a:lnTo>
                        <a:pt x="296" y="1026"/>
                      </a:lnTo>
                      <a:lnTo>
                        <a:pt x="301" y="1024"/>
                      </a:lnTo>
                      <a:lnTo>
                        <a:pt x="307" y="1023"/>
                      </a:lnTo>
                      <a:lnTo>
                        <a:pt x="311" y="1020"/>
                      </a:lnTo>
                      <a:lnTo>
                        <a:pt x="316" y="1019"/>
                      </a:lnTo>
                      <a:lnTo>
                        <a:pt x="322" y="1017"/>
                      </a:lnTo>
                      <a:lnTo>
                        <a:pt x="326" y="1016"/>
                      </a:lnTo>
                      <a:lnTo>
                        <a:pt x="331" y="1015"/>
                      </a:lnTo>
                      <a:lnTo>
                        <a:pt x="337" y="1012"/>
                      </a:lnTo>
                      <a:lnTo>
                        <a:pt x="341" y="1011"/>
                      </a:lnTo>
                      <a:lnTo>
                        <a:pt x="347" y="1009"/>
                      </a:lnTo>
                      <a:lnTo>
                        <a:pt x="352" y="1008"/>
                      </a:lnTo>
                      <a:lnTo>
                        <a:pt x="356" y="1005"/>
                      </a:lnTo>
                      <a:lnTo>
                        <a:pt x="362" y="1004"/>
                      </a:lnTo>
                      <a:lnTo>
                        <a:pt x="367" y="1002"/>
                      </a:lnTo>
                      <a:lnTo>
                        <a:pt x="372" y="1001"/>
                      </a:lnTo>
                      <a:lnTo>
                        <a:pt x="378" y="998"/>
                      </a:lnTo>
                      <a:lnTo>
                        <a:pt x="383" y="997"/>
                      </a:lnTo>
                      <a:lnTo>
                        <a:pt x="388" y="995"/>
                      </a:lnTo>
                      <a:lnTo>
                        <a:pt x="393" y="993"/>
                      </a:lnTo>
                      <a:lnTo>
                        <a:pt x="399" y="992"/>
                      </a:lnTo>
                      <a:lnTo>
                        <a:pt x="403" y="989"/>
                      </a:lnTo>
                      <a:lnTo>
                        <a:pt x="409" y="988"/>
                      </a:lnTo>
                      <a:lnTo>
                        <a:pt x="415" y="986"/>
                      </a:lnTo>
                      <a:lnTo>
                        <a:pt x="420" y="985"/>
                      </a:lnTo>
                      <a:lnTo>
                        <a:pt x="425" y="982"/>
                      </a:lnTo>
                      <a:lnTo>
                        <a:pt x="431" y="980"/>
                      </a:lnTo>
                      <a:lnTo>
                        <a:pt x="436" y="979"/>
                      </a:lnTo>
                      <a:lnTo>
                        <a:pt x="441" y="977"/>
                      </a:lnTo>
                      <a:lnTo>
                        <a:pt x="447" y="975"/>
                      </a:lnTo>
                      <a:lnTo>
                        <a:pt x="453" y="973"/>
                      </a:lnTo>
                      <a:lnTo>
                        <a:pt x="458" y="971"/>
                      </a:lnTo>
                      <a:lnTo>
                        <a:pt x="463" y="970"/>
                      </a:lnTo>
                      <a:lnTo>
                        <a:pt x="469" y="967"/>
                      </a:lnTo>
                      <a:lnTo>
                        <a:pt x="475" y="965"/>
                      </a:lnTo>
                      <a:lnTo>
                        <a:pt x="481" y="964"/>
                      </a:lnTo>
                      <a:lnTo>
                        <a:pt x="485" y="962"/>
                      </a:lnTo>
                      <a:lnTo>
                        <a:pt x="491" y="959"/>
                      </a:lnTo>
                      <a:lnTo>
                        <a:pt x="497" y="958"/>
                      </a:lnTo>
                      <a:lnTo>
                        <a:pt x="503" y="956"/>
                      </a:lnTo>
                      <a:lnTo>
                        <a:pt x="508" y="954"/>
                      </a:lnTo>
                      <a:lnTo>
                        <a:pt x="514" y="952"/>
                      </a:lnTo>
                      <a:lnTo>
                        <a:pt x="520" y="950"/>
                      </a:lnTo>
                      <a:lnTo>
                        <a:pt x="526" y="948"/>
                      </a:lnTo>
                      <a:lnTo>
                        <a:pt x="531" y="946"/>
                      </a:lnTo>
                      <a:lnTo>
                        <a:pt x="536" y="944"/>
                      </a:lnTo>
                      <a:lnTo>
                        <a:pt x="542" y="942"/>
                      </a:lnTo>
                      <a:lnTo>
                        <a:pt x="547" y="940"/>
                      </a:lnTo>
                      <a:lnTo>
                        <a:pt x="553" y="937"/>
                      </a:lnTo>
                      <a:lnTo>
                        <a:pt x="559" y="936"/>
                      </a:lnTo>
                      <a:lnTo>
                        <a:pt x="565" y="934"/>
                      </a:lnTo>
                      <a:lnTo>
                        <a:pt x="571" y="932"/>
                      </a:lnTo>
                      <a:lnTo>
                        <a:pt x="576" y="929"/>
                      </a:lnTo>
                      <a:lnTo>
                        <a:pt x="583" y="928"/>
                      </a:lnTo>
                      <a:lnTo>
                        <a:pt x="589" y="926"/>
                      </a:lnTo>
                      <a:lnTo>
                        <a:pt x="595" y="924"/>
                      </a:lnTo>
                      <a:lnTo>
                        <a:pt x="600" y="921"/>
                      </a:lnTo>
                      <a:lnTo>
                        <a:pt x="606" y="919"/>
                      </a:lnTo>
                      <a:lnTo>
                        <a:pt x="612" y="918"/>
                      </a:lnTo>
                      <a:lnTo>
                        <a:pt x="618" y="916"/>
                      </a:lnTo>
                      <a:lnTo>
                        <a:pt x="624" y="913"/>
                      </a:lnTo>
                      <a:lnTo>
                        <a:pt x="629" y="911"/>
                      </a:lnTo>
                      <a:lnTo>
                        <a:pt x="636" y="909"/>
                      </a:lnTo>
                      <a:lnTo>
                        <a:pt x="642" y="908"/>
                      </a:lnTo>
                      <a:lnTo>
                        <a:pt x="648" y="905"/>
                      </a:lnTo>
                      <a:lnTo>
                        <a:pt x="653" y="903"/>
                      </a:lnTo>
                      <a:lnTo>
                        <a:pt x="659" y="901"/>
                      </a:lnTo>
                      <a:lnTo>
                        <a:pt x="666" y="898"/>
                      </a:lnTo>
                      <a:lnTo>
                        <a:pt x="672" y="896"/>
                      </a:lnTo>
                      <a:lnTo>
                        <a:pt x="678" y="894"/>
                      </a:lnTo>
                      <a:lnTo>
                        <a:pt x="683" y="891"/>
                      </a:lnTo>
                      <a:lnTo>
                        <a:pt x="689" y="890"/>
                      </a:lnTo>
                      <a:lnTo>
                        <a:pt x="696" y="888"/>
                      </a:lnTo>
                      <a:lnTo>
                        <a:pt x="702" y="886"/>
                      </a:lnTo>
                      <a:lnTo>
                        <a:pt x="708" y="883"/>
                      </a:lnTo>
                      <a:lnTo>
                        <a:pt x="715" y="881"/>
                      </a:lnTo>
                      <a:lnTo>
                        <a:pt x="720" y="879"/>
                      </a:lnTo>
                      <a:lnTo>
                        <a:pt x="726" y="876"/>
                      </a:lnTo>
                      <a:lnTo>
                        <a:pt x="733" y="874"/>
                      </a:lnTo>
                      <a:lnTo>
                        <a:pt x="739" y="872"/>
                      </a:lnTo>
                      <a:lnTo>
                        <a:pt x="745" y="870"/>
                      </a:lnTo>
                      <a:lnTo>
                        <a:pt x="751" y="868"/>
                      </a:lnTo>
                      <a:lnTo>
                        <a:pt x="757" y="866"/>
                      </a:lnTo>
                      <a:lnTo>
                        <a:pt x="763" y="864"/>
                      </a:lnTo>
                      <a:lnTo>
                        <a:pt x="770" y="861"/>
                      </a:lnTo>
                      <a:lnTo>
                        <a:pt x="776" y="859"/>
                      </a:lnTo>
                      <a:lnTo>
                        <a:pt x="783" y="857"/>
                      </a:lnTo>
                      <a:lnTo>
                        <a:pt x="788" y="855"/>
                      </a:lnTo>
                      <a:lnTo>
                        <a:pt x="794" y="852"/>
                      </a:lnTo>
                      <a:lnTo>
                        <a:pt x="801" y="850"/>
                      </a:lnTo>
                      <a:lnTo>
                        <a:pt x="807" y="848"/>
                      </a:lnTo>
                      <a:lnTo>
                        <a:pt x="814" y="845"/>
                      </a:lnTo>
                      <a:lnTo>
                        <a:pt x="819" y="843"/>
                      </a:lnTo>
                      <a:lnTo>
                        <a:pt x="826" y="841"/>
                      </a:lnTo>
                      <a:lnTo>
                        <a:pt x="832" y="838"/>
                      </a:lnTo>
                      <a:lnTo>
                        <a:pt x="838" y="836"/>
                      </a:lnTo>
                      <a:lnTo>
                        <a:pt x="851" y="832"/>
                      </a:lnTo>
                      <a:lnTo>
                        <a:pt x="863" y="827"/>
                      </a:lnTo>
                      <a:lnTo>
                        <a:pt x="876" y="822"/>
                      </a:lnTo>
                      <a:lnTo>
                        <a:pt x="889" y="818"/>
                      </a:lnTo>
                      <a:lnTo>
                        <a:pt x="902" y="813"/>
                      </a:lnTo>
                      <a:lnTo>
                        <a:pt x="915" y="809"/>
                      </a:lnTo>
                      <a:lnTo>
                        <a:pt x="928" y="804"/>
                      </a:lnTo>
                      <a:lnTo>
                        <a:pt x="940" y="799"/>
                      </a:lnTo>
                      <a:lnTo>
                        <a:pt x="953" y="794"/>
                      </a:lnTo>
                      <a:lnTo>
                        <a:pt x="966" y="789"/>
                      </a:lnTo>
                      <a:lnTo>
                        <a:pt x="980" y="784"/>
                      </a:lnTo>
                      <a:lnTo>
                        <a:pt x="992" y="780"/>
                      </a:lnTo>
                      <a:lnTo>
                        <a:pt x="1005" y="775"/>
                      </a:lnTo>
                      <a:lnTo>
                        <a:pt x="1018" y="771"/>
                      </a:lnTo>
                      <a:lnTo>
                        <a:pt x="1031" y="766"/>
                      </a:lnTo>
                      <a:lnTo>
                        <a:pt x="1044" y="760"/>
                      </a:lnTo>
                      <a:lnTo>
                        <a:pt x="1057" y="756"/>
                      </a:lnTo>
                      <a:lnTo>
                        <a:pt x="1071" y="751"/>
                      </a:lnTo>
                      <a:lnTo>
                        <a:pt x="1083" y="746"/>
                      </a:lnTo>
                      <a:lnTo>
                        <a:pt x="1096" y="741"/>
                      </a:lnTo>
                      <a:lnTo>
                        <a:pt x="1110" y="736"/>
                      </a:lnTo>
                      <a:lnTo>
                        <a:pt x="1122" y="731"/>
                      </a:lnTo>
                      <a:lnTo>
                        <a:pt x="1136" y="727"/>
                      </a:lnTo>
                      <a:lnTo>
                        <a:pt x="1149" y="721"/>
                      </a:lnTo>
                      <a:lnTo>
                        <a:pt x="1162" y="716"/>
                      </a:lnTo>
                      <a:lnTo>
                        <a:pt x="1175" y="712"/>
                      </a:lnTo>
                      <a:lnTo>
                        <a:pt x="1188" y="707"/>
                      </a:lnTo>
                      <a:lnTo>
                        <a:pt x="1202" y="701"/>
                      </a:lnTo>
                      <a:lnTo>
                        <a:pt x="1228" y="692"/>
                      </a:lnTo>
                      <a:lnTo>
                        <a:pt x="1255" y="682"/>
                      </a:lnTo>
                      <a:lnTo>
                        <a:pt x="1281" y="672"/>
                      </a:lnTo>
                      <a:lnTo>
                        <a:pt x="1308" y="662"/>
                      </a:lnTo>
                      <a:lnTo>
                        <a:pt x="1334" y="652"/>
                      </a:lnTo>
                      <a:lnTo>
                        <a:pt x="1361" y="642"/>
                      </a:lnTo>
                      <a:lnTo>
                        <a:pt x="1386" y="632"/>
                      </a:lnTo>
                      <a:lnTo>
                        <a:pt x="1413" y="622"/>
                      </a:lnTo>
                      <a:lnTo>
                        <a:pt x="1427" y="617"/>
                      </a:lnTo>
                      <a:lnTo>
                        <a:pt x="1439" y="612"/>
                      </a:lnTo>
                      <a:lnTo>
                        <a:pt x="1453" y="607"/>
                      </a:lnTo>
                      <a:lnTo>
                        <a:pt x="1466" y="602"/>
                      </a:lnTo>
                      <a:lnTo>
                        <a:pt x="1478" y="597"/>
                      </a:lnTo>
                      <a:lnTo>
                        <a:pt x="1492" y="592"/>
                      </a:lnTo>
                      <a:lnTo>
                        <a:pt x="1505" y="587"/>
                      </a:lnTo>
                      <a:lnTo>
                        <a:pt x="1519" y="582"/>
                      </a:lnTo>
                      <a:lnTo>
                        <a:pt x="1531" y="577"/>
                      </a:lnTo>
                      <a:lnTo>
                        <a:pt x="1544" y="573"/>
                      </a:lnTo>
                      <a:lnTo>
                        <a:pt x="1558" y="567"/>
                      </a:lnTo>
                      <a:lnTo>
                        <a:pt x="1571" y="562"/>
                      </a:lnTo>
                      <a:lnTo>
                        <a:pt x="1583" y="558"/>
                      </a:lnTo>
                      <a:lnTo>
                        <a:pt x="1596" y="552"/>
                      </a:lnTo>
                      <a:lnTo>
                        <a:pt x="1610" y="547"/>
                      </a:lnTo>
                      <a:lnTo>
                        <a:pt x="1622" y="543"/>
                      </a:lnTo>
                      <a:lnTo>
                        <a:pt x="1635" y="537"/>
                      </a:lnTo>
                      <a:lnTo>
                        <a:pt x="1648" y="532"/>
                      </a:lnTo>
                      <a:lnTo>
                        <a:pt x="1662" y="528"/>
                      </a:lnTo>
                      <a:lnTo>
                        <a:pt x="1674" y="522"/>
                      </a:lnTo>
                      <a:lnTo>
                        <a:pt x="1687" y="517"/>
                      </a:lnTo>
                      <a:lnTo>
                        <a:pt x="1700" y="513"/>
                      </a:lnTo>
                      <a:lnTo>
                        <a:pt x="1712" y="508"/>
                      </a:lnTo>
                      <a:lnTo>
                        <a:pt x="1725" y="502"/>
                      </a:lnTo>
                      <a:lnTo>
                        <a:pt x="1738" y="498"/>
                      </a:lnTo>
                      <a:lnTo>
                        <a:pt x="1750" y="493"/>
                      </a:lnTo>
                      <a:lnTo>
                        <a:pt x="1763" y="488"/>
                      </a:lnTo>
                      <a:lnTo>
                        <a:pt x="1776" y="483"/>
                      </a:lnTo>
                      <a:lnTo>
                        <a:pt x="1781" y="480"/>
                      </a:lnTo>
                      <a:lnTo>
                        <a:pt x="1788" y="478"/>
                      </a:lnTo>
                      <a:lnTo>
                        <a:pt x="1794" y="476"/>
                      </a:lnTo>
                      <a:lnTo>
                        <a:pt x="1801" y="474"/>
                      </a:lnTo>
                      <a:lnTo>
                        <a:pt x="1807" y="471"/>
                      </a:lnTo>
                      <a:lnTo>
                        <a:pt x="1813" y="469"/>
                      </a:lnTo>
                      <a:lnTo>
                        <a:pt x="1819" y="467"/>
                      </a:lnTo>
                      <a:lnTo>
                        <a:pt x="1825" y="464"/>
                      </a:lnTo>
                      <a:lnTo>
                        <a:pt x="1831" y="462"/>
                      </a:lnTo>
                      <a:lnTo>
                        <a:pt x="1838" y="460"/>
                      </a:lnTo>
                      <a:lnTo>
                        <a:pt x="1844" y="456"/>
                      </a:lnTo>
                      <a:lnTo>
                        <a:pt x="1851" y="454"/>
                      </a:lnTo>
                      <a:lnTo>
                        <a:pt x="1856" y="452"/>
                      </a:lnTo>
                      <a:lnTo>
                        <a:pt x="1862" y="449"/>
                      </a:lnTo>
                      <a:lnTo>
                        <a:pt x="1869" y="447"/>
                      </a:lnTo>
                      <a:lnTo>
                        <a:pt x="1875" y="445"/>
                      </a:lnTo>
                      <a:lnTo>
                        <a:pt x="1881" y="442"/>
                      </a:lnTo>
                      <a:lnTo>
                        <a:pt x="1886" y="440"/>
                      </a:lnTo>
                      <a:lnTo>
                        <a:pt x="1893" y="438"/>
                      </a:lnTo>
                      <a:lnTo>
                        <a:pt x="1899" y="436"/>
                      </a:lnTo>
                      <a:lnTo>
                        <a:pt x="1905" y="433"/>
                      </a:lnTo>
                      <a:lnTo>
                        <a:pt x="1911" y="431"/>
                      </a:lnTo>
                      <a:lnTo>
                        <a:pt x="1917" y="429"/>
                      </a:lnTo>
                      <a:lnTo>
                        <a:pt x="1923" y="426"/>
                      </a:lnTo>
                      <a:lnTo>
                        <a:pt x="1929" y="424"/>
                      </a:lnTo>
                      <a:lnTo>
                        <a:pt x="1935" y="422"/>
                      </a:lnTo>
                      <a:lnTo>
                        <a:pt x="1942" y="419"/>
                      </a:lnTo>
                      <a:lnTo>
                        <a:pt x="1947" y="417"/>
                      </a:lnTo>
                      <a:lnTo>
                        <a:pt x="1953" y="415"/>
                      </a:lnTo>
                      <a:lnTo>
                        <a:pt x="1959" y="412"/>
                      </a:lnTo>
                      <a:lnTo>
                        <a:pt x="1965" y="410"/>
                      </a:lnTo>
                      <a:lnTo>
                        <a:pt x="1970" y="408"/>
                      </a:lnTo>
                      <a:lnTo>
                        <a:pt x="1977" y="406"/>
                      </a:lnTo>
                      <a:lnTo>
                        <a:pt x="1983" y="403"/>
                      </a:lnTo>
                      <a:lnTo>
                        <a:pt x="1989" y="401"/>
                      </a:lnTo>
                      <a:lnTo>
                        <a:pt x="1995" y="399"/>
                      </a:lnTo>
                      <a:lnTo>
                        <a:pt x="2000" y="396"/>
                      </a:lnTo>
                      <a:lnTo>
                        <a:pt x="2006" y="394"/>
                      </a:lnTo>
                      <a:lnTo>
                        <a:pt x="2012" y="392"/>
                      </a:lnTo>
                      <a:lnTo>
                        <a:pt x="2018" y="389"/>
                      </a:lnTo>
                      <a:lnTo>
                        <a:pt x="2023" y="387"/>
                      </a:lnTo>
                      <a:lnTo>
                        <a:pt x="2029" y="385"/>
                      </a:lnTo>
                      <a:lnTo>
                        <a:pt x="2035" y="383"/>
                      </a:lnTo>
                      <a:lnTo>
                        <a:pt x="2041" y="380"/>
                      </a:lnTo>
                      <a:lnTo>
                        <a:pt x="2046" y="378"/>
                      </a:lnTo>
                      <a:lnTo>
                        <a:pt x="2052" y="376"/>
                      </a:lnTo>
                      <a:lnTo>
                        <a:pt x="2058" y="373"/>
                      </a:lnTo>
                      <a:lnTo>
                        <a:pt x="2064" y="371"/>
                      </a:lnTo>
                      <a:lnTo>
                        <a:pt x="2070" y="369"/>
                      </a:lnTo>
                      <a:lnTo>
                        <a:pt x="2075" y="366"/>
                      </a:lnTo>
                      <a:lnTo>
                        <a:pt x="2081" y="364"/>
                      </a:lnTo>
                      <a:lnTo>
                        <a:pt x="2087" y="363"/>
                      </a:lnTo>
                      <a:lnTo>
                        <a:pt x="2093" y="361"/>
                      </a:lnTo>
                      <a:lnTo>
                        <a:pt x="2097" y="358"/>
                      </a:lnTo>
                      <a:lnTo>
                        <a:pt x="2103" y="356"/>
                      </a:lnTo>
                      <a:lnTo>
                        <a:pt x="2109" y="354"/>
                      </a:lnTo>
                      <a:lnTo>
                        <a:pt x="2114" y="351"/>
                      </a:lnTo>
                      <a:lnTo>
                        <a:pt x="2120" y="349"/>
                      </a:lnTo>
                      <a:lnTo>
                        <a:pt x="2126" y="347"/>
                      </a:lnTo>
                      <a:lnTo>
                        <a:pt x="2131" y="345"/>
                      </a:lnTo>
                      <a:lnTo>
                        <a:pt x="2136" y="343"/>
                      </a:lnTo>
                      <a:lnTo>
                        <a:pt x="2142" y="341"/>
                      </a:lnTo>
                      <a:lnTo>
                        <a:pt x="2148" y="339"/>
                      </a:lnTo>
                      <a:lnTo>
                        <a:pt x="2152" y="337"/>
                      </a:lnTo>
                      <a:lnTo>
                        <a:pt x="2158" y="334"/>
                      </a:lnTo>
                      <a:lnTo>
                        <a:pt x="2164" y="332"/>
                      </a:lnTo>
                      <a:lnTo>
                        <a:pt x="2169" y="330"/>
                      </a:lnTo>
                      <a:lnTo>
                        <a:pt x="2174" y="328"/>
                      </a:lnTo>
                      <a:lnTo>
                        <a:pt x="2180" y="326"/>
                      </a:lnTo>
                      <a:lnTo>
                        <a:pt x="2185" y="324"/>
                      </a:lnTo>
                      <a:lnTo>
                        <a:pt x="2191" y="322"/>
                      </a:lnTo>
                      <a:lnTo>
                        <a:pt x="2196" y="319"/>
                      </a:lnTo>
                      <a:lnTo>
                        <a:pt x="2201" y="318"/>
                      </a:lnTo>
                      <a:lnTo>
                        <a:pt x="2207" y="316"/>
                      </a:lnTo>
                      <a:lnTo>
                        <a:pt x="2211" y="313"/>
                      </a:lnTo>
                      <a:lnTo>
                        <a:pt x="2217" y="311"/>
                      </a:lnTo>
                      <a:lnTo>
                        <a:pt x="2222" y="309"/>
                      </a:lnTo>
                      <a:lnTo>
                        <a:pt x="2227" y="308"/>
                      </a:lnTo>
                      <a:lnTo>
                        <a:pt x="2232" y="305"/>
                      </a:lnTo>
                      <a:lnTo>
                        <a:pt x="2238" y="303"/>
                      </a:lnTo>
                      <a:lnTo>
                        <a:pt x="2242" y="301"/>
                      </a:lnTo>
                      <a:lnTo>
                        <a:pt x="2248" y="300"/>
                      </a:lnTo>
                      <a:lnTo>
                        <a:pt x="2253" y="297"/>
                      </a:lnTo>
                      <a:lnTo>
                        <a:pt x="2258" y="295"/>
                      </a:lnTo>
                      <a:lnTo>
                        <a:pt x="2263" y="293"/>
                      </a:lnTo>
                      <a:lnTo>
                        <a:pt x="2268" y="292"/>
                      </a:lnTo>
                      <a:lnTo>
                        <a:pt x="2273" y="289"/>
                      </a:lnTo>
                      <a:lnTo>
                        <a:pt x="2278" y="287"/>
                      </a:lnTo>
                      <a:lnTo>
                        <a:pt x="2283" y="286"/>
                      </a:lnTo>
                      <a:lnTo>
                        <a:pt x="2288" y="284"/>
                      </a:lnTo>
                      <a:lnTo>
                        <a:pt x="2293" y="281"/>
                      </a:lnTo>
                      <a:lnTo>
                        <a:pt x="2298" y="280"/>
                      </a:lnTo>
                      <a:lnTo>
                        <a:pt x="2302" y="278"/>
                      </a:lnTo>
                      <a:lnTo>
                        <a:pt x="2308" y="275"/>
                      </a:lnTo>
                      <a:lnTo>
                        <a:pt x="2313" y="274"/>
                      </a:lnTo>
                      <a:lnTo>
                        <a:pt x="2317" y="272"/>
                      </a:lnTo>
                      <a:lnTo>
                        <a:pt x="2322" y="270"/>
                      </a:lnTo>
                      <a:lnTo>
                        <a:pt x="2326" y="269"/>
                      </a:lnTo>
                      <a:lnTo>
                        <a:pt x="2331" y="266"/>
                      </a:lnTo>
                      <a:lnTo>
                        <a:pt x="2337" y="264"/>
                      </a:lnTo>
                      <a:lnTo>
                        <a:pt x="2341" y="263"/>
                      </a:lnTo>
                      <a:lnTo>
                        <a:pt x="2346" y="261"/>
                      </a:lnTo>
                      <a:lnTo>
                        <a:pt x="2351" y="258"/>
                      </a:lnTo>
                      <a:lnTo>
                        <a:pt x="2355" y="257"/>
                      </a:lnTo>
                      <a:lnTo>
                        <a:pt x="2360" y="255"/>
                      </a:lnTo>
                      <a:lnTo>
                        <a:pt x="2364" y="254"/>
                      </a:lnTo>
                      <a:lnTo>
                        <a:pt x="2369" y="251"/>
                      </a:lnTo>
                      <a:lnTo>
                        <a:pt x="2374" y="250"/>
                      </a:lnTo>
                      <a:lnTo>
                        <a:pt x="2378" y="248"/>
                      </a:lnTo>
                      <a:lnTo>
                        <a:pt x="2383" y="246"/>
                      </a:lnTo>
                      <a:lnTo>
                        <a:pt x="2388" y="244"/>
                      </a:lnTo>
                      <a:lnTo>
                        <a:pt x="2392" y="242"/>
                      </a:lnTo>
                      <a:lnTo>
                        <a:pt x="2396" y="241"/>
                      </a:lnTo>
                      <a:lnTo>
                        <a:pt x="2400" y="239"/>
                      </a:lnTo>
                      <a:lnTo>
                        <a:pt x="2405" y="238"/>
                      </a:lnTo>
                      <a:lnTo>
                        <a:pt x="2409" y="235"/>
                      </a:lnTo>
                      <a:lnTo>
                        <a:pt x="2414" y="234"/>
                      </a:lnTo>
                      <a:lnTo>
                        <a:pt x="2417" y="232"/>
                      </a:lnTo>
                      <a:lnTo>
                        <a:pt x="2422" y="231"/>
                      </a:lnTo>
                      <a:lnTo>
                        <a:pt x="2427" y="228"/>
                      </a:lnTo>
                      <a:lnTo>
                        <a:pt x="2431" y="227"/>
                      </a:lnTo>
                      <a:lnTo>
                        <a:pt x="2435" y="225"/>
                      </a:lnTo>
                      <a:lnTo>
                        <a:pt x="2439" y="224"/>
                      </a:lnTo>
                      <a:lnTo>
                        <a:pt x="2444" y="223"/>
                      </a:lnTo>
                      <a:lnTo>
                        <a:pt x="2447" y="220"/>
                      </a:lnTo>
                      <a:lnTo>
                        <a:pt x="2452" y="219"/>
                      </a:lnTo>
                      <a:lnTo>
                        <a:pt x="2456" y="217"/>
                      </a:lnTo>
                      <a:lnTo>
                        <a:pt x="2460" y="216"/>
                      </a:lnTo>
                      <a:lnTo>
                        <a:pt x="2464" y="213"/>
                      </a:lnTo>
                      <a:lnTo>
                        <a:pt x="2468" y="212"/>
                      </a:lnTo>
                      <a:lnTo>
                        <a:pt x="2472" y="211"/>
                      </a:lnTo>
                      <a:lnTo>
                        <a:pt x="2476" y="209"/>
                      </a:lnTo>
                      <a:lnTo>
                        <a:pt x="2480" y="208"/>
                      </a:lnTo>
                      <a:lnTo>
                        <a:pt x="2484" y="206"/>
                      </a:lnTo>
                      <a:lnTo>
                        <a:pt x="2488" y="204"/>
                      </a:lnTo>
                      <a:lnTo>
                        <a:pt x="2492" y="203"/>
                      </a:lnTo>
                      <a:lnTo>
                        <a:pt x="2496" y="202"/>
                      </a:lnTo>
                      <a:lnTo>
                        <a:pt x="2499" y="200"/>
                      </a:lnTo>
                      <a:lnTo>
                        <a:pt x="2503" y="198"/>
                      </a:lnTo>
                      <a:lnTo>
                        <a:pt x="2507" y="197"/>
                      </a:lnTo>
                      <a:lnTo>
                        <a:pt x="2511" y="195"/>
                      </a:lnTo>
                      <a:lnTo>
                        <a:pt x="2514" y="194"/>
                      </a:lnTo>
                      <a:lnTo>
                        <a:pt x="2518" y="193"/>
                      </a:lnTo>
                      <a:lnTo>
                        <a:pt x="2522" y="190"/>
                      </a:lnTo>
                      <a:lnTo>
                        <a:pt x="2526" y="189"/>
                      </a:lnTo>
                      <a:lnTo>
                        <a:pt x="2529" y="188"/>
                      </a:lnTo>
                      <a:lnTo>
                        <a:pt x="2533" y="187"/>
                      </a:lnTo>
                      <a:lnTo>
                        <a:pt x="2536" y="185"/>
                      </a:lnTo>
                      <a:lnTo>
                        <a:pt x="2540" y="183"/>
                      </a:lnTo>
                      <a:lnTo>
                        <a:pt x="2543" y="182"/>
                      </a:lnTo>
                      <a:lnTo>
                        <a:pt x="2547" y="181"/>
                      </a:lnTo>
                      <a:lnTo>
                        <a:pt x="2550" y="180"/>
                      </a:lnTo>
                      <a:lnTo>
                        <a:pt x="2553" y="178"/>
                      </a:lnTo>
                      <a:lnTo>
                        <a:pt x="2557" y="176"/>
                      </a:lnTo>
                      <a:lnTo>
                        <a:pt x="2560" y="175"/>
                      </a:lnTo>
                      <a:lnTo>
                        <a:pt x="2564" y="174"/>
                      </a:lnTo>
                      <a:lnTo>
                        <a:pt x="2567" y="173"/>
                      </a:lnTo>
                      <a:lnTo>
                        <a:pt x="2571" y="172"/>
                      </a:lnTo>
                      <a:lnTo>
                        <a:pt x="2574" y="170"/>
                      </a:lnTo>
                      <a:lnTo>
                        <a:pt x="2576" y="168"/>
                      </a:lnTo>
                      <a:lnTo>
                        <a:pt x="2580" y="167"/>
                      </a:lnTo>
                      <a:lnTo>
                        <a:pt x="2583" y="166"/>
                      </a:lnTo>
                      <a:lnTo>
                        <a:pt x="2587" y="165"/>
                      </a:lnTo>
                      <a:lnTo>
                        <a:pt x="2589" y="164"/>
                      </a:lnTo>
                      <a:lnTo>
                        <a:pt x="2593" y="163"/>
                      </a:lnTo>
                      <a:lnTo>
                        <a:pt x="2596" y="162"/>
                      </a:lnTo>
                      <a:lnTo>
                        <a:pt x="2598" y="160"/>
                      </a:lnTo>
                      <a:lnTo>
                        <a:pt x="2602" y="159"/>
                      </a:lnTo>
                      <a:lnTo>
                        <a:pt x="2604" y="158"/>
                      </a:lnTo>
                      <a:lnTo>
                        <a:pt x="2608" y="157"/>
                      </a:lnTo>
                      <a:lnTo>
                        <a:pt x="2610" y="156"/>
                      </a:lnTo>
                      <a:lnTo>
                        <a:pt x="2613" y="155"/>
                      </a:lnTo>
                      <a:lnTo>
                        <a:pt x="2616" y="153"/>
                      </a:lnTo>
                      <a:lnTo>
                        <a:pt x="2619" y="152"/>
                      </a:lnTo>
                      <a:lnTo>
                        <a:pt x="2621" y="151"/>
                      </a:lnTo>
                      <a:lnTo>
                        <a:pt x="2625" y="150"/>
                      </a:lnTo>
                      <a:lnTo>
                        <a:pt x="2627" y="149"/>
                      </a:lnTo>
                      <a:lnTo>
                        <a:pt x="2629" y="148"/>
                      </a:lnTo>
                      <a:lnTo>
                        <a:pt x="2633" y="147"/>
                      </a:lnTo>
                      <a:lnTo>
                        <a:pt x="2635" y="145"/>
                      </a:lnTo>
                      <a:lnTo>
                        <a:pt x="2638" y="144"/>
                      </a:lnTo>
                      <a:lnTo>
                        <a:pt x="2640" y="143"/>
                      </a:lnTo>
                      <a:lnTo>
                        <a:pt x="2642" y="142"/>
                      </a:lnTo>
                      <a:lnTo>
                        <a:pt x="2646" y="141"/>
                      </a:lnTo>
                      <a:lnTo>
                        <a:pt x="2648" y="141"/>
                      </a:lnTo>
                      <a:lnTo>
                        <a:pt x="2650" y="140"/>
                      </a:lnTo>
                      <a:lnTo>
                        <a:pt x="2653" y="139"/>
                      </a:lnTo>
                      <a:lnTo>
                        <a:pt x="2655" y="137"/>
                      </a:lnTo>
                      <a:lnTo>
                        <a:pt x="2657" y="136"/>
                      </a:lnTo>
                      <a:lnTo>
                        <a:pt x="2659" y="135"/>
                      </a:lnTo>
                      <a:lnTo>
                        <a:pt x="2662" y="135"/>
                      </a:lnTo>
                      <a:lnTo>
                        <a:pt x="2664" y="134"/>
                      </a:lnTo>
                      <a:lnTo>
                        <a:pt x="2666" y="133"/>
                      </a:lnTo>
                      <a:lnTo>
                        <a:pt x="2669" y="132"/>
                      </a:lnTo>
                      <a:lnTo>
                        <a:pt x="2670" y="132"/>
                      </a:lnTo>
                      <a:lnTo>
                        <a:pt x="2672" y="130"/>
                      </a:lnTo>
                      <a:lnTo>
                        <a:pt x="2674" y="129"/>
                      </a:lnTo>
                      <a:lnTo>
                        <a:pt x="2677" y="128"/>
                      </a:lnTo>
                      <a:lnTo>
                        <a:pt x="2679" y="128"/>
                      </a:lnTo>
                      <a:lnTo>
                        <a:pt x="2680" y="127"/>
                      </a:lnTo>
                      <a:lnTo>
                        <a:pt x="2681" y="127"/>
                      </a:lnTo>
                      <a:lnTo>
                        <a:pt x="2685" y="125"/>
                      </a:lnTo>
                      <a:lnTo>
                        <a:pt x="2689" y="124"/>
                      </a:lnTo>
                      <a:lnTo>
                        <a:pt x="2694" y="121"/>
                      </a:lnTo>
                      <a:lnTo>
                        <a:pt x="2699" y="120"/>
                      </a:lnTo>
                      <a:lnTo>
                        <a:pt x="2703" y="118"/>
                      </a:lnTo>
                      <a:lnTo>
                        <a:pt x="2708" y="117"/>
                      </a:lnTo>
                      <a:lnTo>
                        <a:pt x="2712" y="114"/>
                      </a:lnTo>
                      <a:lnTo>
                        <a:pt x="2717" y="113"/>
                      </a:lnTo>
                      <a:lnTo>
                        <a:pt x="2722" y="111"/>
                      </a:lnTo>
                      <a:lnTo>
                        <a:pt x="2726" y="110"/>
                      </a:lnTo>
                      <a:lnTo>
                        <a:pt x="2731" y="107"/>
                      </a:lnTo>
                      <a:lnTo>
                        <a:pt x="2735" y="106"/>
                      </a:lnTo>
                      <a:lnTo>
                        <a:pt x="2741" y="105"/>
                      </a:lnTo>
                      <a:lnTo>
                        <a:pt x="2746" y="103"/>
                      </a:lnTo>
                      <a:lnTo>
                        <a:pt x="2750" y="102"/>
                      </a:lnTo>
                      <a:lnTo>
                        <a:pt x="2755" y="99"/>
                      </a:lnTo>
                      <a:lnTo>
                        <a:pt x="2761" y="98"/>
                      </a:lnTo>
                      <a:lnTo>
                        <a:pt x="2765" y="97"/>
                      </a:lnTo>
                      <a:lnTo>
                        <a:pt x="2770" y="95"/>
                      </a:lnTo>
                      <a:lnTo>
                        <a:pt x="2776" y="94"/>
                      </a:lnTo>
                      <a:lnTo>
                        <a:pt x="2780" y="92"/>
                      </a:lnTo>
                      <a:lnTo>
                        <a:pt x="2785" y="91"/>
                      </a:lnTo>
                      <a:lnTo>
                        <a:pt x="2791" y="89"/>
                      </a:lnTo>
                      <a:lnTo>
                        <a:pt x="2795" y="88"/>
                      </a:lnTo>
                      <a:lnTo>
                        <a:pt x="2801" y="87"/>
                      </a:lnTo>
                      <a:lnTo>
                        <a:pt x="2806" y="84"/>
                      </a:lnTo>
                      <a:lnTo>
                        <a:pt x="2812" y="83"/>
                      </a:lnTo>
                      <a:lnTo>
                        <a:pt x="2816" y="82"/>
                      </a:lnTo>
                      <a:lnTo>
                        <a:pt x="2822" y="81"/>
                      </a:lnTo>
                      <a:lnTo>
                        <a:pt x="2827" y="80"/>
                      </a:lnTo>
                      <a:lnTo>
                        <a:pt x="2832" y="77"/>
                      </a:lnTo>
                      <a:lnTo>
                        <a:pt x="2837" y="76"/>
                      </a:lnTo>
                      <a:lnTo>
                        <a:pt x="2843" y="75"/>
                      </a:lnTo>
                      <a:lnTo>
                        <a:pt x="2848" y="74"/>
                      </a:lnTo>
                      <a:lnTo>
                        <a:pt x="2853" y="73"/>
                      </a:lnTo>
                      <a:lnTo>
                        <a:pt x="2859" y="72"/>
                      </a:lnTo>
                      <a:lnTo>
                        <a:pt x="2865" y="71"/>
                      </a:lnTo>
                      <a:lnTo>
                        <a:pt x="2869" y="69"/>
                      </a:lnTo>
                      <a:lnTo>
                        <a:pt x="2875" y="68"/>
                      </a:lnTo>
                      <a:lnTo>
                        <a:pt x="2881" y="66"/>
                      </a:lnTo>
                      <a:lnTo>
                        <a:pt x="2886" y="65"/>
                      </a:lnTo>
                      <a:lnTo>
                        <a:pt x="2891" y="64"/>
                      </a:lnTo>
                      <a:lnTo>
                        <a:pt x="2897" y="63"/>
                      </a:lnTo>
                      <a:lnTo>
                        <a:pt x="2903" y="61"/>
                      </a:lnTo>
                      <a:lnTo>
                        <a:pt x="2908" y="60"/>
                      </a:lnTo>
                      <a:lnTo>
                        <a:pt x="2914" y="59"/>
                      </a:lnTo>
                      <a:lnTo>
                        <a:pt x="2920" y="58"/>
                      </a:lnTo>
                      <a:lnTo>
                        <a:pt x="2926" y="57"/>
                      </a:lnTo>
                      <a:lnTo>
                        <a:pt x="2931" y="56"/>
                      </a:lnTo>
                      <a:lnTo>
                        <a:pt x="2937" y="54"/>
                      </a:lnTo>
                      <a:lnTo>
                        <a:pt x="2943" y="53"/>
                      </a:lnTo>
                      <a:lnTo>
                        <a:pt x="2949" y="53"/>
                      </a:lnTo>
                      <a:lnTo>
                        <a:pt x="2954" y="52"/>
                      </a:lnTo>
                      <a:lnTo>
                        <a:pt x="2960" y="51"/>
                      </a:lnTo>
                      <a:lnTo>
                        <a:pt x="2966" y="50"/>
                      </a:lnTo>
                      <a:lnTo>
                        <a:pt x="2972" y="49"/>
                      </a:lnTo>
                      <a:lnTo>
                        <a:pt x="2977" y="48"/>
                      </a:lnTo>
                      <a:lnTo>
                        <a:pt x="2983" y="46"/>
                      </a:lnTo>
                      <a:lnTo>
                        <a:pt x="2989" y="45"/>
                      </a:lnTo>
                      <a:lnTo>
                        <a:pt x="2995" y="44"/>
                      </a:lnTo>
                      <a:lnTo>
                        <a:pt x="3002" y="44"/>
                      </a:lnTo>
                      <a:lnTo>
                        <a:pt x="3007" y="43"/>
                      </a:lnTo>
                      <a:lnTo>
                        <a:pt x="3013" y="42"/>
                      </a:lnTo>
                      <a:lnTo>
                        <a:pt x="3019" y="41"/>
                      </a:lnTo>
                      <a:lnTo>
                        <a:pt x="3025" y="39"/>
                      </a:lnTo>
                      <a:lnTo>
                        <a:pt x="3032" y="39"/>
                      </a:lnTo>
                      <a:lnTo>
                        <a:pt x="3037" y="38"/>
                      </a:lnTo>
                      <a:lnTo>
                        <a:pt x="3043" y="37"/>
                      </a:lnTo>
                      <a:lnTo>
                        <a:pt x="3050" y="36"/>
                      </a:lnTo>
                      <a:lnTo>
                        <a:pt x="3056" y="36"/>
                      </a:lnTo>
                      <a:lnTo>
                        <a:pt x="3062" y="35"/>
                      </a:lnTo>
                      <a:lnTo>
                        <a:pt x="3068" y="34"/>
                      </a:lnTo>
                      <a:lnTo>
                        <a:pt x="3074" y="34"/>
                      </a:lnTo>
                      <a:lnTo>
                        <a:pt x="3081" y="33"/>
                      </a:lnTo>
                      <a:lnTo>
                        <a:pt x="3087" y="31"/>
                      </a:lnTo>
                      <a:lnTo>
                        <a:pt x="3093" y="30"/>
                      </a:lnTo>
                      <a:lnTo>
                        <a:pt x="3100" y="30"/>
                      </a:lnTo>
                      <a:lnTo>
                        <a:pt x="3105" y="29"/>
                      </a:lnTo>
                      <a:lnTo>
                        <a:pt x="3112" y="28"/>
                      </a:lnTo>
                      <a:lnTo>
                        <a:pt x="3118" y="28"/>
                      </a:lnTo>
                      <a:lnTo>
                        <a:pt x="3125" y="27"/>
                      </a:lnTo>
                      <a:lnTo>
                        <a:pt x="3131" y="27"/>
                      </a:lnTo>
                      <a:lnTo>
                        <a:pt x="3138" y="26"/>
                      </a:lnTo>
                      <a:lnTo>
                        <a:pt x="3145" y="25"/>
                      </a:lnTo>
                      <a:lnTo>
                        <a:pt x="3150" y="25"/>
                      </a:lnTo>
                      <a:lnTo>
                        <a:pt x="3157" y="23"/>
                      </a:lnTo>
                      <a:lnTo>
                        <a:pt x="3163" y="23"/>
                      </a:lnTo>
                      <a:lnTo>
                        <a:pt x="3170" y="22"/>
                      </a:lnTo>
                      <a:lnTo>
                        <a:pt x="3177" y="22"/>
                      </a:lnTo>
                      <a:lnTo>
                        <a:pt x="3184" y="21"/>
                      </a:lnTo>
                      <a:lnTo>
                        <a:pt x="3189" y="20"/>
                      </a:lnTo>
                      <a:lnTo>
                        <a:pt x="3196" y="20"/>
                      </a:lnTo>
                      <a:lnTo>
                        <a:pt x="3203" y="19"/>
                      </a:lnTo>
                      <a:lnTo>
                        <a:pt x="3209" y="19"/>
                      </a:lnTo>
                      <a:lnTo>
                        <a:pt x="3216" y="18"/>
                      </a:lnTo>
                      <a:lnTo>
                        <a:pt x="3223" y="18"/>
                      </a:lnTo>
                      <a:lnTo>
                        <a:pt x="3230" y="16"/>
                      </a:lnTo>
                      <a:lnTo>
                        <a:pt x="3237" y="16"/>
                      </a:lnTo>
                      <a:lnTo>
                        <a:pt x="3242" y="16"/>
                      </a:lnTo>
                      <a:lnTo>
                        <a:pt x="3249" y="15"/>
                      </a:lnTo>
                      <a:lnTo>
                        <a:pt x="3256" y="15"/>
                      </a:lnTo>
                      <a:lnTo>
                        <a:pt x="3263" y="14"/>
                      </a:lnTo>
                      <a:lnTo>
                        <a:pt x="3270" y="14"/>
                      </a:lnTo>
                      <a:lnTo>
                        <a:pt x="3277" y="13"/>
                      </a:lnTo>
                      <a:lnTo>
                        <a:pt x="3284" y="13"/>
                      </a:lnTo>
                      <a:lnTo>
                        <a:pt x="3291" y="13"/>
                      </a:lnTo>
                      <a:lnTo>
                        <a:pt x="3297" y="12"/>
                      </a:lnTo>
                      <a:lnTo>
                        <a:pt x="3304" y="12"/>
                      </a:lnTo>
                      <a:lnTo>
                        <a:pt x="3310" y="11"/>
                      </a:lnTo>
                      <a:lnTo>
                        <a:pt x="3317" y="11"/>
                      </a:lnTo>
                      <a:lnTo>
                        <a:pt x="3324" y="11"/>
                      </a:lnTo>
                      <a:lnTo>
                        <a:pt x="3331" y="10"/>
                      </a:lnTo>
                      <a:lnTo>
                        <a:pt x="3338" y="10"/>
                      </a:lnTo>
                      <a:lnTo>
                        <a:pt x="3345" y="10"/>
                      </a:lnTo>
                      <a:lnTo>
                        <a:pt x="3352" y="8"/>
                      </a:lnTo>
                      <a:lnTo>
                        <a:pt x="3360" y="8"/>
                      </a:lnTo>
                      <a:lnTo>
                        <a:pt x="3367" y="8"/>
                      </a:lnTo>
                      <a:lnTo>
                        <a:pt x="3374" y="7"/>
                      </a:lnTo>
                      <a:lnTo>
                        <a:pt x="3381" y="7"/>
                      </a:lnTo>
                      <a:lnTo>
                        <a:pt x="3388" y="7"/>
                      </a:lnTo>
                      <a:lnTo>
                        <a:pt x="3395" y="7"/>
                      </a:lnTo>
                      <a:lnTo>
                        <a:pt x="3401" y="6"/>
                      </a:lnTo>
                      <a:lnTo>
                        <a:pt x="3408" y="6"/>
                      </a:lnTo>
                      <a:lnTo>
                        <a:pt x="3415" y="6"/>
                      </a:lnTo>
                      <a:lnTo>
                        <a:pt x="3423" y="6"/>
                      </a:lnTo>
                      <a:lnTo>
                        <a:pt x="3430" y="5"/>
                      </a:lnTo>
                      <a:lnTo>
                        <a:pt x="3437" y="5"/>
                      </a:lnTo>
                      <a:lnTo>
                        <a:pt x="3444" y="5"/>
                      </a:lnTo>
                      <a:lnTo>
                        <a:pt x="3452" y="5"/>
                      </a:lnTo>
                      <a:lnTo>
                        <a:pt x="3459" y="4"/>
                      </a:lnTo>
                      <a:lnTo>
                        <a:pt x="3466" y="4"/>
                      </a:lnTo>
                      <a:lnTo>
                        <a:pt x="3473" y="4"/>
                      </a:lnTo>
                      <a:lnTo>
                        <a:pt x="3481" y="4"/>
                      </a:lnTo>
                      <a:lnTo>
                        <a:pt x="3488" y="4"/>
                      </a:lnTo>
                      <a:lnTo>
                        <a:pt x="3495" y="3"/>
                      </a:lnTo>
                      <a:lnTo>
                        <a:pt x="3502" y="3"/>
                      </a:lnTo>
                      <a:lnTo>
                        <a:pt x="3510" y="3"/>
                      </a:lnTo>
                      <a:lnTo>
                        <a:pt x="3517" y="3"/>
                      </a:lnTo>
                      <a:lnTo>
                        <a:pt x="3524" y="3"/>
                      </a:lnTo>
                      <a:lnTo>
                        <a:pt x="3532" y="3"/>
                      </a:lnTo>
                      <a:lnTo>
                        <a:pt x="3539" y="3"/>
                      </a:lnTo>
                      <a:lnTo>
                        <a:pt x="3547" y="3"/>
                      </a:lnTo>
                      <a:lnTo>
                        <a:pt x="3554" y="2"/>
                      </a:lnTo>
                      <a:lnTo>
                        <a:pt x="3560" y="2"/>
                      </a:lnTo>
                      <a:lnTo>
                        <a:pt x="3569" y="2"/>
                      </a:lnTo>
                      <a:lnTo>
                        <a:pt x="3575" y="2"/>
                      </a:lnTo>
                      <a:lnTo>
                        <a:pt x="3583" y="2"/>
                      </a:lnTo>
                      <a:lnTo>
                        <a:pt x="3590" y="2"/>
                      </a:lnTo>
                      <a:lnTo>
                        <a:pt x="3597" y="2"/>
                      </a:lnTo>
                      <a:lnTo>
                        <a:pt x="3605" y="2"/>
                      </a:lnTo>
                      <a:lnTo>
                        <a:pt x="3612" y="2"/>
                      </a:lnTo>
                      <a:lnTo>
                        <a:pt x="3620" y="2"/>
                      </a:lnTo>
                      <a:lnTo>
                        <a:pt x="3627" y="2"/>
                      </a:lnTo>
                      <a:lnTo>
                        <a:pt x="3635" y="2"/>
                      </a:lnTo>
                      <a:lnTo>
                        <a:pt x="3642" y="2"/>
                      </a:lnTo>
                      <a:lnTo>
                        <a:pt x="3650" y="2"/>
                      </a:lnTo>
                      <a:lnTo>
                        <a:pt x="3657" y="2"/>
                      </a:lnTo>
                      <a:lnTo>
                        <a:pt x="3665" y="2"/>
                      </a:lnTo>
                      <a:lnTo>
                        <a:pt x="3672" y="2"/>
                      </a:lnTo>
                      <a:lnTo>
                        <a:pt x="3680" y="0"/>
                      </a:lnTo>
                      <a:lnTo>
                        <a:pt x="3688" y="2"/>
                      </a:lnTo>
                      <a:lnTo>
                        <a:pt x="3695" y="2"/>
                      </a:lnTo>
                      <a:lnTo>
                        <a:pt x="3703" y="2"/>
                      </a:lnTo>
                      <a:lnTo>
                        <a:pt x="3710" y="2"/>
                      </a:lnTo>
                      <a:lnTo>
                        <a:pt x="3718" y="2"/>
                      </a:lnTo>
                      <a:lnTo>
                        <a:pt x="3725" y="2"/>
                      </a:lnTo>
                      <a:lnTo>
                        <a:pt x="3733" y="2"/>
                      </a:lnTo>
                      <a:lnTo>
                        <a:pt x="3741" y="2"/>
                      </a:lnTo>
                      <a:lnTo>
                        <a:pt x="3748" y="2"/>
                      </a:lnTo>
                      <a:lnTo>
                        <a:pt x="3756" y="2"/>
                      </a:lnTo>
                      <a:lnTo>
                        <a:pt x="3764" y="2"/>
                      </a:lnTo>
                      <a:lnTo>
                        <a:pt x="3771" y="2"/>
                      </a:lnTo>
                      <a:lnTo>
                        <a:pt x="3779" y="2"/>
                      </a:lnTo>
                      <a:lnTo>
                        <a:pt x="3787" y="2"/>
                      </a:lnTo>
                      <a:lnTo>
                        <a:pt x="3794" y="2"/>
                      </a:lnTo>
                      <a:lnTo>
                        <a:pt x="3802" y="2"/>
                      </a:lnTo>
                      <a:lnTo>
                        <a:pt x="3817" y="3"/>
                      </a:lnTo>
                      <a:lnTo>
                        <a:pt x="3834" y="3"/>
                      </a:lnTo>
                      <a:lnTo>
                        <a:pt x="3848" y="3"/>
                      </a:lnTo>
                      <a:lnTo>
                        <a:pt x="3865" y="3"/>
                      </a:lnTo>
                      <a:lnTo>
                        <a:pt x="3880" y="4"/>
                      </a:lnTo>
                      <a:lnTo>
                        <a:pt x="3896" y="4"/>
                      </a:lnTo>
                      <a:lnTo>
                        <a:pt x="3911" y="4"/>
                      </a:lnTo>
                      <a:lnTo>
                        <a:pt x="3927" y="5"/>
                      </a:lnTo>
                      <a:lnTo>
                        <a:pt x="3942" y="5"/>
                      </a:lnTo>
                      <a:lnTo>
                        <a:pt x="3958" y="5"/>
                      </a:lnTo>
                      <a:lnTo>
                        <a:pt x="3974" y="6"/>
                      </a:lnTo>
                      <a:lnTo>
                        <a:pt x="3989" y="6"/>
                      </a:lnTo>
                      <a:lnTo>
                        <a:pt x="4005" y="7"/>
                      </a:lnTo>
                      <a:lnTo>
                        <a:pt x="4021" y="7"/>
                      </a:lnTo>
                      <a:lnTo>
                        <a:pt x="4036" y="8"/>
                      </a:lnTo>
                      <a:lnTo>
                        <a:pt x="4052" y="8"/>
                      </a:lnTo>
                      <a:lnTo>
                        <a:pt x="4069" y="10"/>
                      </a:lnTo>
                      <a:lnTo>
                        <a:pt x="4084" y="10"/>
                      </a:lnTo>
                      <a:lnTo>
                        <a:pt x="4100" y="11"/>
                      </a:lnTo>
                      <a:lnTo>
                        <a:pt x="4116" y="11"/>
                      </a:lnTo>
                      <a:lnTo>
                        <a:pt x="4132" y="12"/>
                      </a:lnTo>
                      <a:lnTo>
                        <a:pt x="4148" y="12"/>
                      </a:lnTo>
                      <a:lnTo>
                        <a:pt x="4163" y="13"/>
                      </a:lnTo>
                      <a:lnTo>
                        <a:pt x="4179" y="14"/>
                      </a:lnTo>
                      <a:lnTo>
                        <a:pt x="4195" y="14"/>
                      </a:lnTo>
                      <a:lnTo>
                        <a:pt x="4211" y="15"/>
                      </a:lnTo>
                      <a:lnTo>
                        <a:pt x="4228" y="16"/>
                      </a:lnTo>
                      <a:lnTo>
                        <a:pt x="4243" y="16"/>
                      </a:lnTo>
                      <a:lnTo>
                        <a:pt x="4259" y="18"/>
                      </a:lnTo>
                      <a:lnTo>
                        <a:pt x="4275" y="19"/>
                      </a:lnTo>
                      <a:lnTo>
                        <a:pt x="4291" y="19"/>
                      </a:lnTo>
                      <a:lnTo>
                        <a:pt x="4307" y="20"/>
                      </a:lnTo>
                      <a:lnTo>
                        <a:pt x="4339" y="22"/>
                      </a:lnTo>
                      <a:lnTo>
                        <a:pt x="4370" y="23"/>
                      </a:lnTo>
                      <a:lnTo>
                        <a:pt x="4403" y="26"/>
                      </a:lnTo>
                      <a:lnTo>
                        <a:pt x="4435" y="27"/>
                      </a:lnTo>
                      <a:lnTo>
                        <a:pt x="4466" y="29"/>
                      </a:lnTo>
                      <a:lnTo>
                        <a:pt x="4498" y="31"/>
                      </a:lnTo>
                      <a:lnTo>
                        <a:pt x="4531" y="34"/>
                      </a:lnTo>
                      <a:lnTo>
                        <a:pt x="4562" y="35"/>
                      </a:lnTo>
                      <a:lnTo>
                        <a:pt x="4578" y="36"/>
                      </a:lnTo>
                      <a:lnTo>
                        <a:pt x="4594" y="37"/>
                      </a:lnTo>
                      <a:lnTo>
                        <a:pt x="4610" y="38"/>
                      </a:lnTo>
                      <a:lnTo>
                        <a:pt x="4625" y="39"/>
                      </a:lnTo>
                      <a:lnTo>
                        <a:pt x="4641" y="41"/>
                      </a:lnTo>
                      <a:lnTo>
                        <a:pt x="4657" y="42"/>
                      </a:lnTo>
                      <a:lnTo>
                        <a:pt x="4672" y="43"/>
                      </a:lnTo>
                      <a:lnTo>
                        <a:pt x="4688" y="44"/>
                      </a:lnTo>
                      <a:lnTo>
                        <a:pt x="4705" y="45"/>
                      </a:lnTo>
                      <a:lnTo>
                        <a:pt x="4720" y="46"/>
                      </a:lnTo>
                      <a:lnTo>
                        <a:pt x="4736" y="48"/>
                      </a:lnTo>
                      <a:lnTo>
                        <a:pt x="4752" y="49"/>
                      </a:lnTo>
                      <a:lnTo>
                        <a:pt x="4767" y="49"/>
                      </a:lnTo>
                      <a:lnTo>
                        <a:pt x="4783" y="50"/>
                      </a:lnTo>
                      <a:lnTo>
                        <a:pt x="4798" y="51"/>
                      </a:lnTo>
                      <a:lnTo>
                        <a:pt x="4814" y="52"/>
                      </a:lnTo>
                      <a:lnTo>
                        <a:pt x="4829" y="53"/>
                      </a:lnTo>
                      <a:lnTo>
                        <a:pt x="4845" y="54"/>
                      </a:lnTo>
                      <a:lnTo>
                        <a:pt x="4860" y="56"/>
                      </a:lnTo>
                      <a:lnTo>
                        <a:pt x="4876" y="57"/>
                      </a:lnTo>
                      <a:lnTo>
                        <a:pt x="4891" y="58"/>
                      </a:lnTo>
                      <a:lnTo>
                        <a:pt x="4906" y="59"/>
                      </a:lnTo>
                      <a:lnTo>
                        <a:pt x="4922" y="60"/>
                      </a:lnTo>
                      <a:lnTo>
                        <a:pt x="4937" y="61"/>
                      </a:lnTo>
                      <a:lnTo>
                        <a:pt x="4952" y="63"/>
                      </a:lnTo>
                      <a:lnTo>
                        <a:pt x="4967" y="64"/>
                      </a:lnTo>
                      <a:lnTo>
                        <a:pt x="4983" y="65"/>
                      </a:lnTo>
                      <a:lnTo>
                        <a:pt x="4998" y="66"/>
                      </a:lnTo>
                      <a:lnTo>
                        <a:pt x="5013" y="67"/>
                      </a:lnTo>
                      <a:lnTo>
                        <a:pt x="5028" y="68"/>
                      </a:lnTo>
                      <a:lnTo>
                        <a:pt x="5043" y="69"/>
                      </a:lnTo>
                      <a:lnTo>
                        <a:pt x="5058" y="71"/>
                      </a:lnTo>
                      <a:lnTo>
                        <a:pt x="5066" y="71"/>
                      </a:lnTo>
                      <a:lnTo>
                        <a:pt x="5073" y="72"/>
                      </a:lnTo>
                      <a:lnTo>
                        <a:pt x="5081" y="72"/>
                      </a:lnTo>
                      <a:lnTo>
                        <a:pt x="5088" y="73"/>
                      </a:lnTo>
                      <a:lnTo>
                        <a:pt x="5095" y="73"/>
                      </a:lnTo>
                      <a:lnTo>
                        <a:pt x="5103" y="74"/>
                      </a:lnTo>
                      <a:lnTo>
                        <a:pt x="5110" y="74"/>
                      </a:lnTo>
                      <a:lnTo>
                        <a:pt x="5118" y="75"/>
                      </a:lnTo>
                      <a:lnTo>
                        <a:pt x="5125" y="75"/>
                      </a:lnTo>
                      <a:lnTo>
                        <a:pt x="5133" y="76"/>
                      </a:lnTo>
                      <a:lnTo>
                        <a:pt x="5140" y="76"/>
                      </a:lnTo>
                      <a:lnTo>
                        <a:pt x="5147" y="77"/>
                      </a:lnTo>
                      <a:lnTo>
                        <a:pt x="5155" y="77"/>
                      </a:lnTo>
                      <a:lnTo>
                        <a:pt x="5162" y="79"/>
                      </a:lnTo>
                      <a:lnTo>
                        <a:pt x="5169" y="79"/>
                      </a:lnTo>
                      <a:lnTo>
                        <a:pt x="5177" y="80"/>
                      </a:lnTo>
                      <a:lnTo>
                        <a:pt x="5184" y="80"/>
                      </a:lnTo>
                      <a:lnTo>
                        <a:pt x="5191" y="81"/>
                      </a:lnTo>
                      <a:lnTo>
                        <a:pt x="5199" y="81"/>
                      </a:lnTo>
                      <a:lnTo>
                        <a:pt x="5206" y="81"/>
                      </a:lnTo>
                      <a:lnTo>
                        <a:pt x="5213" y="82"/>
                      </a:lnTo>
                      <a:lnTo>
                        <a:pt x="5221" y="82"/>
                      </a:lnTo>
                      <a:lnTo>
                        <a:pt x="5228" y="83"/>
                      </a:lnTo>
                      <a:lnTo>
                        <a:pt x="5235" y="83"/>
                      </a:lnTo>
                      <a:lnTo>
                        <a:pt x="5241" y="84"/>
                      </a:lnTo>
                      <a:lnTo>
                        <a:pt x="5250" y="84"/>
                      </a:lnTo>
                      <a:lnTo>
                        <a:pt x="5256" y="86"/>
                      </a:lnTo>
                      <a:lnTo>
                        <a:pt x="5263" y="86"/>
                      </a:lnTo>
                      <a:lnTo>
                        <a:pt x="5270" y="87"/>
                      </a:lnTo>
                      <a:lnTo>
                        <a:pt x="5277" y="87"/>
                      </a:lnTo>
                      <a:lnTo>
                        <a:pt x="5284" y="87"/>
                      </a:lnTo>
                      <a:lnTo>
                        <a:pt x="5292" y="88"/>
                      </a:lnTo>
                      <a:lnTo>
                        <a:pt x="5299" y="88"/>
                      </a:lnTo>
                      <a:lnTo>
                        <a:pt x="5306" y="89"/>
                      </a:lnTo>
                      <a:lnTo>
                        <a:pt x="5313" y="89"/>
                      </a:lnTo>
                      <a:lnTo>
                        <a:pt x="5320" y="90"/>
                      </a:lnTo>
                      <a:lnTo>
                        <a:pt x="5327" y="90"/>
                      </a:lnTo>
                      <a:lnTo>
                        <a:pt x="5334" y="91"/>
                      </a:lnTo>
                      <a:lnTo>
                        <a:pt x="5341" y="91"/>
                      </a:lnTo>
                      <a:lnTo>
                        <a:pt x="5347" y="91"/>
                      </a:lnTo>
                      <a:lnTo>
                        <a:pt x="5354" y="92"/>
                      </a:lnTo>
                      <a:lnTo>
                        <a:pt x="5361" y="92"/>
                      </a:lnTo>
                      <a:lnTo>
                        <a:pt x="5368" y="94"/>
                      </a:lnTo>
                      <a:lnTo>
                        <a:pt x="5375" y="94"/>
                      </a:lnTo>
                      <a:lnTo>
                        <a:pt x="5382" y="94"/>
                      </a:lnTo>
                      <a:lnTo>
                        <a:pt x="5389" y="95"/>
                      </a:lnTo>
                      <a:lnTo>
                        <a:pt x="5396" y="95"/>
                      </a:lnTo>
                      <a:lnTo>
                        <a:pt x="5403" y="96"/>
                      </a:lnTo>
                      <a:lnTo>
                        <a:pt x="5410" y="96"/>
                      </a:lnTo>
                      <a:lnTo>
                        <a:pt x="5417" y="96"/>
                      </a:lnTo>
                      <a:lnTo>
                        <a:pt x="5424" y="97"/>
                      </a:lnTo>
                      <a:lnTo>
                        <a:pt x="5430" y="97"/>
                      </a:lnTo>
                      <a:lnTo>
                        <a:pt x="5437" y="98"/>
                      </a:lnTo>
                      <a:lnTo>
                        <a:pt x="5444" y="98"/>
                      </a:lnTo>
                      <a:lnTo>
                        <a:pt x="5450" y="98"/>
                      </a:lnTo>
                      <a:lnTo>
                        <a:pt x="5457" y="99"/>
                      </a:lnTo>
                      <a:lnTo>
                        <a:pt x="5464" y="99"/>
                      </a:lnTo>
                      <a:lnTo>
                        <a:pt x="5471" y="101"/>
                      </a:lnTo>
                      <a:lnTo>
                        <a:pt x="5478" y="101"/>
                      </a:lnTo>
                      <a:lnTo>
                        <a:pt x="5483" y="101"/>
                      </a:lnTo>
                      <a:lnTo>
                        <a:pt x="5490" y="102"/>
                      </a:lnTo>
                      <a:lnTo>
                        <a:pt x="5497" y="102"/>
                      </a:lnTo>
                      <a:lnTo>
                        <a:pt x="5503" y="102"/>
                      </a:lnTo>
                      <a:lnTo>
                        <a:pt x="5510" y="103"/>
                      </a:lnTo>
                      <a:lnTo>
                        <a:pt x="5517" y="103"/>
                      </a:lnTo>
                      <a:lnTo>
                        <a:pt x="5523" y="103"/>
                      </a:lnTo>
                      <a:lnTo>
                        <a:pt x="5530" y="104"/>
                      </a:lnTo>
                      <a:lnTo>
                        <a:pt x="5536" y="104"/>
                      </a:lnTo>
                      <a:lnTo>
                        <a:pt x="5542" y="104"/>
                      </a:lnTo>
                      <a:lnTo>
                        <a:pt x="5549" y="105"/>
                      </a:lnTo>
                      <a:lnTo>
                        <a:pt x="5556" y="105"/>
                      </a:lnTo>
                      <a:lnTo>
                        <a:pt x="5562" y="105"/>
                      </a:lnTo>
                      <a:lnTo>
                        <a:pt x="5569" y="106"/>
                      </a:lnTo>
                      <a:lnTo>
                        <a:pt x="5574" y="106"/>
                      </a:lnTo>
                      <a:lnTo>
                        <a:pt x="5581" y="106"/>
                      </a:lnTo>
                      <a:lnTo>
                        <a:pt x="5587" y="107"/>
                      </a:lnTo>
                      <a:lnTo>
                        <a:pt x="5594" y="107"/>
                      </a:lnTo>
                      <a:lnTo>
                        <a:pt x="5600" y="107"/>
                      </a:lnTo>
                      <a:lnTo>
                        <a:pt x="5607" y="109"/>
                      </a:lnTo>
                      <a:lnTo>
                        <a:pt x="5612" y="109"/>
                      </a:lnTo>
                      <a:lnTo>
                        <a:pt x="5618" y="109"/>
                      </a:lnTo>
                      <a:lnTo>
                        <a:pt x="5625" y="109"/>
                      </a:lnTo>
                      <a:lnTo>
                        <a:pt x="5631" y="110"/>
                      </a:lnTo>
                      <a:lnTo>
                        <a:pt x="5638" y="110"/>
                      </a:lnTo>
                      <a:lnTo>
                        <a:pt x="5644" y="110"/>
                      </a:lnTo>
                      <a:lnTo>
                        <a:pt x="5649" y="110"/>
                      </a:lnTo>
                      <a:lnTo>
                        <a:pt x="5655" y="111"/>
                      </a:lnTo>
                      <a:lnTo>
                        <a:pt x="5662" y="111"/>
                      </a:lnTo>
                      <a:lnTo>
                        <a:pt x="5668" y="111"/>
                      </a:lnTo>
                      <a:lnTo>
                        <a:pt x="5674" y="111"/>
                      </a:lnTo>
                      <a:lnTo>
                        <a:pt x="5680" y="112"/>
                      </a:lnTo>
                      <a:lnTo>
                        <a:pt x="5686" y="112"/>
                      </a:lnTo>
                      <a:lnTo>
                        <a:pt x="5692" y="112"/>
                      </a:lnTo>
                      <a:lnTo>
                        <a:pt x="5698" y="112"/>
                      </a:lnTo>
                      <a:lnTo>
                        <a:pt x="5704" y="113"/>
                      </a:lnTo>
                      <a:lnTo>
                        <a:pt x="5709" y="113"/>
                      </a:lnTo>
                      <a:lnTo>
                        <a:pt x="5716" y="113"/>
                      </a:lnTo>
                      <a:lnTo>
                        <a:pt x="5722" y="113"/>
                      </a:lnTo>
                      <a:lnTo>
                        <a:pt x="5728" y="113"/>
                      </a:lnTo>
                      <a:lnTo>
                        <a:pt x="5733" y="114"/>
                      </a:lnTo>
                      <a:lnTo>
                        <a:pt x="5739" y="114"/>
                      </a:lnTo>
                      <a:lnTo>
                        <a:pt x="5745" y="114"/>
                      </a:lnTo>
                      <a:lnTo>
                        <a:pt x="5751" y="114"/>
                      </a:lnTo>
                      <a:lnTo>
                        <a:pt x="5757" y="114"/>
                      </a:lnTo>
                      <a:lnTo>
                        <a:pt x="5762" y="114"/>
                      </a:lnTo>
                      <a:lnTo>
                        <a:pt x="5768" y="115"/>
                      </a:lnTo>
                      <a:lnTo>
                        <a:pt x="5774" y="115"/>
                      </a:lnTo>
                      <a:lnTo>
                        <a:pt x="5780" y="115"/>
                      </a:lnTo>
                      <a:lnTo>
                        <a:pt x="5784" y="115"/>
                      </a:lnTo>
                      <a:lnTo>
                        <a:pt x="5790" y="115"/>
                      </a:lnTo>
                      <a:lnTo>
                        <a:pt x="5796" y="115"/>
                      </a:lnTo>
                      <a:lnTo>
                        <a:pt x="5801" y="115"/>
                      </a:lnTo>
                      <a:lnTo>
                        <a:pt x="5807" y="115"/>
                      </a:lnTo>
                      <a:lnTo>
                        <a:pt x="5813" y="115"/>
                      </a:lnTo>
                      <a:lnTo>
                        <a:pt x="5818" y="117"/>
                      </a:lnTo>
                      <a:lnTo>
                        <a:pt x="5823" y="117"/>
                      </a:lnTo>
                      <a:lnTo>
                        <a:pt x="5829" y="117"/>
                      </a:lnTo>
                      <a:lnTo>
                        <a:pt x="5834" y="117"/>
                      </a:lnTo>
                      <a:lnTo>
                        <a:pt x="5839" y="117"/>
                      </a:lnTo>
                      <a:lnTo>
                        <a:pt x="5845" y="117"/>
                      </a:lnTo>
                      <a:lnTo>
                        <a:pt x="5850" y="117"/>
                      </a:lnTo>
                      <a:lnTo>
                        <a:pt x="5856" y="117"/>
                      </a:lnTo>
                      <a:lnTo>
                        <a:pt x="5861" y="117"/>
                      </a:lnTo>
                      <a:lnTo>
                        <a:pt x="5866" y="117"/>
                      </a:lnTo>
                      <a:lnTo>
                        <a:pt x="5872" y="117"/>
                      </a:lnTo>
                      <a:lnTo>
                        <a:pt x="5876" y="117"/>
                      </a:lnTo>
                      <a:lnTo>
                        <a:pt x="5882" y="117"/>
                      </a:lnTo>
                      <a:lnTo>
                        <a:pt x="5887" y="117"/>
                      </a:lnTo>
                      <a:lnTo>
                        <a:pt x="5892" y="117"/>
                      </a:lnTo>
                      <a:lnTo>
                        <a:pt x="5897" y="117"/>
                      </a:lnTo>
                      <a:lnTo>
                        <a:pt x="5903" y="117"/>
                      </a:lnTo>
                      <a:lnTo>
                        <a:pt x="5907" y="117"/>
                      </a:lnTo>
                      <a:lnTo>
                        <a:pt x="5912" y="117"/>
                      </a:lnTo>
                      <a:lnTo>
                        <a:pt x="5918" y="117"/>
                      </a:lnTo>
                      <a:lnTo>
                        <a:pt x="5922" y="117"/>
                      </a:lnTo>
                      <a:lnTo>
                        <a:pt x="5927" y="117"/>
                      </a:lnTo>
                      <a:lnTo>
                        <a:pt x="5933" y="117"/>
                      </a:lnTo>
                      <a:lnTo>
                        <a:pt x="5937" y="117"/>
                      </a:lnTo>
                      <a:lnTo>
                        <a:pt x="5942" y="117"/>
                      </a:lnTo>
                      <a:lnTo>
                        <a:pt x="5947" y="115"/>
                      </a:lnTo>
                      <a:lnTo>
                        <a:pt x="5952" y="115"/>
                      </a:lnTo>
                      <a:lnTo>
                        <a:pt x="5957" y="115"/>
                      </a:lnTo>
                      <a:lnTo>
                        <a:pt x="5962" y="115"/>
                      </a:lnTo>
                      <a:lnTo>
                        <a:pt x="5966" y="115"/>
                      </a:lnTo>
                      <a:lnTo>
                        <a:pt x="5971" y="115"/>
                      </a:lnTo>
                      <a:lnTo>
                        <a:pt x="5975" y="115"/>
                      </a:lnTo>
                      <a:lnTo>
                        <a:pt x="5980" y="114"/>
                      </a:lnTo>
                      <a:lnTo>
                        <a:pt x="5985" y="114"/>
                      </a:lnTo>
                      <a:lnTo>
                        <a:pt x="5989" y="114"/>
                      </a:lnTo>
                      <a:lnTo>
                        <a:pt x="5994" y="114"/>
                      </a:lnTo>
                      <a:lnTo>
                        <a:pt x="5998" y="114"/>
                      </a:lnTo>
                      <a:lnTo>
                        <a:pt x="6003" y="114"/>
                      </a:lnTo>
                      <a:lnTo>
                        <a:pt x="6008" y="113"/>
                      </a:lnTo>
                      <a:lnTo>
                        <a:pt x="6012" y="113"/>
                      </a:lnTo>
                      <a:lnTo>
                        <a:pt x="6017" y="113"/>
                      </a:lnTo>
                      <a:lnTo>
                        <a:pt x="6022" y="113"/>
                      </a:lnTo>
                      <a:lnTo>
                        <a:pt x="6025" y="112"/>
                      </a:lnTo>
                      <a:lnTo>
                        <a:pt x="6030" y="112"/>
                      </a:lnTo>
                      <a:lnTo>
                        <a:pt x="6034" y="112"/>
                      </a:lnTo>
                      <a:lnTo>
                        <a:pt x="6039" y="111"/>
                      </a:lnTo>
                      <a:lnTo>
                        <a:pt x="6043" y="111"/>
                      </a:lnTo>
                      <a:lnTo>
                        <a:pt x="6047" y="111"/>
                      </a:lnTo>
                      <a:lnTo>
                        <a:pt x="6051" y="111"/>
                      </a:lnTo>
                      <a:lnTo>
                        <a:pt x="6056" y="110"/>
                      </a:lnTo>
                      <a:lnTo>
                        <a:pt x="6060" y="110"/>
                      </a:lnTo>
                      <a:lnTo>
                        <a:pt x="6064" y="110"/>
                      </a:lnTo>
                      <a:lnTo>
                        <a:pt x="6068" y="109"/>
                      </a:lnTo>
                      <a:lnTo>
                        <a:pt x="6072" y="109"/>
                      </a:lnTo>
                      <a:lnTo>
                        <a:pt x="6076" y="107"/>
                      </a:lnTo>
                      <a:lnTo>
                        <a:pt x="6080" y="107"/>
                      </a:lnTo>
                      <a:lnTo>
                        <a:pt x="6084" y="107"/>
                      </a:lnTo>
                      <a:lnTo>
                        <a:pt x="6088" y="106"/>
                      </a:lnTo>
                      <a:lnTo>
                        <a:pt x="6092" y="106"/>
                      </a:lnTo>
                      <a:lnTo>
                        <a:pt x="6096" y="105"/>
                      </a:lnTo>
                      <a:lnTo>
                        <a:pt x="6100" y="105"/>
                      </a:lnTo>
                      <a:lnTo>
                        <a:pt x="6103" y="10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57365" name="Freeform 16"/>
                <p:cNvSpPr>
                  <a:spLocks noChangeArrowheads="1"/>
                </p:cNvSpPr>
                <p:nvPr/>
              </p:nvSpPr>
              <p:spPr bwMode="auto">
                <a:xfrm>
                  <a:off x="2640" y="2892"/>
                  <a:ext cx="191" cy="54"/>
                </a:xfrm>
                <a:custGeom>
                  <a:avLst/>
                  <a:gdLst>
                    <a:gd name="T0" fmla="*/ 0 w 1710"/>
                    <a:gd name="T1" fmla="*/ 0 h 417"/>
                    <a:gd name="T2" fmla="*/ 0 w 1710"/>
                    <a:gd name="T3" fmla="*/ 0 h 417"/>
                    <a:gd name="T4" fmla="*/ 0 w 1710"/>
                    <a:gd name="T5" fmla="*/ 0 h 417"/>
                    <a:gd name="T6" fmla="*/ 0 w 1710"/>
                    <a:gd name="T7" fmla="*/ 0 h 417"/>
                    <a:gd name="T8" fmla="*/ 0 w 1710"/>
                    <a:gd name="T9" fmla="*/ 0 h 417"/>
                    <a:gd name="T10" fmla="*/ 0 w 1710"/>
                    <a:gd name="T11" fmla="*/ 0 h 417"/>
                    <a:gd name="T12" fmla="*/ 0 w 1710"/>
                    <a:gd name="T13" fmla="*/ 0 h 417"/>
                    <a:gd name="T14" fmla="*/ 0 w 1710"/>
                    <a:gd name="T15" fmla="*/ 0 h 417"/>
                    <a:gd name="T16" fmla="*/ 0 w 1710"/>
                    <a:gd name="T17" fmla="*/ 0 h 417"/>
                    <a:gd name="T18" fmla="*/ 0 w 1710"/>
                    <a:gd name="T19" fmla="*/ 0 h 417"/>
                    <a:gd name="T20" fmla="*/ 0 w 1710"/>
                    <a:gd name="T21" fmla="*/ 0 h 417"/>
                    <a:gd name="T22" fmla="*/ 0 w 1710"/>
                    <a:gd name="T23" fmla="*/ 0 h 417"/>
                    <a:gd name="T24" fmla="*/ 0 w 1710"/>
                    <a:gd name="T25" fmla="*/ 0 h 417"/>
                    <a:gd name="T26" fmla="*/ 0 w 1710"/>
                    <a:gd name="T27" fmla="*/ 0 h 417"/>
                    <a:gd name="T28" fmla="*/ 0 w 1710"/>
                    <a:gd name="T29" fmla="*/ 0 h 417"/>
                    <a:gd name="T30" fmla="*/ 0 w 1710"/>
                    <a:gd name="T31" fmla="*/ 0 h 417"/>
                    <a:gd name="T32" fmla="*/ 0 w 1710"/>
                    <a:gd name="T33" fmla="*/ 0 h 417"/>
                    <a:gd name="T34" fmla="*/ 0 w 1710"/>
                    <a:gd name="T35" fmla="*/ 0 h 417"/>
                    <a:gd name="T36" fmla="*/ 0 w 1710"/>
                    <a:gd name="T37" fmla="*/ 0 h 417"/>
                    <a:gd name="T38" fmla="*/ 0 w 1710"/>
                    <a:gd name="T39" fmla="*/ 0 h 417"/>
                    <a:gd name="T40" fmla="*/ 0 w 1710"/>
                    <a:gd name="T41" fmla="*/ 0 h 417"/>
                    <a:gd name="T42" fmla="*/ 0 w 1710"/>
                    <a:gd name="T43" fmla="*/ 0 h 417"/>
                    <a:gd name="T44" fmla="*/ 0 w 1710"/>
                    <a:gd name="T45" fmla="*/ 0 h 417"/>
                    <a:gd name="T46" fmla="*/ 0 w 1710"/>
                    <a:gd name="T47" fmla="*/ 0 h 417"/>
                    <a:gd name="T48" fmla="*/ 0 w 1710"/>
                    <a:gd name="T49" fmla="*/ 0 h 417"/>
                    <a:gd name="T50" fmla="*/ 0 w 1710"/>
                    <a:gd name="T51" fmla="*/ 0 h 417"/>
                    <a:gd name="T52" fmla="*/ 0 w 1710"/>
                    <a:gd name="T53" fmla="*/ 0 h 417"/>
                    <a:gd name="T54" fmla="*/ 0 w 1710"/>
                    <a:gd name="T55" fmla="*/ 0 h 417"/>
                    <a:gd name="T56" fmla="*/ 0 w 1710"/>
                    <a:gd name="T57" fmla="*/ 0 h 417"/>
                    <a:gd name="T58" fmla="*/ 0 w 1710"/>
                    <a:gd name="T59" fmla="*/ 0 h 417"/>
                    <a:gd name="T60" fmla="*/ 0 w 1710"/>
                    <a:gd name="T61" fmla="*/ 0 h 417"/>
                    <a:gd name="T62" fmla="*/ 0 w 1710"/>
                    <a:gd name="T63" fmla="*/ 0 h 417"/>
                    <a:gd name="T64" fmla="*/ 0 w 1710"/>
                    <a:gd name="T65" fmla="*/ 0 h 417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710"/>
                    <a:gd name="T100" fmla="*/ 0 h 417"/>
                    <a:gd name="T101" fmla="*/ 1710 w 1710"/>
                    <a:gd name="T102" fmla="*/ 417 h 417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710" h="417">
                      <a:moveTo>
                        <a:pt x="0" y="417"/>
                      </a:moveTo>
                      <a:lnTo>
                        <a:pt x="46" y="390"/>
                      </a:lnTo>
                      <a:lnTo>
                        <a:pt x="93" y="365"/>
                      </a:lnTo>
                      <a:lnTo>
                        <a:pt x="140" y="339"/>
                      </a:lnTo>
                      <a:lnTo>
                        <a:pt x="189" y="314"/>
                      </a:lnTo>
                      <a:lnTo>
                        <a:pt x="237" y="291"/>
                      </a:lnTo>
                      <a:lnTo>
                        <a:pt x="286" y="269"/>
                      </a:lnTo>
                      <a:lnTo>
                        <a:pt x="335" y="247"/>
                      </a:lnTo>
                      <a:lnTo>
                        <a:pt x="385" y="228"/>
                      </a:lnTo>
                      <a:lnTo>
                        <a:pt x="434" y="208"/>
                      </a:lnTo>
                      <a:lnTo>
                        <a:pt x="485" y="190"/>
                      </a:lnTo>
                      <a:lnTo>
                        <a:pt x="536" y="171"/>
                      </a:lnTo>
                      <a:lnTo>
                        <a:pt x="586" y="155"/>
                      </a:lnTo>
                      <a:lnTo>
                        <a:pt x="638" y="139"/>
                      </a:lnTo>
                      <a:lnTo>
                        <a:pt x="690" y="124"/>
                      </a:lnTo>
                      <a:lnTo>
                        <a:pt x="743" y="110"/>
                      </a:lnTo>
                      <a:lnTo>
                        <a:pt x="796" y="98"/>
                      </a:lnTo>
                      <a:lnTo>
                        <a:pt x="850" y="85"/>
                      </a:lnTo>
                      <a:lnTo>
                        <a:pt x="904" y="75"/>
                      </a:lnTo>
                      <a:lnTo>
                        <a:pt x="958" y="63"/>
                      </a:lnTo>
                      <a:lnTo>
                        <a:pt x="1013" y="54"/>
                      </a:lnTo>
                      <a:lnTo>
                        <a:pt x="1069" y="45"/>
                      </a:lnTo>
                      <a:lnTo>
                        <a:pt x="1124" y="37"/>
                      </a:lnTo>
                      <a:lnTo>
                        <a:pt x="1181" y="30"/>
                      </a:lnTo>
                      <a:lnTo>
                        <a:pt x="1237" y="24"/>
                      </a:lnTo>
                      <a:lnTo>
                        <a:pt x="1295" y="18"/>
                      </a:lnTo>
                      <a:lnTo>
                        <a:pt x="1353" y="14"/>
                      </a:lnTo>
                      <a:lnTo>
                        <a:pt x="1411" y="9"/>
                      </a:lnTo>
                      <a:lnTo>
                        <a:pt x="1470" y="6"/>
                      </a:lnTo>
                      <a:lnTo>
                        <a:pt x="1529" y="3"/>
                      </a:lnTo>
                      <a:lnTo>
                        <a:pt x="1589" y="1"/>
                      </a:lnTo>
                      <a:lnTo>
                        <a:pt x="1649" y="1"/>
                      </a:lnTo>
                      <a:lnTo>
                        <a:pt x="1710" y="0"/>
                      </a:lnTo>
                    </a:path>
                  </a:pathLst>
                </a:cu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57366" name="Freeform 17"/>
                <p:cNvSpPr>
                  <a:spLocks noChangeArrowheads="1"/>
                </p:cNvSpPr>
                <p:nvPr/>
              </p:nvSpPr>
              <p:spPr bwMode="auto">
                <a:xfrm>
                  <a:off x="2638" y="2887"/>
                  <a:ext cx="193" cy="62"/>
                </a:xfrm>
                <a:custGeom>
                  <a:avLst/>
                  <a:gdLst>
                    <a:gd name="T0" fmla="*/ 0 w 1727"/>
                    <a:gd name="T1" fmla="*/ 0 h 477"/>
                    <a:gd name="T2" fmla="*/ 0 w 1727"/>
                    <a:gd name="T3" fmla="*/ 0 h 477"/>
                    <a:gd name="T4" fmla="*/ 0 w 1727"/>
                    <a:gd name="T5" fmla="*/ 0 h 477"/>
                    <a:gd name="T6" fmla="*/ 0 w 1727"/>
                    <a:gd name="T7" fmla="*/ 0 h 477"/>
                    <a:gd name="T8" fmla="*/ 0 w 1727"/>
                    <a:gd name="T9" fmla="*/ 0 h 477"/>
                    <a:gd name="T10" fmla="*/ 0 w 1727"/>
                    <a:gd name="T11" fmla="*/ 0 h 477"/>
                    <a:gd name="T12" fmla="*/ 0 w 1727"/>
                    <a:gd name="T13" fmla="*/ 0 h 477"/>
                    <a:gd name="T14" fmla="*/ 0 w 1727"/>
                    <a:gd name="T15" fmla="*/ 0 h 477"/>
                    <a:gd name="T16" fmla="*/ 0 w 1727"/>
                    <a:gd name="T17" fmla="*/ 0 h 477"/>
                    <a:gd name="T18" fmla="*/ 0 w 1727"/>
                    <a:gd name="T19" fmla="*/ 0 h 477"/>
                    <a:gd name="T20" fmla="*/ 0 w 1727"/>
                    <a:gd name="T21" fmla="*/ 0 h 477"/>
                    <a:gd name="T22" fmla="*/ 0 w 1727"/>
                    <a:gd name="T23" fmla="*/ 0 h 477"/>
                    <a:gd name="T24" fmla="*/ 0 w 1727"/>
                    <a:gd name="T25" fmla="*/ 0 h 477"/>
                    <a:gd name="T26" fmla="*/ 0 w 1727"/>
                    <a:gd name="T27" fmla="*/ 0 h 477"/>
                    <a:gd name="T28" fmla="*/ 0 w 1727"/>
                    <a:gd name="T29" fmla="*/ 0 h 477"/>
                    <a:gd name="T30" fmla="*/ 0 w 1727"/>
                    <a:gd name="T31" fmla="*/ 0 h 477"/>
                    <a:gd name="T32" fmla="*/ 0 w 1727"/>
                    <a:gd name="T33" fmla="*/ 0 h 477"/>
                    <a:gd name="T34" fmla="*/ 0 w 1727"/>
                    <a:gd name="T35" fmla="*/ 0 h 477"/>
                    <a:gd name="T36" fmla="*/ 0 w 1727"/>
                    <a:gd name="T37" fmla="*/ 0 h 477"/>
                    <a:gd name="T38" fmla="*/ 0 w 1727"/>
                    <a:gd name="T39" fmla="*/ 0 h 477"/>
                    <a:gd name="T40" fmla="*/ 0 w 1727"/>
                    <a:gd name="T41" fmla="*/ 0 h 477"/>
                    <a:gd name="T42" fmla="*/ 0 w 1727"/>
                    <a:gd name="T43" fmla="*/ 0 h 477"/>
                    <a:gd name="T44" fmla="*/ 0 w 1727"/>
                    <a:gd name="T45" fmla="*/ 0 h 477"/>
                    <a:gd name="T46" fmla="*/ 0 w 1727"/>
                    <a:gd name="T47" fmla="*/ 0 h 477"/>
                    <a:gd name="T48" fmla="*/ 0 w 1727"/>
                    <a:gd name="T49" fmla="*/ 0 h 477"/>
                    <a:gd name="T50" fmla="*/ 0 w 1727"/>
                    <a:gd name="T51" fmla="*/ 0 h 477"/>
                    <a:gd name="T52" fmla="*/ 0 w 1727"/>
                    <a:gd name="T53" fmla="*/ 0 h 477"/>
                    <a:gd name="T54" fmla="*/ 0 w 1727"/>
                    <a:gd name="T55" fmla="*/ 0 h 477"/>
                    <a:gd name="T56" fmla="*/ 0 w 1727"/>
                    <a:gd name="T57" fmla="*/ 0 h 477"/>
                    <a:gd name="T58" fmla="*/ 0 w 1727"/>
                    <a:gd name="T59" fmla="*/ 0 h 477"/>
                    <a:gd name="T60" fmla="*/ 0 w 1727"/>
                    <a:gd name="T61" fmla="*/ 0 h 477"/>
                    <a:gd name="T62" fmla="*/ 0 w 1727"/>
                    <a:gd name="T63" fmla="*/ 0 h 477"/>
                    <a:gd name="T64" fmla="*/ 0 w 1727"/>
                    <a:gd name="T65" fmla="*/ 0 h 477"/>
                    <a:gd name="T66" fmla="*/ 0 w 1727"/>
                    <a:gd name="T67" fmla="*/ 0 h 477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1727"/>
                    <a:gd name="T103" fmla="*/ 0 h 477"/>
                    <a:gd name="T104" fmla="*/ 1727 w 1727"/>
                    <a:gd name="T105" fmla="*/ 477 h 477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1727" h="477">
                      <a:moveTo>
                        <a:pt x="33" y="476"/>
                      </a:moveTo>
                      <a:lnTo>
                        <a:pt x="0" y="421"/>
                      </a:lnTo>
                      <a:lnTo>
                        <a:pt x="47" y="394"/>
                      </a:lnTo>
                      <a:lnTo>
                        <a:pt x="95" y="368"/>
                      </a:lnTo>
                      <a:lnTo>
                        <a:pt x="142" y="343"/>
                      </a:lnTo>
                      <a:lnTo>
                        <a:pt x="191" y="318"/>
                      </a:lnTo>
                      <a:lnTo>
                        <a:pt x="240" y="294"/>
                      </a:lnTo>
                      <a:lnTo>
                        <a:pt x="290" y="271"/>
                      </a:lnTo>
                      <a:lnTo>
                        <a:pt x="339" y="251"/>
                      </a:lnTo>
                      <a:lnTo>
                        <a:pt x="389" y="230"/>
                      </a:lnTo>
                      <a:lnTo>
                        <a:pt x="440" y="210"/>
                      </a:lnTo>
                      <a:lnTo>
                        <a:pt x="490" y="191"/>
                      </a:lnTo>
                      <a:lnTo>
                        <a:pt x="542" y="173"/>
                      </a:lnTo>
                      <a:lnTo>
                        <a:pt x="594" y="156"/>
                      </a:lnTo>
                      <a:lnTo>
                        <a:pt x="646" y="141"/>
                      </a:lnTo>
                      <a:lnTo>
                        <a:pt x="699" y="126"/>
                      </a:lnTo>
                      <a:lnTo>
                        <a:pt x="752" y="111"/>
                      </a:lnTo>
                      <a:lnTo>
                        <a:pt x="806" y="99"/>
                      </a:lnTo>
                      <a:lnTo>
                        <a:pt x="860" y="86"/>
                      </a:lnTo>
                      <a:lnTo>
                        <a:pt x="914" y="74"/>
                      </a:lnTo>
                      <a:lnTo>
                        <a:pt x="970" y="64"/>
                      </a:lnTo>
                      <a:lnTo>
                        <a:pt x="1025" y="55"/>
                      </a:lnTo>
                      <a:lnTo>
                        <a:pt x="1080" y="46"/>
                      </a:lnTo>
                      <a:lnTo>
                        <a:pt x="1137" y="38"/>
                      </a:lnTo>
                      <a:lnTo>
                        <a:pt x="1194" y="31"/>
                      </a:lnTo>
                      <a:lnTo>
                        <a:pt x="1251" y="24"/>
                      </a:lnTo>
                      <a:lnTo>
                        <a:pt x="1308" y="18"/>
                      </a:lnTo>
                      <a:lnTo>
                        <a:pt x="1367" y="13"/>
                      </a:lnTo>
                      <a:lnTo>
                        <a:pt x="1426" y="9"/>
                      </a:lnTo>
                      <a:lnTo>
                        <a:pt x="1485" y="7"/>
                      </a:lnTo>
                      <a:lnTo>
                        <a:pt x="1545" y="3"/>
                      </a:lnTo>
                      <a:lnTo>
                        <a:pt x="1605" y="2"/>
                      </a:lnTo>
                      <a:lnTo>
                        <a:pt x="1666" y="1"/>
                      </a:lnTo>
                      <a:lnTo>
                        <a:pt x="1727" y="0"/>
                      </a:lnTo>
                      <a:lnTo>
                        <a:pt x="1727" y="63"/>
                      </a:lnTo>
                      <a:lnTo>
                        <a:pt x="1667" y="64"/>
                      </a:lnTo>
                      <a:lnTo>
                        <a:pt x="1607" y="65"/>
                      </a:lnTo>
                      <a:lnTo>
                        <a:pt x="1547" y="68"/>
                      </a:lnTo>
                      <a:lnTo>
                        <a:pt x="1488" y="70"/>
                      </a:lnTo>
                      <a:lnTo>
                        <a:pt x="1429" y="73"/>
                      </a:lnTo>
                      <a:lnTo>
                        <a:pt x="1372" y="77"/>
                      </a:lnTo>
                      <a:lnTo>
                        <a:pt x="1315" y="81"/>
                      </a:lnTo>
                      <a:lnTo>
                        <a:pt x="1258" y="87"/>
                      </a:lnTo>
                      <a:lnTo>
                        <a:pt x="1201" y="94"/>
                      </a:lnTo>
                      <a:lnTo>
                        <a:pt x="1146" y="101"/>
                      </a:lnTo>
                      <a:lnTo>
                        <a:pt x="1091" y="109"/>
                      </a:lnTo>
                      <a:lnTo>
                        <a:pt x="1035" y="117"/>
                      </a:lnTo>
                      <a:lnTo>
                        <a:pt x="981" y="127"/>
                      </a:lnTo>
                      <a:lnTo>
                        <a:pt x="927" y="138"/>
                      </a:lnTo>
                      <a:lnTo>
                        <a:pt x="874" y="149"/>
                      </a:lnTo>
                      <a:lnTo>
                        <a:pt x="821" y="161"/>
                      </a:lnTo>
                      <a:lnTo>
                        <a:pt x="768" y="173"/>
                      </a:lnTo>
                      <a:lnTo>
                        <a:pt x="716" y="187"/>
                      </a:lnTo>
                      <a:lnTo>
                        <a:pt x="664" y="202"/>
                      </a:lnTo>
                      <a:lnTo>
                        <a:pt x="614" y="217"/>
                      </a:lnTo>
                      <a:lnTo>
                        <a:pt x="563" y="234"/>
                      </a:lnTo>
                      <a:lnTo>
                        <a:pt x="512" y="252"/>
                      </a:lnTo>
                      <a:lnTo>
                        <a:pt x="463" y="270"/>
                      </a:lnTo>
                      <a:lnTo>
                        <a:pt x="413" y="289"/>
                      </a:lnTo>
                      <a:lnTo>
                        <a:pt x="364" y="309"/>
                      </a:lnTo>
                      <a:lnTo>
                        <a:pt x="315" y="330"/>
                      </a:lnTo>
                      <a:lnTo>
                        <a:pt x="267" y="352"/>
                      </a:lnTo>
                      <a:lnTo>
                        <a:pt x="220" y="375"/>
                      </a:lnTo>
                      <a:lnTo>
                        <a:pt x="172" y="399"/>
                      </a:lnTo>
                      <a:lnTo>
                        <a:pt x="125" y="424"/>
                      </a:lnTo>
                      <a:lnTo>
                        <a:pt x="79" y="450"/>
                      </a:lnTo>
                      <a:lnTo>
                        <a:pt x="33" y="477"/>
                      </a:lnTo>
                      <a:lnTo>
                        <a:pt x="33" y="476"/>
                      </a:lnTo>
                      <a:close/>
                    </a:path>
                  </a:pathLst>
                </a:custGeom>
                <a:solidFill>
                  <a:srgbClr val="FF004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57367" name="Freeform 18"/>
                <p:cNvSpPr>
                  <a:spLocks noChangeArrowheads="1"/>
                </p:cNvSpPr>
                <p:nvPr/>
              </p:nvSpPr>
              <p:spPr bwMode="auto">
                <a:xfrm>
                  <a:off x="2741" y="2898"/>
                  <a:ext cx="14" cy="89"/>
                </a:xfrm>
                <a:custGeom>
                  <a:avLst/>
                  <a:gdLst>
                    <a:gd name="T0" fmla="*/ 0 w 130"/>
                    <a:gd name="T1" fmla="*/ 0 h 684"/>
                    <a:gd name="T2" fmla="*/ 0 w 130"/>
                    <a:gd name="T3" fmla="*/ 0 h 684"/>
                    <a:gd name="T4" fmla="*/ 0 w 130"/>
                    <a:gd name="T5" fmla="*/ 0 h 684"/>
                    <a:gd name="T6" fmla="*/ 0 w 130"/>
                    <a:gd name="T7" fmla="*/ 0 h 684"/>
                    <a:gd name="T8" fmla="*/ 0 w 130"/>
                    <a:gd name="T9" fmla="*/ 0 h 684"/>
                    <a:gd name="T10" fmla="*/ 0 w 130"/>
                    <a:gd name="T11" fmla="*/ 0 h 684"/>
                    <a:gd name="T12" fmla="*/ 0 w 130"/>
                    <a:gd name="T13" fmla="*/ 0 h 684"/>
                    <a:gd name="T14" fmla="*/ 0 w 130"/>
                    <a:gd name="T15" fmla="*/ 0 h 684"/>
                    <a:gd name="T16" fmla="*/ 0 w 130"/>
                    <a:gd name="T17" fmla="*/ 0 h 684"/>
                    <a:gd name="T18" fmla="*/ 0 w 130"/>
                    <a:gd name="T19" fmla="*/ 0 h 684"/>
                    <a:gd name="T20" fmla="*/ 0 w 130"/>
                    <a:gd name="T21" fmla="*/ 0 h 684"/>
                    <a:gd name="T22" fmla="*/ 0 w 130"/>
                    <a:gd name="T23" fmla="*/ 0 h 684"/>
                    <a:gd name="T24" fmla="*/ 0 w 130"/>
                    <a:gd name="T25" fmla="*/ 0 h 684"/>
                    <a:gd name="T26" fmla="*/ 0 w 130"/>
                    <a:gd name="T27" fmla="*/ 0 h 684"/>
                    <a:gd name="T28" fmla="*/ 0 w 130"/>
                    <a:gd name="T29" fmla="*/ 0 h 684"/>
                    <a:gd name="T30" fmla="*/ 0 w 130"/>
                    <a:gd name="T31" fmla="*/ 0 h 684"/>
                    <a:gd name="T32" fmla="*/ 0 w 130"/>
                    <a:gd name="T33" fmla="*/ 0 h 684"/>
                    <a:gd name="T34" fmla="*/ 0 w 130"/>
                    <a:gd name="T35" fmla="*/ 0 h 684"/>
                    <a:gd name="T36" fmla="*/ 0 w 130"/>
                    <a:gd name="T37" fmla="*/ 0 h 684"/>
                    <a:gd name="T38" fmla="*/ 0 w 130"/>
                    <a:gd name="T39" fmla="*/ 0 h 684"/>
                    <a:gd name="T40" fmla="*/ 0 w 130"/>
                    <a:gd name="T41" fmla="*/ 0 h 684"/>
                    <a:gd name="T42" fmla="*/ 0 w 130"/>
                    <a:gd name="T43" fmla="*/ 0 h 684"/>
                    <a:gd name="T44" fmla="*/ 0 w 130"/>
                    <a:gd name="T45" fmla="*/ 0 h 684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30"/>
                    <a:gd name="T70" fmla="*/ 0 h 684"/>
                    <a:gd name="T71" fmla="*/ 130 w 130"/>
                    <a:gd name="T72" fmla="*/ 684 h 684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30" h="684">
                      <a:moveTo>
                        <a:pt x="24" y="0"/>
                      </a:moveTo>
                      <a:lnTo>
                        <a:pt x="19" y="32"/>
                      </a:lnTo>
                      <a:lnTo>
                        <a:pt x="13" y="62"/>
                      </a:lnTo>
                      <a:lnTo>
                        <a:pt x="8" y="91"/>
                      </a:lnTo>
                      <a:lnTo>
                        <a:pt x="5" y="118"/>
                      </a:lnTo>
                      <a:lnTo>
                        <a:pt x="2" y="146"/>
                      </a:lnTo>
                      <a:lnTo>
                        <a:pt x="1" y="171"/>
                      </a:lnTo>
                      <a:lnTo>
                        <a:pt x="0" y="196"/>
                      </a:lnTo>
                      <a:lnTo>
                        <a:pt x="0" y="220"/>
                      </a:lnTo>
                      <a:lnTo>
                        <a:pt x="1" y="243"/>
                      </a:lnTo>
                      <a:lnTo>
                        <a:pt x="2" y="265"/>
                      </a:lnTo>
                      <a:lnTo>
                        <a:pt x="5" y="285"/>
                      </a:lnTo>
                      <a:lnTo>
                        <a:pt x="7" y="306"/>
                      </a:lnTo>
                      <a:lnTo>
                        <a:pt x="14" y="346"/>
                      </a:lnTo>
                      <a:lnTo>
                        <a:pt x="23" y="384"/>
                      </a:lnTo>
                      <a:lnTo>
                        <a:pt x="35" y="421"/>
                      </a:lnTo>
                      <a:lnTo>
                        <a:pt x="46" y="457"/>
                      </a:lnTo>
                      <a:lnTo>
                        <a:pt x="60" y="493"/>
                      </a:lnTo>
                      <a:lnTo>
                        <a:pt x="74" y="528"/>
                      </a:lnTo>
                      <a:lnTo>
                        <a:pt x="88" y="565"/>
                      </a:lnTo>
                      <a:lnTo>
                        <a:pt x="103" y="602"/>
                      </a:lnTo>
                      <a:lnTo>
                        <a:pt x="117" y="642"/>
                      </a:lnTo>
                      <a:lnTo>
                        <a:pt x="130" y="684"/>
                      </a:lnTo>
                    </a:path>
                  </a:pathLst>
                </a:cu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57368" name="Freeform 19"/>
                <p:cNvSpPr>
                  <a:spLocks noChangeArrowheads="1"/>
                </p:cNvSpPr>
                <p:nvPr/>
              </p:nvSpPr>
              <p:spPr bwMode="auto">
                <a:xfrm>
                  <a:off x="2738" y="2897"/>
                  <a:ext cx="21" cy="92"/>
                </a:xfrm>
                <a:custGeom>
                  <a:avLst/>
                  <a:gdLst>
                    <a:gd name="T0" fmla="*/ 0 w 192"/>
                    <a:gd name="T1" fmla="*/ 0 h 699"/>
                    <a:gd name="T2" fmla="*/ 0 w 192"/>
                    <a:gd name="T3" fmla="*/ 0 h 699"/>
                    <a:gd name="T4" fmla="*/ 0 w 192"/>
                    <a:gd name="T5" fmla="*/ 0 h 699"/>
                    <a:gd name="T6" fmla="*/ 0 w 192"/>
                    <a:gd name="T7" fmla="*/ 0 h 699"/>
                    <a:gd name="T8" fmla="*/ 0 w 192"/>
                    <a:gd name="T9" fmla="*/ 0 h 699"/>
                    <a:gd name="T10" fmla="*/ 0 w 192"/>
                    <a:gd name="T11" fmla="*/ 0 h 699"/>
                    <a:gd name="T12" fmla="*/ 0 w 192"/>
                    <a:gd name="T13" fmla="*/ 0 h 699"/>
                    <a:gd name="T14" fmla="*/ 0 w 192"/>
                    <a:gd name="T15" fmla="*/ 0 h 699"/>
                    <a:gd name="T16" fmla="*/ 0 w 192"/>
                    <a:gd name="T17" fmla="*/ 0 h 699"/>
                    <a:gd name="T18" fmla="*/ 0 w 192"/>
                    <a:gd name="T19" fmla="*/ 0 h 699"/>
                    <a:gd name="T20" fmla="*/ 0 w 192"/>
                    <a:gd name="T21" fmla="*/ 0 h 699"/>
                    <a:gd name="T22" fmla="*/ 0 w 192"/>
                    <a:gd name="T23" fmla="*/ 0 h 699"/>
                    <a:gd name="T24" fmla="*/ 0 w 192"/>
                    <a:gd name="T25" fmla="*/ 0 h 699"/>
                    <a:gd name="T26" fmla="*/ 0 w 192"/>
                    <a:gd name="T27" fmla="*/ 0 h 699"/>
                    <a:gd name="T28" fmla="*/ 0 w 192"/>
                    <a:gd name="T29" fmla="*/ 0 h 699"/>
                    <a:gd name="T30" fmla="*/ 0 w 192"/>
                    <a:gd name="T31" fmla="*/ 0 h 699"/>
                    <a:gd name="T32" fmla="*/ 0 w 192"/>
                    <a:gd name="T33" fmla="*/ 0 h 699"/>
                    <a:gd name="T34" fmla="*/ 0 w 192"/>
                    <a:gd name="T35" fmla="*/ 0 h 699"/>
                    <a:gd name="T36" fmla="*/ 0 w 192"/>
                    <a:gd name="T37" fmla="*/ 0 h 699"/>
                    <a:gd name="T38" fmla="*/ 0 w 192"/>
                    <a:gd name="T39" fmla="*/ 0 h 699"/>
                    <a:gd name="T40" fmla="*/ 0 w 192"/>
                    <a:gd name="T41" fmla="*/ 0 h 699"/>
                    <a:gd name="T42" fmla="*/ 0 w 192"/>
                    <a:gd name="T43" fmla="*/ 0 h 699"/>
                    <a:gd name="T44" fmla="*/ 0 w 192"/>
                    <a:gd name="T45" fmla="*/ 0 h 699"/>
                    <a:gd name="T46" fmla="*/ 0 w 192"/>
                    <a:gd name="T47" fmla="*/ 0 h 699"/>
                    <a:gd name="T48" fmla="*/ 0 w 192"/>
                    <a:gd name="T49" fmla="*/ 0 h 699"/>
                    <a:gd name="T50" fmla="*/ 0 w 192"/>
                    <a:gd name="T51" fmla="*/ 0 h 699"/>
                    <a:gd name="T52" fmla="*/ 0 w 192"/>
                    <a:gd name="T53" fmla="*/ 0 h 699"/>
                    <a:gd name="T54" fmla="*/ 0 w 192"/>
                    <a:gd name="T55" fmla="*/ 0 h 699"/>
                    <a:gd name="T56" fmla="*/ 0 w 192"/>
                    <a:gd name="T57" fmla="*/ 0 h 699"/>
                    <a:gd name="T58" fmla="*/ 0 w 192"/>
                    <a:gd name="T59" fmla="*/ 0 h 699"/>
                    <a:gd name="T60" fmla="*/ 0 w 192"/>
                    <a:gd name="T61" fmla="*/ 0 h 699"/>
                    <a:gd name="T62" fmla="*/ 0 w 192"/>
                    <a:gd name="T63" fmla="*/ 0 h 699"/>
                    <a:gd name="T64" fmla="*/ 0 w 192"/>
                    <a:gd name="T65" fmla="*/ 0 h 699"/>
                    <a:gd name="T66" fmla="*/ 0 w 192"/>
                    <a:gd name="T67" fmla="*/ 0 h 699"/>
                    <a:gd name="T68" fmla="*/ 0 w 192"/>
                    <a:gd name="T69" fmla="*/ 0 h 699"/>
                    <a:gd name="T70" fmla="*/ 0 w 192"/>
                    <a:gd name="T71" fmla="*/ 0 h 699"/>
                    <a:gd name="T72" fmla="*/ 0 w 192"/>
                    <a:gd name="T73" fmla="*/ 0 h 699"/>
                    <a:gd name="T74" fmla="*/ 0 w 192"/>
                    <a:gd name="T75" fmla="*/ 0 h 699"/>
                    <a:gd name="T76" fmla="*/ 0 w 192"/>
                    <a:gd name="T77" fmla="*/ 0 h 699"/>
                    <a:gd name="T78" fmla="*/ 0 w 192"/>
                    <a:gd name="T79" fmla="*/ 0 h 699"/>
                    <a:gd name="T80" fmla="*/ 0 w 192"/>
                    <a:gd name="T81" fmla="*/ 0 h 699"/>
                    <a:gd name="T82" fmla="*/ 0 w 192"/>
                    <a:gd name="T83" fmla="*/ 0 h 699"/>
                    <a:gd name="T84" fmla="*/ 0 w 192"/>
                    <a:gd name="T85" fmla="*/ 0 h 699"/>
                    <a:gd name="T86" fmla="*/ 0 w 192"/>
                    <a:gd name="T87" fmla="*/ 0 h 699"/>
                    <a:gd name="T88" fmla="*/ 0 w 192"/>
                    <a:gd name="T89" fmla="*/ 0 h 699"/>
                    <a:gd name="T90" fmla="*/ 0 w 192"/>
                    <a:gd name="T91" fmla="*/ 0 h 699"/>
                    <a:gd name="T92" fmla="*/ 0 w 192"/>
                    <a:gd name="T93" fmla="*/ 0 h 699"/>
                    <a:gd name="T94" fmla="*/ 0 w 192"/>
                    <a:gd name="T95" fmla="*/ 0 h 699"/>
                    <a:gd name="T96" fmla="*/ 0 w 192"/>
                    <a:gd name="T97" fmla="*/ 0 h 699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92"/>
                    <a:gd name="T148" fmla="*/ 0 h 699"/>
                    <a:gd name="T149" fmla="*/ 192 w 192"/>
                    <a:gd name="T150" fmla="*/ 699 h 699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92" h="699">
                      <a:moveTo>
                        <a:pt x="25" y="0"/>
                      </a:moveTo>
                      <a:lnTo>
                        <a:pt x="87" y="14"/>
                      </a:lnTo>
                      <a:lnTo>
                        <a:pt x="82" y="45"/>
                      </a:lnTo>
                      <a:lnTo>
                        <a:pt x="77" y="75"/>
                      </a:lnTo>
                      <a:lnTo>
                        <a:pt x="72" y="102"/>
                      </a:lnTo>
                      <a:lnTo>
                        <a:pt x="69" y="129"/>
                      </a:lnTo>
                      <a:lnTo>
                        <a:pt x="67" y="154"/>
                      </a:lnTo>
                      <a:lnTo>
                        <a:pt x="66" y="180"/>
                      </a:lnTo>
                      <a:lnTo>
                        <a:pt x="64" y="204"/>
                      </a:lnTo>
                      <a:lnTo>
                        <a:pt x="64" y="226"/>
                      </a:lnTo>
                      <a:lnTo>
                        <a:pt x="66" y="247"/>
                      </a:lnTo>
                      <a:lnTo>
                        <a:pt x="67" y="269"/>
                      </a:lnTo>
                      <a:lnTo>
                        <a:pt x="69" y="289"/>
                      </a:lnTo>
                      <a:lnTo>
                        <a:pt x="71" y="310"/>
                      </a:lnTo>
                      <a:lnTo>
                        <a:pt x="78" y="346"/>
                      </a:lnTo>
                      <a:lnTo>
                        <a:pt x="86" y="383"/>
                      </a:lnTo>
                      <a:lnTo>
                        <a:pt x="97" y="419"/>
                      </a:lnTo>
                      <a:lnTo>
                        <a:pt x="109" y="455"/>
                      </a:lnTo>
                      <a:lnTo>
                        <a:pt x="122" y="489"/>
                      </a:lnTo>
                      <a:lnTo>
                        <a:pt x="136" y="525"/>
                      </a:lnTo>
                      <a:lnTo>
                        <a:pt x="151" y="562"/>
                      </a:lnTo>
                      <a:lnTo>
                        <a:pt x="165" y="599"/>
                      </a:lnTo>
                      <a:lnTo>
                        <a:pt x="178" y="639"/>
                      </a:lnTo>
                      <a:lnTo>
                        <a:pt x="187" y="660"/>
                      </a:lnTo>
                      <a:lnTo>
                        <a:pt x="192" y="682"/>
                      </a:lnTo>
                      <a:lnTo>
                        <a:pt x="131" y="699"/>
                      </a:lnTo>
                      <a:lnTo>
                        <a:pt x="119" y="658"/>
                      </a:lnTo>
                      <a:lnTo>
                        <a:pt x="104" y="619"/>
                      </a:lnTo>
                      <a:lnTo>
                        <a:pt x="90" y="581"/>
                      </a:lnTo>
                      <a:lnTo>
                        <a:pt x="75" y="543"/>
                      </a:lnTo>
                      <a:lnTo>
                        <a:pt x="61" y="508"/>
                      </a:lnTo>
                      <a:lnTo>
                        <a:pt x="47" y="471"/>
                      </a:lnTo>
                      <a:lnTo>
                        <a:pt x="36" y="434"/>
                      </a:lnTo>
                      <a:lnTo>
                        <a:pt x="24" y="397"/>
                      </a:lnTo>
                      <a:lnTo>
                        <a:pt x="15" y="358"/>
                      </a:lnTo>
                      <a:lnTo>
                        <a:pt x="8" y="317"/>
                      </a:lnTo>
                      <a:lnTo>
                        <a:pt x="5" y="295"/>
                      </a:lnTo>
                      <a:lnTo>
                        <a:pt x="2" y="273"/>
                      </a:lnTo>
                      <a:lnTo>
                        <a:pt x="1" y="250"/>
                      </a:lnTo>
                      <a:lnTo>
                        <a:pt x="0" y="227"/>
                      </a:lnTo>
                      <a:lnTo>
                        <a:pt x="0" y="203"/>
                      </a:lnTo>
                      <a:lnTo>
                        <a:pt x="1" y="177"/>
                      </a:lnTo>
                      <a:lnTo>
                        <a:pt x="3" y="151"/>
                      </a:lnTo>
                      <a:lnTo>
                        <a:pt x="6" y="123"/>
                      </a:lnTo>
                      <a:lnTo>
                        <a:pt x="9" y="94"/>
                      </a:lnTo>
                      <a:lnTo>
                        <a:pt x="14" y="64"/>
                      </a:lnTo>
                      <a:lnTo>
                        <a:pt x="18" y="33"/>
                      </a:lnTo>
                      <a:lnTo>
                        <a:pt x="25" y="1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FF004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57369" name="Freeform 20"/>
                <p:cNvSpPr>
                  <a:spLocks noChangeArrowheads="1"/>
                </p:cNvSpPr>
                <p:nvPr/>
              </p:nvSpPr>
              <p:spPr bwMode="auto">
                <a:xfrm>
                  <a:off x="2823" y="2874"/>
                  <a:ext cx="89" cy="39"/>
                </a:xfrm>
                <a:custGeom>
                  <a:avLst/>
                  <a:gdLst>
                    <a:gd name="T0" fmla="*/ 0 w 798"/>
                    <a:gd name="T1" fmla="*/ 0 h 303"/>
                    <a:gd name="T2" fmla="*/ 0 w 798"/>
                    <a:gd name="T3" fmla="*/ 0 h 303"/>
                    <a:gd name="T4" fmla="*/ 0 w 798"/>
                    <a:gd name="T5" fmla="*/ 0 h 303"/>
                    <a:gd name="T6" fmla="*/ 0 w 798"/>
                    <a:gd name="T7" fmla="*/ 0 h 303"/>
                    <a:gd name="T8" fmla="*/ 0 w 798"/>
                    <a:gd name="T9" fmla="*/ 0 h 303"/>
                    <a:gd name="T10" fmla="*/ 0 w 798"/>
                    <a:gd name="T11" fmla="*/ 0 h 303"/>
                    <a:gd name="T12" fmla="*/ 0 w 798"/>
                    <a:gd name="T13" fmla="*/ 0 h 303"/>
                    <a:gd name="T14" fmla="*/ 0 w 798"/>
                    <a:gd name="T15" fmla="*/ 0 h 303"/>
                    <a:gd name="T16" fmla="*/ 0 w 798"/>
                    <a:gd name="T17" fmla="*/ 0 h 303"/>
                    <a:gd name="T18" fmla="*/ 0 w 798"/>
                    <a:gd name="T19" fmla="*/ 0 h 303"/>
                    <a:gd name="T20" fmla="*/ 0 w 798"/>
                    <a:gd name="T21" fmla="*/ 0 h 303"/>
                    <a:gd name="T22" fmla="*/ 0 w 798"/>
                    <a:gd name="T23" fmla="*/ 0 h 303"/>
                    <a:gd name="T24" fmla="*/ 0 w 798"/>
                    <a:gd name="T25" fmla="*/ 0 h 303"/>
                    <a:gd name="T26" fmla="*/ 0 w 798"/>
                    <a:gd name="T27" fmla="*/ 0 h 303"/>
                    <a:gd name="T28" fmla="*/ 0 w 798"/>
                    <a:gd name="T29" fmla="*/ 0 h 303"/>
                    <a:gd name="T30" fmla="*/ 0 w 798"/>
                    <a:gd name="T31" fmla="*/ 0 h 303"/>
                    <a:gd name="T32" fmla="*/ 0 w 798"/>
                    <a:gd name="T33" fmla="*/ 0 h 303"/>
                    <a:gd name="T34" fmla="*/ 0 w 798"/>
                    <a:gd name="T35" fmla="*/ 0 h 303"/>
                    <a:gd name="T36" fmla="*/ 0 w 798"/>
                    <a:gd name="T37" fmla="*/ 0 h 303"/>
                    <a:gd name="T38" fmla="*/ 0 w 798"/>
                    <a:gd name="T39" fmla="*/ 0 h 303"/>
                    <a:gd name="T40" fmla="*/ 0 w 798"/>
                    <a:gd name="T41" fmla="*/ 0 h 303"/>
                    <a:gd name="T42" fmla="*/ 0 w 798"/>
                    <a:gd name="T43" fmla="*/ 0 h 303"/>
                    <a:gd name="T44" fmla="*/ 0 w 798"/>
                    <a:gd name="T45" fmla="*/ 0 h 303"/>
                    <a:gd name="T46" fmla="*/ 0 w 798"/>
                    <a:gd name="T47" fmla="*/ 0 h 303"/>
                    <a:gd name="T48" fmla="*/ 0 w 798"/>
                    <a:gd name="T49" fmla="*/ 0 h 303"/>
                    <a:gd name="T50" fmla="*/ 0 w 798"/>
                    <a:gd name="T51" fmla="*/ 0 h 303"/>
                    <a:gd name="T52" fmla="*/ 0 w 798"/>
                    <a:gd name="T53" fmla="*/ 0 h 303"/>
                    <a:gd name="T54" fmla="*/ 0 w 798"/>
                    <a:gd name="T55" fmla="*/ 0 h 303"/>
                    <a:gd name="T56" fmla="*/ 0 w 798"/>
                    <a:gd name="T57" fmla="*/ 0 h 303"/>
                    <a:gd name="T58" fmla="*/ 0 w 798"/>
                    <a:gd name="T59" fmla="*/ 0 h 303"/>
                    <a:gd name="T60" fmla="*/ 0 w 798"/>
                    <a:gd name="T61" fmla="*/ 0 h 303"/>
                    <a:gd name="T62" fmla="*/ 0 w 798"/>
                    <a:gd name="T63" fmla="*/ 0 h 303"/>
                    <a:gd name="T64" fmla="*/ 0 w 798"/>
                    <a:gd name="T65" fmla="*/ 0 h 303"/>
                    <a:gd name="T66" fmla="*/ 0 w 798"/>
                    <a:gd name="T67" fmla="*/ 0 h 303"/>
                    <a:gd name="T68" fmla="*/ 0 w 798"/>
                    <a:gd name="T69" fmla="*/ 0 h 303"/>
                    <a:gd name="T70" fmla="*/ 0 w 798"/>
                    <a:gd name="T71" fmla="*/ 0 h 303"/>
                    <a:gd name="T72" fmla="*/ 0 w 798"/>
                    <a:gd name="T73" fmla="*/ 0 h 303"/>
                    <a:gd name="T74" fmla="*/ 0 w 798"/>
                    <a:gd name="T75" fmla="*/ 0 h 303"/>
                    <a:gd name="T76" fmla="*/ 0 w 798"/>
                    <a:gd name="T77" fmla="*/ 0 h 303"/>
                    <a:gd name="T78" fmla="*/ 0 w 798"/>
                    <a:gd name="T79" fmla="*/ 0 h 303"/>
                    <a:gd name="T80" fmla="*/ 0 w 798"/>
                    <a:gd name="T81" fmla="*/ 0 h 303"/>
                    <a:gd name="T82" fmla="*/ 0 w 798"/>
                    <a:gd name="T83" fmla="*/ 0 h 303"/>
                    <a:gd name="T84" fmla="*/ 0 w 798"/>
                    <a:gd name="T85" fmla="*/ 0 h 303"/>
                    <a:gd name="T86" fmla="*/ 0 w 798"/>
                    <a:gd name="T87" fmla="*/ 0 h 303"/>
                    <a:gd name="T88" fmla="*/ 0 w 798"/>
                    <a:gd name="T89" fmla="*/ 0 h 303"/>
                    <a:gd name="T90" fmla="*/ 0 w 798"/>
                    <a:gd name="T91" fmla="*/ 0 h 303"/>
                    <a:gd name="T92" fmla="*/ 0 w 798"/>
                    <a:gd name="T93" fmla="*/ 0 h 303"/>
                    <a:gd name="T94" fmla="*/ 0 w 798"/>
                    <a:gd name="T95" fmla="*/ 0 h 303"/>
                    <a:gd name="T96" fmla="*/ 0 w 798"/>
                    <a:gd name="T97" fmla="*/ 0 h 303"/>
                    <a:gd name="T98" fmla="*/ 0 w 798"/>
                    <a:gd name="T99" fmla="*/ 0 h 303"/>
                    <a:gd name="T100" fmla="*/ 0 w 798"/>
                    <a:gd name="T101" fmla="*/ 0 h 303"/>
                    <a:gd name="T102" fmla="*/ 0 w 798"/>
                    <a:gd name="T103" fmla="*/ 0 h 303"/>
                    <a:gd name="T104" fmla="*/ 0 w 798"/>
                    <a:gd name="T105" fmla="*/ 0 h 303"/>
                    <a:gd name="T106" fmla="*/ 0 w 798"/>
                    <a:gd name="T107" fmla="*/ 0 h 303"/>
                    <a:gd name="T108" fmla="*/ 0 w 798"/>
                    <a:gd name="T109" fmla="*/ 0 h 303"/>
                    <a:gd name="T110" fmla="*/ 0 w 798"/>
                    <a:gd name="T111" fmla="*/ 0 h 303"/>
                    <a:gd name="T112" fmla="*/ 0 w 798"/>
                    <a:gd name="T113" fmla="*/ 0 h 303"/>
                    <a:gd name="T114" fmla="*/ 0 w 798"/>
                    <a:gd name="T115" fmla="*/ 0 h 303"/>
                    <a:gd name="T116" fmla="*/ 0 w 798"/>
                    <a:gd name="T117" fmla="*/ 0 h 303"/>
                    <a:gd name="T118" fmla="*/ 0 w 798"/>
                    <a:gd name="T119" fmla="*/ 0 h 303"/>
                    <a:gd name="T120" fmla="*/ 0 w 798"/>
                    <a:gd name="T121" fmla="*/ 0 h 303"/>
                    <a:gd name="T122" fmla="*/ 0 w 798"/>
                    <a:gd name="T123" fmla="*/ 0 h 303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w 798"/>
                    <a:gd name="T187" fmla="*/ 0 h 303"/>
                    <a:gd name="T188" fmla="*/ 798 w 798"/>
                    <a:gd name="T189" fmla="*/ 303 h 303"/>
                  </a:gdLst>
                  <a:ahLst/>
                  <a:cxnLst>
                    <a:cxn ang="T124">
                      <a:pos x="T0" y="T1"/>
                    </a:cxn>
                    <a:cxn ang="T125">
                      <a:pos x="T2" y="T3"/>
                    </a:cxn>
                    <a:cxn ang="T126">
                      <a:pos x="T4" y="T5"/>
                    </a:cxn>
                    <a:cxn ang="T127">
                      <a:pos x="T6" y="T7"/>
                    </a:cxn>
                    <a:cxn ang="T128">
                      <a:pos x="T8" y="T9"/>
                    </a:cxn>
                    <a:cxn ang="T129">
                      <a:pos x="T10" y="T11"/>
                    </a:cxn>
                    <a:cxn ang="T130">
                      <a:pos x="T12" y="T13"/>
                    </a:cxn>
                    <a:cxn ang="T131">
                      <a:pos x="T14" y="T15"/>
                    </a:cxn>
                    <a:cxn ang="T132">
                      <a:pos x="T16" y="T17"/>
                    </a:cxn>
                    <a:cxn ang="T133">
                      <a:pos x="T18" y="T19"/>
                    </a:cxn>
                    <a:cxn ang="T134">
                      <a:pos x="T20" y="T21"/>
                    </a:cxn>
                    <a:cxn ang="T135">
                      <a:pos x="T22" y="T23"/>
                    </a:cxn>
                    <a:cxn ang="T136">
                      <a:pos x="T24" y="T25"/>
                    </a:cxn>
                    <a:cxn ang="T137">
                      <a:pos x="T26" y="T27"/>
                    </a:cxn>
                    <a:cxn ang="T138">
                      <a:pos x="T28" y="T29"/>
                    </a:cxn>
                    <a:cxn ang="T139">
                      <a:pos x="T30" y="T31"/>
                    </a:cxn>
                    <a:cxn ang="T140">
                      <a:pos x="T32" y="T33"/>
                    </a:cxn>
                    <a:cxn ang="T141">
                      <a:pos x="T34" y="T35"/>
                    </a:cxn>
                    <a:cxn ang="T142">
                      <a:pos x="T36" y="T37"/>
                    </a:cxn>
                    <a:cxn ang="T143">
                      <a:pos x="T38" y="T39"/>
                    </a:cxn>
                    <a:cxn ang="T144">
                      <a:pos x="T40" y="T41"/>
                    </a:cxn>
                    <a:cxn ang="T145">
                      <a:pos x="T42" y="T43"/>
                    </a:cxn>
                    <a:cxn ang="T146">
                      <a:pos x="T44" y="T45"/>
                    </a:cxn>
                    <a:cxn ang="T147">
                      <a:pos x="T46" y="T47"/>
                    </a:cxn>
                    <a:cxn ang="T148">
                      <a:pos x="T48" y="T49"/>
                    </a:cxn>
                    <a:cxn ang="T149">
                      <a:pos x="T50" y="T51"/>
                    </a:cxn>
                    <a:cxn ang="T150">
                      <a:pos x="T52" y="T53"/>
                    </a:cxn>
                    <a:cxn ang="T151">
                      <a:pos x="T54" y="T55"/>
                    </a:cxn>
                    <a:cxn ang="T152">
                      <a:pos x="T56" y="T57"/>
                    </a:cxn>
                    <a:cxn ang="T153">
                      <a:pos x="T58" y="T59"/>
                    </a:cxn>
                    <a:cxn ang="T154">
                      <a:pos x="T60" y="T61"/>
                    </a:cxn>
                    <a:cxn ang="T155">
                      <a:pos x="T62" y="T63"/>
                    </a:cxn>
                    <a:cxn ang="T156">
                      <a:pos x="T64" y="T65"/>
                    </a:cxn>
                    <a:cxn ang="T157">
                      <a:pos x="T66" y="T67"/>
                    </a:cxn>
                    <a:cxn ang="T158">
                      <a:pos x="T68" y="T69"/>
                    </a:cxn>
                    <a:cxn ang="T159">
                      <a:pos x="T70" y="T71"/>
                    </a:cxn>
                    <a:cxn ang="T160">
                      <a:pos x="T72" y="T73"/>
                    </a:cxn>
                    <a:cxn ang="T161">
                      <a:pos x="T74" y="T75"/>
                    </a:cxn>
                    <a:cxn ang="T162">
                      <a:pos x="T76" y="T77"/>
                    </a:cxn>
                    <a:cxn ang="T163">
                      <a:pos x="T78" y="T79"/>
                    </a:cxn>
                    <a:cxn ang="T164">
                      <a:pos x="T80" y="T81"/>
                    </a:cxn>
                    <a:cxn ang="T165">
                      <a:pos x="T82" y="T83"/>
                    </a:cxn>
                    <a:cxn ang="T166">
                      <a:pos x="T84" y="T85"/>
                    </a:cxn>
                    <a:cxn ang="T167">
                      <a:pos x="T86" y="T87"/>
                    </a:cxn>
                    <a:cxn ang="T168">
                      <a:pos x="T88" y="T89"/>
                    </a:cxn>
                    <a:cxn ang="T169">
                      <a:pos x="T90" y="T91"/>
                    </a:cxn>
                    <a:cxn ang="T170">
                      <a:pos x="T92" y="T93"/>
                    </a:cxn>
                    <a:cxn ang="T171">
                      <a:pos x="T94" y="T95"/>
                    </a:cxn>
                    <a:cxn ang="T172">
                      <a:pos x="T96" y="T97"/>
                    </a:cxn>
                    <a:cxn ang="T173">
                      <a:pos x="T98" y="T99"/>
                    </a:cxn>
                    <a:cxn ang="T174">
                      <a:pos x="T100" y="T101"/>
                    </a:cxn>
                    <a:cxn ang="T175">
                      <a:pos x="T102" y="T103"/>
                    </a:cxn>
                    <a:cxn ang="T176">
                      <a:pos x="T104" y="T105"/>
                    </a:cxn>
                    <a:cxn ang="T177">
                      <a:pos x="T106" y="T107"/>
                    </a:cxn>
                    <a:cxn ang="T178">
                      <a:pos x="T108" y="T109"/>
                    </a:cxn>
                    <a:cxn ang="T179">
                      <a:pos x="T110" y="T111"/>
                    </a:cxn>
                    <a:cxn ang="T180">
                      <a:pos x="T112" y="T113"/>
                    </a:cxn>
                    <a:cxn ang="T181">
                      <a:pos x="T114" y="T115"/>
                    </a:cxn>
                    <a:cxn ang="T182">
                      <a:pos x="T116" y="T117"/>
                    </a:cxn>
                    <a:cxn ang="T183">
                      <a:pos x="T118" y="T119"/>
                    </a:cxn>
                    <a:cxn ang="T184">
                      <a:pos x="T120" y="T121"/>
                    </a:cxn>
                    <a:cxn ang="T185">
                      <a:pos x="T122" y="T123"/>
                    </a:cxn>
                  </a:cxnLst>
                  <a:rect l="T186" t="T187" r="T188" b="T189"/>
                  <a:pathLst>
                    <a:path w="798" h="303">
                      <a:moveTo>
                        <a:pt x="323" y="0"/>
                      </a:moveTo>
                      <a:lnTo>
                        <a:pt x="300" y="8"/>
                      </a:lnTo>
                      <a:lnTo>
                        <a:pt x="280" y="16"/>
                      </a:lnTo>
                      <a:lnTo>
                        <a:pt x="260" y="26"/>
                      </a:lnTo>
                      <a:lnTo>
                        <a:pt x="243" y="36"/>
                      </a:lnTo>
                      <a:lnTo>
                        <a:pt x="227" y="46"/>
                      </a:lnTo>
                      <a:lnTo>
                        <a:pt x="210" y="58"/>
                      </a:lnTo>
                      <a:lnTo>
                        <a:pt x="179" y="80"/>
                      </a:lnTo>
                      <a:lnTo>
                        <a:pt x="162" y="90"/>
                      </a:lnTo>
                      <a:lnTo>
                        <a:pt x="145" y="100"/>
                      </a:lnTo>
                      <a:lnTo>
                        <a:pt x="126" y="110"/>
                      </a:lnTo>
                      <a:lnTo>
                        <a:pt x="107" y="118"/>
                      </a:lnTo>
                      <a:lnTo>
                        <a:pt x="84" y="125"/>
                      </a:lnTo>
                      <a:lnTo>
                        <a:pt x="72" y="127"/>
                      </a:lnTo>
                      <a:lnTo>
                        <a:pt x="58" y="129"/>
                      </a:lnTo>
                      <a:lnTo>
                        <a:pt x="46" y="132"/>
                      </a:lnTo>
                      <a:lnTo>
                        <a:pt x="31" y="133"/>
                      </a:lnTo>
                      <a:lnTo>
                        <a:pt x="16" y="134"/>
                      </a:lnTo>
                      <a:lnTo>
                        <a:pt x="0" y="134"/>
                      </a:lnTo>
                      <a:lnTo>
                        <a:pt x="5" y="137"/>
                      </a:lnTo>
                      <a:lnTo>
                        <a:pt x="11" y="142"/>
                      </a:lnTo>
                      <a:lnTo>
                        <a:pt x="18" y="145"/>
                      </a:lnTo>
                      <a:lnTo>
                        <a:pt x="26" y="150"/>
                      </a:lnTo>
                      <a:lnTo>
                        <a:pt x="35" y="155"/>
                      </a:lnTo>
                      <a:lnTo>
                        <a:pt x="45" y="159"/>
                      </a:lnTo>
                      <a:lnTo>
                        <a:pt x="65" y="168"/>
                      </a:lnTo>
                      <a:lnTo>
                        <a:pt x="88" y="179"/>
                      </a:lnTo>
                      <a:lnTo>
                        <a:pt x="114" y="190"/>
                      </a:lnTo>
                      <a:lnTo>
                        <a:pt x="140" y="201"/>
                      </a:lnTo>
                      <a:lnTo>
                        <a:pt x="170" y="212"/>
                      </a:lnTo>
                      <a:lnTo>
                        <a:pt x="200" y="224"/>
                      </a:lnTo>
                      <a:lnTo>
                        <a:pt x="232" y="234"/>
                      </a:lnTo>
                      <a:lnTo>
                        <a:pt x="266" y="246"/>
                      </a:lnTo>
                      <a:lnTo>
                        <a:pt x="299" y="256"/>
                      </a:lnTo>
                      <a:lnTo>
                        <a:pt x="334" y="265"/>
                      </a:lnTo>
                      <a:lnTo>
                        <a:pt x="369" y="274"/>
                      </a:lnTo>
                      <a:lnTo>
                        <a:pt x="404" y="282"/>
                      </a:lnTo>
                      <a:lnTo>
                        <a:pt x="439" y="289"/>
                      </a:lnTo>
                      <a:lnTo>
                        <a:pt x="474" y="295"/>
                      </a:lnTo>
                      <a:lnTo>
                        <a:pt x="508" y="298"/>
                      </a:lnTo>
                      <a:lnTo>
                        <a:pt x="541" y="302"/>
                      </a:lnTo>
                      <a:lnTo>
                        <a:pt x="573" y="303"/>
                      </a:lnTo>
                      <a:lnTo>
                        <a:pt x="605" y="302"/>
                      </a:lnTo>
                      <a:lnTo>
                        <a:pt x="635" y="300"/>
                      </a:lnTo>
                      <a:lnTo>
                        <a:pt x="662" y="295"/>
                      </a:lnTo>
                      <a:lnTo>
                        <a:pt x="689" y="288"/>
                      </a:lnTo>
                      <a:lnTo>
                        <a:pt x="700" y="283"/>
                      </a:lnTo>
                      <a:lnTo>
                        <a:pt x="712" y="279"/>
                      </a:lnTo>
                      <a:lnTo>
                        <a:pt x="723" y="273"/>
                      </a:lnTo>
                      <a:lnTo>
                        <a:pt x="734" y="267"/>
                      </a:lnTo>
                      <a:lnTo>
                        <a:pt x="743" y="260"/>
                      </a:lnTo>
                      <a:lnTo>
                        <a:pt x="752" y="252"/>
                      </a:lnTo>
                      <a:lnTo>
                        <a:pt x="760" y="244"/>
                      </a:lnTo>
                      <a:lnTo>
                        <a:pt x="768" y="235"/>
                      </a:lnTo>
                      <a:lnTo>
                        <a:pt x="775" y="225"/>
                      </a:lnTo>
                      <a:lnTo>
                        <a:pt x="781" y="214"/>
                      </a:lnTo>
                      <a:lnTo>
                        <a:pt x="785" y="203"/>
                      </a:lnTo>
                      <a:lnTo>
                        <a:pt x="790" y="191"/>
                      </a:lnTo>
                      <a:lnTo>
                        <a:pt x="794" y="178"/>
                      </a:lnTo>
                      <a:lnTo>
                        <a:pt x="796" y="164"/>
                      </a:lnTo>
                      <a:lnTo>
                        <a:pt x="797" y="150"/>
                      </a:lnTo>
                      <a:lnTo>
                        <a:pt x="798" y="134"/>
                      </a:lnTo>
                    </a:path>
                  </a:pathLst>
                </a:cu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57370" name="Freeform 21"/>
                <p:cNvSpPr>
                  <a:spLocks noChangeArrowheads="1"/>
                </p:cNvSpPr>
                <p:nvPr/>
              </p:nvSpPr>
              <p:spPr bwMode="auto">
                <a:xfrm>
                  <a:off x="2821" y="2888"/>
                  <a:ext cx="94" cy="29"/>
                </a:xfrm>
                <a:custGeom>
                  <a:avLst/>
                  <a:gdLst>
                    <a:gd name="T0" fmla="*/ 0 w 848"/>
                    <a:gd name="T1" fmla="*/ 0 h 229"/>
                    <a:gd name="T2" fmla="*/ 0 w 848"/>
                    <a:gd name="T3" fmla="*/ 0 h 229"/>
                    <a:gd name="T4" fmla="*/ 0 w 848"/>
                    <a:gd name="T5" fmla="*/ 0 h 229"/>
                    <a:gd name="T6" fmla="*/ 0 w 848"/>
                    <a:gd name="T7" fmla="*/ 0 h 229"/>
                    <a:gd name="T8" fmla="*/ 0 w 848"/>
                    <a:gd name="T9" fmla="*/ 0 h 229"/>
                    <a:gd name="T10" fmla="*/ 0 w 848"/>
                    <a:gd name="T11" fmla="*/ 0 h 229"/>
                    <a:gd name="T12" fmla="*/ 0 w 848"/>
                    <a:gd name="T13" fmla="*/ 0 h 229"/>
                    <a:gd name="T14" fmla="*/ 0 w 848"/>
                    <a:gd name="T15" fmla="*/ 0 h 229"/>
                    <a:gd name="T16" fmla="*/ 0 w 848"/>
                    <a:gd name="T17" fmla="*/ 0 h 229"/>
                    <a:gd name="T18" fmla="*/ 0 w 848"/>
                    <a:gd name="T19" fmla="*/ 0 h 229"/>
                    <a:gd name="T20" fmla="*/ 0 w 848"/>
                    <a:gd name="T21" fmla="*/ 0 h 229"/>
                    <a:gd name="T22" fmla="*/ 0 w 848"/>
                    <a:gd name="T23" fmla="*/ 0 h 229"/>
                    <a:gd name="T24" fmla="*/ 0 w 848"/>
                    <a:gd name="T25" fmla="*/ 0 h 229"/>
                    <a:gd name="T26" fmla="*/ 0 w 848"/>
                    <a:gd name="T27" fmla="*/ 0 h 229"/>
                    <a:gd name="T28" fmla="*/ 0 w 848"/>
                    <a:gd name="T29" fmla="*/ 0 h 229"/>
                    <a:gd name="T30" fmla="*/ 0 w 848"/>
                    <a:gd name="T31" fmla="*/ 0 h 229"/>
                    <a:gd name="T32" fmla="*/ 0 w 848"/>
                    <a:gd name="T33" fmla="*/ 0 h 229"/>
                    <a:gd name="T34" fmla="*/ 0 w 848"/>
                    <a:gd name="T35" fmla="*/ 0 h 229"/>
                    <a:gd name="T36" fmla="*/ 0 w 848"/>
                    <a:gd name="T37" fmla="*/ 0 h 229"/>
                    <a:gd name="T38" fmla="*/ 0 w 848"/>
                    <a:gd name="T39" fmla="*/ 0 h 229"/>
                    <a:gd name="T40" fmla="*/ 0 w 848"/>
                    <a:gd name="T41" fmla="*/ 0 h 229"/>
                    <a:gd name="T42" fmla="*/ 0 w 848"/>
                    <a:gd name="T43" fmla="*/ 0 h 229"/>
                    <a:gd name="T44" fmla="*/ 0 w 848"/>
                    <a:gd name="T45" fmla="*/ 0 h 229"/>
                    <a:gd name="T46" fmla="*/ 0 w 848"/>
                    <a:gd name="T47" fmla="*/ 0 h 229"/>
                    <a:gd name="T48" fmla="*/ 0 w 848"/>
                    <a:gd name="T49" fmla="*/ 0 h 229"/>
                    <a:gd name="T50" fmla="*/ 0 w 848"/>
                    <a:gd name="T51" fmla="*/ 0 h 229"/>
                    <a:gd name="T52" fmla="*/ 0 w 848"/>
                    <a:gd name="T53" fmla="*/ 0 h 229"/>
                    <a:gd name="T54" fmla="*/ 0 w 848"/>
                    <a:gd name="T55" fmla="*/ 0 h 229"/>
                    <a:gd name="T56" fmla="*/ 0 w 848"/>
                    <a:gd name="T57" fmla="*/ 0 h 229"/>
                    <a:gd name="T58" fmla="*/ 0 w 848"/>
                    <a:gd name="T59" fmla="*/ 0 h 229"/>
                    <a:gd name="T60" fmla="*/ 0 w 848"/>
                    <a:gd name="T61" fmla="*/ 0 h 229"/>
                    <a:gd name="T62" fmla="*/ 0 w 848"/>
                    <a:gd name="T63" fmla="*/ 0 h 229"/>
                    <a:gd name="T64" fmla="*/ 0 w 848"/>
                    <a:gd name="T65" fmla="*/ 0 h 229"/>
                    <a:gd name="T66" fmla="*/ 0 w 848"/>
                    <a:gd name="T67" fmla="*/ 0 h 229"/>
                    <a:gd name="T68" fmla="*/ 0 w 848"/>
                    <a:gd name="T69" fmla="*/ 0 h 229"/>
                    <a:gd name="T70" fmla="*/ 0 w 848"/>
                    <a:gd name="T71" fmla="*/ 0 h 229"/>
                    <a:gd name="T72" fmla="*/ 0 w 848"/>
                    <a:gd name="T73" fmla="*/ 0 h 229"/>
                    <a:gd name="T74" fmla="*/ 0 w 848"/>
                    <a:gd name="T75" fmla="*/ 0 h 229"/>
                    <a:gd name="T76" fmla="*/ 0 w 848"/>
                    <a:gd name="T77" fmla="*/ 0 h 229"/>
                    <a:gd name="T78" fmla="*/ 0 w 848"/>
                    <a:gd name="T79" fmla="*/ 0 h 229"/>
                    <a:gd name="T80" fmla="*/ 0 w 848"/>
                    <a:gd name="T81" fmla="*/ 0 h 229"/>
                    <a:gd name="T82" fmla="*/ 0 w 848"/>
                    <a:gd name="T83" fmla="*/ 0 h 229"/>
                    <a:gd name="T84" fmla="*/ 0 w 848"/>
                    <a:gd name="T85" fmla="*/ 0 h 229"/>
                    <a:gd name="T86" fmla="*/ 0 w 848"/>
                    <a:gd name="T87" fmla="*/ 0 h 22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848"/>
                    <a:gd name="T133" fmla="*/ 0 h 229"/>
                    <a:gd name="T134" fmla="*/ 848 w 848"/>
                    <a:gd name="T135" fmla="*/ 229 h 229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848" h="229">
                      <a:moveTo>
                        <a:pt x="0" y="53"/>
                      </a:moveTo>
                      <a:lnTo>
                        <a:pt x="18" y="27"/>
                      </a:lnTo>
                      <a:lnTo>
                        <a:pt x="36" y="0"/>
                      </a:lnTo>
                      <a:lnTo>
                        <a:pt x="41" y="5"/>
                      </a:lnTo>
                      <a:lnTo>
                        <a:pt x="46" y="8"/>
                      </a:lnTo>
                      <a:lnTo>
                        <a:pt x="53" y="12"/>
                      </a:lnTo>
                      <a:lnTo>
                        <a:pt x="60" y="16"/>
                      </a:lnTo>
                      <a:lnTo>
                        <a:pt x="68" y="20"/>
                      </a:lnTo>
                      <a:lnTo>
                        <a:pt x="78" y="24"/>
                      </a:lnTo>
                      <a:lnTo>
                        <a:pt x="97" y="34"/>
                      </a:lnTo>
                      <a:lnTo>
                        <a:pt x="119" y="44"/>
                      </a:lnTo>
                      <a:lnTo>
                        <a:pt x="144" y="54"/>
                      </a:lnTo>
                      <a:lnTo>
                        <a:pt x="171" y="66"/>
                      </a:lnTo>
                      <a:lnTo>
                        <a:pt x="199" y="76"/>
                      </a:lnTo>
                      <a:lnTo>
                        <a:pt x="228" y="88"/>
                      </a:lnTo>
                      <a:lnTo>
                        <a:pt x="261" y="98"/>
                      </a:lnTo>
                      <a:lnTo>
                        <a:pt x="293" y="108"/>
                      </a:lnTo>
                      <a:lnTo>
                        <a:pt x="325" y="119"/>
                      </a:lnTo>
                      <a:lnTo>
                        <a:pt x="360" y="128"/>
                      </a:lnTo>
                      <a:lnTo>
                        <a:pt x="394" y="137"/>
                      </a:lnTo>
                      <a:lnTo>
                        <a:pt x="429" y="144"/>
                      </a:lnTo>
                      <a:lnTo>
                        <a:pt x="462" y="151"/>
                      </a:lnTo>
                      <a:lnTo>
                        <a:pt x="497" y="157"/>
                      </a:lnTo>
                      <a:lnTo>
                        <a:pt x="529" y="161"/>
                      </a:lnTo>
                      <a:lnTo>
                        <a:pt x="561" y="164"/>
                      </a:lnTo>
                      <a:lnTo>
                        <a:pt x="593" y="165"/>
                      </a:lnTo>
                      <a:lnTo>
                        <a:pt x="621" y="165"/>
                      </a:lnTo>
                      <a:lnTo>
                        <a:pt x="648" y="161"/>
                      </a:lnTo>
                      <a:lnTo>
                        <a:pt x="673" y="158"/>
                      </a:lnTo>
                      <a:lnTo>
                        <a:pt x="696" y="151"/>
                      </a:lnTo>
                      <a:lnTo>
                        <a:pt x="716" y="144"/>
                      </a:lnTo>
                      <a:lnTo>
                        <a:pt x="733" y="135"/>
                      </a:lnTo>
                      <a:lnTo>
                        <a:pt x="748" y="123"/>
                      </a:lnTo>
                      <a:lnTo>
                        <a:pt x="755" y="116"/>
                      </a:lnTo>
                      <a:lnTo>
                        <a:pt x="761" y="110"/>
                      </a:lnTo>
                      <a:lnTo>
                        <a:pt x="765" y="102"/>
                      </a:lnTo>
                      <a:lnTo>
                        <a:pt x="770" y="93"/>
                      </a:lnTo>
                      <a:lnTo>
                        <a:pt x="775" y="84"/>
                      </a:lnTo>
                      <a:lnTo>
                        <a:pt x="778" y="75"/>
                      </a:lnTo>
                      <a:lnTo>
                        <a:pt x="780" y="65"/>
                      </a:lnTo>
                      <a:lnTo>
                        <a:pt x="783" y="53"/>
                      </a:lnTo>
                      <a:lnTo>
                        <a:pt x="784" y="40"/>
                      </a:lnTo>
                      <a:lnTo>
                        <a:pt x="784" y="28"/>
                      </a:lnTo>
                      <a:lnTo>
                        <a:pt x="848" y="27"/>
                      </a:lnTo>
                      <a:lnTo>
                        <a:pt x="847" y="46"/>
                      </a:lnTo>
                      <a:lnTo>
                        <a:pt x="846" y="64"/>
                      </a:lnTo>
                      <a:lnTo>
                        <a:pt x="843" y="80"/>
                      </a:lnTo>
                      <a:lnTo>
                        <a:pt x="838" y="96"/>
                      </a:lnTo>
                      <a:lnTo>
                        <a:pt x="833" y="110"/>
                      </a:lnTo>
                      <a:lnTo>
                        <a:pt x="826" y="123"/>
                      </a:lnTo>
                      <a:lnTo>
                        <a:pt x="820" y="136"/>
                      </a:lnTo>
                      <a:lnTo>
                        <a:pt x="812" y="149"/>
                      </a:lnTo>
                      <a:lnTo>
                        <a:pt x="802" y="159"/>
                      </a:lnTo>
                      <a:lnTo>
                        <a:pt x="793" y="169"/>
                      </a:lnTo>
                      <a:lnTo>
                        <a:pt x="782" y="179"/>
                      </a:lnTo>
                      <a:lnTo>
                        <a:pt x="770" y="187"/>
                      </a:lnTo>
                      <a:lnTo>
                        <a:pt x="757" y="195"/>
                      </a:lnTo>
                      <a:lnTo>
                        <a:pt x="745" y="202"/>
                      </a:lnTo>
                      <a:lnTo>
                        <a:pt x="731" y="207"/>
                      </a:lnTo>
                      <a:lnTo>
                        <a:pt x="716" y="212"/>
                      </a:lnTo>
                      <a:lnTo>
                        <a:pt x="702" y="217"/>
                      </a:lnTo>
                      <a:lnTo>
                        <a:pt x="687" y="220"/>
                      </a:lnTo>
                      <a:lnTo>
                        <a:pt x="657" y="226"/>
                      </a:lnTo>
                      <a:lnTo>
                        <a:pt x="625" y="228"/>
                      </a:lnTo>
                      <a:lnTo>
                        <a:pt x="591" y="229"/>
                      </a:lnTo>
                      <a:lnTo>
                        <a:pt x="557" y="227"/>
                      </a:lnTo>
                      <a:lnTo>
                        <a:pt x="522" y="225"/>
                      </a:lnTo>
                      <a:lnTo>
                        <a:pt x="487" y="220"/>
                      </a:lnTo>
                      <a:lnTo>
                        <a:pt x="451" y="214"/>
                      </a:lnTo>
                      <a:lnTo>
                        <a:pt x="416" y="207"/>
                      </a:lnTo>
                      <a:lnTo>
                        <a:pt x="381" y="199"/>
                      </a:lnTo>
                      <a:lnTo>
                        <a:pt x="345" y="190"/>
                      </a:lnTo>
                      <a:lnTo>
                        <a:pt x="309" y="180"/>
                      </a:lnTo>
                      <a:lnTo>
                        <a:pt x="275" y="169"/>
                      </a:lnTo>
                      <a:lnTo>
                        <a:pt x="241" y="159"/>
                      </a:lnTo>
                      <a:lnTo>
                        <a:pt x="208" y="148"/>
                      </a:lnTo>
                      <a:lnTo>
                        <a:pt x="177" y="136"/>
                      </a:lnTo>
                      <a:lnTo>
                        <a:pt x="147" y="125"/>
                      </a:lnTo>
                      <a:lnTo>
                        <a:pt x="119" y="113"/>
                      </a:lnTo>
                      <a:lnTo>
                        <a:pt x="93" y="102"/>
                      </a:lnTo>
                      <a:lnTo>
                        <a:pt x="68" y="91"/>
                      </a:lnTo>
                      <a:lnTo>
                        <a:pt x="48" y="81"/>
                      </a:lnTo>
                      <a:lnTo>
                        <a:pt x="37" y="76"/>
                      </a:lnTo>
                      <a:lnTo>
                        <a:pt x="28" y="72"/>
                      </a:lnTo>
                      <a:lnTo>
                        <a:pt x="20" y="67"/>
                      </a:lnTo>
                      <a:lnTo>
                        <a:pt x="13" y="62"/>
                      </a:lnTo>
                      <a:lnTo>
                        <a:pt x="6" y="59"/>
                      </a:lnTo>
                      <a:lnTo>
                        <a:pt x="0" y="54"/>
                      </a:lnTo>
                      <a:lnTo>
                        <a:pt x="0" y="53"/>
                      </a:lnTo>
                      <a:close/>
                    </a:path>
                  </a:pathLst>
                </a:custGeom>
                <a:solidFill>
                  <a:srgbClr val="FF004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57371" name="Freeform 22"/>
                <p:cNvSpPr>
                  <a:spLocks noChangeArrowheads="1"/>
                </p:cNvSpPr>
                <p:nvPr/>
              </p:nvSpPr>
              <p:spPr bwMode="auto">
                <a:xfrm>
                  <a:off x="2821" y="2870"/>
                  <a:ext cx="38" cy="25"/>
                </a:xfrm>
                <a:custGeom>
                  <a:avLst/>
                  <a:gdLst>
                    <a:gd name="T0" fmla="*/ 0 w 348"/>
                    <a:gd name="T1" fmla="*/ 0 h 197"/>
                    <a:gd name="T2" fmla="*/ 0 w 348"/>
                    <a:gd name="T3" fmla="*/ 0 h 197"/>
                    <a:gd name="T4" fmla="*/ 0 w 348"/>
                    <a:gd name="T5" fmla="*/ 0 h 197"/>
                    <a:gd name="T6" fmla="*/ 0 w 348"/>
                    <a:gd name="T7" fmla="*/ 0 h 197"/>
                    <a:gd name="T8" fmla="*/ 0 w 348"/>
                    <a:gd name="T9" fmla="*/ 0 h 197"/>
                    <a:gd name="T10" fmla="*/ 0 w 348"/>
                    <a:gd name="T11" fmla="*/ 0 h 197"/>
                    <a:gd name="T12" fmla="*/ 0 w 348"/>
                    <a:gd name="T13" fmla="*/ 0 h 197"/>
                    <a:gd name="T14" fmla="*/ 0 w 348"/>
                    <a:gd name="T15" fmla="*/ 0 h 197"/>
                    <a:gd name="T16" fmla="*/ 0 w 348"/>
                    <a:gd name="T17" fmla="*/ 0 h 197"/>
                    <a:gd name="T18" fmla="*/ 0 w 348"/>
                    <a:gd name="T19" fmla="*/ 0 h 197"/>
                    <a:gd name="T20" fmla="*/ 0 w 348"/>
                    <a:gd name="T21" fmla="*/ 0 h 197"/>
                    <a:gd name="T22" fmla="*/ 0 w 348"/>
                    <a:gd name="T23" fmla="*/ 0 h 197"/>
                    <a:gd name="T24" fmla="*/ 0 w 348"/>
                    <a:gd name="T25" fmla="*/ 0 h 197"/>
                    <a:gd name="T26" fmla="*/ 0 w 348"/>
                    <a:gd name="T27" fmla="*/ 0 h 197"/>
                    <a:gd name="T28" fmla="*/ 0 w 348"/>
                    <a:gd name="T29" fmla="*/ 0 h 197"/>
                    <a:gd name="T30" fmla="*/ 0 w 348"/>
                    <a:gd name="T31" fmla="*/ 0 h 197"/>
                    <a:gd name="T32" fmla="*/ 0 w 348"/>
                    <a:gd name="T33" fmla="*/ 0 h 197"/>
                    <a:gd name="T34" fmla="*/ 0 w 348"/>
                    <a:gd name="T35" fmla="*/ 0 h 197"/>
                    <a:gd name="T36" fmla="*/ 0 w 348"/>
                    <a:gd name="T37" fmla="*/ 0 h 197"/>
                    <a:gd name="T38" fmla="*/ 0 w 348"/>
                    <a:gd name="T39" fmla="*/ 0 h 197"/>
                    <a:gd name="T40" fmla="*/ 0 w 348"/>
                    <a:gd name="T41" fmla="*/ 0 h 197"/>
                    <a:gd name="T42" fmla="*/ 0 w 348"/>
                    <a:gd name="T43" fmla="*/ 0 h 197"/>
                    <a:gd name="T44" fmla="*/ 0 w 348"/>
                    <a:gd name="T45" fmla="*/ 0 h 197"/>
                    <a:gd name="T46" fmla="*/ 0 w 348"/>
                    <a:gd name="T47" fmla="*/ 0 h 197"/>
                    <a:gd name="T48" fmla="*/ 0 w 348"/>
                    <a:gd name="T49" fmla="*/ 0 h 197"/>
                    <a:gd name="T50" fmla="*/ 0 w 348"/>
                    <a:gd name="T51" fmla="*/ 0 h 197"/>
                    <a:gd name="T52" fmla="*/ 0 w 348"/>
                    <a:gd name="T53" fmla="*/ 0 h 197"/>
                    <a:gd name="T54" fmla="*/ 0 w 348"/>
                    <a:gd name="T55" fmla="*/ 0 h 197"/>
                    <a:gd name="T56" fmla="*/ 0 w 348"/>
                    <a:gd name="T57" fmla="*/ 0 h 197"/>
                    <a:gd name="T58" fmla="*/ 0 w 348"/>
                    <a:gd name="T59" fmla="*/ 0 h 197"/>
                    <a:gd name="T60" fmla="*/ 0 w 348"/>
                    <a:gd name="T61" fmla="*/ 0 h 197"/>
                    <a:gd name="T62" fmla="*/ 0 w 348"/>
                    <a:gd name="T63" fmla="*/ 0 h 197"/>
                    <a:gd name="T64" fmla="*/ 0 w 348"/>
                    <a:gd name="T65" fmla="*/ 0 h 197"/>
                    <a:gd name="T66" fmla="*/ 0 w 348"/>
                    <a:gd name="T67" fmla="*/ 0 h 197"/>
                    <a:gd name="T68" fmla="*/ 0 w 348"/>
                    <a:gd name="T69" fmla="*/ 0 h 197"/>
                    <a:gd name="T70" fmla="*/ 0 w 348"/>
                    <a:gd name="T71" fmla="*/ 0 h 197"/>
                    <a:gd name="T72" fmla="*/ 0 w 348"/>
                    <a:gd name="T73" fmla="*/ 0 h 197"/>
                    <a:gd name="T74" fmla="*/ 0 w 348"/>
                    <a:gd name="T75" fmla="*/ 0 h 197"/>
                    <a:gd name="T76" fmla="*/ 0 w 348"/>
                    <a:gd name="T77" fmla="*/ 0 h 197"/>
                    <a:gd name="T78" fmla="*/ 0 w 348"/>
                    <a:gd name="T79" fmla="*/ 0 h 197"/>
                    <a:gd name="T80" fmla="*/ 0 w 348"/>
                    <a:gd name="T81" fmla="*/ 0 h 197"/>
                    <a:gd name="T82" fmla="*/ 0 w 348"/>
                    <a:gd name="T83" fmla="*/ 0 h 197"/>
                    <a:gd name="T84" fmla="*/ 0 w 348"/>
                    <a:gd name="T85" fmla="*/ 0 h 197"/>
                    <a:gd name="T86" fmla="*/ 0 w 348"/>
                    <a:gd name="T87" fmla="*/ 0 h 197"/>
                    <a:gd name="T88" fmla="*/ 0 w 348"/>
                    <a:gd name="T89" fmla="*/ 0 h 197"/>
                    <a:gd name="T90" fmla="*/ 0 w 348"/>
                    <a:gd name="T91" fmla="*/ 0 h 197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w 348"/>
                    <a:gd name="T139" fmla="*/ 0 h 197"/>
                    <a:gd name="T140" fmla="*/ 348 w 348"/>
                    <a:gd name="T141" fmla="*/ 197 h 197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T138" t="T139" r="T140" b="T141"/>
                  <a:pathLst>
                    <a:path w="348" h="197">
                      <a:moveTo>
                        <a:pt x="333" y="0"/>
                      </a:moveTo>
                      <a:lnTo>
                        <a:pt x="348" y="62"/>
                      </a:lnTo>
                      <a:lnTo>
                        <a:pt x="329" y="69"/>
                      </a:lnTo>
                      <a:lnTo>
                        <a:pt x="310" y="76"/>
                      </a:lnTo>
                      <a:lnTo>
                        <a:pt x="293" y="84"/>
                      </a:lnTo>
                      <a:lnTo>
                        <a:pt x="278" y="93"/>
                      </a:lnTo>
                      <a:lnTo>
                        <a:pt x="262" y="104"/>
                      </a:lnTo>
                      <a:lnTo>
                        <a:pt x="247" y="114"/>
                      </a:lnTo>
                      <a:lnTo>
                        <a:pt x="232" y="126"/>
                      </a:lnTo>
                      <a:lnTo>
                        <a:pt x="215" y="137"/>
                      </a:lnTo>
                      <a:lnTo>
                        <a:pt x="197" y="149"/>
                      </a:lnTo>
                      <a:lnTo>
                        <a:pt x="178" y="160"/>
                      </a:lnTo>
                      <a:lnTo>
                        <a:pt x="157" y="171"/>
                      </a:lnTo>
                      <a:lnTo>
                        <a:pt x="135" y="179"/>
                      </a:lnTo>
                      <a:lnTo>
                        <a:pt x="122" y="183"/>
                      </a:lnTo>
                      <a:lnTo>
                        <a:pt x="110" y="187"/>
                      </a:lnTo>
                      <a:lnTo>
                        <a:pt x="97" y="190"/>
                      </a:lnTo>
                      <a:lnTo>
                        <a:pt x="82" y="192"/>
                      </a:lnTo>
                      <a:lnTo>
                        <a:pt x="67" y="195"/>
                      </a:lnTo>
                      <a:lnTo>
                        <a:pt x="52" y="196"/>
                      </a:lnTo>
                      <a:lnTo>
                        <a:pt x="35" y="197"/>
                      </a:lnTo>
                      <a:lnTo>
                        <a:pt x="18" y="197"/>
                      </a:lnTo>
                      <a:lnTo>
                        <a:pt x="18" y="164"/>
                      </a:lnTo>
                      <a:lnTo>
                        <a:pt x="0" y="190"/>
                      </a:lnTo>
                      <a:lnTo>
                        <a:pt x="18" y="131"/>
                      </a:lnTo>
                      <a:lnTo>
                        <a:pt x="33" y="133"/>
                      </a:lnTo>
                      <a:lnTo>
                        <a:pt x="46" y="133"/>
                      </a:lnTo>
                      <a:lnTo>
                        <a:pt x="59" y="131"/>
                      </a:lnTo>
                      <a:lnTo>
                        <a:pt x="72" y="129"/>
                      </a:lnTo>
                      <a:lnTo>
                        <a:pt x="83" y="127"/>
                      </a:lnTo>
                      <a:lnTo>
                        <a:pt x="94" y="125"/>
                      </a:lnTo>
                      <a:lnTo>
                        <a:pt x="114" y="119"/>
                      </a:lnTo>
                      <a:lnTo>
                        <a:pt x="132" y="112"/>
                      </a:lnTo>
                      <a:lnTo>
                        <a:pt x="149" y="103"/>
                      </a:lnTo>
                      <a:lnTo>
                        <a:pt x="164" y="95"/>
                      </a:lnTo>
                      <a:lnTo>
                        <a:pt x="179" y="84"/>
                      </a:lnTo>
                      <a:lnTo>
                        <a:pt x="194" y="74"/>
                      </a:lnTo>
                      <a:lnTo>
                        <a:pt x="209" y="62"/>
                      </a:lnTo>
                      <a:lnTo>
                        <a:pt x="226" y="51"/>
                      </a:lnTo>
                      <a:lnTo>
                        <a:pt x="243" y="39"/>
                      </a:lnTo>
                      <a:lnTo>
                        <a:pt x="263" y="28"/>
                      </a:lnTo>
                      <a:lnTo>
                        <a:pt x="284" y="17"/>
                      </a:lnTo>
                      <a:lnTo>
                        <a:pt x="308" y="8"/>
                      </a:lnTo>
                      <a:lnTo>
                        <a:pt x="320" y="5"/>
                      </a:lnTo>
                      <a:lnTo>
                        <a:pt x="333" y="1"/>
                      </a:lnTo>
                      <a:lnTo>
                        <a:pt x="333" y="0"/>
                      </a:lnTo>
                      <a:close/>
                    </a:path>
                  </a:pathLst>
                </a:custGeom>
                <a:solidFill>
                  <a:srgbClr val="FF004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grpSp>
            <p:nvGrpSpPr>
              <p:cNvPr id="57354" name="Group 23"/>
              <p:cNvGrpSpPr>
                <a:grpSpLocks/>
              </p:cNvGrpSpPr>
              <p:nvPr/>
            </p:nvGrpSpPr>
            <p:grpSpPr bwMode="auto">
              <a:xfrm>
                <a:off x="2409" y="2720"/>
                <a:ext cx="708" cy="184"/>
                <a:chOff x="2409" y="2720"/>
                <a:chExt cx="708" cy="184"/>
              </a:xfrm>
            </p:grpSpPr>
            <p:sp>
              <p:nvSpPr>
                <p:cNvPr id="57355" name="Freeform 24"/>
                <p:cNvSpPr>
                  <a:spLocks noChangeArrowheads="1"/>
                </p:cNvSpPr>
                <p:nvPr/>
              </p:nvSpPr>
              <p:spPr bwMode="auto">
                <a:xfrm>
                  <a:off x="2421" y="2728"/>
                  <a:ext cx="683" cy="173"/>
                </a:xfrm>
                <a:custGeom>
                  <a:avLst/>
                  <a:gdLst>
                    <a:gd name="T0" fmla="*/ 0 w 6097"/>
                    <a:gd name="T1" fmla="*/ 0 h 1317"/>
                    <a:gd name="T2" fmla="*/ 0 w 6097"/>
                    <a:gd name="T3" fmla="*/ 0 h 1317"/>
                    <a:gd name="T4" fmla="*/ 0 w 6097"/>
                    <a:gd name="T5" fmla="*/ 0 h 1317"/>
                    <a:gd name="T6" fmla="*/ 0 w 6097"/>
                    <a:gd name="T7" fmla="*/ 0 h 1317"/>
                    <a:gd name="T8" fmla="*/ 0 w 6097"/>
                    <a:gd name="T9" fmla="*/ 0 h 1317"/>
                    <a:gd name="T10" fmla="*/ 0 w 6097"/>
                    <a:gd name="T11" fmla="*/ 0 h 1317"/>
                    <a:gd name="T12" fmla="*/ 0 w 6097"/>
                    <a:gd name="T13" fmla="*/ 0 h 1317"/>
                    <a:gd name="T14" fmla="*/ 0 w 6097"/>
                    <a:gd name="T15" fmla="*/ 0 h 1317"/>
                    <a:gd name="T16" fmla="*/ 0 w 6097"/>
                    <a:gd name="T17" fmla="*/ 0 h 1317"/>
                    <a:gd name="T18" fmla="*/ 0 w 6097"/>
                    <a:gd name="T19" fmla="*/ 0 h 1317"/>
                    <a:gd name="T20" fmla="*/ 0 w 6097"/>
                    <a:gd name="T21" fmla="*/ 0 h 1317"/>
                    <a:gd name="T22" fmla="*/ 0 w 6097"/>
                    <a:gd name="T23" fmla="*/ 0 h 1317"/>
                    <a:gd name="T24" fmla="*/ 0 w 6097"/>
                    <a:gd name="T25" fmla="*/ 0 h 1317"/>
                    <a:gd name="T26" fmla="*/ 0 w 6097"/>
                    <a:gd name="T27" fmla="*/ 0 h 1317"/>
                    <a:gd name="T28" fmla="*/ 0 w 6097"/>
                    <a:gd name="T29" fmla="*/ 0 h 1317"/>
                    <a:gd name="T30" fmla="*/ 0 w 6097"/>
                    <a:gd name="T31" fmla="*/ 0 h 1317"/>
                    <a:gd name="T32" fmla="*/ 0 w 6097"/>
                    <a:gd name="T33" fmla="*/ 0 h 1317"/>
                    <a:gd name="T34" fmla="*/ 0 w 6097"/>
                    <a:gd name="T35" fmla="*/ 0 h 1317"/>
                    <a:gd name="T36" fmla="*/ 0 w 6097"/>
                    <a:gd name="T37" fmla="*/ 0 h 1317"/>
                    <a:gd name="T38" fmla="*/ 0 w 6097"/>
                    <a:gd name="T39" fmla="*/ 0 h 1317"/>
                    <a:gd name="T40" fmla="*/ 0 w 6097"/>
                    <a:gd name="T41" fmla="*/ 0 h 1317"/>
                    <a:gd name="T42" fmla="*/ 0 w 6097"/>
                    <a:gd name="T43" fmla="*/ 0 h 1317"/>
                    <a:gd name="T44" fmla="*/ 0 w 6097"/>
                    <a:gd name="T45" fmla="*/ 0 h 1317"/>
                    <a:gd name="T46" fmla="*/ 0 w 6097"/>
                    <a:gd name="T47" fmla="*/ 0 h 1317"/>
                    <a:gd name="T48" fmla="*/ 0 w 6097"/>
                    <a:gd name="T49" fmla="*/ 0 h 1317"/>
                    <a:gd name="T50" fmla="*/ 0 w 6097"/>
                    <a:gd name="T51" fmla="*/ 0 h 1317"/>
                    <a:gd name="T52" fmla="*/ 0 w 6097"/>
                    <a:gd name="T53" fmla="*/ 0 h 1317"/>
                    <a:gd name="T54" fmla="*/ 0 w 6097"/>
                    <a:gd name="T55" fmla="*/ 0 h 1317"/>
                    <a:gd name="T56" fmla="*/ 0 w 6097"/>
                    <a:gd name="T57" fmla="*/ 0 h 1317"/>
                    <a:gd name="T58" fmla="*/ 0 w 6097"/>
                    <a:gd name="T59" fmla="*/ 0 h 1317"/>
                    <a:gd name="T60" fmla="*/ 0 w 6097"/>
                    <a:gd name="T61" fmla="*/ 0 h 1317"/>
                    <a:gd name="T62" fmla="*/ 0 w 6097"/>
                    <a:gd name="T63" fmla="*/ 0 h 1317"/>
                    <a:gd name="T64" fmla="*/ 0 w 6097"/>
                    <a:gd name="T65" fmla="*/ 0 h 1317"/>
                    <a:gd name="T66" fmla="*/ 0 w 6097"/>
                    <a:gd name="T67" fmla="*/ 0 h 1317"/>
                    <a:gd name="T68" fmla="*/ 0 w 6097"/>
                    <a:gd name="T69" fmla="*/ 0 h 1317"/>
                    <a:gd name="T70" fmla="*/ 0 w 6097"/>
                    <a:gd name="T71" fmla="*/ 0 h 1317"/>
                    <a:gd name="T72" fmla="*/ 0 w 6097"/>
                    <a:gd name="T73" fmla="*/ 0 h 1317"/>
                    <a:gd name="T74" fmla="*/ 0 w 6097"/>
                    <a:gd name="T75" fmla="*/ 0 h 1317"/>
                    <a:gd name="T76" fmla="*/ 0 w 6097"/>
                    <a:gd name="T77" fmla="*/ 0 h 1317"/>
                    <a:gd name="T78" fmla="*/ 0 w 6097"/>
                    <a:gd name="T79" fmla="*/ 0 h 1317"/>
                    <a:gd name="T80" fmla="*/ 0 w 6097"/>
                    <a:gd name="T81" fmla="*/ 0 h 1317"/>
                    <a:gd name="T82" fmla="*/ 0 w 6097"/>
                    <a:gd name="T83" fmla="*/ 0 h 1317"/>
                    <a:gd name="T84" fmla="*/ 0 w 6097"/>
                    <a:gd name="T85" fmla="*/ 0 h 1317"/>
                    <a:gd name="T86" fmla="*/ 0 w 6097"/>
                    <a:gd name="T87" fmla="*/ 0 h 1317"/>
                    <a:gd name="T88" fmla="*/ 0 w 6097"/>
                    <a:gd name="T89" fmla="*/ 0 h 1317"/>
                    <a:gd name="T90" fmla="*/ 0 w 6097"/>
                    <a:gd name="T91" fmla="*/ 0 h 1317"/>
                    <a:gd name="T92" fmla="*/ 0 w 6097"/>
                    <a:gd name="T93" fmla="*/ 0 h 1317"/>
                    <a:gd name="T94" fmla="*/ 0 w 6097"/>
                    <a:gd name="T95" fmla="*/ 0 h 1317"/>
                    <a:gd name="T96" fmla="*/ 0 w 6097"/>
                    <a:gd name="T97" fmla="*/ 0 h 1317"/>
                    <a:gd name="T98" fmla="*/ 0 w 6097"/>
                    <a:gd name="T99" fmla="*/ 0 h 1317"/>
                    <a:gd name="T100" fmla="*/ 0 w 6097"/>
                    <a:gd name="T101" fmla="*/ 0 h 1317"/>
                    <a:gd name="T102" fmla="*/ 0 w 6097"/>
                    <a:gd name="T103" fmla="*/ 0 h 1317"/>
                    <a:gd name="T104" fmla="*/ 0 w 6097"/>
                    <a:gd name="T105" fmla="*/ 0 h 1317"/>
                    <a:gd name="T106" fmla="*/ 0 w 6097"/>
                    <a:gd name="T107" fmla="*/ 0 h 1317"/>
                    <a:gd name="T108" fmla="*/ 0 w 6097"/>
                    <a:gd name="T109" fmla="*/ 0 h 1317"/>
                    <a:gd name="T110" fmla="*/ 0 w 6097"/>
                    <a:gd name="T111" fmla="*/ 0 h 1317"/>
                    <a:gd name="T112" fmla="*/ 0 w 6097"/>
                    <a:gd name="T113" fmla="*/ 0 h 1317"/>
                    <a:gd name="T114" fmla="*/ 0 w 6097"/>
                    <a:gd name="T115" fmla="*/ 0 h 1317"/>
                    <a:gd name="T116" fmla="*/ 0 w 6097"/>
                    <a:gd name="T117" fmla="*/ 0 h 1317"/>
                    <a:gd name="T118" fmla="*/ 0 w 6097"/>
                    <a:gd name="T119" fmla="*/ 0 h 1317"/>
                    <a:gd name="T120" fmla="*/ 0 w 6097"/>
                    <a:gd name="T121" fmla="*/ 0 h 1317"/>
                    <a:gd name="T122" fmla="*/ 0 w 6097"/>
                    <a:gd name="T123" fmla="*/ 0 h 1317"/>
                    <a:gd name="T124" fmla="*/ 0 w 6097"/>
                    <a:gd name="T125" fmla="*/ 0 h 1317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6097"/>
                    <a:gd name="T190" fmla="*/ 0 h 1317"/>
                    <a:gd name="T191" fmla="*/ 6097 w 6097"/>
                    <a:gd name="T192" fmla="*/ 1317 h 1317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6097" h="1317">
                      <a:moveTo>
                        <a:pt x="3090" y="6"/>
                      </a:moveTo>
                      <a:lnTo>
                        <a:pt x="3054" y="13"/>
                      </a:lnTo>
                      <a:lnTo>
                        <a:pt x="3019" y="20"/>
                      </a:lnTo>
                      <a:lnTo>
                        <a:pt x="2951" y="36"/>
                      </a:lnTo>
                      <a:lnTo>
                        <a:pt x="2883" y="54"/>
                      </a:lnTo>
                      <a:lnTo>
                        <a:pt x="2817" y="74"/>
                      </a:lnTo>
                      <a:lnTo>
                        <a:pt x="2753" y="96"/>
                      </a:lnTo>
                      <a:lnTo>
                        <a:pt x="2688" y="120"/>
                      </a:lnTo>
                      <a:lnTo>
                        <a:pt x="2625" y="144"/>
                      </a:lnTo>
                      <a:lnTo>
                        <a:pt x="2561" y="171"/>
                      </a:lnTo>
                      <a:lnTo>
                        <a:pt x="2435" y="225"/>
                      </a:lnTo>
                      <a:lnTo>
                        <a:pt x="2308" y="281"/>
                      </a:lnTo>
                      <a:lnTo>
                        <a:pt x="2242" y="310"/>
                      </a:lnTo>
                      <a:lnTo>
                        <a:pt x="2177" y="338"/>
                      </a:lnTo>
                      <a:lnTo>
                        <a:pt x="2111" y="365"/>
                      </a:lnTo>
                      <a:lnTo>
                        <a:pt x="2042" y="392"/>
                      </a:lnTo>
                      <a:lnTo>
                        <a:pt x="1981" y="416"/>
                      </a:lnTo>
                      <a:lnTo>
                        <a:pt x="1920" y="439"/>
                      </a:lnTo>
                      <a:lnTo>
                        <a:pt x="1861" y="461"/>
                      </a:lnTo>
                      <a:lnTo>
                        <a:pt x="1802" y="484"/>
                      </a:lnTo>
                      <a:lnTo>
                        <a:pt x="1746" y="506"/>
                      </a:lnTo>
                      <a:lnTo>
                        <a:pt x="1690" y="526"/>
                      </a:lnTo>
                      <a:lnTo>
                        <a:pt x="1636" y="547"/>
                      </a:lnTo>
                      <a:lnTo>
                        <a:pt x="1583" y="567"/>
                      </a:lnTo>
                      <a:lnTo>
                        <a:pt x="1532" y="586"/>
                      </a:lnTo>
                      <a:lnTo>
                        <a:pt x="1483" y="605"/>
                      </a:lnTo>
                      <a:lnTo>
                        <a:pt x="1436" y="622"/>
                      </a:lnTo>
                      <a:lnTo>
                        <a:pt x="1390" y="639"/>
                      </a:lnTo>
                      <a:lnTo>
                        <a:pt x="1346" y="655"/>
                      </a:lnTo>
                      <a:lnTo>
                        <a:pt x="1304" y="670"/>
                      </a:lnTo>
                      <a:lnTo>
                        <a:pt x="1265" y="685"/>
                      </a:lnTo>
                      <a:lnTo>
                        <a:pt x="1227" y="699"/>
                      </a:lnTo>
                      <a:lnTo>
                        <a:pt x="1194" y="711"/>
                      </a:lnTo>
                      <a:lnTo>
                        <a:pt x="1160" y="722"/>
                      </a:lnTo>
                      <a:lnTo>
                        <a:pt x="1127" y="734"/>
                      </a:lnTo>
                      <a:lnTo>
                        <a:pt x="1096" y="745"/>
                      </a:lnTo>
                      <a:lnTo>
                        <a:pt x="1066" y="755"/>
                      </a:lnTo>
                      <a:lnTo>
                        <a:pt x="1036" y="766"/>
                      </a:lnTo>
                      <a:lnTo>
                        <a:pt x="1007" y="776"/>
                      </a:lnTo>
                      <a:lnTo>
                        <a:pt x="978" y="785"/>
                      </a:lnTo>
                      <a:lnTo>
                        <a:pt x="946" y="797"/>
                      </a:lnTo>
                      <a:lnTo>
                        <a:pt x="914" y="807"/>
                      </a:lnTo>
                      <a:lnTo>
                        <a:pt x="883" y="818"/>
                      </a:lnTo>
                      <a:lnTo>
                        <a:pt x="853" y="828"/>
                      </a:lnTo>
                      <a:lnTo>
                        <a:pt x="794" y="848"/>
                      </a:lnTo>
                      <a:lnTo>
                        <a:pt x="737" y="866"/>
                      </a:lnTo>
                      <a:lnTo>
                        <a:pt x="683" y="883"/>
                      </a:lnTo>
                      <a:lnTo>
                        <a:pt x="629" y="899"/>
                      </a:lnTo>
                      <a:lnTo>
                        <a:pt x="522" y="933"/>
                      </a:lnTo>
                      <a:lnTo>
                        <a:pt x="467" y="950"/>
                      </a:lnTo>
                      <a:lnTo>
                        <a:pt x="410" y="966"/>
                      </a:lnTo>
                      <a:lnTo>
                        <a:pt x="351" y="983"/>
                      </a:lnTo>
                      <a:lnTo>
                        <a:pt x="320" y="993"/>
                      </a:lnTo>
                      <a:lnTo>
                        <a:pt x="289" y="1002"/>
                      </a:lnTo>
                      <a:lnTo>
                        <a:pt x="257" y="1012"/>
                      </a:lnTo>
                      <a:lnTo>
                        <a:pt x="224" y="1021"/>
                      </a:lnTo>
                      <a:lnTo>
                        <a:pt x="189" y="1032"/>
                      </a:lnTo>
                      <a:lnTo>
                        <a:pt x="154" y="1042"/>
                      </a:lnTo>
                      <a:lnTo>
                        <a:pt x="118" y="1053"/>
                      </a:lnTo>
                      <a:lnTo>
                        <a:pt x="80" y="1064"/>
                      </a:lnTo>
                      <a:lnTo>
                        <a:pt x="40" y="1076"/>
                      </a:lnTo>
                      <a:lnTo>
                        <a:pt x="0" y="1088"/>
                      </a:lnTo>
                      <a:lnTo>
                        <a:pt x="28" y="1078"/>
                      </a:lnTo>
                      <a:lnTo>
                        <a:pt x="55" y="1069"/>
                      </a:lnTo>
                      <a:lnTo>
                        <a:pt x="85" y="1061"/>
                      </a:lnTo>
                      <a:lnTo>
                        <a:pt x="116" y="1053"/>
                      </a:lnTo>
                      <a:lnTo>
                        <a:pt x="148" y="1046"/>
                      </a:lnTo>
                      <a:lnTo>
                        <a:pt x="181" y="1040"/>
                      </a:lnTo>
                      <a:lnTo>
                        <a:pt x="214" y="1033"/>
                      </a:lnTo>
                      <a:lnTo>
                        <a:pt x="249" y="1028"/>
                      </a:lnTo>
                      <a:lnTo>
                        <a:pt x="285" y="1024"/>
                      </a:lnTo>
                      <a:lnTo>
                        <a:pt x="322" y="1019"/>
                      </a:lnTo>
                      <a:lnTo>
                        <a:pt x="358" y="1016"/>
                      </a:lnTo>
                      <a:lnTo>
                        <a:pt x="396" y="1012"/>
                      </a:lnTo>
                      <a:lnTo>
                        <a:pt x="437" y="1010"/>
                      </a:lnTo>
                      <a:lnTo>
                        <a:pt x="476" y="1008"/>
                      </a:lnTo>
                      <a:lnTo>
                        <a:pt x="517" y="1006"/>
                      </a:lnTo>
                      <a:lnTo>
                        <a:pt x="559" y="1005"/>
                      </a:lnTo>
                      <a:lnTo>
                        <a:pt x="601" y="1004"/>
                      </a:lnTo>
                      <a:lnTo>
                        <a:pt x="645" y="1004"/>
                      </a:lnTo>
                      <a:lnTo>
                        <a:pt x="690" y="1004"/>
                      </a:lnTo>
                      <a:lnTo>
                        <a:pt x="735" y="1005"/>
                      </a:lnTo>
                      <a:lnTo>
                        <a:pt x="781" y="1006"/>
                      </a:lnTo>
                      <a:lnTo>
                        <a:pt x="827" y="1009"/>
                      </a:lnTo>
                      <a:lnTo>
                        <a:pt x="875" y="1010"/>
                      </a:lnTo>
                      <a:lnTo>
                        <a:pt x="923" y="1013"/>
                      </a:lnTo>
                      <a:lnTo>
                        <a:pt x="971" y="1016"/>
                      </a:lnTo>
                      <a:lnTo>
                        <a:pt x="1021" y="1019"/>
                      </a:lnTo>
                      <a:lnTo>
                        <a:pt x="1070" y="1023"/>
                      </a:lnTo>
                      <a:lnTo>
                        <a:pt x="1121" y="1026"/>
                      </a:lnTo>
                      <a:lnTo>
                        <a:pt x="1225" y="1035"/>
                      </a:lnTo>
                      <a:lnTo>
                        <a:pt x="1331" y="1046"/>
                      </a:lnTo>
                      <a:lnTo>
                        <a:pt x="1439" y="1057"/>
                      </a:lnTo>
                      <a:lnTo>
                        <a:pt x="1549" y="1070"/>
                      </a:lnTo>
                      <a:lnTo>
                        <a:pt x="1661" y="1084"/>
                      </a:lnTo>
                      <a:lnTo>
                        <a:pt x="1776" y="1099"/>
                      </a:lnTo>
                      <a:lnTo>
                        <a:pt x="1891" y="1114"/>
                      </a:lnTo>
                      <a:lnTo>
                        <a:pt x="2008" y="1131"/>
                      </a:lnTo>
                      <a:lnTo>
                        <a:pt x="2127" y="1147"/>
                      </a:lnTo>
                      <a:lnTo>
                        <a:pt x="2247" y="1165"/>
                      </a:lnTo>
                      <a:lnTo>
                        <a:pt x="2369" y="1183"/>
                      </a:lnTo>
                      <a:lnTo>
                        <a:pt x="2491" y="1202"/>
                      </a:lnTo>
                      <a:lnTo>
                        <a:pt x="2614" y="1221"/>
                      </a:lnTo>
                      <a:lnTo>
                        <a:pt x="2739" y="1240"/>
                      </a:lnTo>
                      <a:lnTo>
                        <a:pt x="2990" y="1278"/>
                      </a:lnTo>
                      <a:lnTo>
                        <a:pt x="3241" y="1317"/>
                      </a:lnTo>
                      <a:lnTo>
                        <a:pt x="3301" y="1287"/>
                      </a:lnTo>
                      <a:lnTo>
                        <a:pt x="3359" y="1259"/>
                      </a:lnTo>
                      <a:lnTo>
                        <a:pt x="3414" y="1230"/>
                      </a:lnTo>
                      <a:lnTo>
                        <a:pt x="3467" y="1202"/>
                      </a:lnTo>
                      <a:lnTo>
                        <a:pt x="3518" y="1176"/>
                      </a:lnTo>
                      <a:lnTo>
                        <a:pt x="3566" y="1149"/>
                      </a:lnTo>
                      <a:lnTo>
                        <a:pt x="3613" y="1123"/>
                      </a:lnTo>
                      <a:lnTo>
                        <a:pt x="3658" y="1097"/>
                      </a:lnTo>
                      <a:lnTo>
                        <a:pt x="3701" y="1072"/>
                      </a:lnTo>
                      <a:lnTo>
                        <a:pt x="3742" y="1048"/>
                      </a:lnTo>
                      <a:lnTo>
                        <a:pt x="3783" y="1024"/>
                      </a:lnTo>
                      <a:lnTo>
                        <a:pt x="3821" y="1001"/>
                      </a:lnTo>
                      <a:lnTo>
                        <a:pt x="3859" y="978"/>
                      </a:lnTo>
                      <a:lnTo>
                        <a:pt x="3894" y="956"/>
                      </a:lnTo>
                      <a:lnTo>
                        <a:pt x="3929" y="934"/>
                      </a:lnTo>
                      <a:lnTo>
                        <a:pt x="3964" y="912"/>
                      </a:lnTo>
                      <a:lnTo>
                        <a:pt x="3997" y="891"/>
                      </a:lnTo>
                      <a:lnTo>
                        <a:pt x="4029" y="871"/>
                      </a:lnTo>
                      <a:lnTo>
                        <a:pt x="4091" y="831"/>
                      </a:lnTo>
                      <a:lnTo>
                        <a:pt x="4153" y="795"/>
                      </a:lnTo>
                      <a:lnTo>
                        <a:pt x="4212" y="759"/>
                      </a:lnTo>
                      <a:lnTo>
                        <a:pt x="4272" y="724"/>
                      </a:lnTo>
                      <a:lnTo>
                        <a:pt x="4332" y="692"/>
                      </a:lnTo>
                      <a:lnTo>
                        <a:pt x="4393" y="662"/>
                      </a:lnTo>
                      <a:lnTo>
                        <a:pt x="4426" y="647"/>
                      </a:lnTo>
                      <a:lnTo>
                        <a:pt x="4458" y="633"/>
                      </a:lnTo>
                      <a:lnTo>
                        <a:pt x="4496" y="617"/>
                      </a:lnTo>
                      <a:lnTo>
                        <a:pt x="4534" y="602"/>
                      </a:lnTo>
                      <a:lnTo>
                        <a:pt x="4573" y="587"/>
                      </a:lnTo>
                      <a:lnTo>
                        <a:pt x="4613" y="572"/>
                      </a:lnTo>
                      <a:lnTo>
                        <a:pt x="4655" y="559"/>
                      </a:lnTo>
                      <a:lnTo>
                        <a:pt x="4698" y="544"/>
                      </a:lnTo>
                      <a:lnTo>
                        <a:pt x="4740" y="530"/>
                      </a:lnTo>
                      <a:lnTo>
                        <a:pt x="4784" y="515"/>
                      </a:lnTo>
                      <a:lnTo>
                        <a:pt x="4829" y="501"/>
                      </a:lnTo>
                      <a:lnTo>
                        <a:pt x="4875" y="487"/>
                      </a:lnTo>
                      <a:lnTo>
                        <a:pt x="4921" y="473"/>
                      </a:lnTo>
                      <a:lnTo>
                        <a:pt x="4968" y="458"/>
                      </a:lnTo>
                      <a:lnTo>
                        <a:pt x="5017" y="444"/>
                      </a:lnTo>
                      <a:lnTo>
                        <a:pt x="5066" y="429"/>
                      </a:lnTo>
                      <a:lnTo>
                        <a:pt x="5116" y="414"/>
                      </a:lnTo>
                      <a:lnTo>
                        <a:pt x="5166" y="399"/>
                      </a:lnTo>
                      <a:lnTo>
                        <a:pt x="5218" y="382"/>
                      </a:lnTo>
                      <a:lnTo>
                        <a:pt x="5271" y="366"/>
                      </a:lnTo>
                      <a:lnTo>
                        <a:pt x="5324" y="349"/>
                      </a:lnTo>
                      <a:lnTo>
                        <a:pt x="5378" y="332"/>
                      </a:lnTo>
                      <a:lnTo>
                        <a:pt x="5434" y="315"/>
                      </a:lnTo>
                      <a:lnTo>
                        <a:pt x="5490" y="296"/>
                      </a:lnTo>
                      <a:lnTo>
                        <a:pt x="5547" y="277"/>
                      </a:lnTo>
                      <a:lnTo>
                        <a:pt x="5604" y="256"/>
                      </a:lnTo>
                      <a:lnTo>
                        <a:pt x="5663" y="235"/>
                      </a:lnTo>
                      <a:lnTo>
                        <a:pt x="5723" y="213"/>
                      </a:lnTo>
                      <a:lnTo>
                        <a:pt x="5783" y="190"/>
                      </a:lnTo>
                      <a:lnTo>
                        <a:pt x="5844" y="167"/>
                      </a:lnTo>
                      <a:lnTo>
                        <a:pt x="5906" y="142"/>
                      </a:lnTo>
                      <a:lnTo>
                        <a:pt x="5970" y="117"/>
                      </a:lnTo>
                      <a:lnTo>
                        <a:pt x="6033" y="90"/>
                      </a:lnTo>
                      <a:lnTo>
                        <a:pt x="6097" y="61"/>
                      </a:lnTo>
                      <a:lnTo>
                        <a:pt x="5888" y="64"/>
                      </a:lnTo>
                      <a:lnTo>
                        <a:pt x="5680" y="62"/>
                      </a:lnTo>
                      <a:lnTo>
                        <a:pt x="5473" y="59"/>
                      </a:lnTo>
                      <a:lnTo>
                        <a:pt x="5268" y="54"/>
                      </a:lnTo>
                      <a:lnTo>
                        <a:pt x="5065" y="49"/>
                      </a:lnTo>
                      <a:lnTo>
                        <a:pt x="4865" y="42"/>
                      </a:lnTo>
                      <a:lnTo>
                        <a:pt x="4765" y="38"/>
                      </a:lnTo>
                      <a:lnTo>
                        <a:pt x="4668" y="35"/>
                      </a:lnTo>
                      <a:lnTo>
                        <a:pt x="4570" y="31"/>
                      </a:lnTo>
                      <a:lnTo>
                        <a:pt x="4474" y="27"/>
                      </a:lnTo>
                      <a:lnTo>
                        <a:pt x="4378" y="23"/>
                      </a:lnTo>
                      <a:lnTo>
                        <a:pt x="4283" y="20"/>
                      </a:lnTo>
                      <a:lnTo>
                        <a:pt x="4189" y="16"/>
                      </a:lnTo>
                      <a:lnTo>
                        <a:pt x="4097" y="13"/>
                      </a:lnTo>
                      <a:lnTo>
                        <a:pt x="4006" y="11"/>
                      </a:lnTo>
                      <a:lnTo>
                        <a:pt x="3915" y="7"/>
                      </a:lnTo>
                      <a:lnTo>
                        <a:pt x="3826" y="5"/>
                      </a:lnTo>
                      <a:lnTo>
                        <a:pt x="3739" y="4"/>
                      </a:lnTo>
                      <a:lnTo>
                        <a:pt x="3652" y="1"/>
                      </a:lnTo>
                      <a:lnTo>
                        <a:pt x="3567" y="0"/>
                      </a:lnTo>
                      <a:lnTo>
                        <a:pt x="3484" y="0"/>
                      </a:lnTo>
                      <a:lnTo>
                        <a:pt x="3402" y="0"/>
                      </a:lnTo>
                      <a:lnTo>
                        <a:pt x="3322" y="0"/>
                      </a:lnTo>
                      <a:lnTo>
                        <a:pt x="3242" y="3"/>
                      </a:lnTo>
                      <a:lnTo>
                        <a:pt x="3165" y="4"/>
                      </a:lnTo>
                      <a:lnTo>
                        <a:pt x="3090" y="7"/>
                      </a:lnTo>
                      <a:lnTo>
                        <a:pt x="3090" y="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57356" name="Freeform 25"/>
                <p:cNvSpPr>
                  <a:spLocks noChangeArrowheads="1"/>
                </p:cNvSpPr>
                <p:nvPr/>
              </p:nvSpPr>
              <p:spPr bwMode="auto">
                <a:xfrm>
                  <a:off x="2409" y="2736"/>
                  <a:ext cx="695" cy="168"/>
                </a:xfrm>
                <a:custGeom>
                  <a:avLst/>
                  <a:gdLst>
                    <a:gd name="T0" fmla="*/ 0 w 6199"/>
                    <a:gd name="T1" fmla="*/ 0 h 1277"/>
                    <a:gd name="T2" fmla="*/ 0 w 6199"/>
                    <a:gd name="T3" fmla="*/ 0 h 1277"/>
                    <a:gd name="T4" fmla="*/ 0 w 6199"/>
                    <a:gd name="T5" fmla="*/ 0 h 1277"/>
                    <a:gd name="T6" fmla="*/ 0 w 6199"/>
                    <a:gd name="T7" fmla="*/ 0 h 1277"/>
                    <a:gd name="T8" fmla="*/ 0 w 6199"/>
                    <a:gd name="T9" fmla="*/ 0 h 1277"/>
                    <a:gd name="T10" fmla="*/ 0 w 6199"/>
                    <a:gd name="T11" fmla="*/ 0 h 1277"/>
                    <a:gd name="T12" fmla="*/ 0 w 6199"/>
                    <a:gd name="T13" fmla="*/ 0 h 1277"/>
                    <a:gd name="T14" fmla="*/ 0 w 6199"/>
                    <a:gd name="T15" fmla="*/ 0 h 1277"/>
                    <a:gd name="T16" fmla="*/ 0 w 6199"/>
                    <a:gd name="T17" fmla="*/ 0 h 1277"/>
                    <a:gd name="T18" fmla="*/ 0 w 6199"/>
                    <a:gd name="T19" fmla="*/ 0 h 1277"/>
                    <a:gd name="T20" fmla="*/ 0 w 6199"/>
                    <a:gd name="T21" fmla="*/ 0 h 1277"/>
                    <a:gd name="T22" fmla="*/ 0 w 6199"/>
                    <a:gd name="T23" fmla="*/ 0 h 1277"/>
                    <a:gd name="T24" fmla="*/ 0 w 6199"/>
                    <a:gd name="T25" fmla="*/ 0 h 1277"/>
                    <a:gd name="T26" fmla="*/ 0 w 6199"/>
                    <a:gd name="T27" fmla="*/ 0 h 1277"/>
                    <a:gd name="T28" fmla="*/ 0 w 6199"/>
                    <a:gd name="T29" fmla="*/ 0 h 1277"/>
                    <a:gd name="T30" fmla="*/ 0 w 6199"/>
                    <a:gd name="T31" fmla="*/ 0 h 1277"/>
                    <a:gd name="T32" fmla="*/ 0 w 6199"/>
                    <a:gd name="T33" fmla="*/ 0 h 1277"/>
                    <a:gd name="T34" fmla="*/ 0 w 6199"/>
                    <a:gd name="T35" fmla="*/ 0 h 1277"/>
                    <a:gd name="T36" fmla="*/ 0 w 6199"/>
                    <a:gd name="T37" fmla="*/ 0 h 1277"/>
                    <a:gd name="T38" fmla="*/ 0 w 6199"/>
                    <a:gd name="T39" fmla="*/ 0 h 1277"/>
                    <a:gd name="T40" fmla="*/ 0 w 6199"/>
                    <a:gd name="T41" fmla="*/ 0 h 1277"/>
                    <a:gd name="T42" fmla="*/ 0 w 6199"/>
                    <a:gd name="T43" fmla="*/ 0 h 1277"/>
                    <a:gd name="T44" fmla="*/ 0 w 6199"/>
                    <a:gd name="T45" fmla="*/ 0 h 1277"/>
                    <a:gd name="T46" fmla="*/ 0 w 6199"/>
                    <a:gd name="T47" fmla="*/ 0 h 1277"/>
                    <a:gd name="T48" fmla="*/ 0 w 6199"/>
                    <a:gd name="T49" fmla="*/ 0 h 1277"/>
                    <a:gd name="T50" fmla="*/ 0 w 6199"/>
                    <a:gd name="T51" fmla="*/ 0 h 1277"/>
                    <a:gd name="T52" fmla="*/ 0 w 6199"/>
                    <a:gd name="T53" fmla="*/ 0 h 1277"/>
                    <a:gd name="T54" fmla="*/ 0 w 6199"/>
                    <a:gd name="T55" fmla="*/ 0 h 1277"/>
                    <a:gd name="T56" fmla="*/ 0 w 6199"/>
                    <a:gd name="T57" fmla="*/ 0 h 1277"/>
                    <a:gd name="T58" fmla="*/ 0 w 6199"/>
                    <a:gd name="T59" fmla="*/ 0 h 1277"/>
                    <a:gd name="T60" fmla="*/ 0 w 6199"/>
                    <a:gd name="T61" fmla="*/ 0 h 1277"/>
                    <a:gd name="T62" fmla="*/ 0 w 6199"/>
                    <a:gd name="T63" fmla="*/ 0 h 1277"/>
                    <a:gd name="T64" fmla="*/ 0 w 6199"/>
                    <a:gd name="T65" fmla="*/ 0 h 1277"/>
                    <a:gd name="T66" fmla="*/ 0 w 6199"/>
                    <a:gd name="T67" fmla="*/ 0 h 1277"/>
                    <a:gd name="T68" fmla="*/ 0 w 6199"/>
                    <a:gd name="T69" fmla="*/ 0 h 1277"/>
                    <a:gd name="T70" fmla="*/ 0 w 6199"/>
                    <a:gd name="T71" fmla="*/ 0 h 1277"/>
                    <a:gd name="T72" fmla="*/ 0 w 6199"/>
                    <a:gd name="T73" fmla="*/ 0 h 1277"/>
                    <a:gd name="T74" fmla="*/ 0 w 6199"/>
                    <a:gd name="T75" fmla="*/ 0 h 1277"/>
                    <a:gd name="T76" fmla="*/ 0 w 6199"/>
                    <a:gd name="T77" fmla="*/ 0 h 1277"/>
                    <a:gd name="T78" fmla="*/ 0 w 6199"/>
                    <a:gd name="T79" fmla="*/ 0 h 1277"/>
                    <a:gd name="T80" fmla="*/ 0 w 6199"/>
                    <a:gd name="T81" fmla="*/ 0 h 1277"/>
                    <a:gd name="T82" fmla="*/ 0 w 6199"/>
                    <a:gd name="T83" fmla="*/ 0 h 1277"/>
                    <a:gd name="T84" fmla="*/ 0 w 6199"/>
                    <a:gd name="T85" fmla="*/ 0 h 1277"/>
                    <a:gd name="T86" fmla="*/ 0 w 6199"/>
                    <a:gd name="T87" fmla="*/ 0 h 1277"/>
                    <a:gd name="T88" fmla="*/ 0 w 6199"/>
                    <a:gd name="T89" fmla="*/ 0 h 1277"/>
                    <a:gd name="T90" fmla="*/ 0 w 6199"/>
                    <a:gd name="T91" fmla="*/ 0 h 1277"/>
                    <a:gd name="T92" fmla="*/ 0 w 6199"/>
                    <a:gd name="T93" fmla="*/ 0 h 1277"/>
                    <a:gd name="T94" fmla="*/ 0 w 6199"/>
                    <a:gd name="T95" fmla="*/ 0 h 1277"/>
                    <a:gd name="T96" fmla="*/ 0 w 6199"/>
                    <a:gd name="T97" fmla="*/ 0 h 1277"/>
                    <a:gd name="T98" fmla="*/ 0 w 6199"/>
                    <a:gd name="T99" fmla="*/ 0 h 1277"/>
                    <a:gd name="T100" fmla="*/ 0 w 6199"/>
                    <a:gd name="T101" fmla="*/ 0 h 1277"/>
                    <a:gd name="T102" fmla="*/ 0 w 6199"/>
                    <a:gd name="T103" fmla="*/ 0 h 1277"/>
                    <a:gd name="T104" fmla="*/ 0 w 6199"/>
                    <a:gd name="T105" fmla="*/ 0 h 1277"/>
                    <a:gd name="T106" fmla="*/ 0 w 6199"/>
                    <a:gd name="T107" fmla="*/ 0 h 1277"/>
                    <a:gd name="T108" fmla="*/ 0 w 6199"/>
                    <a:gd name="T109" fmla="*/ 0 h 1277"/>
                    <a:gd name="T110" fmla="*/ 0 w 6199"/>
                    <a:gd name="T111" fmla="*/ 0 h 1277"/>
                    <a:gd name="T112" fmla="*/ 0 w 6199"/>
                    <a:gd name="T113" fmla="*/ 0 h 1277"/>
                    <a:gd name="T114" fmla="*/ 0 w 6199"/>
                    <a:gd name="T115" fmla="*/ 0 h 1277"/>
                    <a:gd name="T116" fmla="*/ 0 w 6199"/>
                    <a:gd name="T117" fmla="*/ 0 h 1277"/>
                    <a:gd name="T118" fmla="*/ 0 w 6199"/>
                    <a:gd name="T119" fmla="*/ 0 h 1277"/>
                    <a:gd name="T120" fmla="*/ 0 w 6199"/>
                    <a:gd name="T121" fmla="*/ 0 h 1277"/>
                    <a:gd name="T122" fmla="*/ 0 w 6199"/>
                    <a:gd name="T123" fmla="*/ 0 h 1277"/>
                    <a:gd name="T124" fmla="*/ 0 w 6199"/>
                    <a:gd name="T125" fmla="*/ 0 h 1277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6199"/>
                    <a:gd name="T190" fmla="*/ 0 h 1277"/>
                    <a:gd name="T191" fmla="*/ 6199 w 6199"/>
                    <a:gd name="T192" fmla="*/ 1277 h 1277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6199" h="1277">
                      <a:moveTo>
                        <a:pt x="0" y="1076"/>
                      </a:moveTo>
                      <a:lnTo>
                        <a:pt x="4" y="1067"/>
                      </a:lnTo>
                      <a:lnTo>
                        <a:pt x="9" y="1063"/>
                      </a:lnTo>
                      <a:lnTo>
                        <a:pt x="13" y="1059"/>
                      </a:lnTo>
                      <a:lnTo>
                        <a:pt x="19" y="1056"/>
                      </a:lnTo>
                      <a:lnTo>
                        <a:pt x="24" y="1053"/>
                      </a:lnTo>
                      <a:lnTo>
                        <a:pt x="30" y="1049"/>
                      </a:lnTo>
                      <a:lnTo>
                        <a:pt x="35" y="1047"/>
                      </a:lnTo>
                      <a:lnTo>
                        <a:pt x="40" y="1043"/>
                      </a:lnTo>
                      <a:lnTo>
                        <a:pt x="46" y="1041"/>
                      </a:lnTo>
                      <a:lnTo>
                        <a:pt x="51" y="1038"/>
                      </a:lnTo>
                      <a:lnTo>
                        <a:pt x="57" y="1035"/>
                      </a:lnTo>
                      <a:lnTo>
                        <a:pt x="62" y="1033"/>
                      </a:lnTo>
                      <a:lnTo>
                        <a:pt x="68" y="1029"/>
                      </a:lnTo>
                      <a:lnTo>
                        <a:pt x="73" y="1027"/>
                      </a:lnTo>
                      <a:lnTo>
                        <a:pt x="79" y="1025"/>
                      </a:lnTo>
                      <a:lnTo>
                        <a:pt x="85" y="1023"/>
                      </a:lnTo>
                      <a:lnTo>
                        <a:pt x="91" y="1020"/>
                      </a:lnTo>
                      <a:lnTo>
                        <a:pt x="96" y="1018"/>
                      </a:lnTo>
                      <a:lnTo>
                        <a:pt x="102" y="1015"/>
                      </a:lnTo>
                      <a:lnTo>
                        <a:pt x="108" y="1012"/>
                      </a:lnTo>
                      <a:lnTo>
                        <a:pt x="114" y="1010"/>
                      </a:lnTo>
                      <a:lnTo>
                        <a:pt x="119" y="1009"/>
                      </a:lnTo>
                      <a:lnTo>
                        <a:pt x="125" y="1006"/>
                      </a:lnTo>
                      <a:lnTo>
                        <a:pt x="131" y="1004"/>
                      </a:lnTo>
                      <a:lnTo>
                        <a:pt x="137" y="1002"/>
                      </a:lnTo>
                      <a:lnTo>
                        <a:pt x="142" y="1000"/>
                      </a:lnTo>
                      <a:lnTo>
                        <a:pt x="148" y="997"/>
                      </a:lnTo>
                      <a:lnTo>
                        <a:pt x="154" y="995"/>
                      </a:lnTo>
                      <a:lnTo>
                        <a:pt x="160" y="994"/>
                      </a:lnTo>
                      <a:lnTo>
                        <a:pt x="167" y="992"/>
                      </a:lnTo>
                      <a:lnTo>
                        <a:pt x="172" y="989"/>
                      </a:lnTo>
                      <a:lnTo>
                        <a:pt x="178" y="987"/>
                      </a:lnTo>
                      <a:lnTo>
                        <a:pt x="184" y="986"/>
                      </a:lnTo>
                      <a:lnTo>
                        <a:pt x="190" y="983"/>
                      </a:lnTo>
                      <a:lnTo>
                        <a:pt x="195" y="981"/>
                      </a:lnTo>
                      <a:lnTo>
                        <a:pt x="202" y="980"/>
                      </a:lnTo>
                      <a:lnTo>
                        <a:pt x="208" y="978"/>
                      </a:lnTo>
                      <a:lnTo>
                        <a:pt x="214" y="977"/>
                      </a:lnTo>
                      <a:lnTo>
                        <a:pt x="220" y="974"/>
                      </a:lnTo>
                      <a:lnTo>
                        <a:pt x="225" y="972"/>
                      </a:lnTo>
                      <a:lnTo>
                        <a:pt x="232" y="971"/>
                      </a:lnTo>
                      <a:lnTo>
                        <a:pt x="238" y="970"/>
                      </a:lnTo>
                      <a:lnTo>
                        <a:pt x="244" y="967"/>
                      </a:lnTo>
                      <a:lnTo>
                        <a:pt x="251" y="966"/>
                      </a:lnTo>
                      <a:lnTo>
                        <a:pt x="257" y="964"/>
                      </a:lnTo>
                      <a:lnTo>
                        <a:pt x="262" y="963"/>
                      </a:lnTo>
                      <a:lnTo>
                        <a:pt x="268" y="960"/>
                      </a:lnTo>
                      <a:lnTo>
                        <a:pt x="275" y="959"/>
                      </a:lnTo>
                      <a:lnTo>
                        <a:pt x="281" y="958"/>
                      </a:lnTo>
                      <a:lnTo>
                        <a:pt x="286" y="956"/>
                      </a:lnTo>
                      <a:lnTo>
                        <a:pt x="293" y="955"/>
                      </a:lnTo>
                      <a:lnTo>
                        <a:pt x="299" y="954"/>
                      </a:lnTo>
                      <a:lnTo>
                        <a:pt x="305" y="951"/>
                      </a:lnTo>
                      <a:lnTo>
                        <a:pt x="312" y="950"/>
                      </a:lnTo>
                      <a:lnTo>
                        <a:pt x="318" y="949"/>
                      </a:lnTo>
                      <a:lnTo>
                        <a:pt x="325" y="948"/>
                      </a:lnTo>
                      <a:lnTo>
                        <a:pt x="330" y="947"/>
                      </a:lnTo>
                      <a:lnTo>
                        <a:pt x="336" y="944"/>
                      </a:lnTo>
                      <a:lnTo>
                        <a:pt x="343" y="943"/>
                      </a:lnTo>
                      <a:lnTo>
                        <a:pt x="349" y="942"/>
                      </a:lnTo>
                      <a:lnTo>
                        <a:pt x="356" y="941"/>
                      </a:lnTo>
                      <a:lnTo>
                        <a:pt x="361" y="940"/>
                      </a:lnTo>
                      <a:lnTo>
                        <a:pt x="367" y="939"/>
                      </a:lnTo>
                      <a:lnTo>
                        <a:pt x="374" y="937"/>
                      </a:lnTo>
                      <a:lnTo>
                        <a:pt x="380" y="935"/>
                      </a:lnTo>
                      <a:lnTo>
                        <a:pt x="387" y="934"/>
                      </a:lnTo>
                      <a:lnTo>
                        <a:pt x="392" y="933"/>
                      </a:lnTo>
                      <a:lnTo>
                        <a:pt x="399" y="932"/>
                      </a:lnTo>
                      <a:lnTo>
                        <a:pt x="405" y="930"/>
                      </a:lnTo>
                      <a:lnTo>
                        <a:pt x="412" y="929"/>
                      </a:lnTo>
                      <a:lnTo>
                        <a:pt x="418" y="928"/>
                      </a:lnTo>
                      <a:lnTo>
                        <a:pt x="425" y="927"/>
                      </a:lnTo>
                      <a:lnTo>
                        <a:pt x="431" y="927"/>
                      </a:lnTo>
                      <a:lnTo>
                        <a:pt x="437" y="926"/>
                      </a:lnTo>
                      <a:lnTo>
                        <a:pt x="443" y="925"/>
                      </a:lnTo>
                      <a:lnTo>
                        <a:pt x="450" y="924"/>
                      </a:lnTo>
                      <a:lnTo>
                        <a:pt x="456" y="922"/>
                      </a:lnTo>
                      <a:lnTo>
                        <a:pt x="463" y="921"/>
                      </a:lnTo>
                      <a:lnTo>
                        <a:pt x="470" y="920"/>
                      </a:lnTo>
                      <a:lnTo>
                        <a:pt x="475" y="919"/>
                      </a:lnTo>
                      <a:lnTo>
                        <a:pt x="482" y="919"/>
                      </a:lnTo>
                      <a:lnTo>
                        <a:pt x="488" y="918"/>
                      </a:lnTo>
                      <a:lnTo>
                        <a:pt x="495" y="917"/>
                      </a:lnTo>
                      <a:lnTo>
                        <a:pt x="501" y="916"/>
                      </a:lnTo>
                      <a:lnTo>
                        <a:pt x="508" y="916"/>
                      </a:lnTo>
                      <a:lnTo>
                        <a:pt x="515" y="914"/>
                      </a:lnTo>
                      <a:lnTo>
                        <a:pt x="520" y="913"/>
                      </a:lnTo>
                      <a:lnTo>
                        <a:pt x="527" y="912"/>
                      </a:lnTo>
                      <a:lnTo>
                        <a:pt x="533" y="912"/>
                      </a:lnTo>
                      <a:lnTo>
                        <a:pt x="540" y="911"/>
                      </a:lnTo>
                      <a:lnTo>
                        <a:pt x="547" y="910"/>
                      </a:lnTo>
                      <a:lnTo>
                        <a:pt x="553" y="910"/>
                      </a:lnTo>
                      <a:lnTo>
                        <a:pt x="560" y="909"/>
                      </a:lnTo>
                      <a:lnTo>
                        <a:pt x="566" y="909"/>
                      </a:lnTo>
                      <a:lnTo>
                        <a:pt x="572" y="907"/>
                      </a:lnTo>
                      <a:lnTo>
                        <a:pt x="579" y="906"/>
                      </a:lnTo>
                      <a:lnTo>
                        <a:pt x="586" y="906"/>
                      </a:lnTo>
                      <a:lnTo>
                        <a:pt x="592" y="905"/>
                      </a:lnTo>
                      <a:lnTo>
                        <a:pt x="599" y="905"/>
                      </a:lnTo>
                      <a:lnTo>
                        <a:pt x="606" y="904"/>
                      </a:lnTo>
                      <a:lnTo>
                        <a:pt x="611" y="904"/>
                      </a:lnTo>
                      <a:lnTo>
                        <a:pt x="618" y="903"/>
                      </a:lnTo>
                      <a:lnTo>
                        <a:pt x="625" y="903"/>
                      </a:lnTo>
                      <a:lnTo>
                        <a:pt x="632" y="902"/>
                      </a:lnTo>
                      <a:lnTo>
                        <a:pt x="638" y="902"/>
                      </a:lnTo>
                      <a:lnTo>
                        <a:pt x="645" y="901"/>
                      </a:lnTo>
                      <a:lnTo>
                        <a:pt x="652" y="901"/>
                      </a:lnTo>
                      <a:lnTo>
                        <a:pt x="657" y="899"/>
                      </a:lnTo>
                      <a:lnTo>
                        <a:pt x="664" y="899"/>
                      </a:lnTo>
                      <a:lnTo>
                        <a:pt x="671" y="899"/>
                      </a:lnTo>
                      <a:lnTo>
                        <a:pt x="678" y="898"/>
                      </a:lnTo>
                      <a:lnTo>
                        <a:pt x="684" y="898"/>
                      </a:lnTo>
                      <a:lnTo>
                        <a:pt x="691" y="898"/>
                      </a:lnTo>
                      <a:lnTo>
                        <a:pt x="698" y="897"/>
                      </a:lnTo>
                      <a:lnTo>
                        <a:pt x="705" y="897"/>
                      </a:lnTo>
                      <a:lnTo>
                        <a:pt x="710" y="896"/>
                      </a:lnTo>
                      <a:lnTo>
                        <a:pt x="717" y="896"/>
                      </a:lnTo>
                      <a:lnTo>
                        <a:pt x="724" y="896"/>
                      </a:lnTo>
                      <a:lnTo>
                        <a:pt x="731" y="896"/>
                      </a:lnTo>
                      <a:lnTo>
                        <a:pt x="737" y="895"/>
                      </a:lnTo>
                      <a:lnTo>
                        <a:pt x="744" y="895"/>
                      </a:lnTo>
                      <a:lnTo>
                        <a:pt x="751" y="895"/>
                      </a:lnTo>
                      <a:lnTo>
                        <a:pt x="758" y="895"/>
                      </a:lnTo>
                      <a:lnTo>
                        <a:pt x="765" y="894"/>
                      </a:lnTo>
                      <a:lnTo>
                        <a:pt x="770" y="894"/>
                      </a:lnTo>
                      <a:lnTo>
                        <a:pt x="777" y="894"/>
                      </a:lnTo>
                      <a:lnTo>
                        <a:pt x="784" y="894"/>
                      </a:lnTo>
                      <a:lnTo>
                        <a:pt x="791" y="894"/>
                      </a:lnTo>
                      <a:lnTo>
                        <a:pt x="798" y="894"/>
                      </a:lnTo>
                      <a:lnTo>
                        <a:pt x="804" y="893"/>
                      </a:lnTo>
                      <a:lnTo>
                        <a:pt x="811" y="893"/>
                      </a:lnTo>
                      <a:lnTo>
                        <a:pt x="818" y="893"/>
                      </a:lnTo>
                      <a:lnTo>
                        <a:pt x="825" y="893"/>
                      </a:lnTo>
                      <a:lnTo>
                        <a:pt x="831" y="893"/>
                      </a:lnTo>
                      <a:lnTo>
                        <a:pt x="838" y="893"/>
                      </a:lnTo>
                      <a:lnTo>
                        <a:pt x="844" y="893"/>
                      </a:lnTo>
                      <a:lnTo>
                        <a:pt x="851" y="893"/>
                      </a:lnTo>
                      <a:lnTo>
                        <a:pt x="858" y="893"/>
                      </a:lnTo>
                      <a:lnTo>
                        <a:pt x="865" y="893"/>
                      </a:lnTo>
                      <a:lnTo>
                        <a:pt x="872" y="893"/>
                      </a:lnTo>
                      <a:lnTo>
                        <a:pt x="879" y="893"/>
                      </a:lnTo>
                      <a:lnTo>
                        <a:pt x="886" y="893"/>
                      </a:lnTo>
                      <a:lnTo>
                        <a:pt x="891" y="893"/>
                      </a:lnTo>
                      <a:lnTo>
                        <a:pt x="898" y="893"/>
                      </a:lnTo>
                      <a:lnTo>
                        <a:pt x="905" y="893"/>
                      </a:lnTo>
                      <a:lnTo>
                        <a:pt x="912" y="893"/>
                      </a:lnTo>
                      <a:lnTo>
                        <a:pt x="919" y="893"/>
                      </a:lnTo>
                      <a:lnTo>
                        <a:pt x="926" y="893"/>
                      </a:lnTo>
                      <a:lnTo>
                        <a:pt x="933" y="893"/>
                      </a:lnTo>
                      <a:lnTo>
                        <a:pt x="940" y="893"/>
                      </a:lnTo>
                      <a:lnTo>
                        <a:pt x="947" y="893"/>
                      </a:lnTo>
                      <a:lnTo>
                        <a:pt x="952" y="893"/>
                      </a:lnTo>
                      <a:lnTo>
                        <a:pt x="959" y="893"/>
                      </a:lnTo>
                      <a:lnTo>
                        <a:pt x="966" y="893"/>
                      </a:lnTo>
                      <a:lnTo>
                        <a:pt x="973" y="894"/>
                      </a:lnTo>
                      <a:lnTo>
                        <a:pt x="980" y="894"/>
                      </a:lnTo>
                      <a:lnTo>
                        <a:pt x="987" y="894"/>
                      </a:lnTo>
                      <a:lnTo>
                        <a:pt x="994" y="894"/>
                      </a:lnTo>
                      <a:lnTo>
                        <a:pt x="1001" y="894"/>
                      </a:lnTo>
                      <a:lnTo>
                        <a:pt x="1008" y="894"/>
                      </a:lnTo>
                      <a:lnTo>
                        <a:pt x="1015" y="895"/>
                      </a:lnTo>
                      <a:lnTo>
                        <a:pt x="1022" y="895"/>
                      </a:lnTo>
                      <a:lnTo>
                        <a:pt x="1027" y="895"/>
                      </a:lnTo>
                      <a:lnTo>
                        <a:pt x="1034" y="895"/>
                      </a:lnTo>
                      <a:lnTo>
                        <a:pt x="1041" y="896"/>
                      </a:lnTo>
                      <a:lnTo>
                        <a:pt x="1048" y="896"/>
                      </a:lnTo>
                      <a:lnTo>
                        <a:pt x="1055" y="896"/>
                      </a:lnTo>
                      <a:lnTo>
                        <a:pt x="1062" y="896"/>
                      </a:lnTo>
                      <a:lnTo>
                        <a:pt x="1069" y="897"/>
                      </a:lnTo>
                      <a:lnTo>
                        <a:pt x="1076" y="897"/>
                      </a:lnTo>
                      <a:lnTo>
                        <a:pt x="1083" y="897"/>
                      </a:lnTo>
                      <a:lnTo>
                        <a:pt x="1090" y="897"/>
                      </a:lnTo>
                      <a:lnTo>
                        <a:pt x="1096" y="898"/>
                      </a:lnTo>
                      <a:lnTo>
                        <a:pt x="1103" y="898"/>
                      </a:lnTo>
                      <a:lnTo>
                        <a:pt x="1110" y="898"/>
                      </a:lnTo>
                      <a:lnTo>
                        <a:pt x="1117" y="899"/>
                      </a:lnTo>
                      <a:lnTo>
                        <a:pt x="1131" y="901"/>
                      </a:lnTo>
                      <a:lnTo>
                        <a:pt x="1145" y="901"/>
                      </a:lnTo>
                      <a:lnTo>
                        <a:pt x="1159" y="902"/>
                      </a:lnTo>
                      <a:lnTo>
                        <a:pt x="1171" y="903"/>
                      </a:lnTo>
                      <a:lnTo>
                        <a:pt x="1185" y="904"/>
                      </a:lnTo>
                      <a:lnTo>
                        <a:pt x="1199" y="905"/>
                      </a:lnTo>
                      <a:lnTo>
                        <a:pt x="1213" y="906"/>
                      </a:lnTo>
                      <a:lnTo>
                        <a:pt x="1227" y="907"/>
                      </a:lnTo>
                      <a:lnTo>
                        <a:pt x="1240" y="909"/>
                      </a:lnTo>
                      <a:lnTo>
                        <a:pt x="1254" y="910"/>
                      </a:lnTo>
                      <a:lnTo>
                        <a:pt x="1268" y="911"/>
                      </a:lnTo>
                      <a:lnTo>
                        <a:pt x="1282" y="912"/>
                      </a:lnTo>
                      <a:lnTo>
                        <a:pt x="1296" y="913"/>
                      </a:lnTo>
                      <a:lnTo>
                        <a:pt x="1310" y="914"/>
                      </a:lnTo>
                      <a:lnTo>
                        <a:pt x="1323" y="916"/>
                      </a:lnTo>
                      <a:lnTo>
                        <a:pt x="1337" y="918"/>
                      </a:lnTo>
                      <a:lnTo>
                        <a:pt x="1351" y="919"/>
                      </a:lnTo>
                      <a:lnTo>
                        <a:pt x="1365" y="920"/>
                      </a:lnTo>
                      <a:lnTo>
                        <a:pt x="1379" y="922"/>
                      </a:lnTo>
                      <a:lnTo>
                        <a:pt x="1393" y="924"/>
                      </a:lnTo>
                      <a:lnTo>
                        <a:pt x="1406" y="925"/>
                      </a:lnTo>
                      <a:lnTo>
                        <a:pt x="1420" y="927"/>
                      </a:lnTo>
                      <a:lnTo>
                        <a:pt x="1434" y="928"/>
                      </a:lnTo>
                      <a:lnTo>
                        <a:pt x="1448" y="930"/>
                      </a:lnTo>
                      <a:lnTo>
                        <a:pt x="1462" y="932"/>
                      </a:lnTo>
                      <a:lnTo>
                        <a:pt x="1476" y="934"/>
                      </a:lnTo>
                      <a:lnTo>
                        <a:pt x="1489" y="935"/>
                      </a:lnTo>
                      <a:lnTo>
                        <a:pt x="1503" y="937"/>
                      </a:lnTo>
                      <a:lnTo>
                        <a:pt x="1517" y="939"/>
                      </a:lnTo>
                      <a:lnTo>
                        <a:pt x="1531" y="941"/>
                      </a:lnTo>
                      <a:lnTo>
                        <a:pt x="1545" y="942"/>
                      </a:lnTo>
                      <a:lnTo>
                        <a:pt x="1558" y="944"/>
                      </a:lnTo>
                      <a:lnTo>
                        <a:pt x="1572" y="947"/>
                      </a:lnTo>
                      <a:lnTo>
                        <a:pt x="1586" y="948"/>
                      </a:lnTo>
                      <a:lnTo>
                        <a:pt x="1600" y="950"/>
                      </a:lnTo>
                      <a:lnTo>
                        <a:pt x="1614" y="952"/>
                      </a:lnTo>
                      <a:lnTo>
                        <a:pt x="1628" y="954"/>
                      </a:lnTo>
                      <a:lnTo>
                        <a:pt x="1641" y="956"/>
                      </a:lnTo>
                      <a:lnTo>
                        <a:pt x="1655" y="958"/>
                      </a:lnTo>
                      <a:lnTo>
                        <a:pt x="1669" y="960"/>
                      </a:lnTo>
                      <a:lnTo>
                        <a:pt x="1683" y="962"/>
                      </a:lnTo>
                      <a:lnTo>
                        <a:pt x="1697" y="964"/>
                      </a:lnTo>
                      <a:lnTo>
                        <a:pt x="1711" y="966"/>
                      </a:lnTo>
                      <a:lnTo>
                        <a:pt x="1724" y="968"/>
                      </a:lnTo>
                      <a:lnTo>
                        <a:pt x="1738" y="970"/>
                      </a:lnTo>
                      <a:lnTo>
                        <a:pt x="1752" y="972"/>
                      </a:lnTo>
                      <a:lnTo>
                        <a:pt x="1766" y="974"/>
                      </a:lnTo>
                      <a:lnTo>
                        <a:pt x="1780" y="977"/>
                      </a:lnTo>
                      <a:lnTo>
                        <a:pt x="1794" y="979"/>
                      </a:lnTo>
                      <a:lnTo>
                        <a:pt x="1807" y="981"/>
                      </a:lnTo>
                      <a:lnTo>
                        <a:pt x="1821" y="982"/>
                      </a:lnTo>
                      <a:lnTo>
                        <a:pt x="1835" y="985"/>
                      </a:lnTo>
                      <a:lnTo>
                        <a:pt x="1849" y="987"/>
                      </a:lnTo>
                      <a:lnTo>
                        <a:pt x="1863" y="989"/>
                      </a:lnTo>
                      <a:lnTo>
                        <a:pt x="1876" y="992"/>
                      </a:lnTo>
                      <a:lnTo>
                        <a:pt x="1890" y="994"/>
                      </a:lnTo>
                      <a:lnTo>
                        <a:pt x="1918" y="998"/>
                      </a:lnTo>
                      <a:lnTo>
                        <a:pt x="1946" y="1003"/>
                      </a:lnTo>
                      <a:lnTo>
                        <a:pt x="1972" y="1006"/>
                      </a:lnTo>
                      <a:lnTo>
                        <a:pt x="2000" y="1011"/>
                      </a:lnTo>
                      <a:lnTo>
                        <a:pt x="2027" y="1016"/>
                      </a:lnTo>
                      <a:lnTo>
                        <a:pt x="2055" y="1020"/>
                      </a:lnTo>
                      <a:lnTo>
                        <a:pt x="2082" y="1025"/>
                      </a:lnTo>
                      <a:lnTo>
                        <a:pt x="2109" y="1029"/>
                      </a:lnTo>
                      <a:lnTo>
                        <a:pt x="2123" y="1032"/>
                      </a:lnTo>
                      <a:lnTo>
                        <a:pt x="2136" y="1034"/>
                      </a:lnTo>
                      <a:lnTo>
                        <a:pt x="2150" y="1036"/>
                      </a:lnTo>
                      <a:lnTo>
                        <a:pt x="2163" y="1039"/>
                      </a:lnTo>
                      <a:lnTo>
                        <a:pt x="2177" y="1041"/>
                      </a:lnTo>
                      <a:lnTo>
                        <a:pt x="2190" y="1043"/>
                      </a:lnTo>
                      <a:lnTo>
                        <a:pt x="2204" y="1046"/>
                      </a:lnTo>
                      <a:lnTo>
                        <a:pt x="2218" y="1048"/>
                      </a:lnTo>
                      <a:lnTo>
                        <a:pt x="2230" y="1050"/>
                      </a:lnTo>
                      <a:lnTo>
                        <a:pt x="2244" y="1053"/>
                      </a:lnTo>
                      <a:lnTo>
                        <a:pt x="2258" y="1055"/>
                      </a:lnTo>
                      <a:lnTo>
                        <a:pt x="2271" y="1057"/>
                      </a:lnTo>
                      <a:lnTo>
                        <a:pt x="2284" y="1058"/>
                      </a:lnTo>
                      <a:lnTo>
                        <a:pt x="2298" y="1061"/>
                      </a:lnTo>
                      <a:lnTo>
                        <a:pt x="2311" y="1063"/>
                      </a:lnTo>
                      <a:lnTo>
                        <a:pt x="2325" y="1065"/>
                      </a:lnTo>
                      <a:lnTo>
                        <a:pt x="2337" y="1067"/>
                      </a:lnTo>
                      <a:lnTo>
                        <a:pt x="2351" y="1070"/>
                      </a:lnTo>
                      <a:lnTo>
                        <a:pt x="2364" y="1072"/>
                      </a:lnTo>
                      <a:lnTo>
                        <a:pt x="2378" y="1074"/>
                      </a:lnTo>
                      <a:lnTo>
                        <a:pt x="2390" y="1077"/>
                      </a:lnTo>
                      <a:lnTo>
                        <a:pt x="2404" y="1079"/>
                      </a:lnTo>
                      <a:lnTo>
                        <a:pt x="2417" y="1080"/>
                      </a:lnTo>
                      <a:lnTo>
                        <a:pt x="2431" y="1082"/>
                      </a:lnTo>
                      <a:lnTo>
                        <a:pt x="2443" y="1085"/>
                      </a:lnTo>
                      <a:lnTo>
                        <a:pt x="2457" y="1087"/>
                      </a:lnTo>
                      <a:lnTo>
                        <a:pt x="2470" y="1089"/>
                      </a:lnTo>
                      <a:lnTo>
                        <a:pt x="2483" y="1092"/>
                      </a:lnTo>
                      <a:lnTo>
                        <a:pt x="2496" y="1093"/>
                      </a:lnTo>
                      <a:lnTo>
                        <a:pt x="2509" y="1095"/>
                      </a:lnTo>
                      <a:lnTo>
                        <a:pt x="2522" y="1097"/>
                      </a:lnTo>
                      <a:lnTo>
                        <a:pt x="2536" y="1100"/>
                      </a:lnTo>
                      <a:lnTo>
                        <a:pt x="2548" y="1102"/>
                      </a:lnTo>
                      <a:lnTo>
                        <a:pt x="2561" y="1103"/>
                      </a:lnTo>
                      <a:lnTo>
                        <a:pt x="2574" y="1105"/>
                      </a:lnTo>
                      <a:lnTo>
                        <a:pt x="2587" y="1108"/>
                      </a:lnTo>
                      <a:lnTo>
                        <a:pt x="2600" y="1109"/>
                      </a:lnTo>
                      <a:lnTo>
                        <a:pt x="2613" y="1111"/>
                      </a:lnTo>
                      <a:lnTo>
                        <a:pt x="2625" y="1114"/>
                      </a:lnTo>
                      <a:lnTo>
                        <a:pt x="2638" y="1115"/>
                      </a:lnTo>
                      <a:lnTo>
                        <a:pt x="2651" y="1117"/>
                      </a:lnTo>
                      <a:lnTo>
                        <a:pt x="2663" y="1119"/>
                      </a:lnTo>
                      <a:lnTo>
                        <a:pt x="2677" y="1120"/>
                      </a:lnTo>
                      <a:lnTo>
                        <a:pt x="2690" y="1123"/>
                      </a:lnTo>
                      <a:lnTo>
                        <a:pt x="2703" y="1124"/>
                      </a:lnTo>
                      <a:lnTo>
                        <a:pt x="2715" y="1126"/>
                      </a:lnTo>
                      <a:lnTo>
                        <a:pt x="2728" y="1129"/>
                      </a:lnTo>
                      <a:lnTo>
                        <a:pt x="2741" y="1130"/>
                      </a:lnTo>
                      <a:lnTo>
                        <a:pt x="2752" y="1131"/>
                      </a:lnTo>
                      <a:lnTo>
                        <a:pt x="2765" y="1133"/>
                      </a:lnTo>
                      <a:lnTo>
                        <a:pt x="2778" y="1134"/>
                      </a:lnTo>
                      <a:lnTo>
                        <a:pt x="2790" y="1137"/>
                      </a:lnTo>
                      <a:lnTo>
                        <a:pt x="2803" y="1138"/>
                      </a:lnTo>
                      <a:lnTo>
                        <a:pt x="2816" y="1140"/>
                      </a:lnTo>
                      <a:lnTo>
                        <a:pt x="2827" y="1141"/>
                      </a:lnTo>
                      <a:lnTo>
                        <a:pt x="2840" y="1142"/>
                      </a:lnTo>
                      <a:lnTo>
                        <a:pt x="2852" y="1145"/>
                      </a:lnTo>
                      <a:lnTo>
                        <a:pt x="2865" y="1146"/>
                      </a:lnTo>
                      <a:lnTo>
                        <a:pt x="2877" y="1147"/>
                      </a:lnTo>
                      <a:lnTo>
                        <a:pt x="2889" y="1148"/>
                      </a:lnTo>
                      <a:lnTo>
                        <a:pt x="2901" y="1150"/>
                      </a:lnTo>
                      <a:lnTo>
                        <a:pt x="2913" y="1152"/>
                      </a:lnTo>
                      <a:lnTo>
                        <a:pt x="2926" y="1153"/>
                      </a:lnTo>
                      <a:lnTo>
                        <a:pt x="2938" y="1154"/>
                      </a:lnTo>
                      <a:lnTo>
                        <a:pt x="2950" y="1155"/>
                      </a:lnTo>
                      <a:lnTo>
                        <a:pt x="2962" y="1156"/>
                      </a:lnTo>
                      <a:lnTo>
                        <a:pt x="2975" y="1157"/>
                      </a:lnTo>
                      <a:lnTo>
                        <a:pt x="2986" y="1158"/>
                      </a:lnTo>
                      <a:lnTo>
                        <a:pt x="2992" y="1160"/>
                      </a:lnTo>
                      <a:lnTo>
                        <a:pt x="2998" y="1160"/>
                      </a:lnTo>
                      <a:lnTo>
                        <a:pt x="3004" y="1161"/>
                      </a:lnTo>
                      <a:lnTo>
                        <a:pt x="3010" y="1161"/>
                      </a:lnTo>
                      <a:lnTo>
                        <a:pt x="3016" y="1162"/>
                      </a:lnTo>
                      <a:lnTo>
                        <a:pt x="3022" y="1162"/>
                      </a:lnTo>
                      <a:lnTo>
                        <a:pt x="3028" y="1163"/>
                      </a:lnTo>
                      <a:lnTo>
                        <a:pt x="3033" y="1163"/>
                      </a:lnTo>
                      <a:lnTo>
                        <a:pt x="3039" y="1164"/>
                      </a:lnTo>
                      <a:lnTo>
                        <a:pt x="3046" y="1164"/>
                      </a:lnTo>
                      <a:lnTo>
                        <a:pt x="3052" y="1165"/>
                      </a:lnTo>
                      <a:lnTo>
                        <a:pt x="3057" y="1165"/>
                      </a:lnTo>
                      <a:lnTo>
                        <a:pt x="3063" y="1165"/>
                      </a:lnTo>
                      <a:lnTo>
                        <a:pt x="3069" y="1166"/>
                      </a:lnTo>
                      <a:lnTo>
                        <a:pt x="3075" y="1166"/>
                      </a:lnTo>
                      <a:lnTo>
                        <a:pt x="3081" y="1168"/>
                      </a:lnTo>
                      <a:lnTo>
                        <a:pt x="3086" y="1168"/>
                      </a:lnTo>
                      <a:lnTo>
                        <a:pt x="3092" y="1168"/>
                      </a:lnTo>
                      <a:lnTo>
                        <a:pt x="3098" y="1169"/>
                      </a:lnTo>
                      <a:lnTo>
                        <a:pt x="3104" y="1169"/>
                      </a:lnTo>
                      <a:lnTo>
                        <a:pt x="3109" y="1170"/>
                      </a:lnTo>
                      <a:lnTo>
                        <a:pt x="3115" y="1170"/>
                      </a:lnTo>
                      <a:lnTo>
                        <a:pt x="3121" y="1170"/>
                      </a:lnTo>
                      <a:lnTo>
                        <a:pt x="3127" y="1171"/>
                      </a:lnTo>
                      <a:lnTo>
                        <a:pt x="3132" y="1171"/>
                      </a:lnTo>
                      <a:lnTo>
                        <a:pt x="3138" y="1171"/>
                      </a:lnTo>
                      <a:lnTo>
                        <a:pt x="3144" y="1171"/>
                      </a:lnTo>
                      <a:lnTo>
                        <a:pt x="3150" y="1172"/>
                      </a:lnTo>
                      <a:lnTo>
                        <a:pt x="3155" y="1172"/>
                      </a:lnTo>
                      <a:lnTo>
                        <a:pt x="3161" y="1172"/>
                      </a:lnTo>
                      <a:lnTo>
                        <a:pt x="3167" y="1173"/>
                      </a:lnTo>
                      <a:lnTo>
                        <a:pt x="3173" y="1173"/>
                      </a:lnTo>
                      <a:lnTo>
                        <a:pt x="3178" y="1173"/>
                      </a:lnTo>
                      <a:lnTo>
                        <a:pt x="3184" y="1173"/>
                      </a:lnTo>
                      <a:lnTo>
                        <a:pt x="3190" y="1175"/>
                      </a:lnTo>
                      <a:lnTo>
                        <a:pt x="3196" y="1175"/>
                      </a:lnTo>
                      <a:lnTo>
                        <a:pt x="3202" y="1175"/>
                      </a:lnTo>
                      <a:lnTo>
                        <a:pt x="3207" y="1175"/>
                      </a:lnTo>
                      <a:lnTo>
                        <a:pt x="3212" y="1175"/>
                      </a:lnTo>
                      <a:lnTo>
                        <a:pt x="3218" y="1176"/>
                      </a:lnTo>
                      <a:lnTo>
                        <a:pt x="3223" y="1176"/>
                      </a:lnTo>
                      <a:lnTo>
                        <a:pt x="3229" y="1176"/>
                      </a:lnTo>
                      <a:lnTo>
                        <a:pt x="3235" y="1176"/>
                      </a:lnTo>
                      <a:lnTo>
                        <a:pt x="3241" y="1176"/>
                      </a:lnTo>
                      <a:lnTo>
                        <a:pt x="3246" y="1176"/>
                      </a:lnTo>
                      <a:lnTo>
                        <a:pt x="3251" y="1177"/>
                      </a:lnTo>
                      <a:lnTo>
                        <a:pt x="3257" y="1177"/>
                      </a:lnTo>
                      <a:lnTo>
                        <a:pt x="3263" y="1177"/>
                      </a:lnTo>
                      <a:lnTo>
                        <a:pt x="3268" y="1177"/>
                      </a:lnTo>
                      <a:lnTo>
                        <a:pt x="3273" y="1177"/>
                      </a:lnTo>
                      <a:lnTo>
                        <a:pt x="3279" y="1177"/>
                      </a:lnTo>
                      <a:lnTo>
                        <a:pt x="3284" y="1177"/>
                      </a:lnTo>
                      <a:lnTo>
                        <a:pt x="3290" y="1177"/>
                      </a:lnTo>
                      <a:lnTo>
                        <a:pt x="3296" y="1177"/>
                      </a:lnTo>
                      <a:lnTo>
                        <a:pt x="3301" y="1177"/>
                      </a:lnTo>
                      <a:lnTo>
                        <a:pt x="3306" y="1177"/>
                      </a:lnTo>
                      <a:lnTo>
                        <a:pt x="3308" y="1177"/>
                      </a:lnTo>
                      <a:lnTo>
                        <a:pt x="3310" y="1177"/>
                      </a:lnTo>
                      <a:lnTo>
                        <a:pt x="3311" y="1177"/>
                      </a:lnTo>
                      <a:lnTo>
                        <a:pt x="3313" y="1177"/>
                      </a:lnTo>
                      <a:lnTo>
                        <a:pt x="3316" y="1177"/>
                      </a:lnTo>
                      <a:lnTo>
                        <a:pt x="3317" y="1177"/>
                      </a:lnTo>
                      <a:lnTo>
                        <a:pt x="3319" y="1177"/>
                      </a:lnTo>
                      <a:lnTo>
                        <a:pt x="3320" y="1177"/>
                      </a:lnTo>
                      <a:lnTo>
                        <a:pt x="3322" y="1177"/>
                      </a:lnTo>
                      <a:lnTo>
                        <a:pt x="3324" y="1177"/>
                      </a:lnTo>
                      <a:lnTo>
                        <a:pt x="3326" y="1177"/>
                      </a:lnTo>
                      <a:lnTo>
                        <a:pt x="3327" y="1177"/>
                      </a:lnTo>
                      <a:lnTo>
                        <a:pt x="3329" y="1177"/>
                      </a:lnTo>
                      <a:lnTo>
                        <a:pt x="3331" y="1177"/>
                      </a:lnTo>
                      <a:lnTo>
                        <a:pt x="3333" y="1177"/>
                      </a:lnTo>
                      <a:lnTo>
                        <a:pt x="3335" y="1177"/>
                      </a:lnTo>
                      <a:lnTo>
                        <a:pt x="3336" y="1177"/>
                      </a:lnTo>
                      <a:lnTo>
                        <a:pt x="3339" y="1176"/>
                      </a:lnTo>
                      <a:lnTo>
                        <a:pt x="3340" y="1176"/>
                      </a:lnTo>
                      <a:lnTo>
                        <a:pt x="3342" y="1176"/>
                      </a:lnTo>
                      <a:lnTo>
                        <a:pt x="3343" y="1176"/>
                      </a:lnTo>
                      <a:lnTo>
                        <a:pt x="3346" y="1176"/>
                      </a:lnTo>
                      <a:lnTo>
                        <a:pt x="3347" y="1176"/>
                      </a:lnTo>
                      <a:lnTo>
                        <a:pt x="3349" y="1176"/>
                      </a:lnTo>
                      <a:lnTo>
                        <a:pt x="3352" y="1175"/>
                      </a:lnTo>
                      <a:lnTo>
                        <a:pt x="3357" y="1175"/>
                      </a:lnTo>
                      <a:lnTo>
                        <a:pt x="3361" y="1175"/>
                      </a:lnTo>
                      <a:lnTo>
                        <a:pt x="3364" y="1173"/>
                      </a:lnTo>
                      <a:lnTo>
                        <a:pt x="3369" y="1173"/>
                      </a:lnTo>
                      <a:lnTo>
                        <a:pt x="3372" y="1172"/>
                      </a:lnTo>
                      <a:lnTo>
                        <a:pt x="3375" y="1172"/>
                      </a:lnTo>
                      <a:lnTo>
                        <a:pt x="3380" y="1171"/>
                      </a:lnTo>
                      <a:lnTo>
                        <a:pt x="3384" y="1170"/>
                      </a:lnTo>
                      <a:lnTo>
                        <a:pt x="3387" y="1170"/>
                      </a:lnTo>
                      <a:lnTo>
                        <a:pt x="3392" y="1169"/>
                      </a:lnTo>
                      <a:lnTo>
                        <a:pt x="3395" y="1169"/>
                      </a:lnTo>
                      <a:lnTo>
                        <a:pt x="3400" y="1168"/>
                      </a:lnTo>
                      <a:lnTo>
                        <a:pt x="3403" y="1166"/>
                      </a:lnTo>
                      <a:lnTo>
                        <a:pt x="3408" y="1165"/>
                      </a:lnTo>
                      <a:lnTo>
                        <a:pt x="3411" y="1165"/>
                      </a:lnTo>
                      <a:lnTo>
                        <a:pt x="3416" y="1164"/>
                      </a:lnTo>
                      <a:lnTo>
                        <a:pt x="3419" y="1163"/>
                      </a:lnTo>
                      <a:lnTo>
                        <a:pt x="3424" y="1162"/>
                      </a:lnTo>
                      <a:lnTo>
                        <a:pt x="3427" y="1161"/>
                      </a:lnTo>
                      <a:lnTo>
                        <a:pt x="3432" y="1160"/>
                      </a:lnTo>
                      <a:lnTo>
                        <a:pt x="3437" y="1158"/>
                      </a:lnTo>
                      <a:lnTo>
                        <a:pt x="3440" y="1158"/>
                      </a:lnTo>
                      <a:lnTo>
                        <a:pt x="3445" y="1157"/>
                      </a:lnTo>
                      <a:lnTo>
                        <a:pt x="3449" y="1155"/>
                      </a:lnTo>
                      <a:lnTo>
                        <a:pt x="3453" y="1154"/>
                      </a:lnTo>
                      <a:lnTo>
                        <a:pt x="3457" y="1153"/>
                      </a:lnTo>
                      <a:lnTo>
                        <a:pt x="3462" y="1152"/>
                      </a:lnTo>
                      <a:lnTo>
                        <a:pt x="3465" y="1150"/>
                      </a:lnTo>
                      <a:lnTo>
                        <a:pt x="3470" y="1149"/>
                      </a:lnTo>
                      <a:lnTo>
                        <a:pt x="3475" y="1148"/>
                      </a:lnTo>
                      <a:lnTo>
                        <a:pt x="3478" y="1147"/>
                      </a:lnTo>
                      <a:lnTo>
                        <a:pt x="3483" y="1146"/>
                      </a:lnTo>
                      <a:lnTo>
                        <a:pt x="3487" y="1143"/>
                      </a:lnTo>
                      <a:lnTo>
                        <a:pt x="3492" y="1142"/>
                      </a:lnTo>
                      <a:lnTo>
                        <a:pt x="3495" y="1141"/>
                      </a:lnTo>
                      <a:lnTo>
                        <a:pt x="3500" y="1139"/>
                      </a:lnTo>
                      <a:lnTo>
                        <a:pt x="3505" y="1138"/>
                      </a:lnTo>
                      <a:lnTo>
                        <a:pt x="3509" y="1137"/>
                      </a:lnTo>
                      <a:lnTo>
                        <a:pt x="3514" y="1134"/>
                      </a:lnTo>
                      <a:lnTo>
                        <a:pt x="3518" y="1133"/>
                      </a:lnTo>
                      <a:lnTo>
                        <a:pt x="3522" y="1131"/>
                      </a:lnTo>
                      <a:lnTo>
                        <a:pt x="3526" y="1130"/>
                      </a:lnTo>
                      <a:lnTo>
                        <a:pt x="3531" y="1129"/>
                      </a:lnTo>
                      <a:lnTo>
                        <a:pt x="3536" y="1126"/>
                      </a:lnTo>
                      <a:lnTo>
                        <a:pt x="3540" y="1125"/>
                      </a:lnTo>
                      <a:lnTo>
                        <a:pt x="3545" y="1123"/>
                      </a:lnTo>
                      <a:lnTo>
                        <a:pt x="3549" y="1122"/>
                      </a:lnTo>
                      <a:lnTo>
                        <a:pt x="3554" y="1119"/>
                      </a:lnTo>
                      <a:lnTo>
                        <a:pt x="3559" y="1117"/>
                      </a:lnTo>
                      <a:lnTo>
                        <a:pt x="3563" y="1116"/>
                      </a:lnTo>
                      <a:lnTo>
                        <a:pt x="3568" y="1114"/>
                      </a:lnTo>
                      <a:lnTo>
                        <a:pt x="3573" y="1111"/>
                      </a:lnTo>
                      <a:lnTo>
                        <a:pt x="3576" y="1110"/>
                      </a:lnTo>
                      <a:lnTo>
                        <a:pt x="3581" y="1108"/>
                      </a:lnTo>
                      <a:lnTo>
                        <a:pt x="3585" y="1105"/>
                      </a:lnTo>
                      <a:lnTo>
                        <a:pt x="3590" y="1104"/>
                      </a:lnTo>
                      <a:lnTo>
                        <a:pt x="3594" y="1102"/>
                      </a:lnTo>
                      <a:lnTo>
                        <a:pt x="3599" y="1100"/>
                      </a:lnTo>
                      <a:lnTo>
                        <a:pt x="3604" y="1097"/>
                      </a:lnTo>
                      <a:lnTo>
                        <a:pt x="3608" y="1095"/>
                      </a:lnTo>
                      <a:lnTo>
                        <a:pt x="3613" y="1094"/>
                      </a:lnTo>
                      <a:lnTo>
                        <a:pt x="3617" y="1092"/>
                      </a:lnTo>
                      <a:lnTo>
                        <a:pt x="3622" y="1089"/>
                      </a:lnTo>
                      <a:lnTo>
                        <a:pt x="3628" y="1087"/>
                      </a:lnTo>
                      <a:lnTo>
                        <a:pt x="3632" y="1085"/>
                      </a:lnTo>
                      <a:lnTo>
                        <a:pt x="3637" y="1082"/>
                      </a:lnTo>
                      <a:lnTo>
                        <a:pt x="3642" y="1080"/>
                      </a:lnTo>
                      <a:lnTo>
                        <a:pt x="3646" y="1078"/>
                      </a:lnTo>
                      <a:lnTo>
                        <a:pt x="3651" y="1076"/>
                      </a:lnTo>
                      <a:lnTo>
                        <a:pt x="3655" y="1073"/>
                      </a:lnTo>
                      <a:lnTo>
                        <a:pt x="3660" y="1071"/>
                      </a:lnTo>
                      <a:lnTo>
                        <a:pt x="3665" y="1069"/>
                      </a:lnTo>
                      <a:lnTo>
                        <a:pt x="3669" y="1066"/>
                      </a:lnTo>
                      <a:lnTo>
                        <a:pt x="3674" y="1064"/>
                      </a:lnTo>
                      <a:lnTo>
                        <a:pt x="3679" y="1062"/>
                      </a:lnTo>
                      <a:lnTo>
                        <a:pt x="3683" y="1059"/>
                      </a:lnTo>
                      <a:lnTo>
                        <a:pt x="3689" y="1057"/>
                      </a:lnTo>
                      <a:lnTo>
                        <a:pt x="3693" y="1055"/>
                      </a:lnTo>
                      <a:lnTo>
                        <a:pt x="3698" y="1053"/>
                      </a:lnTo>
                      <a:lnTo>
                        <a:pt x="3703" y="1050"/>
                      </a:lnTo>
                      <a:lnTo>
                        <a:pt x="3707" y="1047"/>
                      </a:lnTo>
                      <a:lnTo>
                        <a:pt x="3712" y="1044"/>
                      </a:lnTo>
                      <a:lnTo>
                        <a:pt x="3717" y="1042"/>
                      </a:lnTo>
                      <a:lnTo>
                        <a:pt x="3721" y="1040"/>
                      </a:lnTo>
                      <a:lnTo>
                        <a:pt x="3726" y="1038"/>
                      </a:lnTo>
                      <a:lnTo>
                        <a:pt x="3732" y="1035"/>
                      </a:lnTo>
                      <a:lnTo>
                        <a:pt x="3736" y="1032"/>
                      </a:lnTo>
                      <a:lnTo>
                        <a:pt x="3741" y="1029"/>
                      </a:lnTo>
                      <a:lnTo>
                        <a:pt x="3745" y="1027"/>
                      </a:lnTo>
                      <a:lnTo>
                        <a:pt x="3750" y="1025"/>
                      </a:lnTo>
                      <a:lnTo>
                        <a:pt x="3755" y="1021"/>
                      </a:lnTo>
                      <a:lnTo>
                        <a:pt x="3759" y="1019"/>
                      </a:lnTo>
                      <a:lnTo>
                        <a:pt x="3764" y="1017"/>
                      </a:lnTo>
                      <a:lnTo>
                        <a:pt x="3770" y="1013"/>
                      </a:lnTo>
                      <a:lnTo>
                        <a:pt x="3774" y="1011"/>
                      </a:lnTo>
                      <a:lnTo>
                        <a:pt x="3779" y="1009"/>
                      </a:lnTo>
                      <a:lnTo>
                        <a:pt x="3783" y="1005"/>
                      </a:lnTo>
                      <a:lnTo>
                        <a:pt x="3788" y="1003"/>
                      </a:lnTo>
                      <a:lnTo>
                        <a:pt x="3793" y="1001"/>
                      </a:lnTo>
                      <a:lnTo>
                        <a:pt x="3803" y="995"/>
                      </a:lnTo>
                      <a:lnTo>
                        <a:pt x="3812" y="989"/>
                      </a:lnTo>
                      <a:lnTo>
                        <a:pt x="3821" y="983"/>
                      </a:lnTo>
                      <a:lnTo>
                        <a:pt x="3831" y="979"/>
                      </a:lnTo>
                      <a:lnTo>
                        <a:pt x="3841" y="973"/>
                      </a:lnTo>
                      <a:lnTo>
                        <a:pt x="3850" y="967"/>
                      </a:lnTo>
                      <a:lnTo>
                        <a:pt x="3859" y="962"/>
                      </a:lnTo>
                      <a:lnTo>
                        <a:pt x="3869" y="956"/>
                      </a:lnTo>
                      <a:lnTo>
                        <a:pt x="3879" y="950"/>
                      </a:lnTo>
                      <a:lnTo>
                        <a:pt x="3888" y="944"/>
                      </a:lnTo>
                      <a:lnTo>
                        <a:pt x="3897" y="939"/>
                      </a:lnTo>
                      <a:lnTo>
                        <a:pt x="3907" y="933"/>
                      </a:lnTo>
                      <a:lnTo>
                        <a:pt x="3916" y="927"/>
                      </a:lnTo>
                      <a:lnTo>
                        <a:pt x="3926" y="921"/>
                      </a:lnTo>
                      <a:lnTo>
                        <a:pt x="3935" y="916"/>
                      </a:lnTo>
                      <a:lnTo>
                        <a:pt x="3945" y="910"/>
                      </a:lnTo>
                      <a:lnTo>
                        <a:pt x="3954" y="903"/>
                      </a:lnTo>
                      <a:lnTo>
                        <a:pt x="3963" y="897"/>
                      </a:lnTo>
                      <a:lnTo>
                        <a:pt x="3972" y="891"/>
                      </a:lnTo>
                      <a:lnTo>
                        <a:pt x="3982" y="886"/>
                      </a:lnTo>
                      <a:lnTo>
                        <a:pt x="3991" y="880"/>
                      </a:lnTo>
                      <a:lnTo>
                        <a:pt x="4000" y="874"/>
                      </a:lnTo>
                      <a:lnTo>
                        <a:pt x="4009" y="868"/>
                      </a:lnTo>
                      <a:lnTo>
                        <a:pt x="4018" y="863"/>
                      </a:lnTo>
                      <a:lnTo>
                        <a:pt x="4023" y="859"/>
                      </a:lnTo>
                      <a:lnTo>
                        <a:pt x="4028" y="857"/>
                      </a:lnTo>
                      <a:lnTo>
                        <a:pt x="4032" y="853"/>
                      </a:lnTo>
                      <a:lnTo>
                        <a:pt x="4037" y="851"/>
                      </a:lnTo>
                      <a:lnTo>
                        <a:pt x="4040" y="848"/>
                      </a:lnTo>
                      <a:lnTo>
                        <a:pt x="4045" y="845"/>
                      </a:lnTo>
                      <a:lnTo>
                        <a:pt x="4050" y="842"/>
                      </a:lnTo>
                      <a:lnTo>
                        <a:pt x="4054" y="840"/>
                      </a:lnTo>
                      <a:lnTo>
                        <a:pt x="4059" y="836"/>
                      </a:lnTo>
                      <a:lnTo>
                        <a:pt x="4063" y="833"/>
                      </a:lnTo>
                      <a:lnTo>
                        <a:pt x="4068" y="830"/>
                      </a:lnTo>
                      <a:lnTo>
                        <a:pt x="4073" y="827"/>
                      </a:lnTo>
                      <a:lnTo>
                        <a:pt x="4076" y="825"/>
                      </a:lnTo>
                      <a:lnTo>
                        <a:pt x="4081" y="821"/>
                      </a:lnTo>
                      <a:lnTo>
                        <a:pt x="4085" y="819"/>
                      </a:lnTo>
                      <a:lnTo>
                        <a:pt x="4090" y="815"/>
                      </a:lnTo>
                      <a:lnTo>
                        <a:pt x="4094" y="813"/>
                      </a:lnTo>
                      <a:lnTo>
                        <a:pt x="4098" y="810"/>
                      </a:lnTo>
                      <a:lnTo>
                        <a:pt x="4103" y="807"/>
                      </a:lnTo>
                      <a:lnTo>
                        <a:pt x="4107" y="805"/>
                      </a:lnTo>
                      <a:lnTo>
                        <a:pt x="4112" y="802"/>
                      </a:lnTo>
                      <a:lnTo>
                        <a:pt x="4116" y="799"/>
                      </a:lnTo>
                      <a:lnTo>
                        <a:pt x="4120" y="796"/>
                      </a:lnTo>
                      <a:lnTo>
                        <a:pt x="4124" y="793"/>
                      </a:lnTo>
                      <a:lnTo>
                        <a:pt x="4129" y="790"/>
                      </a:lnTo>
                      <a:lnTo>
                        <a:pt x="4132" y="788"/>
                      </a:lnTo>
                      <a:lnTo>
                        <a:pt x="4137" y="784"/>
                      </a:lnTo>
                      <a:lnTo>
                        <a:pt x="4142" y="782"/>
                      </a:lnTo>
                      <a:lnTo>
                        <a:pt x="4145" y="780"/>
                      </a:lnTo>
                      <a:lnTo>
                        <a:pt x="4150" y="776"/>
                      </a:lnTo>
                      <a:lnTo>
                        <a:pt x="4154" y="774"/>
                      </a:lnTo>
                      <a:lnTo>
                        <a:pt x="4158" y="770"/>
                      </a:lnTo>
                      <a:lnTo>
                        <a:pt x="4162" y="768"/>
                      </a:lnTo>
                      <a:lnTo>
                        <a:pt x="4167" y="766"/>
                      </a:lnTo>
                      <a:lnTo>
                        <a:pt x="4170" y="762"/>
                      </a:lnTo>
                      <a:lnTo>
                        <a:pt x="4175" y="760"/>
                      </a:lnTo>
                      <a:lnTo>
                        <a:pt x="4179" y="758"/>
                      </a:lnTo>
                      <a:lnTo>
                        <a:pt x="4183" y="754"/>
                      </a:lnTo>
                      <a:lnTo>
                        <a:pt x="4187" y="752"/>
                      </a:lnTo>
                      <a:lnTo>
                        <a:pt x="4191" y="750"/>
                      </a:lnTo>
                      <a:lnTo>
                        <a:pt x="4196" y="746"/>
                      </a:lnTo>
                      <a:lnTo>
                        <a:pt x="4199" y="744"/>
                      </a:lnTo>
                      <a:lnTo>
                        <a:pt x="4204" y="742"/>
                      </a:lnTo>
                      <a:lnTo>
                        <a:pt x="4207" y="739"/>
                      </a:lnTo>
                      <a:lnTo>
                        <a:pt x="4211" y="736"/>
                      </a:lnTo>
                      <a:lnTo>
                        <a:pt x="4215" y="734"/>
                      </a:lnTo>
                      <a:lnTo>
                        <a:pt x="4219" y="731"/>
                      </a:lnTo>
                      <a:lnTo>
                        <a:pt x="4224" y="729"/>
                      </a:lnTo>
                      <a:lnTo>
                        <a:pt x="4227" y="727"/>
                      </a:lnTo>
                      <a:lnTo>
                        <a:pt x="4232" y="723"/>
                      </a:lnTo>
                      <a:lnTo>
                        <a:pt x="4235" y="721"/>
                      </a:lnTo>
                      <a:lnTo>
                        <a:pt x="4238" y="719"/>
                      </a:lnTo>
                      <a:lnTo>
                        <a:pt x="4243" y="716"/>
                      </a:lnTo>
                      <a:lnTo>
                        <a:pt x="4247" y="714"/>
                      </a:lnTo>
                      <a:lnTo>
                        <a:pt x="4250" y="712"/>
                      </a:lnTo>
                      <a:lnTo>
                        <a:pt x="4255" y="708"/>
                      </a:lnTo>
                      <a:lnTo>
                        <a:pt x="4258" y="706"/>
                      </a:lnTo>
                      <a:lnTo>
                        <a:pt x="4262" y="704"/>
                      </a:lnTo>
                      <a:lnTo>
                        <a:pt x="4265" y="701"/>
                      </a:lnTo>
                      <a:lnTo>
                        <a:pt x="4270" y="699"/>
                      </a:lnTo>
                      <a:lnTo>
                        <a:pt x="4273" y="697"/>
                      </a:lnTo>
                      <a:lnTo>
                        <a:pt x="4277" y="694"/>
                      </a:lnTo>
                      <a:lnTo>
                        <a:pt x="4280" y="692"/>
                      </a:lnTo>
                      <a:lnTo>
                        <a:pt x="4283" y="690"/>
                      </a:lnTo>
                      <a:lnTo>
                        <a:pt x="4288" y="688"/>
                      </a:lnTo>
                      <a:lnTo>
                        <a:pt x="4291" y="685"/>
                      </a:lnTo>
                      <a:lnTo>
                        <a:pt x="4295" y="683"/>
                      </a:lnTo>
                      <a:lnTo>
                        <a:pt x="4298" y="681"/>
                      </a:lnTo>
                      <a:lnTo>
                        <a:pt x="4302" y="678"/>
                      </a:lnTo>
                      <a:lnTo>
                        <a:pt x="4305" y="677"/>
                      </a:lnTo>
                      <a:lnTo>
                        <a:pt x="4309" y="675"/>
                      </a:lnTo>
                      <a:lnTo>
                        <a:pt x="4312" y="673"/>
                      </a:lnTo>
                      <a:lnTo>
                        <a:pt x="4316" y="670"/>
                      </a:lnTo>
                      <a:lnTo>
                        <a:pt x="4319" y="668"/>
                      </a:lnTo>
                      <a:lnTo>
                        <a:pt x="4323" y="666"/>
                      </a:lnTo>
                      <a:lnTo>
                        <a:pt x="4326" y="665"/>
                      </a:lnTo>
                      <a:lnTo>
                        <a:pt x="4330" y="662"/>
                      </a:lnTo>
                      <a:lnTo>
                        <a:pt x="4333" y="660"/>
                      </a:lnTo>
                      <a:lnTo>
                        <a:pt x="4336" y="658"/>
                      </a:lnTo>
                      <a:lnTo>
                        <a:pt x="4340" y="657"/>
                      </a:lnTo>
                      <a:lnTo>
                        <a:pt x="4343" y="654"/>
                      </a:lnTo>
                      <a:lnTo>
                        <a:pt x="4346" y="652"/>
                      </a:lnTo>
                      <a:lnTo>
                        <a:pt x="4349" y="651"/>
                      </a:lnTo>
                      <a:lnTo>
                        <a:pt x="4353" y="648"/>
                      </a:lnTo>
                      <a:lnTo>
                        <a:pt x="4356" y="646"/>
                      </a:lnTo>
                      <a:lnTo>
                        <a:pt x="4359" y="645"/>
                      </a:lnTo>
                      <a:lnTo>
                        <a:pt x="4362" y="643"/>
                      </a:lnTo>
                      <a:lnTo>
                        <a:pt x="4365" y="642"/>
                      </a:lnTo>
                      <a:lnTo>
                        <a:pt x="4369" y="639"/>
                      </a:lnTo>
                      <a:lnTo>
                        <a:pt x="4372" y="638"/>
                      </a:lnTo>
                      <a:lnTo>
                        <a:pt x="4374" y="636"/>
                      </a:lnTo>
                      <a:lnTo>
                        <a:pt x="4378" y="635"/>
                      </a:lnTo>
                      <a:lnTo>
                        <a:pt x="4381" y="632"/>
                      </a:lnTo>
                      <a:lnTo>
                        <a:pt x="4384" y="631"/>
                      </a:lnTo>
                      <a:lnTo>
                        <a:pt x="4387" y="630"/>
                      </a:lnTo>
                      <a:lnTo>
                        <a:pt x="4389" y="628"/>
                      </a:lnTo>
                      <a:lnTo>
                        <a:pt x="4391" y="628"/>
                      </a:lnTo>
                      <a:lnTo>
                        <a:pt x="4396" y="624"/>
                      </a:lnTo>
                      <a:lnTo>
                        <a:pt x="4403" y="621"/>
                      </a:lnTo>
                      <a:lnTo>
                        <a:pt x="4409" y="617"/>
                      </a:lnTo>
                      <a:lnTo>
                        <a:pt x="4416" y="614"/>
                      </a:lnTo>
                      <a:lnTo>
                        <a:pt x="4422" y="612"/>
                      </a:lnTo>
                      <a:lnTo>
                        <a:pt x="4429" y="608"/>
                      </a:lnTo>
                      <a:lnTo>
                        <a:pt x="4436" y="605"/>
                      </a:lnTo>
                      <a:lnTo>
                        <a:pt x="4441" y="601"/>
                      </a:lnTo>
                      <a:lnTo>
                        <a:pt x="4448" y="598"/>
                      </a:lnTo>
                      <a:lnTo>
                        <a:pt x="4455" y="595"/>
                      </a:lnTo>
                      <a:lnTo>
                        <a:pt x="4462" y="592"/>
                      </a:lnTo>
                      <a:lnTo>
                        <a:pt x="4468" y="589"/>
                      </a:lnTo>
                      <a:lnTo>
                        <a:pt x="4475" y="585"/>
                      </a:lnTo>
                      <a:lnTo>
                        <a:pt x="4482" y="583"/>
                      </a:lnTo>
                      <a:lnTo>
                        <a:pt x="4489" y="579"/>
                      </a:lnTo>
                      <a:lnTo>
                        <a:pt x="4494" y="576"/>
                      </a:lnTo>
                      <a:lnTo>
                        <a:pt x="4501" y="574"/>
                      </a:lnTo>
                      <a:lnTo>
                        <a:pt x="4508" y="570"/>
                      </a:lnTo>
                      <a:lnTo>
                        <a:pt x="4515" y="567"/>
                      </a:lnTo>
                      <a:lnTo>
                        <a:pt x="4522" y="564"/>
                      </a:lnTo>
                      <a:lnTo>
                        <a:pt x="4529" y="561"/>
                      </a:lnTo>
                      <a:lnTo>
                        <a:pt x="4536" y="559"/>
                      </a:lnTo>
                      <a:lnTo>
                        <a:pt x="4543" y="555"/>
                      </a:lnTo>
                      <a:lnTo>
                        <a:pt x="4550" y="552"/>
                      </a:lnTo>
                      <a:lnTo>
                        <a:pt x="4556" y="549"/>
                      </a:lnTo>
                      <a:lnTo>
                        <a:pt x="4563" y="546"/>
                      </a:lnTo>
                      <a:lnTo>
                        <a:pt x="4570" y="544"/>
                      </a:lnTo>
                      <a:lnTo>
                        <a:pt x="4577" y="540"/>
                      </a:lnTo>
                      <a:lnTo>
                        <a:pt x="4584" y="538"/>
                      </a:lnTo>
                      <a:lnTo>
                        <a:pt x="4591" y="534"/>
                      </a:lnTo>
                      <a:lnTo>
                        <a:pt x="4598" y="532"/>
                      </a:lnTo>
                      <a:lnTo>
                        <a:pt x="4605" y="529"/>
                      </a:lnTo>
                      <a:lnTo>
                        <a:pt x="4612" y="526"/>
                      </a:lnTo>
                      <a:lnTo>
                        <a:pt x="4619" y="523"/>
                      </a:lnTo>
                      <a:lnTo>
                        <a:pt x="4626" y="521"/>
                      </a:lnTo>
                      <a:lnTo>
                        <a:pt x="4633" y="518"/>
                      </a:lnTo>
                      <a:lnTo>
                        <a:pt x="4639" y="515"/>
                      </a:lnTo>
                      <a:lnTo>
                        <a:pt x="4646" y="513"/>
                      </a:lnTo>
                      <a:lnTo>
                        <a:pt x="4654" y="509"/>
                      </a:lnTo>
                      <a:lnTo>
                        <a:pt x="4661" y="507"/>
                      </a:lnTo>
                      <a:lnTo>
                        <a:pt x="4668" y="505"/>
                      </a:lnTo>
                      <a:lnTo>
                        <a:pt x="4675" y="501"/>
                      </a:lnTo>
                      <a:lnTo>
                        <a:pt x="4682" y="499"/>
                      </a:lnTo>
                      <a:lnTo>
                        <a:pt x="4690" y="496"/>
                      </a:lnTo>
                      <a:lnTo>
                        <a:pt x="4697" y="493"/>
                      </a:lnTo>
                      <a:lnTo>
                        <a:pt x="4704" y="491"/>
                      </a:lnTo>
                      <a:lnTo>
                        <a:pt x="4711" y="488"/>
                      </a:lnTo>
                      <a:lnTo>
                        <a:pt x="4719" y="485"/>
                      </a:lnTo>
                      <a:lnTo>
                        <a:pt x="4726" y="483"/>
                      </a:lnTo>
                      <a:lnTo>
                        <a:pt x="4733" y="480"/>
                      </a:lnTo>
                      <a:lnTo>
                        <a:pt x="4740" y="478"/>
                      </a:lnTo>
                      <a:lnTo>
                        <a:pt x="4748" y="475"/>
                      </a:lnTo>
                      <a:lnTo>
                        <a:pt x="4755" y="472"/>
                      </a:lnTo>
                      <a:lnTo>
                        <a:pt x="4762" y="470"/>
                      </a:lnTo>
                      <a:lnTo>
                        <a:pt x="4770" y="468"/>
                      </a:lnTo>
                      <a:lnTo>
                        <a:pt x="4777" y="465"/>
                      </a:lnTo>
                      <a:lnTo>
                        <a:pt x="4783" y="462"/>
                      </a:lnTo>
                      <a:lnTo>
                        <a:pt x="4792" y="460"/>
                      </a:lnTo>
                      <a:lnTo>
                        <a:pt x="4798" y="457"/>
                      </a:lnTo>
                      <a:lnTo>
                        <a:pt x="4807" y="455"/>
                      </a:lnTo>
                      <a:lnTo>
                        <a:pt x="4813" y="453"/>
                      </a:lnTo>
                      <a:lnTo>
                        <a:pt x="4820" y="450"/>
                      </a:lnTo>
                      <a:lnTo>
                        <a:pt x="4828" y="447"/>
                      </a:lnTo>
                      <a:lnTo>
                        <a:pt x="4835" y="445"/>
                      </a:lnTo>
                      <a:lnTo>
                        <a:pt x="4843" y="442"/>
                      </a:lnTo>
                      <a:lnTo>
                        <a:pt x="4850" y="440"/>
                      </a:lnTo>
                      <a:lnTo>
                        <a:pt x="4858" y="438"/>
                      </a:lnTo>
                      <a:lnTo>
                        <a:pt x="4865" y="435"/>
                      </a:lnTo>
                      <a:lnTo>
                        <a:pt x="4873" y="433"/>
                      </a:lnTo>
                      <a:lnTo>
                        <a:pt x="4880" y="431"/>
                      </a:lnTo>
                      <a:lnTo>
                        <a:pt x="4888" y="429"/>
                      </a:lnTo>
                      <a:lnTo>
                        <a:pt x="4895" y="426"/>
                      </a:lnTo>
                      <a:lnTo>
                        <a:pt x="4903" y="423"/>
                      </a:lnTo>
                      <a:lnTo>
                        <a:pt x="4910" y="420"/>
                      </a:lnTo>
                      <a:lnTo>
                        <a:pt x="4918" y="418"/>
                      </a:lnTo>
                      <a:lnTo>
                        <a:pt x="4925" y="416"/>
                      </a:lnTo>
                      <a:lnTo>
                        <a:pt x="4933" y="414"/>
                      </a:lnTo>
                      <a:lnTo>
                        <a:pt x="4940" y="411"/>
                      </a:lnTo>
                      <a:lnTo>
                        <a:pt x="4948" y="409"/>
                      </a:lnTo>
                      <a:lnTo>
                        <a:pt x="4955" y="407"/>
                      </a:lnTo>
                      <a:lnTo>
                        <a:pt x="4970" y="402"/>
                      </a:lnTo>
                      <a:lnTo>
                        <a:pt x="4985" y="397"/>
                      </a:lnTo>
                      <a:lnTo>
                        <a:pt x="5001" y="393"/>
                      </a:lnTo>
                      <a:lnTo>
                        <a:pt x="5016" y="388"/>
                      </a:lnTo>
                      <a:lnTo>
                        <a:pt x="5031" y="384"/>
                      </a:lnTo>
                      <a:lnTo>
                        <a:pt x="5046" y="380"/>
                      </a:lnTo>
                      <a:lnTo>
                        <a:pt x="5061" y="376"/>
                      </a:lnTo>
                      <a:lnTo>
                        <a:pt x="5077" y="371"/>
                      </a:lnTo>
                      <a:lnTo>
                        <a:pt x="5092" y="366"/>
                      </a:lnTo>
                      <a:lnTo>
                        <a:pt x="5107" y="362"/>
                      </a:lnTo>
                      <a:lnTo>
                        <a:pt x="5122" y="357"/>
                      </a:lnTo>
                      <a:lnTo>
                        <a:pt x="5138" y="354"/>
                      </a:lnTo>
                      <a:lnTo>
                        <a:pt x="5153" y="349"/>
                      </a:lnTo>
                      <a:lnTo>
                        <a:pt x="5168" y="345"/>
                      </a:lnTo>
                      <a:lnTo>
                        <a:pt x="5183" y="340"/>
                      </a:lnTo>
                      <a:lnTo>
                        <a:pt x="5199" y="336"/>
                      </a:lnTo>
                      <a:lnTo>
                        <a:pt x="5229" y="327"/>
                      </a:lnTo>
                      <a:lnTo>
                        <a:pt x="5260" y="319"/>
                      </a:lnTo>
                      <a:lnTo>
                        <a:pt x="5290" y="310"/>
                      </a:lnTo>
                      <a:lnTo>
                        <a:pt x="5322" y="302"/>
                      </a:lnTo>
                      <a:lnTo>
                        <a:pt x="5337" y="297"/>
                      </a:lnTo>
                      <a:lnTo>
                        <a:pt x="5351" y="294"/>
                      </a:lnTo>
                      <a:lnTo>
                        <a:pt x="5366" y="289"/>
                      </a:lnTo>
                      <a:lnTo>
                        <a:pt x="5381" y="285"/>
                      </a:lnTo>
                      <a:lnTo>
                        <a:pt x="5396" y="281"/>
                      </a:lnTo>
                      <a:lnTo>
                        <a:pt x="5411" y="277"/>
                      </a:lnTo>
                      <a:lnTo>
                        <a:pt x="5428" y="272"/>
                      </a:lnTo>
                      <a:lnTo>
                        <a:pt x="5443" y="269"/>
                      </a:lnTo>
                      <a:lnTo>
                        <a:pt x="5457" y="264"/>
                      </a:lnTo>
                      <a:lnTo>
                        <a:pt x="5472" y="259"/>
                      </a:lnTo>
                      <a:lnTo>
                        <a:pt x="5487" y="256"/>
                      </a:lnTo>
                      <a:lnTo>
                        <a:pt x="5502" y="251"/>
                      </a:lnTo>
                      <a:lnTo>
                        <a:pt x="5517" y="247"/>
                      </a:lnTo>
                      <a:lnTo>
                        <a:pt x="5532" y="243"/>
                      </a:lnTo>
                      <a:lnTo>
                        <a:pt x="5547" y="239"/>
                      </a:lnTo>
                      <a:lnTo>
                        <a:pt x="5561" y="234"/>
                      </a:lnTo>
                      <a:lnTo>
                        <a:pt x="5569" y="232"/>
                      </a:lnTo>
                      <a:lnTo>
                        <a:pt x="5576" y="229"/>
                      </a:lnTo>
                      <a:lnTo>
                        <a:pt x="5584" y="228"/>
                      </a:lnTo>
                      <a:lnTo>
                        <a:pt x="5591" y="226"/>
                      </a:lnTo>
                      <a:lnTo>
                        <a:pt x="5598" y="224"/>
                      </a:lnTo>
                      <a:lnTo>
                        <a:pt x="5606" y="221"/>
                      </a:lnTo>
                      <a:lnTo>
                        <a:pt x="5613" y="219"/>
                      </a:lnTo>
                      <a:lnTo>
                        <a:pt x="5620" y="217"/>
                      </a:lnTo>
                      <a:lnTo>
                        <a:pt x="5628" y="214"/>
                      </a:lnTo>
                      <a:lnTo>
                        <a:pt x="5635" y="212"/>
                      </a:lnTo>
                      <a:lnTo>
                        <a:pt x="5642" y="210"/>
                      </a:lnTo>
                      <a:lnTo>
                        <a:pt x="5650" y="209"/>
                      </a:lnTo>
                      <a:lnTo>
                        <a:pt x="5657" y="206"/>
                      </a:lnTo>
                      <a:lnTo>
                        <a:pt x="5664" y="204"/>
                      </a:lnTo>
                      <a:lnTo>
                        <a:pt x="5672" y="202"/>
                      </a:lnTo>
                      <a:lnTo>
                        <a:pt x="5679" y="199"/>
                      </a:lnTo>
                      <a:lnTo>
                        <a:pt x="5686" y="197"/>
                      </a:lnTo>
                      <a:lnTo>
                        <a:pt x="5693" y="195"/>
                      </a:lnTo>
                      <a:lnTo>
                        <a:pt x="5701" y="193"/>
                      </a:lnTo>
                      <a:lnTo>
                        <a:pt x="5708" y="190"/>
                      </a:lnTo>
                      <a:lnTo>
                        <a:pt x="5714" y="188"/>
                      </a:lnTo>
                      <a:lnTo>
                        <a:pt x="5721" y="186"/>
                      </a:lnTo>
                      <a:lnTo>
                        <a:pt x="5728" y="183"/>
                      </a:lnTo>
                      <a:lnTo>
                        <a:pt x="5736" y="181"/>
                      </a:lnTo>
                      <a:lnTo>
                        <a:pt x="5743" y="179"/>
                      </a:lnTo>
                      <a:lnTo>
                        <a:pt x="5750" y="176"/>
                      </a:lnTo>
                      <a:lnTo>
                        <a:pt x="5757" y="174"/>
                      </a:lnTo>
                      <a:lnTo>
                        <a:pt x="5764" y="172"/>
                      </a:lnTo>
                      <a:lnTo>
                        <a:pt x="5771" y="170"/>
                      </a:lnTo>
                      <a:lnTo>
                        <a:pt x="5778" y="167"/>
                      </a:lnTo>
                      <a:lnTo>
                        <a:pt x="5785" y="165"/>
                      </a:lnTo>
                      <a:lnTo>
                        <a:pt x="5792" y="163"/>
                      </a:lnTo>
                      <a:lnTo>
                        <a:pt x="5799" y="160"/>
                      </a:lnTo>
                      <a:lnTo>
                        <a:pt x="5805" y="158"/>
                      </a:lnTo>
                      <a:lnTo>
                        <a:pt x="5812" y="156"/>
                      </a:lnTo>
                      <a:lnTo>
                        <a:pt x="5819" y="153"/>
                      </a:lnTo>
                      <a:lnTo>
                        <a:pt x="5826" y="151"/>
                      </a:lnTo>
                      <a:lnTo>
                        <a:pt x="5833" y="149"/>
                      </a:lnTo>
                      <a:lnTo>
                        <a:pt x="5840" y="147"/>
                      </a:lnTo>
                      <a:lnTo>
                        <a:pt x="5847" y="144"/>
                      </a:lnTo>
                      <a:lnTo>
                        <a:pt x="5854" y="142"/>
                      </a:lnTo>
                      <a:lnTo>
                        <a:pt x="5861" y="140"/>
                      </a:lnTo>
                      <a:lnTo>
                        <a:pt x="5868" y="137"/>
                      </a:lnTo>
                      <a:lnTo>
                        <a:pt x="5875" y="135"/>
                      </a:lnTo>
                      <a:lnTo>
                        <a:pt x="5881" y="133"/>
                      </a:lnTo>
                      <a:lnTo>
                        <a:pt x="5888" y="130"/>
                      </a:lnTo>
                      <a:lnTo>
                        <a:pt x="5894" y="128"/>
                      </a:lnTo>
                      <a:lnTo>
                        <a:pt x="5901" y="125"/>
                      </a:lnTo>
                      <a:lnTo>
                        <a:pt x="5908" y="122"/>
                      </a:lnTo>
                      <a:lnTo>
                        <a:pt x="5915" y="120"/>
                      </a:lnTo>
                      <a:lnTo>
                        <a:pt x="5922" y="118"/>
                      </a:lnTo>
                      <a:lnTo>
                        <a:pt x="5928" y="115"/>
                      </a:lnTo>
                      <a:lnTo>
                        <a:pt x="5934" y="113"/>
                      </a:lnTo>
                      <a:lnTo>
                        <a:pt x="5941" y="111"/>
                      </a:lnTo>
                      <a:lnTo>
                        <a:pt x="5947" y="107"/>
                      </a:lnTo>
                      <a:lnTo>
                        <a:pt x="5954" y="105"/>
                      </a:lnTo>
                      <a:lnTo>
                        <a:pt x="5961" y="103"/>
                      </a:lnTo>
                      <a:lnTo>
                        <a:pt x="5967" y="100"/>
                      </a:lnTo>
                      <a:lnTo>
                        <a:pt x="5974" y="98"/>
                      </a:lnTo>
                      <a:lnTo>
                        <a:pt x="5981" y="95"/>
                      </a:lnTo>
                      <a:lnTo>
                        <a:pt x="5986" y="92"/>
                      </a:lnTo>
                      <a:lnTo>
                        <a:pt x="5993" y="90"/>
                      </a:lnTo>
                      <a:lnTo>
                        <a:pt x="5999" y="88"/>
                      </a:lnTo>
                      <a:lnTo>
                        <a:pt x="6006" y="84"/>
                      </a:lnTo>
                      <a:lnTo>
                        <a:pt x="6012" y="82"/>
                      </a:lnTo>
                      <a:lnTo>
                        <a:pt x="6019" y="80"/>
                      </a:lnTo>
                      <a:lnTo>
                        <a:pt x="6024" y="77"/>
                      </a:lnTo>
                      <a:lnTo>
                        <a:pt x="6031" y="74"/>
                      </a:lnTo>
                      <a:lnTo>
                        <a:pt x="6037" y="72"/>
                      </a:lnTo>
                      <a:lnTo>
                        <a:pt x="6043" y="69"/>
                      </a:lnTo>
                      <a:lnTo>
                        <a:pt x="6050" y="66"/>
                      </a:lnTo>
                      <a:lnTo>
                        <a:pt x="6055" y="64"/>
                      </a:lnTo>
                      <a:lnTo>
                        <a:pt x="6062" y="61"/>
                      </a:lnTo>
                      <a:lnTo>
                        <a:pt x="6068" y="58"/>
                      </a:lnTo>
                      <a:lnTo>
                        <a:pt x="6074" y="56"/>
                      </a:lnTo>
                      <a:lnTo>
                        <a:pt x="6081" y="53"/>
                      </a:lnTo>
                      <a:lnTo>
                        <a:pt x="6087" y="50"/>
                      </a:lnTo>
                      <a:lnTo>
                        <a:pt x="6092" y="47"/>
                      </a:lnTo>
                      <a:lnTo>
                        <a:pt x="6098" y="45"/>
                      </a:lnTo>
                      <a:lnTo>
                        <a:pt x="6105" y="42"/>
                      </a:lnTo>
                      <a:lnTo>
                        <a:pt x="6111" y="39"/>
                      </a:lnTo>
                      <a:lnTo>
                        <a:pt x="6117" y="36"/>
                      </a:lnTo>
                      <a:lnTo>
                        <a:pt x="6122" y="34"/>
                      </a:lnTo>
                      <a:lnTo>
                        <a:pt x="6128" y="31"/>
                      </a:lnTo>
                      <a:lnTo>
                        <a:pt x="6134" y="28"/>
                      </a:lnTo>
                      <a:lnTo>
                        <a:pt x="6140" y="26"/>
                      </a:lnTo>
                      <a:lnTo>
                        <a:pt x="6146" y="22"/>
                      </a:lnTo>
                      <a:lnTo>
                        <a:pt x="6152" y="20"/>
                      </a:lnTo>
                      <a:lnTo>
                        <a:pt x="6158" y="18"/>
                      </a:lnTo>
                      <a:lnTo>
                        <a:pt x="6164" y="14"/>
                      </a:lnTo>
                      <a:lnTo>
                        <a:pt x="6170" y="12"/>
                      </a:lnTo>
                      <a:lnTo>
                        <a:pt x="6175" y="8"/>
                      </a:lnTo>
                      <a:lnTo>
                        <a:pt x="6181" y="6"/>
                      </a:lnTo>
                      <a:lnTo>
                        <a:pt x="6187" y="4"/>
                      </a:lnTo>
                      <a:lnTo>
                        <a:pt x="6193" y="1"/>
                      </a:lnTo>
                      <a:lnTo>
                        <a:pt x="6199" y="0"/>
                      </a:lnTo>
                      <a:lnTo>
                        <a:pt x="6195" y="5"/>
                      </a:lnTo>
                      <a:lnTo>
                        <a:pt x="6190" y="10"/>
                      </a:lnTo>
                      <a:lnTo>
                        <a:pt x="6185" y="13"/>
                      </a:lnTo>
                      <a:lnTo>
                        <a:pt x="6180" y="16"/>
                      </a:lnTo>
                      <a:lnTo>
                        <a:pt x="6174" y="20"/>
                      </a:lnTo>
                      <a:lnTo>
                        <a:pt x="6168" y="24"/>
                      </a:lnTo>
                      <a:lnTo>
                        <a:pt x="6164" y="28"/>
                      </a:lnTo>
                      <a:lnTo>
                        <a:pt x="6158" y="31"/>
                      </a:lnTo>
                      <a:lnTo>
                        <a:pt x="6152" y="35"/>
                      </a:lnTo>
                      <a:lnTo>
                        <a:pt x="6146" y="38"/>
                      </a:lnTo>
                      <a:lnTo>
                        <a:pt x="6141" y="42"/>
                      </a:lnTo>
                      <a:lnTo>
                        <a:pt x="6136" y="45"/>
                      </a:lnTo>
                      <a:lnTo>
                        <a:pt x="6130" y="49"/>
                      </a:lnTo>
                      <a:lnTo>
                        <a:pt x="6125" y="51"/>
                      </a:lnTo>
                      <a:lnTo>
                        <a:pt x="6119" y="54"/>
                      </a:lnTo>
                      <a:lnTo>
                        <a:pt x="6113" y="58"/>
                      </a:lnTo>
                      <a:lnTo>
                        <a:pt x="6107" y="61"/>
                      </a:lnTo>
                      <a:lnTo>
                        <a:pt x="6102" y="65"/>
                      </a:lnTo>
                      <a:lnTo>
                        <a:pt x="6095" y="68"/>
                      </a:lnTo>
                      <a:lnTo>
                        <a:pt x="6089" y="72"/>
                      </a:lnTo>
                      <a:lnTo>
                        <a:pt x="6083" y="74"/>
                      </a:lnTo>
                      <a:lnTo>
                        <a:pt x="6077" y="77"/>
                      </a:lnTo>
                      <a:lnTo>
                        <a:pt x="6072" y="81"/>
                      </a:lnTo>
                      <a:lnTo>
                        <a:pt x="6066" y="84"/>
                      </a:lnTo>
                      <a:lnTo>
                        <a:pt x="6059" y="87"/>
                      </a:lnTo>
                      <a:lnTo>
                        <a:pt x="6053" y="90"/>
                      </a:lnTo>
                      <a:lnTo>
                        <a:pt x="6047" y="94"/>
                      </a:lnTo>
                      <a:lnTo>
                        <a:pt x="6040" y="96"/>
                      </a:lnTo>
                      <a:lnTo>
                        <a:pt x="6035" y="99"/>
                      </a:lnTo>
                      <a:lnTo>
                        <a:pt x="6029" y="103"/>
                      </a:lnTo>
                      <a:lnTo>
                        <a:pt x="6022" y="105"/>
                      </a:lnTo>
                      <a:lnTo>
                        <a:pt x="6016" y="109"/>
                      </a:lnTo>
                      <a:lnTo>
                        <a:pt x="6009" y="111"/>
                      </a:lnTo>
                      <a:lnTo>
                        <a:pt x="6004" y="114"/>
                      </a:lnTo>
                      <a:lnTo>
                        <a:pt x="5997" y="118"/>
                      </a:lnTo>
                      <a:lnTo>
                        <a:pt x="5991" y="120"/>
                      </a:lnTo>
                      <a:lnTo>
                        <a:pt x="5984" y="123"/>
                      </a:lnTo>
                      <a:lnTo>
                        <a:pt x="5978" y="126"/>
                      </a:lnTo>
                      <a:lnTo>
                        <a:pt x="5971" y="129"/>
                      </a:lnTo>
                      <a:lnTo>
                        <a:pt x="5966" y="132"/>
                      </a:lnTo>
                      <a:lnTo>
                        <a:pt x="5959" y="135"/>
                      </a:lnTo>
                      <a:lnTo>
                        <a:pt x="5953" y="137"/>
                      </a:lnTo>
                      <a:lnTo>
                        <a:pt x="5946" y="141"/>
                      </a:lnTo>
                      <a:lnTo>
                        <a:pt x="5939" y="143"/>
                      </a:lnTo>
                      <a:lnTo>
                        <a:pt x="5933" y="147"/>
                      </a:lnTo>
                      <a:lnTo>
                        <a:pt x="5926" y="149"/>
                      </a:lnTo>
                      <a:lnTo>
                        <a:pt x="5920" y="152"/>
                      </a:lnTo>
                      <a:lnTo>
                        <a:pt x="5913" y="155"/>
                      </a:lnTo>
                      <a:lnTo>
                        <a:pt x="5907" y="158"/>
                      </a:lnTo>
                      <a:lnTo>
                        <a:pt x="5900" y="160"/>
                      </a:lnTo>
                      <a:lnTo>
                        <a:pt x="5893" y="163"/>
                      </a:lnTo>
                      <a:lnTo>
                        <a:pt x="5886" y="166"/>
                      </a:lnTo>
                      <a:lnTo>
                        <a:pt x="5879" y="168"/>
                      </a:lnTo>
                      <a:lnTo>
                        <a:pt x="5873" y="172"/>
                      </a:lnTo>
                      <a:lnTo>
                        <a:pt x="5867" y="174"/>
                      </a:lnTo>
                      <a:lnTo>
                        <a:pt x="5860" y="176"/>
                      </a:lnTo>
                      <a:lnTo>
                        <a:pt x="5853" y="180"/>
                      </a:lnTo>
                      <a:lnTo>
                        <a:pt x="5846" y="182"/>
                      </a:lnTo>
                      <a:lnTo>
                        <a:pt x="5839" y="184"/>
                      </a:lnTo>
                      <a:lnTo>
                        <a:pt x="5832" y="188"/>
                      </a:lnTo>
                      <a:lnTo>
                        <a:pt x="5825" y="190"/>
                      </a:lnTo>
                      <a:lnTo>
                        <a:pt x="5818" y="193"/>
                      </a:lnTo>
                      <a:lnTo>
                        <a:pt x="5811" y="196"/>
                      </a:lnTo>
                      <a:lnTo>
                        <a:pt x="5804" y="198"/>
                      </a:lnTo>
                      <a:lnTo>
                        <a:pt x="5797" y="201"/>
                      </a:lnTo>
                      <a:lnTo>
                        <a:pt x="5790" y="203"/>
                      </a:lnTo>
                      <a:lnTo>
                        <a:pt x="5784" y="206"/>
                      </a:lnTo>
                      <a:lnTo>
                        <a:pt x="5777" y="209"/>
                      </a:lnTo>
                      <a:lnTo>
                        <a:pt x="5770" y="211"/>
                      </a:lnTo>
                      <a:lnTo>
                        <a:pt x="5763" y="213"/>
                      </a:lnTo>
                      <a:lnTo>
                        <a:pt x="5756" y="217"/>
                      </a:lnTo>
                      <a:lnTo>
                        <a:pt x="5749" y="219"/>
                      </a:lnTo>
                      <a:lnTo>
                        <a:pt x="5741" y="221"/>
                      </a:lnTo>
                      <a:lnTo>
                        <a:pt x="5734" y="224"/>
                      </a:lnTo>
                      <a:lnTo>
                        <a:pt x="5727" y="227"/>
                      </a:lnTo>
                      <a:lnTo>
                        <a:pt x="5720" y="229"/>
                      </a:lnTo>
                      <a:lnTo>
                        <a:pt x="5713" y="232"/>
                      </a:lnTo>
                      <a:lnTo>
                        <a:pt x="5706" y="234"/>
                      </a:lnTo>
                      <a:lnTo>
                        <a:pt x="5698" y="236"/>
                      </a:lnTo>
                      <a:lnTo>
                        <a:pt x="5691" y="239"/>
                      </a:lnTo>
                      <a:lnTo>
                        <a:pt x="5684" y="242"/>
                      </a:lnTo>
                      <a:lnTo>
                        <a:pt x="5678" y="244"/>
                      </a:lnTo>
                      <a:lnTo>
                        <a:pt x="5669" y="247"/>
                      </a:lnTo>
                      <a:lnTo>
                        <a:pt x="5663" y="249"/>
                      </a:lnTo>
                      <a:lnTo>
                        <a:pt x="5656" y="251"/>
                      </a:lnTo>
                      <a:lnTo>
                        <a:pt x="5649" y="254"/>
                      </a:lnTo>
                      <a:lnTo>
                        <a:pt x="5641" y="257"/>
                      </a:lnTo>
                      <a:lnTo>
                        <a:pt x="5634" y="259"/>
                      </a:lnTo>
                      <a:lnTo>
                        <a:pt x="5627" y="262"/>
                      </a:lnTo>
                      <a:lnTo>
                        <a:pt x="5619" y="264"/>
                      </a:lnTo>
                      <a:lnTo>
                        <a:pt x="5612" y="266"/>
                      </a:lnTo>
                      <a:lnTo>
                        <a:pt x="5605" y="269"/>
                      </a:lnTo>
                      <a:lnTo>
                        <a:pt x="5597" y="271"/>
                      </a:lnTo>
                      <a:lnTo>
                        <a:pt x="5590" y="273"/>
                      </a:lnTo>
                      <a:lnTo>
                        <a:pt x="5583" y="275"/>
                      </a:lnTo>
                      <a:lnTo>
                        <a:pt x="5575" y="279"/>
                      </a:lnTo>
                      <a:lnTo>
                        <a:pt x="5560" y="284"/>
                      </a:lnTo>
                      <a:lnTo>
                        <a:pt x="5546" y="288"/>
                      </a:lnTo>
                      <a:lnTo>
                        <a:pt x="5531" y="293"/>
                      </a:lnTo>
                      <a:lnTo>
                        <a:pt x="5516" y="297"/>
                      </a:lnTo>
                      <a:lnTo>
                        <a:pt x="5501" y="302"/>
                      </a:lnTo>
                      <a:lnTo>
                        <a:pt x="5486" y="307"/>
                      </a:lnTo>
                      <a:lnTo>
                        <a:pt x="5471" y="312"/>
                      </a:lnTo>
                      <a:lnTo>
                        <a:pt x="5456" y="317"/>
                      </a:lnTo>
                      <a:lnTo>
                        <a:pt x="5441" y="321"/>
                      </a:lnTo>
                      <a:lnTo>
                        <a:pt x="5426" y="326"/>
                      </a:lnTo>
                      <a:lnTo>
                        <a:pt x="5411" y="331"/>
                      </a:lnTo>
                      <a:lnTo>
                        <a:pt x="5396" y="335"/>
                      </a:lnTo>
                      <a:lnTo>
                        <a:pt x="5381" y="340"/>
                      </a:lnTo>
                      <a:lnTo>
                        <a:pt x="5366" y="345"/>
                      </a:lnTo>
                      <a:lnTo>
                        <a:pt x="5351" y="349"/>
                      </a:lnTo>
                      <a:lnTo>
                        <a:pt x="5337" y="354"/>
                      </a:lnTo>
                      <a:lnTo>
                        <a:pt x="5307" y="363"/>
                      </a:lnTo>
                      <a:lnTo>
                        <a:pt x="5275" y="372"/>
                      </a:lnTo>
                      <a:lnTo>
                        <a:pt x="5245" y="383"/>
                      </a:lnTo>
                      <a:lnTo>
                        <a:pt x="5216" y="392"/>
                      </a:lnTo>
                      <a:lnTo>
                        <a:pt x="5201" y="396"/>
                      </a:lnTo>
                      <a:lnTo>
                        <a:pt x="5186" y="401"/>
                      </a:lnTo>
                      <a:lnTo>
                        <a:pt x="5169" y="406"/>
                      </a:lnTo>
                      <a:lnTo>
                        <a:pt x="5154" y="410"/>
                      </a:lnTo>
                      <a:lnTo>
                        <a:pt x="5139" y="415"/>
                      </a:lnTo>
                      <a:lnTo>
                        <a:pt x="5125" y="419"/>
                      </a:lnTo>
                      <a:lnTo>
                        <a:pt x="5110" y="424"/>
                      </a:lnTo>
                      <a:lnTo>
                        <a:pt x="5095" y="430"/>
                      </a:lnTo>
                      <a:lnTo>
                        <a:pt x="5080" y="434"/>
                      </a:lnTo>
                      <a:lnTo>
                        <a:pt x="5065" y="439"/>
                      </a:lnTo>
                      <a:lnTo>
                        <a:pt x="5050" y="444"/>
                      </a:lnTo>
                      <a:lnTo>
                        <a:pt x="5035" y="448"/>
                      </a:lnTo>
                      <a:lnTo>
                        <a:pt x="5020" y="454"/>
                      </a:lnTo>
                      <a:lnTo>
                        <a:pt x="5005" y="458"/>
                      </a:lnTo>
                      <a:lnTo>
                        <a:pt x="4990" y="463"/>
                      </a:lnTo>
                      <a:lnTo>
                        <a:pt x="4975" y="468"/>
                      </a:lnTo>
                      <a:lnTo>
                        <a:pt x="4968" y="471"/>
                      </a:lnTo>
                      <a:lnTo>
                        <a:pt x="4960" y="473"/>
                      </a:lnTo>
                      <a:lnTo>
                        <a:pt x="4953" y="476"/>
                      </a:lnTo>
                      <a:lnTo>
                        <a:pt x="4946" y="478"/>
                      </a:lnTo>
                      <a:lnTo>
                        <a:pt x="4938" y="480"/>
                      </a:lnTo>
                      <a:lnTo>
                        <a:pt x="4931" y="483"/>
                      </a:lnTo>
                      <a:lnTo>
                        <a:pt x="4923" y="486"/>
                      </a:lnTo>
                      <a:lnTo>
                        <a:pt x="4916" y="488"/>
                      </a:lnTo>
                      <a:lnTo>
                        <a:pt x="4909" y="491"/>
                      </a:lnTo>
                      <a:lnTo>
                        <a:pt x="4901" y="493"/>
                      </a:lnTo>
                      <a:lnTo>
                        <a:pt x="4894" y="495"/>
                      </a:lnTo>
                      <a:lnTo>
                        <a:pt x="4887" y="499"/>
                      </a:lnTo>
                      <a:lnTo>
                        <a:pt x="4879" y="501"/>
                      </a:lnTo>
                      <a:lnTo>
                        <a:pt x="4872" y="503"/>
                      </a:lnTo>
                      <a:lnTo>
                        <a:pt x="4865" y="506"/>
                      </a:lnTo>
                      <a:lnTo>
                        <a:pt x="4857" y="508"/>
                      </a:lnTo>
                      <a:lnTo>
                        <a:pt x="4850" y="511"/>
                      </a:lnTo>
                      <a:lnTo>
                        <a:pt x="4843" y="514"/>
                      </a:lnTo>
                      <a:lnTo>
                        <a:pt x="4835" y="516"/>
                      </a:lnTo>
                      <a:lnTo>
                        <a:pt x="4828" y="520"/>
                      </a:lnTo>
                      <a:lnTo>
                        <a:pt x="4821" y="522"/>
                      </a:lnTo>
                      <a:lnTo>
                        <a:pt x="4815" y="524"/>
                      </a:lnTo>
                      <a:lnTo>
                        <a:pt x="4807" y="526"/>
                      </a:lnTo>
                      <a:lnTo>
                        <a:pt x="4800" y="530"/>
                      </a:lnTo>
                      <a:lnTo>
                        <a:pt x="4793" y="532"/>
                      </a:lnTo>
                      <a:lnTo>
                        <a:pt x="4786" y="534"/>
                      </a:lnTo>
                      <a:lnTo>
                        <a:pt x="4779" y="538"/>
                      </a:lnTo>
                      <a:lnTo>
                        <a:pt x="4771" y="540"/>
                      </a:lnTo>
                      <a:lnTo>
                        <a:pt x="4764" y="543"/>
                      </a:lnTo>
                      <a:lnTo>
                        <a:pt x="4757" y="546"/>
                      </a:lnTo>
                      <a:lnTo>
                        <a:pt x="4750" y="548"/>
                      </a:lnTo>
                      <a:lnTo>
                        <a:pt x="4743" y="551"/>
                      </a:lnTo>
                      <a:lnTo>
                        <a:pt x="4736" y="554"/>
                      </a:lnTo>
                      <a:lnTo>
                        <a:pt x="4729" y="556"/>
                      </a:lnTo>
                      <a:lnTo>
                        <a:pt x="4722" y="560"/>
                      </a:lnTo>
                      <a:lnTo>
                        <a:pt x="4715" y="562"/>
                      </a:lnTo>
                      <a:lnTo>
                        <a:pt x="4709" y="564"/>
                      </a:lnTo>
                      <a:lnTo>
                        <a:pt x="4702" y="568"/>
                      </a:lnTo>
                      <a:lnTo>
                        <a:pt x="4695" y="570"/>
                      </a:lnTo>
                      <a:lnTo>
                        <a:pt x="4688" y="574"/>
                      </a:lnTo>
                      <a:lnTo>
                        <a:pt x="4681" y="576"/>
                      </a:lnTo>
                      <a:lnTo>
                        <a:pt x="4674" y="579"/>
                      </a:lnTo>
                      <a:lnTo>
                        <a:pt x="4667" y="582"/>
                      </a:lnTo>
                      <a:lnTo>
                        <a:pt x="4660" y="585"/>
                      </a:lnTo>
                      <a:lnTo>
                        <a:pt x="4653" y="587"/>
                      </a:lnTo>
                      <a:lnTo>
                        <a:pt x="4646" y="591"/>
                      </a:lnTo>
                      <a:lnTo>
                        <a:pt x="4639" y="593"/>
                      </a:lnTo>
                      <a:lnTo>
                        <a:pt x="4633" y="597"/>
                      </a:lnTo>
                      <a:lnTo>
                        <a:pt x="4626" y="599"/>
                      </a:lnTo>
                      <a:lnTo>
                        <a:pt x="4619" y="602"/>
                      </a:lnTo>
                      <a:lnTo>
                        <a:pt x="4613" y="605"/>
                      </a:lnTo>
                      <a:lnTo>
                        <a:pt x="4606" y="608"/>
                      </a:lnTo>
                      <a:lnTo>
                        <a:pt x="4599" y="610"/>
                      </a:lnTo>
                      <a:lnTo>
                        <a:pt x="4592" y="614"/>
                      </a:lnTo>
                      <a:lnTo>
                        <a:pt x="4585" y="617"/>
                      </a:lnTo>
                      <a:lnTo>
                        <a:pt x="4580" y="620"/>
                      </a:lnTo>
                      <a:lnTo>
                        <a:pt x="4573" y="623"/>
                      </a:lnTo>
                      <a:lnTo>
                        <a:pt x="4566" y="625"/>
                      </a:lnTo>
                      <a:lnTo>
                        <a:pt x="4559" y="629"/>
                      </a:lnTo>
                      <a:lnTo>
                        <a:pt x="4553" y="632"/>
                      </a:lnTo>
                      <a:lnTo>
                        <a:pt x="4546" y="635"/>
                      </a:lnTo>
                      <a:lnTo>
                        <a:pt x="4540" y="638"/>
                      </a:lnTo>
                      <a:lnTo>
                        <a:pt x="4533" y="642"/>
                      </a:lnTo>
                      <a:lnTo>
                        <a:pt x="4527" y="644"/>
                      </a:lnTo>
                      <a:lnTo>
                        <a:pt x="4521" y="647"/>
                      </a:lnTo>
                      <a:lnTo>
                        <a:pt x="4514" y="651"/>
                      </a:lnTo>
                      <a:lnTo>
                        <a:pt x="4508" y="654"/>
                      </a:lnTo>
                      <a:lnTo>
                        <a:pt x="4501" y="657"/>
                      </a:lnTo>
                      <a:lnTo>
                        <a:pt x="4495" y="660"/>
                      </a:lnTo>
                      <a:lnTo>
                        <a:pt x="4489" y="663"/>
                      </a:lnTo>
                      <a:lnTo>
                        <a:pt x="4483" y="667"/>
                      </a:lnTo>
                      <a:lnTo>
                        <a:pt x="4476" y="669"/>
                      </a:lnTo>
                      <a:lnTo>
                        <a:pt x="4470" y="673"/>
                      </a:lnTo>
                      <a:lnTo>
                        <a:pt x="4463" y="676"/>
                      </a:lnTo>
                      <a:lnTo>
                        <a:pt x="4457" y="680"/>
                      </a:lnTo>
                      <a:lnTo>
                        <a:pt x="4452" y="683"/>
                      </a:lnTo>
                      <a:lnTo>
                        <a:pt x="4445" y="686"/>
                      </a:lnTo>
                      <a:lnTo>
                        <a:pt x="4439" y="690"/>
                      </a:lnTo>
                      <a:lnTo>
                        <a:pt x="4433" y="692"/>
                      </a:lnTo>
                      <a:lnTo>
                        <a:pt x="4426" y="696"/>
                      </a:lnTo>
                      <a:lnTo>
                        <a:pt x="4427" y="696"/>
                      </a:lnTo>
                      <a:lnTo>
                        <a:pt x="4424" y="698"/>
                      </a:lnTo>
                      <a:lnTo>
                        <a:pt x="4422" y="699"/>
                      </a:lnTo>
                      <a:lnTo>
                        <a:pt x="4418" y="700"/>
                      </a:lnTo>
                      <a:lnTo>
                        <a:pt x="4416" y="703"/>
                      </a:lnTo>
                      <a:lnTo>
                        <a:pt x="4414" y="704"/>
                      </a:lnTo>
                      <a:lnTo>
                        <a:pt x="4410" y="706"/>
                      </a:lnTo>
                      <a:lnTo>
                        <a:pt x="4408" y="707"/>
                      </a:lnTo>
                      <a:lnTo>
                        <a:pt x="4404" y="708"/>
                      </a:lnTo>
                      <a:lnTo>
                        <a:pt x="4401" y="711"/>
                      </a:lnTo>
                      <a:lnTo>
                        <a:pt x="4399" y="713"/>
                      </a:lnTo>
                      <a:lnTo>
                        <a:pt x="4395" y="714"/>
                      </a:lnTo>
                      <a:lnTo>
                        <a:pt x="4393" y="716"/>
                      </a:lnTo>
                      <a:lnTo>
                        <a:pt x="4389" y="718"/>
                      </a:lnTo>
                      <a:lnTo>
                        <a:pt x="4386" y="720"/>
                      </a:lnTo>
                      <a:lnTo>
                        <a:pt x="4384" y="722"/>
                      </a:lnTo>
                      <a:lnTo>
                        <a:pt x="4380" y="723"/>
                      </a:lnTo>
                      <a:lnTo>
                        <a:pt x="4377" y="726"/>
                      </a:lnTo>
                      <a:lnTo>
                        <a:pt x="4374" y="728"/>
                      </a:lnTo>
                      <a:lnTo>
                        <a:pt x="4371" y="729"/>
                      </a:lnTo>
                      <a:lnTo>
                        <a:pt x="4368" y="731"/>
                      </a:lnTo>
                      <a:lnTo>
                        <a:pt x="4364" y="734"/>
                      </a:lnTo>
                      <a:lnTo>
                        <a:pt x="4361" y="736"/>
                      </a:lnTo>
                      <a:lnTo>
                        <a:pt x="4357" y="737"/>
                      </a:lnTo>
                      <a:lnTo>
                        <a:pt x="4355" y="739"/>
                      </a:lnTo>
                      <a:lnTo>
                        <a:pt x="4351" y="742"/>
                      </a:lnTo>
                      <a:lnTo>
                        <a:pt x="4348" y="744"/>
                      </a:lnTo>
                      <a:lnTo>
                        <a:pt x="4344" y="746"/>
                      </a:lnTo>
                      <a:lnTo>
                        <a:pt x="4341" y="749"/>
                      </a:lnTo>
                      <a:lnTo>
                        <a:pt x="4338" y="751"/>
                      </a:lnTo>
                      <a:lnTo>
                        <a:pt x="4334" y="753"/>
                      </a:lnTo>
                      <a:lnTo>
                        <a:pt x="4331" y="756"/>
                      </a:lnTo>
                      <a:lnTo>
                        <a:pt x="4327" y="758"/>
                      </a:lnTo>
                      <a:lnTo>
                        <a:pt x="4324" y="760"/>
                      </a:lnTo>
                      <a:lnTo>
                        <a:pt x="4320" y="762"/>
                      </a:lnTo>
                      <a:lnTo>
                        <a:pt x="4317" y="765"/>
                      </a:lnTo>
                      <a:lnTo>
                        <a:pt x="4312" y="767"/>
                      </a:lnTo>
                      <a:lnTo>
                        <a:pt x="4309" y="769"/>
                      </a:lnTo>
                      <a:lnTo>
                        <a:pt x="4305" y="772"/>
                      </a:lnTo>
                      <a:lnTo>
                        <a:pt x="4302" y="774"/>
                      </a:lnTo>
                      <a:lnTo>
                        <a:pt x="4298" y="776"/>
                      </a:lnTo>
                      <a:lnTo>
                        <a:pt x="4295" y="779"/>
                      </a:lnTo>
                      <a:lnTo>
                        <a:pt x="4290" y="781"/>
                      </a:lnTo>
                      <a:lnTo>
                        <a:pt x="4287" y="784"/>
                      </a:lnTo>
                      <a:lnTo>
                        <a:pt x="4283" y="787"/>
                      </a:lnTo>
                      <a:lnTo>
                        <a:pt x="4280" y="789"/>
                      </a:lnTo>
                      <a:lnTo>
                        <a:pt x="4275" y="791"/>
                      </a:lnTo>
                      <a:lnTo>
                        <a:pt x="4272" y="793"/>
                      </a:lnTo>
                      <a:lnTo>
                        <a:pt x="4268" y="797"/>
                      </a:lnTo>
                      <a:lnTo>
                        <a:pt x="4264" y="799"/>
                      </a:lnTo>
                      <a:lnTo>
                        <a:pt x="4260" y="802"/>
                      </a:lnTo>
                      <a:lnTo>
                        <a:pt x="4257" y="804"/>
                      </a:lnTo>
                      <a:lnTo>
                        <a:pt x="4252" y="807"/>
                      </a:lnTo>
                      <a:lnTo>
                        <a:pt x="4249" y="810"/>
                      </a:lnTo>
                      <a:lnTo>
                        <a:pt x="4244" y="812"/>
                      </a:lnTo>
                      <a:lnTo>
                        <a:pt x="4241" y="815"/>
                      </a:lnTo>
                      <a:lnTo>
                        <a:pt x="4237" y="818"/>
                      </a:lnTo>
                      <a:lnTo>
                        <a:pt x="4233" y="820"/>
                      </a:lnTo>
                      <a:lnTo>
                        <a:pt x="4229" y="823"/>
                      </a:lnTo>
                      <a:lnTo>
                        <a:pt x="4225" y="826"/>
                      </a:lnTo>
                      <a:lnTo>
                        <a:pt x="4221" y="829"/>
                      </a:lnTo>
                      <a:lnTo>
                        <a:pt x="4217" y="831"/>
                      </a:lnTo>
                      <a:lnTo>
                        <a:pt x="4213" y="834"/>
                      </a:lnTo>
                      <a:lnTo>
                        <a:pt x="4209" y="837"/>
                      </a:lnTo>
                      <a:lnTo>
                        <a:pt x="4204" y="840"/>
                      </a:lnTo>
                      <a:lnTo>
                        <a:pt x="4200" y="843"/>
                      </a:lnTo>
                      <a:lnTo>
                        <a:pt x="4196" y="845"/>
                      </a:lnTo>
                      <a:lnTo>
                        <a:pt x="4192" y="849"/>
                      </a:lnTo>
                      <a:lnTo>
                        <a:pt x="4188" y="851"/>
                      </a:lnTo>
                      <a:lnTo>
                        <a:pt x="4183" y="855"/>
                      </a:lnTo>
                      <a:lnTo>
                        <a:pt x="4180" y="857"/>
                      </a:lnTo>
                      <a:lnTo>
                        <a:pt x="4175" y="860"/>
                      </a:lnTo>
                      <a:lnTo>
                        <a:pt x="4170" y="863"/>
                      </a:lnTo>
                      <a:lnTo>
                        <a:pt x="4167" y="866"/>
                      </a:lnTo>
                      <a:lnTo>
                        <a:pt x="4162" y="868"/>
                      </a:lnTo>
                      <a:lnTo>
                        <a:pt x="4158" y="872"/>
                      </a:lnTo>
                      <a:lnTo>
                        <a:pt x="4154" y="874"/>
                      </a:lnTo>
                      <a:lnTo>
                        <a:pt x="4150" y="878"/>
                      </a:lnTo>
                      <a:lnTo>
                        <a:pt x="4145" y="880"/>
                      </a:lnTo>
                      <a:lnTo>
                        <a:pt x="4141" y="883"/>
                      </a:lnTo>
                      <a:lnTo>
                        <a:pt x="4137" y="886"/>
                      </a:lnTo>
                      <a:lnTo>
                        <a:pt x="4132" y="889"/>
                      </a:lnTo>
                      <a:lnTo>
                        <a:pt x="4128" y="893"/>
                      </a:lnTo>
                      <a:lnTo>
                        <a:pt x="4123" y="895"/>
                      </a:lnTo>
                      <a:lnTo>
                        <a:pt x="4119" y="898"/>
                      </a:lnTo>
                      <a:lnTo>
                        <a:pt x="4115" y="901"/>
                      </a:lnTo>
                      <a:lnTo>
                        <a:pt x="4111" y="904"/>
                      </a:lnTo>
                      <a:lnTo>
                        <a:pt x="4106" y="907"/>
                      </a:lnTo>
                      <a:lnTo>
                        <a:pt x="4101" y="910"/>
                      </a:lnTo>
                      <a:lnTo>
                        <a:pt x="4097" y="913"/>
                      </a:lnTo>
                      <a:lnTo>
                        <a:pt x="4092" y="916"/>
                      </a:lnTo>
                      <a:lnTo>
                        <a:pt x="4088" y="919"/>
                      </a:lnTo>
                      <a:lnTo>
                        <a:pt x="4084" y="922"/>
                      </a:lnTo>
                      <a:lnTo>
                        <a:pt x="4079" y="925"/>
                      </a:lnTo>
                      <a:lnTo>
                        <a:pt x="4075" y="928"/>
                      </a:lnTo>
                      <a:lnTo>
                        <a:pt x="4070" y="932"/>
                      </a:lnTo>
                      <a:lnTo>
                        <a:pt x="4066" y="934"/>
                      </a:lnTo>
                      <a:lnTo>
                        <a:pt x="4056" y="940"/>
                      </a:lnTo>
                      <a:lnTo>
                        <a:pt x="4047" y="947"/>
                      </a:lnTo>
                      <a:lnTo>
                        <a:pt x="4038" y="952"/>
                      </a:lnTo>
                      <a:lnTo>
                        <a:pt x="4029" y="958"/>
                      </a:lnTo>
                      <a:lnTo>
                        <a:pt x="4020" y="965"/>
                      </a:lnTo>
                      <a:lnTo>
                        <a:pt x="4010" y="971"/>
                      </a:lnTo>
                      <a:lnTo>
                        <a:pt x="4001" y="977"/>
                      </a:lnTo>
                      <a:lnTo>
                        <a:pt x="3992" y="983"/>
                      </a:lnTo>
                      <a:lnTo>
                        <a:pt x="3983" y="989"/>
                      </a:lnTo>
                      <a:lnTo>
                        <a:pt x="3972" y="995"/>
                      </a:lnTo>
                      <a:lnTo>
                        <a:pt x="3963" y="1002"/>
                      </a:lnTo>
                      <a:lnTo>
                        <a:pt x="3954" y="1008"/>
                      </a:lnTo>
                      <a:lnTo>
                        <a:pt x="3945" y="1013"/>
                      </a:lnTo>
                      <a:lnTo>
                        <a:pt x="3935" y="1019"/>
                      </a:lnTo>
                      <a:lnTo>
                        <a:pt x="3925" y="1026"/>
                      </a:lnTo>
                      <a:lnTo>
                        <a:pt x="3916" y="1032"/>
                      </a:lnTo>
                      <a:lnTo>
                        <a:pt x="3907" y="1038"/>
                      </a:lnTo>
                      <a:lnTo>
                        <a:pt x="3896" y="1043"/>
                      </a:lnTo>
                      <a:lnTo>
                        <a:pt x="3887" y="1049"/>
                      </a:lnTo>
                      <a:lnTo>
                        <a:pt x="3878" y="1055"/>
                      </a:lnTo>
                      <a:lnTo>
                        <a:pt x="3867" y="1062"/>
                      </a:lnTo>
                      <a:lnTo>
                        <a:pt x="3858" y="1067"/>
                      </a:lnTo>
                      <a:lnTo>
                        <a:pt x="3848" y="1073"/>
                      </a:lnTo>
                      <a:lnTo>
                        <a:pt x="3839" y="1079"/>
                      </a:lnTo>
                      <a:lnTo>
                        <a:pt x="3834" y="1081"/>
                      </a:lnTo>
                      <a:lnTo>
                        <a:pt x="3829" y="1085"/>
                      </a:lnTo>
                      <a:lnTo>
                        <a:pt x="3824" y="1087"/>
                      </a:lnTo>
                      <a:lnTo>
                        <a:pt x="3819" y="1091"/>
                      </a:lnTo>
                      <a:lnTo>
                        <a:pt x="3814" y="1093"/>
                      </a:lnTo>
                      <a:lnTo>
                        <a:pt x="3810" y="1096"/>
                      </a:lnTo>
                      <a:lnTo>
                        <a:pt x="3804" y="1099"/>
                      </a:lnTo>
                      <a:lnTo>
                        <a:pt x="3799" y="1102"/>
                      </a:lnTo>
                      <a:lnTo>
                        <a:pt x="3795" y="1104"/>
                      </a:lnTo>
                      <a:lnTo>
                        <a:pt x="3790" y="1107"/>
                      </a:lnTo>
                      <a:lnTo>
                        <a:pt x="3785" y="1110"/>
                      </a:lnTo>
                      <a:lnTo>
                        <a:pt x="3780" y="1112"/>
                      </a:lnTo>
                      <a:lnTo>
                        <a:pt x="3775" y="1116"/>
                      </a:lnTo>
                      <a:lnTo>
                        <a:pt x="3771" y="1118"/>
                      </a:lnTo>
                      <a:lnTo>
                        <a:pt x="3766" y="1120"/>
                      </a:lnTo>
                      <a:lnTo>
                        <a:pt x="3760" y="1124"/>
                      </a:lnTo>
                      <a:lnTo>
                        <a:pt x="3756" y="1126"/>
                      </a:lnTo>
                      <a:lnTo>
                        <a:pt x="3751" y="1129"/>
                      </a:lnTo>
                      <a:lnTo>
                        <a:pt x="3746" y="1132"/>
                      </a:lnTo>
                      <a:lnTo>
                        <a:pt x="3741" y="1134"/>
                      </a:lnTo>
                      <a:lnTo>
                        <a:pt x="3736" y="1137"/>
                      </a:lnTo>
                      <a:lnTo>
                        <a:pt x="3732" y="1139"/>
                      </a:lnTo>
                      <a:lnTo>
                        <a:pt x="3727" y="1142"/>
                      </a:lnTo>
                      <a:lnTo>
                        <a:pt x="3721" y="1145"/>
                      </a:lnTo>
                      <a:lnTo>
                        <a:pt x="3717" y="1147"/>
                      </a:lnTo>
                      <a:lnTo>
                        <a:pt x="3712" y="1149"/>
                      </a:lnTo>
                      <a:lnTo>
                        <a:pt x="3707" y="1153"/>
                      </a:lnTo>
                      <a:lnTo>
                        <a:pt x="3702" y="1155"/>
                      </a:lnTo>
                      <a:lnTo>
                        <a:pt x="3697" y="1157"/>
                      </a:lnTo>
                      <a:lnTo>
                        <a:pt x="3692" y="1160"/>
                      </a:lnTo>
                      <a:lnTo>
                        <a:pt x="3688" y="1162"/>
                      </a:lnTo>
                      <a:lnTo>
                        <a:pt x="3682" y="1164"/>
                      </a:lnTo>
                      <a:lnTo>
                        <a:pt x="3677" y="1166"/>
                      </a:lnTo>
                      <a:lnTo>
                        <a:pt x="3673" y="1170"/>
                      </a:lnTo>
                      <a:lnTo>
                        <a:pt x="3668" y="1172"/>
                      </a:lnTo>
                      <a:lnTo>
                        <a:pt x="3664" y="1175"/>
                      </a:lnTo>
                      <a:lnTo>
                        <a:pt x="3658" y="1177"/>
                      </a:lnTo>
                      <a:lnTo>
                        <a:pt x="3653" y="1179"/>
                      </a:lnTo>
                      <a:lnTo>
                        <a:pt x="3649" y="1181"/>
                      </a:lnTo>
                      <a:lnTo>
                        <a:pt x="3644" y="1184"/>
                      </a:lnTo>
                      <a:lnTo>
                        <a:pt x="3638" y="1186"/>
                      </a:lnTo>
                      <a:lnTo>
                        <a:pt x="3634" y="1188"/>
                      </a:lnTo>
                      <a:lnTo>
                        <a:pt x="3629" y="1191"/>
                      </a:lnTo>
                      <a:lnTo>
                        <a:pt x="3624" y="1193"/>
                      </a:lnTo>
                      <a:lnTo>
                        <a:pt x="3620" y="1194"/>
                      </a:lnTo>
                      <a:lnTo>
                        <a:pt x="3614" y="1196"/>
                      </a:lnTo>
                      <a:lnTo>
                        <a:pt x="3609" y="1199"/>
                      </a:lnTo>
                      <a:lnTo>
                        <a:pt x="3605" y="1201"/>
                      </a:lnTo>
                      <a:lnTo>
                        <a:pt x="3600" y="1203"/>
                      </a:lnTo>
                      <a:lnTo>
                        <a:pt x="3596" y="1206"/>
                      </a:lnTo>
                      <a:lnTo>
                        <a:pt x="3590" y="1207"/>
                      </a:lnTo>
                      <a:lnTo>
                        <a:pt x="3585" y="1209"/>
                      </a:lnTo>
                      <a:lnTo>
                        <a:pt x="3581" y="1211"/>
                      </a:lnTo>
                      <a:lnTo>
                        <a:pt x="3576" y="1214"/>
                      </a:lnTo>
                      <a:lnTo>
                        <a:pt x="3571" y="1215"/>
                      </a:lnTo>
                      <a:lnTo>
                        <a:pt x="3566" y="1217"/>
                      </a:lnTo>
                      <a:lnTo>
                        <a:pt x="3561" y="1219"/>
                      </a:lnTo>
                      <a:lnTo>
                        <a:pt x="3556" y="1221"/>
                      </a:lnTo>
                      <a:lnTo>
                        <a:pt x="3552" y="1223"/>
                      </a:lnTo>
                      <a:lnTo>
                        <a:pt x="3547" y="1225"/>
                      </a:lnTo>
                      <a:lnTo>
                        <a:pt x="3543" y="1226"/>
                      </a:lnTo>
                      <a:lnTo>
                        <a:pt x="3538" y="1229"/>
                      </a:lnTo>
                      <a:lnTo>
                        <a:pt x="3532" y="1230"/>
                      </a:lnTo>
                      <a:lnTo>
                        <a:pt x="3528" y="1232"/>
                      </a:lnTo>
                      <a:lnTo>
                        <a:pt x="3523" y="1233"/>
                      </a:lnTo>
                      <a:lnTo>
                        <a:pt x="3518" y="1236"/>
                      </a:lnTo>
                      <a:lnTo>
                        <a:pt x="3514" y="1237"/>
                      </a:lnTo>
                      <a:lnTo>
                        <a:pt x="3509" y="1238"/>
                      </a:lnTo>
                      <a:lnTo>
                        <a:pt x="3505" y="1240"/>
                      </a:lnTo>
                      <a:lnTo>
                        <a:pt x="3500" y="1241"/>
                      </a:lnTo>
                      <a:lnTo>
                        <a:pt x="3494" y="1244"/>
                      </a:lnTo>
                      <a:lnTo>
                        <a:pt x="3490" y="1245"/>
                      </a:lnTo>
                      <a:lnTo>
                        <a:pt x="3485" y="1246"/>
                      </a:lnTo>
                      <a:lnTo>
                        <a:pt x="3480" y="1247"/>
                      </a:lnTo>
                      <a:lnTo>
                        <a:pt x="3476" y="1249"/>
                      </a:lnTo>
                      <a:lnTo>
                        <a:pt x="3471" y="1251"/>
                      </a:lnTo>
                      <a:lnTo>
                        <a:pt x="3467" y="1252"/>
                      </a:lnTo>
                      <a:lnTo>
                        <a:pt x="3462" y="1253"/>
                      </a:lnTo>
                      <a:lnTo>
                        <a:pt x="3457" y="1254"/>
                      </a:lnTo>
                      <a:lnTo>
                        <a:pt x="3453" y="1255"/>
                      </a:lnTo>
                      <a:lnTo>
                        <a:pt x="3448" y="1256"/>
                      </a:lnTo>
                      <a:lnTo>
                        <a:pt x="3443" y="1257"/>
                      </a:lnTo>
                      <a:lnTo>
                        <a:pt x="3439" y="1259"/>
                      </a:lnTo>
                      <a:lnTo>
                        <a:pt x="3433" y="1261"/>
                      </a:lnTo>
                      <a:lnTo>
                        <a:pt x="3428" y="1261"/>
                      </a:lnTo>
                      <a:lnTo>
                        <a:pt x="3424" y="1262"/>
                      </a:lnTo>
                      <a:lnTo>
                        <a:pt x="3419" y="1263"/>
                      </a:lnTo>
                      <a:lnTo>
                        <a:pt x="3415" y="1264"/>
                      </a:lnTo>
                      <a:lnTo>
                        <a:pt x="3410" y="1266"/>
                      </a:lnTo>
                      <a:lnTo>
                        <a:pt x="3405" y="1267"/>
                      </a:lnTo>
                      <a:lnTo>
                        <a:pt x="3401" y="1268"/>
                      </a:lnTo>
                      <a:lnTo>
                        <a:pt x="3396" y="1268"/>
                      </a:lnTo>
                      <a:lnTo>
                        <a:pt x="3392" y="1269"/>
                      </a:lnTo>
                      <a:lnTo>
                        <a:pt x="3387" y="1270"/>
                      </a:lnTo>
                      <a:lnTo>
                        <a:pt x="3382" y="1270"/>
                      </a:lnTo>
                      <a:lnTo>
                        <a:pt x="3379" y="1271"/>
                      </a:lnTo>
                      <a:lnTo>
                        <a:pt x="3374" y="1272"/>
                      </a:lnTo>
                      <a:lnTo>
                        <a:pt x="3370" y="1272"/>
                      </a:lnTo>
                      <a:lnTo>
                        <a:pt x="3365" y="1274"/>
                      </a:lnTo>
                      <a:lnTo>
                        <a:pt x="3361" y="1274"/>
                      </a:lnTo>
                      <a:lnTo>
                        <a:pt x="3358" y="1274"/>
                      </a:lnTo>
                      <a:lnTo>
                        <a:pt x="3356" y="1275"/>
                      </a:lnTo>
                      <a:lnTo>
                        <a:pt x="3354" y="1275"/>
                      </a:lnTo>
                      <a:lnTo>
                        <a:pt x="3351" y="1275"/>
                      </a:lnTo>
                      <a:lnTo>
                        <a:pt x="3349" y="1275"/>
                      </a:lnTo>
                      <a:lnTo>
                        <a:pt x="3347" y="1275"/>
                      </a:lnTo>
                      <a:lnTo>
                        <a:pt x="3344" y="1276"/>
                      </a:lnTo>
                      <a:lnTo>
                        <a:pt x="3342" y="1276"/>
                      </a:lnTo>
                      <a:lnTo>
                        <a:pt x="3340" y="1276"/>
                      </a:lnTo>
                      <a:lnTo>
                        <a:pt x="3337" y="1276"/>
                      </a:lnTo>
                      <a:lnTo>
                        <a:pt x="3335" y="1276"/>
                      </a:lnTo>
                      <a:lnTo>
                        <a:pt x="3333" y="1276"/>
                      </a:lnTo>
                      <a:lnTo>
                        <a:pt x="3331" y="1276"/>
                      </a:lnTo>
                      <a:lnTo>
                        <a:pt x="3328" y="1277"/>
                      </a:lnTo>
                      <a:lnTo>
                        <a:pt x="3326" y="1277"/>
                      </a:lnTo>
                      <a:lnTo>
                        <a:pt x="3324" y="1277"/>
                      </a:lnTo>
                      <a:lnTo>
                        <a:pt x="3321" y="1277"/>
                      </a:lnTo>
                      <a:lnTo>
                        <a:pt x="3320" y="1277"/>
                      </a:lnTo>
                      <a:lnTo>
                        <a:pt x="3318" y="1277"/>
                      </a:lnTo>
                      <a:lnTo>
                        <a:pt x="3316" y="1277"/>
                      </a:lnTo>
                      <a:lnTo>
                        <a:pt x="3313" y="1277"/>
                      </a:lnTo>
                      <a:lnTo>
                        <a:pt x="3311" y="1277"/>
                      </a:lnTo>
                      <a:lnTo>
                        <a:pt x="3309" y="1277"/>
                      </a:lnTo>
                      <a:lnTo>
                        <a:pt x="3306" y="1277"/>
                      </a:lnTo>
                      <a:lnTo>
                        <a:pt x="3301" y="1277"/>
                      </a:lnTo>
                      <a:lnTo>
                        <a:pt x="3295" y="1277"/>
                      </a:lnTo>
                      <a:lnTo>
                        <a:pt x="3289" y="1277"/>
                      </a:lnTo>
                      <a:lnTo>
                        <a:pt x="3283" y="1277"/>
                      </a:lnTo>
                      <a:lnTo>
                        <a:pt x="3278" y="1277"/>
                      </a:lnTo>
                      <a:lnTo>
                        <a:pt x="3272" y="1277"/>
                      </a:lnTo>
                      <a:lnTo>
                        <a:pt x="3267" y="1277"/>
                      </a:lnTo>
                      <a:lnTo>
                        <a:pt x="3261" y="1277"/>
                      </a:lnTo>
                      <a:lnTo>
                        <a:pt x="3256" y="1277"/>
                      </a:lnTo>
                      <a:lnTo>
                        <a:pt x="3250" y="1277"/>
                      </a:lnTo>
                      <a:lnTo>
                        <a:pt x="3244" y="1277"/>
                      </a:lnTo>
                      <a:lnTo>
                        <a:pt x="3238" y="1277"/>
                      </a:lnTo>
                      <a:lnTo>
                        <a:pt x="3233" y="1277"/>
                      </a:lnTo>
                      <a:lnTo>
                        <a:pt x="3227" y="1277"/>
                      </a:lnTo>
                      <a:lnTo>
                        <a:pt x="3221" y="1277"/>
                      </a:lnTo>
                      <a:lnTo>
                        <a:pt x="3215" y="1276"/>
                      </a:lnTo>
                      <a:lnTo>
                        <a:pt x="3210" y="1276"/>
                      </a:lnTo>
                      <a:lnTo>
                        <a:pt x="3204" y="1276"/>
                      </a:lnTo>
                      <a:lnTo>
                        <a:pt x="3198" y="1276"/>
                      </a:lnTo>
                      <a:lnTo>
                        <a:pt x="3191" y="1276"/>
                      </a:lnTo>
                      <a:lnTo>
                        <a:pt x="3185" y="1276"/>
                      </a:lnTo>
                      <a:lnTo>
                        <a:pt x="3180" y="1276"/>
                      </a:lnTo>
                      <a:lnTo>
                        <a:pt x="3174" y="1275"/>
                      </a:lnTo>
                      <a:lnTo>
                        <a:pt x="3168" y="1275"/>
                      </a:lnTo>
                      <a:lnTo>
                        <a:pt x="3162" y="1275"/>
                      </a:lnTo>
                      <a:lnTo>
                        <a:pt x="3157" y="1275"/>
                      </a:lnTo>
                      <a:lnTo>
                        <a:pt x="3151" y="1275"/>
                      </a:lnTo>
                      <a:lnTo>
                        <a:pt x="3145" y="1274"/>
                      </a:lnTo>
                      <a:lnTo>
                        <a:pt x="3139" y="1274"/>
                      </a:lnTo>
                      <a:lnTo>
                        <a:pt x="3134" y="1274"/>
                      </a:lnTo>
                      <a:lnTo>
                        <a:pt x="3127" y="1274"/>
                      </a:lnTo>
                      <a:lnTo>
                        <a:pt x="3121" y="1272"/>
                      </a:lnTo>
                      <a:lnTo>
                        <a:pt x="3115" y="1272"/>
                      </a:lnTo>
                      <a:lnTo>
                        <a:pt x="3109" y="1272"/>
                      </a:lnTo>
                      <a:lnTo>
                        <a:pt x="3104" y="1272"/>
                      </a:lnTo>
                      <a:lnTo>
                        <a:pt x="3098" y="1271"/>
                      </a:lnTo>
                      <a:lnTo>
                        <a:pt x="3091" y="1271"/>
                      </a:lnTo>
                      <a:lnTo>
                        <a:pt x="3085" y="1271"/>
                      </a:lnTo>
                      <a:lnTo>
                        <a:pt x="3079" y="1271"/>
                      </a:lnTo>
                      <a:lnTo>
                        <a:pt x="3074" y="1270"/>
                      </a:lnTo>
                      <a:lnTo>
                        <a:pt x="3068" y="1270"/>
                      </a:lnTo>
                      <a:lnTo>
                        <a:pt x="3061" y="1270"/>
                      </a:lnTo>
                      <a:lnTo>
                        <a:pt x="3055" y="1269"/>
                      </a:lnTo>
                      <a:lnTo>
                        <a:pt x="3049" y="1269"/>
                      </a:lnTo>
                      <a:lnTo>
                        <a:pt x="3044" y="1268"/>
                      </a:lnTo>
                      <a:lnTo>
                        <a:pt x="3038" y="1268"/>
                      </a:lnTo>
                      <a:lnTo>
                        <a:pt x="3031" y="1268"/>
                      </a:lnTo>
                      <a:lnTo>
                        <a:pt x="3025" y="1267"/>
                      </a:lnTo>
                      <a:lnTo>
                        <a:pt x="3019" y="1267"/>
                      </a:lnTo>
                      <a:lnTo>
                        <a:pt x="3014" y="1267"/>
                      </a:lnTo>
                      <a:lnTo>
                        <a:pt x="3007" y="1266"/>
                      </a:lnTo>
                      <a:lnTo>
                        <a:pt x="3001" y="1266"/>
                      </a:lnTo>
                      <a:lnTo>
                        <a:pt x="2995" y="1264"/>
                      </a:lnTo>
                      <a:lnTo>
                        <a:pt x="2988" y="1264"/>
                      </a:lnTo>
                      <a:lnTo>
                        <a:pt x="2983" y="1264"/>
                      </a:lnTo>
                      <a:lnTo>
                        <a:pt x="2977" y="1263"/>
                      </a:lnTo>
                      <a:lnTo>
                        <a:pt x="2964" y="1262"/>
                      </a:lnTo>
                      <a:lnTo>
                        <a:pt x="2951" y="1261"/>
                      </a:lnTo>
                      <a:lnTo>
                        <a:pt x="2940" y="1260"/>
                      </a:lnTo>
                      <a:lnTo>
                        <a:pt x="2927" y="1259"/>
                      </a:lnTo>
                      <a:lnTo>
                        <a:pt x="2915" y="1257"/>
                      </a:lnTo>
                      <a:lnTo>
                        <a:pt x="2903" y="1256"/>
                      </a:lnTo>
                      <a:lnTo>
                        <a:pt x="2890" y="1255"/>
                      </a:lnTo>
                      <a:lnTo>
                        <a:pt x="2878" y="1254"/>
                      </a:lnTo>
                      <a:lnTo>
                        <a:pt x="2865" y="1253"/>
                      </a:lnTo>
                      <a:lnTo>
                        <a:pt x="2852" y="1252"/>
                      </a:lnTo>
                      <a:lnTo>
                        <a:pt x="2840" y="1251"/>
                      </a:lnTo>
                      <a:lnTo>
                        <a:pt x="2828" y="1249"/>
                      </a:lnTo>
                      <a:lnTo>
                        <a:pt x="2816" y="1247"/>
                      </a:lnTo>
                      <a:lnTo>
                        <a:pt x="2803" y="1246"/>
                      </a:lnTo>
                      <a:lnTo>
                        <a:pt x="2790" y="1245"/>
                      </a:lnTo>
                      <a:lnTo>
                        <a:pt x="2778" y="1244"/>
                      </a:lnTo>
                      <a:lnTo>
                        <a:pt x="2765" y="1241"/>
                      </a:lnTo>
                      <a:lnTo>
                        <a:pt x="2752" y="1240"/>
                      </a:lnTo>
                      <a:lnTo>
                        <a:pt x="2739" y="1239"/>
                      </a:lnTo>
                      <a:lnTo>
                        <a:pt x="2726" y="1237"/>
                      </a:lnTo>
                      <a:lnTo>
                        <a:pt x="2713" y="1236"/>
                      </a:lnTo>
                      <a:lnTo>
                        <a:pt x="2700" y="1234"/>
                      </a:lnTo>
                      <a:lnTo>
                        <a:pt x="2688" y="1232"/>
                      </a:lnTo>
                      <a:lnTo>
                        <a:pt x="2675" y="1231"/>
                      </a:lnTo>
                      <a:lnTo>
                        <a:pt x="2662" y="1229"/>
                      </a:lnTo>
                      <a:lnTo>
                        <a:pt x="2650" y="1228"/>
                      </a:lnTo>
                      <a:lnTo>
                        <a:pt x="2636" y="1225"/>
                      </a:lnTo>
                      <a:lnTo>
                        <a:pt x="2623" y="1224"/>
                      </a:lnTo>
                      <a:lnTo>
                        <a:pt x="2610" y="1223"/>
                      </a:lnTo>
                      <a:lnTo>
                        <a:pt x="2598" y="1221"/>
                      </a:lnTo>
                      <a:lnTo>
                        <a:pt x="2584" y="1218"/>
                      </a:lnTo>
                      <a:lnTo>
                        <a:pt x="2571" y="1217"/>
                      </a:lnTo>
                      <a:lnTo>
                        <a:pt x="2559" y="1215"/>
                      </a:lnTo>
                      <a:lnTo>
                        <a:pt x="2545" y="1214"/>
                      </a:lnTo>
                      <a:lnTo>
                        <a:pt x="2532" y="1211"/>
                      </a:lnTo>
                      <a:lnTo>
                        <a:pt x="2519" y="1210"/>
                      </a:lnTo>
                      <a:lnTo>
                        <a:pt x="2506" y="1208"/>
                      </a:lnTo>
                      <a:lnTo>
                        <a:pt x="2493" y="1206"/>
                      </a:lnTo>
                      <a:lnTo>
                        <a:pt x="2479" y="1204"/>
                      </a:lnTo>
                      <a:lnTo>
                        <a:pt x="2466" y="1202"/>
                      </a:lnTo>
                      <a:lnTo>
                        <a:pt x="2453" y="1200"/>
                      </a:lnTo>
                      <a:lnTo>
                        <a:pt x="2440" y="1199"/>
                      </a:lnTo>
                      <a:lnTo>
                        <a:pt x="2426" y="1196"/>
                      </a:lnTo>
                      <a:lnTo>
                        <a:pt x="2413" y="1194"/>
                      </a:lnTo>
                      <a:lnTo>
                        <a:pt x="2400" y="1193"/>
                      </a:lnTo>
                      <a:lnTo>
                        <a:pt x="2387" y="1191"/>
                      </a:lnTo>
                      <a:lnTo>
                        <a:pt x="2373" y="1188"/>
                      </a:lnTo>
                      <a:lnTo>
                        <a:pt x="2360" y="1186"/>
                      </a:lnTo>
                      <a:lnTo>
                        <a:pt x="2347" y="1185"/>
                      </a:lnTo>
                      <a:lnTo>
                        <a:pt x="2333" y="1183"/>
                      </a:lnTo>
                      <a:lnTo>
                        <a:pt x="2320" y="1180"/>
                      </a:lnTo>
                      <a:lnTo>
                        <a:pt x="2306" y="1178"/>
                      </a:lnTo>
                      <a:lnTo>
                        <a:pt x="2294" y="1177"/>
                      </a:lnTo>
                      <a:lnTo>
                        <a:pt x="2280" y="1175"/>
                      </a:lnTo>
                      <a:lnTo>
                        <a:pt x="2266" y="1172"/>
                      </a:lnTo>
                      <a:lnTo>
                        <a:pt x="2253" y="1170"/>
                      </a:lnTo>
                      <a:lnTo>
                        <a:pt x="2239" y="1169"/>
                      </a:lnTo>
                      <a:lnTo>
                        <a:pt x="2226" y="1166"/>
                      </a:lnTo>
                      <a:lnTo>
                        <a:pt x="2212" y="1164"/>
                      </a:lnTo>
                      <a:lnTo>
                        <a:pt x="2199" y="1162"/>
                      </a:lnTo>
                      <a:lnTo>
                        <a:pt x="2185" y="1160"/>
                      </a:lnTo>
                      <a:lnTo>
                        <a:pt x="2171" y="1158"/>
                      </a:lnTo>
                      <a:lnTo>
                        <a:pt x="2159" y="1156"/>
                      </a:lnTo>
                      <a:lnTo>
                        <a:pt x="2145" y="1154"/>
                      </a:lnTo>
                      <a:lnTo>
                        <a:pt x="2131" y="1152"/>
                      </a:lnTo>
                      <a:lnTo>
                        <a:pt x="2117" y="1149"/>
                      </a:lnTo>
                      <a:lnTo>
                        <a:pt x="2105" y="1148"/>
                      </a:lnTo>
                      <a:lnTo>
                        <a:pt x="2091" y="1146"/>
                      </a:lnTo>
                      <a:lnTo>
                        <a:pt x="2063" y="1141"/>
                      </a:lnTo>
                      <a:lnTo>
                        <a:pt x="2035" y="1138"/>
                      </a:lnTo>
                      <a:lnTo>
                        <a:pt x="2009" y="1133"/>
                      </a:lnTo>
                      <a:lnTo>
                        <a:pt x="1981" y="1129"/>
                      </a:lnTo>
                      <a:lnTo>
                        <a:pt x="1954" y="1125"/>
                      </a:lnTo>
                      <a:lnTo>
                        <a:pt x="1927" y="1120"/>
                      </a:lnTo>
                      <a:lnTo>
                        <a:pt x="1900" y="1117"/>
                      </a:lnTo>
                      <a:lnTo>
                        <a:pt x="1872" y="1112"/>
                      </a:lnTo>
                      <a:lnTo>
                        <a:pt x="1858" y="1110"/>
                      </a:lnTo>
                      <a:lnTo>
                        <a:pt x="1844" y="1109"/>
                      </a:lnTo>
                      <a:lnTo>
                        <a:pt x="1832" y="1107"/>
                      </a:lnTo>
                      <a:lnTo>
                        <a:pt x="1818" y="1104"/>
                      </a:lnTo>
                      <a:lnTo>
                        <a:pt x="1804" y="1103"/>
                      </a:lnTo>
                      <a:lnTo>
                        <a:pt x="1790" y="1101"/>
                      </a:lnTo>
                      <a:lnTo>
                        <a:pt x="1776" y="1099"/>
                      </a:lnTo>
                      <a:lnTo>
                        <a:pt x="1762" y="1096"/>
                      </a:lnTo>
                      <a:lnTo>
                        <a:pt x="1749" y="1095"/>
                      </a:lnTo>
                      <a:lnTo>
                        <a:pt x="1735" y="1093"/>
                      </a:lnTo>
                      <a:lnTo>
                        <a:pt x="1721" y="1092"/>
                      </a:lnTo>
                      <a:lnTo>
                        <a:pt x="1707" y="1089"/>
                      </a:lnTo>
                      <a:lnTo>
                        <a:pt x="1694" y="1087"/>
                      </a:lnTo>
                      <a:lnTo>
                        <a:pt x="1681" y="1086"/>
                      </a:lnTo>
                      <a:lnTo>
                        <a:pt x="1667" y="1084"/>
                      </a:lnTo>
                      <a:lnTo>
                        <a:pt x="1653" y="1081"/>
                      </a:lnTo>
                      <a:lnTo>
                        <a:pt x="1639" y="1080"/>
                      </a:lnTo>
                      <a:lnTo>
                        <a:pt x="1625" y="1078"/>
                      </a:lnTo>
                      <a:lnTo>
                        <a:pt x="1611" y="1077"/>
                      </a:lnTo>
                      <a:lnTo>
                        <a:pt x="1598" y="1074"/>
                      </a:lnTo>
                      <a:lnTo>
                        <a:pt x="1584" y="1073"/>
                      </a:lnTo>
                      <a:lnTo>
                        <a:pt x="1570" y="1071"/>
                      </a:lnTo>
                      <a:lnTo>
                        <a:pt x="1557" y="1070"/>
                      </a:lnTo>
                      <a:lnTo>
                        <a:pt x="1544" y="1067"/>
                      </a:lnTo>
                      <a:lnTo>
                        <a:pt x="1530" y="1066"/>
                      </a:lnTo>
                      <a:lnTo>
                        <a:pt x="1516" y="1065"/>
                      </a:lnTo>
                      <a:lnTo>
                        <a:pt x="1502" y="1063"/>
                      </a:lnTo>
                      <a:lnTo>
                        <a:pt x="1488" y="1062"/>
                      </a:lnTo>
                      <a:lnTo>
                        <a:pt x="1474" y="1059"/>
                      </a:lnTo>
                      <a:lnTo>
                        <a:pt x="1461" y="1058"/>
                      </a:lnTo>
                      <a:lnTo>
                        <a:pt x="1447" y="1057"/>
                      </a:lnTo>
                      <a:lnTo>
                        <a:pt x="1434" y="1055"/>
                      </a:lnTo>
                      <a:lnTo>
                        <a:pt x="1420" y="1054"/>
                      </a:lnTo>
                      <a:lnTo>
                        <a:pt x="1406" y="1053"/>
                      </a:lnTo>
                      <a:lnTo>
                        <a:pt x="1393" y="1051"/>
                      </a:lnTo>
                      <a:lnTo>
                        <a:pt x="1379" y="1049"/>
                      </a:lnTo>
                      <a:lnTo>
                        <a:pt x="1365" y="1048"/>
                      </a:lnTo>
                      <a:lnTo>
                        <a:pt x="1352" y="1047"/>
                      </a:lnTo>
                      <a:lnTo>
                        <a:pt x="1338" y="1046"/>
                      </a:lnTo>
                      <a:lnTo>
                        <a:pt x="1325" y="1044"/>
                      </a:lnTo>
                      <a:lnTo>
                        <a:pt x="1311" y="1043"/>
                      </a:lnTo>
                      <a:lnTo>
                        <a:pt x="1297" y="1042"/>
                      </a:lnTo>
                      <a:lnTo>
                        <a:pt x="1284" y="1040"/>
                      </a:lnTo>
                      <a:lnTo>
                        <a:pt x="1270" y="1039"/>
                      </a:lnTo>
                      <a:lnTo>
                        <a:pt x="1257" y="1038"/>
                      </a:lnTo>
                      <a:lnTo>
                        <a:pt x="1243" y="1036"/>
                      </a:lnTo>
                      <a:lnTo>
                        <a:pt x="1230" y="1035"/>
                      </a:lnTo>
                      <a:lnTo>
                        <a:pt x="1216" y="1034"/>
                      </a:lnTo>
                      <a:lnTo>
                        <a:pt x="1202" y="1033"/>
                      </a:lnTo>
                      <a:lnTo>
                        <a:pt x="1190" y="1032"/>
                      </a:lnTo>
                      <a:lnTo>
                        <a:pt x="1176" y="1031"/>
                      </a:lnTo>
                      <a:lnTo>
                        <a:pt x="1162" y="1029"/>
                      </a:lnTo>
                      <a:lnTo>
                        <a:pt x="1149" y="1028"/>
                      </a:lnTo>
                      <a:lnTo>
                        <a:pt x="1136" y="1027"/>
                      </a:lnTo>
                      <a:lnTo>
                        <a:pt x="1122" y="1027"/>
                      </a:lnTo>
                      <a:lnTo>
                        <a:pt x="1109" y="1026"/>
                      </a:lnTo>
                      <a:lnTo>
                        <a:pt x="1102" y="1025"/>
                      </a:lnTo>
                      <a:lnTo>
                        <a:pt x="1095" y="1025"/>
                      </a:lnTo>
                      <a:lnTo>
                        <a:pt x="1088" y="1024"/>
                      </a:lnTo>
                      <a:lnTo>
                        <a:pt x="1081" y="1024"/>
                      </a:lnTo>
                      <a:lnTo>
                        <a:pt x="1076" y="1024"/>
                      </a:lnTo>
                      <a:lnTo>
                        <a:pt x="1069" y="1023"/>
                      </a:lnTo>
                      <a:lnTo>
                        <a:pt x="1062" y="1023"/>
                      </a:lnTo>
                      <a:lnTo>
                        <a:pt x="1055" y="1023"/>
                      </a:lnTo>
                      <a:lnTo>
                        <a:pt x="1048" y="1021"/>
                      </a:lnTo>
                      <a:lnTo>
                        <a:pt x="1042" y="1021"/>
                      </a:lnTo>
                      <a:lnTo>
                        <a:pt x="1035" y="1020"/>
                      </a:lnTo>
                      <a:lnTo>
                        <a:pt x="1028" y="1020"/>
                      </a:lnTo>
                      <a:lnTo>
                        <a:pt x="1022" y="1020"/>
                      </a:lnTo>
                      <a:lnTo>
                        <a:pt x="1015" y="1019"/>
                      </a:lnTo>
                      <a:lnTo>
                        <a:pt x="1009" y="1019"/>
                      </a:lnTo>
                      <a:lnTo>
                        <a:pt x="1002" y="1019"/>
                      </a:lnTo>
                      <a:lnTo>
                        <a:pt x="995" y="1018"/>
                      </a:lnTo>
                      <a:lnTo>
                        <a:pt x="988" y="1018"/>
                      </a:lnTo>
                      <a:lnTo>
                        <a:pt x="982" y="1018"/>
                      </a:lnTo>
                      <a:lnTo>
                        <a:pt x="975" y="1018"/>
                      </a:lnTo>
                      <a:lnTo>
                        <a:pt x="969" y="1017"/>
                      </a:lnTo>
                      <a:lnTo>
                        <a:pt x="962" y="1017"/>
                      </a:lnTo>
                      <a:lnTo>
                        <a:pt x="956" y="1017"/>
                      </a:lnTo>
                      <a:lnTo>
                        <a:pt x="949" y="1016"/>
                      </a:lnTo>
                      <a:lnTo>
                        <a:pt x="942" y="1016"/>
                      </a:lnTo>
                      <a:lnTo>
                        <a:pt x="936" y="1016"/>
                      </a:lnTo>
                      <a:lnTo>
                        <a:pt x="929" y="1016"/>
                      </a:lnTo>
                      <a:lnTo>
                        <a:pt x="922" y="1015"/>
                      </a:lnTo>
                      <a:lnTo>
                        <a:pt x="916" y="1015"/>
                      </a:lnTo>
                      <a:lnTo>
                        <a:pt x="910" y="1015"/>
                      </a:lnTo>
                      <a:lnTo>
                        <a:pt x="903" y="1015"/>
                      </a:lnTo>
                      <a:lnTo>
                        <a:pt x="896" y="1015"/>
                      </a:lnTo>
                      <a:lnTo>
                        <a:pt x="890" y="1013"/>
                      </a:lnTo>
                      <a:lnTo>
                        <a:pt x="883" y="1013"/>
                      </a:lnTo>
                      <a:lnTo>
                        <a:pt x="876" y="1013"/>
                      </a:lnTo>
                      <a:lnTo>
                        <a:pt x="869" y="1013"/>
                      </a:lnTo>
                      <a:lnTo>
                        <a:pt x="864" y="1013"/>
                      </a:lnTo>
                      <a:lnTo>
                        <a:pt x="857" y="1013"/>
                      </a:lnTo>
                      <a:lnTo>
                        <a:pt x="850" y="1012"/>
                      </a:lnTo>
                      <a:lnTo>
                        <a:pt x="844" y="1012"/>
                      </a:lnTo>
                      <a:lnTo>
                        <a:pt x="837" y="1012"/>
                      </a:lnTo>
                      <a:lnTo>
                        <a:pt x="830" y="1012"/>
                      </a:lnTo>
                      <a:lnTo>
                        <a:pt x="825" y="1012"/>
                      </a:lnTo>
                      <a:lnTo>
                        <a:pt x="818" y="1012"/>
                      </a:lnTo>
                      <a:lnTo>
                        <a:pt x="811" y="1012"/>
                      </a:lnTo>
                      <a:lnTo>
                        <a:pt x="805" y="1012"/>
                      </a:lnTo>
                      <a:lnTo>
                        <a:pt x="798" y="1011"/>
                      </a:lnTo>
                      <a:lnTo>
                        <a:pt x="792" y="1011"/>
                      </a:lnTo>
                      <a:lnTo>
                        <a:pt x="785" y="1011"/>
                      </a:lnTo>
                      <a:lnTo>
                        <a:pt x="778" y="1011"/>
                      </a:lnTo>
                      <a:lnTo>
                        <a:pt x="773" y="1011"/>
                      </a:lnTo>
                      <a:lnTo>
                        <a:pt x="766" y="1011"/>
                      </a:lnTo>
                      <a:lnTo>
                        <a:pt x="759" y="1011"/>
                      </a:lnTo>
                      <a:lnTo>
                        <a:pt x="753" y="1011"/>
                      </a:lnTo>
                      <a:lnTo>
                        <a:pt x="746" y="1011"/>
                      </a:lnTo>
                      <a:lnTo>
                        <a:pt x="740" y="1011"/>
                      </a:lnTo>
                      <a:lnTo>
                        <a:pt x="734" y="1011"/>
                      </a:lnTo>
                      <a:lnTo>
                        <a:pt x="727" y="1011"/>
                      </a:lnTo>
                      <a:lnTo>
                        <a:pt x="721" y="1011"/>
                      </a:lnTo>
                      <a:lnTo>
                        <a:pt x="714" y="1011"/>
                      </a:lnTo>
                      <a:lnTo>
                        <a:pt x="708" y="1011"/>
                      </a:lnTo>
                      <a:lnTo>
                        <a:pt x="701" y="1011"/>
                      </a:lnTo>
                      <a:lnTo>
                        <a:pt x="696" y="1011"/>
                      </a:lnTo>
                      <a:lnTo>
                        <a:pt x="689" y="1011"/>
                      </a:lnTo>
                      <a:lnTo>
                        <a:pt x="682" y="1011"/>
                      </a:lnTo>
                      <a:lnTo>
                        <a:pt x="676" y="1011"/>
                      </a:lnTo>
                      <a:lnTo>
                        <a:pt x="669" y="1012"/>
                      </a:lnTo>
                      <a:lnTo>
                        <a:pt x="663" y="1012"/>
                      </a:lnTo>
                      <a:lnTo>
                        <a:pt x="656" y="1012"/>
                      </a:lnTo>
                      <a:lnTo>
                        <a:pt x="651" y="1012"/>
                      </a:lnTo>
                      <a:lnTo>
                        <a:pt x="644" y="1012"/>
                      </a:lnTo>
                      <a:lnTo>
                        <a:pt x="638" y="1012"/>
                      </a:lnTo>
                      <a:lnTo>
                        <a:pt x="631" y="1012"/>
                      </a:lnTo>
                      <a:lnTo>
                        <a:pt x="625" y="1012"/>
                      </a:lnTo>
                      <a:lnTo>
                        <a:pt x="618" y="1013"/>
                      </a:lnTo>
                      <a:lnTo>
                        <a:pt x="613" y="1013"/>
                      </a:lnTo>
                      <a:lnTo>
                        <a:pt x="606" y="1013"/>
                      </a:lnTo>
                      <a:lnTo>
                        <a:pt x="600" y="1013"/>
                      </a:lnTo>
                      <a:lnTo>
                        <a:pt x="593" y="1013"/>
                      </a:lnTo>
                      <a:lnTo>
                        <a:pt x="587" y="1013"/>
                      </a:lnTo>
                      <a:lnTo>
                        <a:pt x="580" y="1015"/>
                      </a:lnTo>
                      <a:lnTo>
                        <a:pt x="575" y="1015"/>
                      </a:lnTo>
                      <a:lnTo>
                        <a:pt x="568" y="1015"/>
                      </a:lnTo>
                      <a:lnTo>
                        <a:pt x="562" y="1015"/>
                      </a:lnTo>
                      <a:lnTo>
                        <a:pt x="555" y="1016"/>
                      </a:lnTo>
                      <a:lnTo>
                        <a:pt x="549" y="1016"/>
                      </a:lnTo>
                      <a:lnTo>
                        <a:pt x="542" y="1016"/>
                      </a:lnTo>
                      <a:lnTo>
                        <a:pt x="537" y="1016"/>
                      </a:lnTo>
                      <a:lnTo>
                        <a:pt x="530" y="1017"/>
                      </a:lnTo>
                      <a:lnTo>
                        <a:pt x="524" y="1017"/>
                      </a:lnTo>
                      <a:lnTo>
                        <a:pt x="518" y="1017"/>
                      </a:lnTo>
                      <a:lnTo>
                        <a:pt x="511" y="1018"/>
                      </a:lnTo>
                      <a:lnTo>
                        <a:pt x="505" y="1018"/>
                      </a:lnTo>
                      <a:lnTo>
                        <a:pt x="498" y="1018"/>
                      </a:lnTo>
                      <a:lnTo>
                        <a:pt x="493" y="1019"/>
                      </a:lnTo>
                      <a:lnTo>
                        <a:pt x="486" y="1019"/>
                      </a:lnTo>
                      <a:lnTo>
                        <a:pt x="480" y="1019"/>
                      </a:lnTo>
                      <a:lnTo>
                        <a:pt x="474" y="1020"/>
                      </a:lnTo>
                      <a:lnTo>
                        <a:pt x="467" y="1020"/>
                      </a:lnTo>
                      <a:lnTo>
                        <a:pt x="462" y="1021"/>
                      </a:lnTo>
                      <a:lnTo>
                        <a:pt x="455" y="1021"/>
                      </a:lnTo>
                      <a:lnTo>
                        <a:pt x="449" y="1021"/>
                      </a:lnTo>
                      <a:lnTo>
                        <a:pt x="443" y="1023"/>
                      </a:lnTo>
                      <a:lnTo>
                        <a:pt x="436" y="1023"/>
                      </a:lnTo>
                      <a:lnTo>
                        <a:pt x="431" y="1024"/>
                      </a:lnTo>
                      <a:lnTo>
                        <a:pt x="425" y="1024"/>
                      </a:lnTo>
                      <a:lnTo>
                        <a:pt x="418" y="1025"/>
                      </a:lnTo>
                      <a:lnTo>
                        <a:pt x="412" y="1025"/>
                      </a:lnTo>
                      <a:lnTo>
                        <a:pt x="406" y="1026"/>
                      </a:lnTo>
                      <a:lnTo>
                        <a:pt x="399" y="1026"/>
                      </a:lnTo>
                      <a:lnTo>
                        <a:pt x="394" y="1027"/>
                      </a:lnTo>
                      <a:lnTo>
                        <a:pt x="388" y="1027"/>
                      </a:lnTo>
                      <a:lnTo>
                        <a:pt x="381" y="1028"/>
                      </a:lnTo>
                      <a:lnTo>
                        <a:pt x="375" y="1028"/>
                      </a:lnTo>
                      <a:lnTo>
                        <a:pt x="369" y="1029"/>
                      </a:lnTo>
                      <a:lnTo>
                        <a:pt x="363" y="1029"/>
                      </a:lnTo>
                      <a:lnTo>
                        <a:pt x="357" y="1031"/>
                      </a:lnTo>
                      <a:lnTo>
                        <a:pt x="351" y="1032"/>
                      </a:lnTo>
                      <a:lnTo>
                        <a:pt x="344" y="1032"/>
                      </a:lnTo>
                      <a:lnTo>
                        <a:pt x="338" y="1033"/>
                      </a:lnTo>
                      <a:lnTo>
                        <a:pt x="333" y="1033"/>
                      </a:lnTo>
                      <a:lnTo>
                        <a:pt x="327" y="1034"/>
                      </a:lnTo>
                      <a:lnTo>
                        <a:pt x="320" y="1035"/>
                      </a:lnTo>
                      <a:lnTo>
                        <a:pt x="314" y="1035"/>
                      </a:lnTo>
                      <a:lnTo>
                        <a:pt x="308" y="1036"/>
                      </a:lnTo>
                      <a:lnTo>
                        <a:pt x="303" y="1038"/>
                      </a:lnTo>
                      <a:lnTo>
                        <a:pt x="296" y="1038"/>
                      </a:lnTo>
                      <a:lnTo>
                        <a:pt x="290" y="1039"/>
                      </a:lnTo>
                      <a:lnTo>
                        <a:pt x="284" y="1040"/>
                      </a:lnTo>
                      <a:lnTo>
                        <a:pt x="278" y="1040"/>
                      </a:lnTo>
                      <a:lnTo>
                        <a:pt x="272" y="1041"/>
                      </a:lnTo>
                      <a:lnTo>
                        <a:pt x="266" y="1042"/>
                      </a:lnTo>
                      <a:lnTo>
                        <a:pt x="260" y="1042"/>
                      </a:lnTo>
                      <a:lnTo>
                        <a:pt x="254" y="1043"/>
                      </a:lnTo>
                      <a:lnTo>
                        <a:pt x="247" y="1044"/>
                      </a:lnTo>
                      <a:lnTo>
                        <a:pt x="242" y="1046"/>
                      </a:lnTo>
                      <a:lnTo>
                        <a:pt x="236" y="1046"/>
                      </a:lnTo>
                      <a:lnTo>
                        <a:pt x="230" y="1047"/>
                      </a:lnTo>
                      <a:lnTo>
                        <a:pt x="224" y="1048"/>
                      </a:lnTo>
                      <a:lnTo>
                        <a:pt x="217" y="1049"/>
                      </a:lnTo>
                      <a:lnTo>
                        <a:pt x="212" y="1050"/>
                      </a:lnTo>
                      <a:lnTo>
                        <a:pt x="206" y="1050"/>
                      </a:lnTo>
                      <a:lnTo>
                        <a:pt x="200" y="1051"/>
                      </a:lnTo>
                      <a:lnTo>
                        <a:pt x="194" y="1053"/>
                      </a:lnTo>
                      <a:lnTo>
                        <a:pt x="187" y="1054"/>
                      </a:lnTo>
                      <a:lnTo>
                        <a:pt x="182" y="1055"/>
                      </a:lnTo>
                      <a:lnTo>
                        <a:pt x="176" y="1056"/>
                      </a:lnTo>
                      <a:lnTo>
                        <a:pt x="170" y="1056"/>
                      </a:lnTo>
                      <a:lnTo>
                        <a:pt x="164" y="1057"/>
                      </a:lnTo>
                      <a:lnTo>
                        <a:pt x="159" y="1058"/>
                      </a:lnTo>
                      <a:lnTo>
                        <a:pt x="152" y="1059"/>
                      </a:lnTo>
                      <a:lnTo>
                        <a:pt x="146" y="1061"/>
                      </a:lnTo>
                      <a:lnTo>
                        <a:pt x="140" y="1062"/>
                      </a:lnTo>
                      <a:lnTo>
                        <a:pt x="134" y="1063"/>
                      </a:lnTo>
                      <a:lnTo>
                        <a:pt x="129" y="1064"/>
                      </a:lnTo>
                      <a:lnTo>
                        <a:pt x="123" y="1064"/>
                      </a:lnTo>
                      <a:lnTo>
                        <a:pt x="116" y="1065"/>
                      </a:lnTo>
                      <a:lnTo>
                        <a:pt x="110" y="1066"/>
                      </a:lnTo>
                      <a:lnTo>
                        <a:pt x="104" y="1067"/>
                      </a:lnTo>
                      <a:lnTo>
                        <a:pt x="99" y="1069"/>
                      </a:lnTo>
                      <a:lnTo>
                        <a:pt x="93" y="1070"/>
                      </a:lnTo>
                      <a:lnTo>
                        <a:pt x="87" y="1071"/>
                      </a:lnTo>
                      <a:lnTo>
                        <a:pt x="81" y="1072"/>
                      </a:lnTo>
                      <a:lnTo>
                        <a:pt x="74" y="1072"/>
                      </a:lnTo>
                      <a:lnTo>
                        <a:pt x="69" y="1073"/>
                      </a:lnTo>
                      <a:lnTo>
                        <a:pt x="63" y="1074"/>
                      </a:lnTo>
                      <a:lnTo>
                        <a:pt x="57" y="1076"/>
                      </a:lnTo>
                      <a:lnTo>
                        <a:pt x="51" y="1077"/>
                      </a:lnTo>
                      <a:lnTo>
                        <a:pt x="45" y="1077"/>
                      </a:lnTo>
                      <a:lnTo>
                        <a:pt x="39" y="1078"/>
                      </a:lnTo>
                      <a:lnTo>
                        <a:pt x="33" y="1079"/>
                      </a:lnTo>
                      <a:lnTo>
                        <a:pt x="27" y="1079"/>
                      </a:lnTo>
                      <a:lnTo>
                        <a:pt x="20" y="1080"/>
                      </a:lnTo>
                      <a:lnTo>
                        <a:pt x="15" y="1080"/>
                      </a:lnTo>
                      <a:lnTo>
                        <a:pt x="8" y="1079"/>
                      </a:lnTo>
                      <a:lnTo>
                        <a:pt x="0" y="107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57357" name="Freeform 26"/>
                <p:cNvSpPr>
                  <a:spLocks noChangeArrowheads="1"/>
                </p:cNvSpPr>
                <p:nvPr/>
              </p:nvSpPr>
              <p:spPr bwMode="auto">
                <a:xfrm>
                  <a:off x="2433" y="2720"/>
                  <a:ext cx="684" cy="146"/>
                </a:xfrm>
                <a:custGeom>
                  <a:avLst/>
                  <a:gdLst>
                    <a:gd name="T0" fmla="*/ 0 w 6103"/>
                    <a:gd name="T1" fmla="*/ 0 h 1114"/>
                    <a:gd name="T2" fmla="*/ 0 w 6103"/>
                    <a:gd name="T3" fmla="*/ 0 h 1114"/>
                    <a:gd name="T4" fmla="*/ 0 w 6103"/>
                    <a:gd name="T5" fmla="*/ 0 h 1114"/>
                    <a:gd name="T6" fmla="*/ 0 w 6103"/>
                    <a:gd name="T7" fmla="*/ 0 h 1114"/>
                    <a:gd name="T8" fmla="*/ 0 w 6103"/>
                    <a:gd name="T9" fmla="*/ 0 h 1114"/>
                    <a:gd name="T10" fmla="*/ 0 w 6103"/>
                    <a:gd name="T11" fmla="*/ 0 h 1114"/>
                    <a:gd name="T12" fmla="*/ 0 w 6103"/>
                    <a:gd name="T13" fmla="*/ 0 h 1114"/>
                    <a:gd name="T14" fmla="*/ 0 w 6103"/>
                    <a:gd name="T15" fmla="*/ 0 h 1114"/>
                    <a:gd name="T16" fmla="*/ 0 w 6103"/>
                    <a:gd name="T17" fmla="*/ 0 h 1114"/>
                    <a:gd name="T18" fmla="*/ 0 w 6103"/>
                    <a:gd name="T19" fmla="*/ 0 h 1114"/>
                    <a:gd name="T20" fmla="*/ 0 w 6103"/>
                    <a:gd name="T21" fmla="*/ 0 h 1114"/>
                    <a:gd name="T22" fmla="*/ 0 w 6103"/>
                    <a:gd name="T23" fmla="*/ 0 h 1114"/>
                    <a:gd name="T24" fmla="*/ 0 w 6103"/>
                    <a:gd name="T25" fmla="*/ 0 h 1114"/>
                    <a:gd name="T26" fmla="*/ 0 w 6103"/>
                    <a:gd name="T27" fmla="*/ 0 h 1114"/>
                    <a:gd name="T28" fmla="*/ 0 w 6103"/>
                    <a:gd name="T29" fmla="*/ 0 h 1114"/>
                    <a:gd name="T30" fmla="*/ 0 w 6103"/>
                    <a:gd name="T31" fmla="*/ 0 h 1114"/>
                    <a:gd name="T32" fmla="*/ 0 w 6103"/>
                    <a:gd name="T33" fmla="*/ 0 h 1114"/>
                    <a:gd name="T34" fmla="*/ 0 w 6103"/>
                    <a:gd name="T35" fmla="*/ 0 h 1114"/>
                    <a:gd name="T36" fmla="*/ 0 w 6103"/>
                    <a:gd name="T37" fmla="*/ 0 h 1114"/>
                    <a:gd name="T38" fmla="*/ 0 w 6103"/>
                    <a:gd name="T39" fmla="*/ 0 h 1114"/>
                    <a:gd name="T40" fmla="*/ 0 w 6103"/>
                    <a:gd name="T41" fmla="*/ 0 h 1114"/>
                    <a:gd name="T42" fmla="*/ 0 w 6103"/>
                    <a:gd name="T43" fmla="*/ 0 h 1114"/>
                    <a:gd name="T44" fmla="*/ 0 w 6103"/>
                    <a:gd name="T45" fmla="*/ 0 h 1114"/>
                    <a:gd name="T46" fmla="*/ 0 w 6103"/>
                    <a:gd name="T47" fmla="*/ 0 h 1114"/>
                    <a:gd name="T48" fmla="*/ 0 w 6103"/>
                    <a:gd name="T49" fmla="*/ 0 h 1114"/>
                    <a:gd name="T50" fmla="*/ 0 w 6103"/>
                    <a:gd name="T51" fmla="*/ 0 h 1114"/>
                    <a:gd name="T52" fmla="*/ 0 w 6103"/>
                    <a:gd name="T53" fmla="*/ 0 h 1114"/>
                    <a:gd name="T54" fmla="*/ 0 w 6103"/>
                    <a:gd name="T55" fmla="*/ 0 h 1114"/>
                    <a:gd name="T56" fmla="*/ 0 w 6103"/>
                    <a:gd name="T57" fmla="*/ 0 h 1114"/>
                    <a:gd name="T58" fmla="*/ 0 w 6103"/>
                    <a:gd name="T59" fmla="*/ 0 h 1114"/>
                    <a:gd name="T60" fmla="*/ 0 w 6103"/>
                    <a:gd name="T61" fmla="*/ 0 h 1114"/>
                    <a:gd name="T62" fmla="*/ 0 w 6103"/>
                    <a:gd name="T63" fmla="*/ 0 h 1114"/>
                    <a:gd name="T64" fmla="*/ 0 w 6103"/>
                    <a:gd name="T65" fmla="*/ 0 h 1114"/>
                    <a:gd name="T66" fmla="*/ 0 w 6103"/>
                    <a:gd name="T67" fmla="*/ 0 h 1114"/>
                    <a:gd name="T68" fmla="*/ 0 w 6103"/>
                    <a:gd name="T69" fmla="*/ 0 h 1114"/>
                    <a:gd name="T70" fmla="*/ 0 w 6103"/>
                    <a:gd name="T71" fmla="*/ 0 h 1114"/>
                    <a:gd name="T72" fmla="*/ 0 w 6103"/>
                    <a:gd name="T73" fmla="*/ 0 h 1114"/>
                    <a:gd name="T74" fmla="*/ 0 w 6103"/>
                    <a:gd name="T75" fmla="*/ 0 h 1114"/>
                    <a:gd name="T76" fmla="*/ 0 w 6103"/>
                    <a:gd name="T77" fmla="*/ 0 h 1114"/>
                    <a:gd name="T78" fmla="*/ 0 w 6103"/>
                    <a:gd name="T79" fmla="*/ 0 h 1114"/>
                    <a:gd name="T80" fmla="*/ 0 w 6103"/>
                    <a:gd name="T81" fmla="*/ 0 h 1114"/>
                    <a:gd name="T82" fmla="*/ 0 w 6103"/>
                    <a:gd name="T83" fmla="*/ 0 h 1114"/>
                    <a:gd name="T84" fmla="*/ 0 w 6103"/>
                    <a:gd name="T85" fmla="*/ 0 h 1114"/>
                    <a:gd name="T86" fmla="*/ 0 w 6103"/>
                    <a:gd name="T87" fmla="*/ 0 h 1114"/>
                    <a:gd name="T88" fmla="*/ 0 w 6103"/>
                    <a:gd name="T89" fmla="*/ 0 h 1114"/>
                    <a:gd name="T90" fmla="*/ 0 w 6103"/>
                    <a:gd name="T91" fmla="*/ 0 h 1114"/>
                    <a:gd name="T92" fmla="*/ 0 w 6103"/>
                    <a:gd name="T93" fmla="*/ 0 h 1114"/>
                    <a:gd name="T94" fmla="*/ 0 w 6103"/>
                    <a:gd name="T95" fmla="*/ 0 h 1114"/>
                    <a:gd name="T96" fmla="*/ 0 w 6103"/>
                    <a:gd name="T97" fmla="*/ 0 h 1114"/>
                    <a:gd name="T98" fmla="*/ 0 w 6103"/>
                    <a:gd name="T99" fmla="*/ 0 h 1114"/>
                    <a:gd name="T100" fmla="*/ 0 w 6103"/>
                    <a:gd name="T101" fmla="*/ 0 h 1114"/>
                    <a:gd name="T102" fmla="*/ 0 w 6103"/>
                    <a:gd name="T103" fmla="*/ 0 h 1114"/>
                    <a:gd name="T104" fmla="*/ 0 w 6103"/>
                    <a:gd name="T105" fmla="*/ 0 h 1114"/>
                    <a:gd name="T106" fmla="*/ 0 w 6103"/>
                    <a:gd name="T107" fmla="*/ 0 h 1114"/>
                    <a:gd name="T108" fmla="*/ 0 w 6103"/>
                    <a:gd name="T109" fmla="*/ 0 h 1114"/>
                    <a:gd name="T110" fmla="*/ 0 w 6103"/>
                    <a:gd name="T111" fmla="*/ 0 h 1114"/>
                    <a:gd name="T112" fmla="*/ 0 w 6103"/>
                    <a:gd name="T113" fmla="*/ 0 h 1114"/>
                    <a:gd name="T114" fmla="*/ 0 w 6103"/>
                    <a:gd name="T115" fmla="*/ 0 h 1114"/>
                    <a:gd name="T116" fmla="*/ 0 w 6103"/>
                    <a:gd name="T117" fmla="*/ 0 h 1114"/>
                    <a:gd name="T118" fmla="*/ 0 w 6103"/>
                    <a:gd name="T119" fmla="*/ 0 h 1114"/>
                    <a:gd name="T120" fmla="*/ 0 w 6103"/>
                    <a:gd name="T121" fmla="*/ 0 h 1114"/>
                    <a:gd name="T122" fmla="*/ 0 w 6103"/>
                    <a:gd name="T123" fmla="*/ 0 h 1114"/>
                    <a:gd name="T124" fmla="*/ 0 w 6103"/>
                    <a:gd name="T125" fmla="*/ 0 h 1114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6103"/>
                    <a:gd name="T190" fmla="*/ 0 h 1114"/>
                    <a:gd name="T191" fmla="*/ 6103 w 6103"/>
                    <a:gd name="T192" fmla="*/ 1114 h 1114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6103" h="1114">
                      <a:moveTo>
                        <a:pt x="6103" y="104"/>
                      </a:moveTo>
                      <a:lnTo>
                        <a:pt x="6100" y="105"/>
                      </a:lnTo>
                      <a:lnTo>
                        <a:pt x="6096" y="105"/>
                      </a:lnTo>
                      <a:lnTo>
                        <a:pt x="6092" y="106"/>
                      </a:lnTo>
                      <a:lnTo>
                        <a:pt x="6088" y="107"/>
                      </a:lnTo>
                      <a:lnTo>
                        <a:pt x="6085" y="109"/>
                      </a:lnTo>
                      <a:lnTo>
                        <a:pt x="6080" y="110"/>
                      </a:lnTo>
                      <a:lnTo>
                        <a:pt x="6077" y="111"/>
                      </a:lnTo>
                      <a:lnTo>
                        <a:pt x="6073" y="112"/>
                      </a:lnTo>
                      <a:lnTo>
                        <a:pt x="6069" y="113"/>
                      </a:lnTo>
                      <a:lnTo>
                        <a:pt x="6064" y="113"/>
                      </a:lnTo>
                      <a:lnTo>
                        <a:pt x="6061" y="114"/>
                      </a:lnTo>
                      <a:lnTo>
                        <a:pt x="6056" y="116"/>
                      </a:lnTo>
                      <a:lnTo>
                        <a:pt x="6053" y="117"/>
                      </a:lnTo>
                      <a:lnTo>
                        <a:pt x="6048" y="118"/>
                      </a:lnTo>
                      <a:lnTo>
                        <a:pt x="6045" y="118"/>
                      </a:lnTo>
                      <a:lnTo>
                        <a:pt x="6040" y="119"/>
                      </a:lnTo>
                      <a:lnTo>
                        <a:pt x="6035" y="120"/>
                      </a:lnTo>
                      <a:lnTo>
                        <a:pt x="6031" y="121"/>
                      </a:lnTo>
                      <a:lnTo>
                        <a:pt x="6027" y="122"/>
                      </a:lnTo>
                      <a:lnTo>
                        <a:pt x="6023" y="122"/>
                      </a:lnTo>
                      <a:lnTo>
                        <a:pt x="6018" y="124"/>
                      </a:lnTo>
                      <a:lnTo>
                        <a:pt x="6013" y="125"/>
                      </a:lnTo>
                      <a:lnTo>
                        <a:pt x="6009" y="125"/>
                      </a:lnTo>
                      <a:lnTo>
                        <a:pt x="6005" y="126"/>
                      </a:lnTo>
                      <a:lnTo>
                        <a:pt x="6001" y="127"/>
                      </a:lnTo>
                      <a:lnTo>
                        <a:pt x="5996" y="128"/>
                      </a:lnTo>
                      <a:lnTo>
                        <a:pt x="5992" y="128"/>
                      </a:lnTo>
                      <a:lnTo>
                        <a:pt x="5987" y="129"/>
                      </a:lnTo>
                      <a:lnTo>
                        <a:pt x="5982" y="131"/>
                      </a:lnTo>
                      <a:lnTo>
                        <a:pt x="5978" y="131"/>
                      </a:lnTo>
                      <a:lnTo>
                        <a:pt x="5973" y="132"/>
                      </a:lnTo>
                      <a:lnTo>
                        <a:pt x="5967" y="133"/>
                      </a:lnTo>
                      <a:lnTo>
                        <a:pt x="5963" y="133"/>
                      </a:lnTo>
                      <a:lnTo>
                        <a:pt x="5958" y="134"/>
                      </a:lnTo>
                      <a:lnTo>
                        <a:pt x="5954" y="134"/>
                      </a:lnTo>
                      <a:lnTo>
                        <a:pt x="5949" y="135"/>
                      </a:lnTo>
                      <a:lnTo>
                        <a:pt x="5944" y="136"/>
                      </a:lnTo>
                      <a:lnTo>
                        <a:pt x="5939" y="136"/>
                      </a:lnTo>
                      <a:lnTo>
                        <a:pt x="5934" y="137"/>
                      </a:lnTo>
                      <a:lnTo>
                        <a:pt x="5929" y="139"/>
                      </a:lnTo>
                      <a:lnTo>
                        <a:pt x="5924" y="139"/>
                      </a:lnTo>
                      <a:lnTo>
                        <a:pt x="5919" y="140"/>
                      </a:lnTo>
                      <a:lnTo>
                        <a:pt x="5914" y="140"/>
                      </a:lnTo>
                      <a:lnTo>
                        <a:pt x="5909" y="141"/>
                      </a:lnTo>
                      <a:lnTo>
                        <a:pt x="5904" y="141"/>
                      </a:lnTo>
                      <a:lnTo>
                        <a:pt x="5899" y="142"/>
                      </a:lnTo>
                      <a:lnTo>
                        <a:pt x="5894" y="142"/>
                      </a:lnTo>
                      <a:lnTo>
                        <a:pt x="5889" y="143"/>
                      </a:lnTo>
                      <a:lnTo>
                        <a:pt x="5883" y="143"/>
                      </a:lnTo>
                      <a:lnTo>
                        <a:pt x="5879" y="144"/>
                      </a:lnTo>
                      <a:lnTo>
                        <a:pt x="5873" y="144"/>
                      </a:lnTo>
                      <a:lnTo>
                        <a:pt x="5867" y="145"/>
                      </a:lnTo>
                      <a:lnTo>
                        <a:pt x="5863" y="145"/>
                      </a:lnTo>
                      <a:lnTo>
                        <a:pt x="5857" y="147"/>
                      </a:lnTo>
                      <a:lnTo>
                        <a:pt x="5852" y="147"/>
                      </a:lnTo>
                      <a:lnTo>
                        <a:pt x="5846" y="148"/>
                      </a:lnTo>
                      <a:lnTo>
                        <a:pt x="5841" y="148"/>
                      </a:lnTo>
                      <a:lnTo>
                        <a:pt x="5836" y="149"/>
                      </a:lnTo>
                      <a:lnTo>
                        <a:pt x="5830" y="149"/>
                      </a:lnTo>
                      <a:lnTo>
                        <a:pt x="5824" y="150"/>
                      </a:lnTo>
                      <a:lnTo>
                        <a:pt x="5819" y="150"/>
                      </a:lnTo>
                      <a:lnTo>
                        <a:pt x="5814" y="150"/>
                      </a:lnTo>
                      <a:lnTo>
                        <a:pt x="5808" y="151"/>
                      </a:lnTo>
                      <a:lnTo>
                        <a:pt x="5803" y="151"/>
                      </a:lnTo>
                      <a:lnTo>
                        <a:pt x="5797" y="152"/>
                      </a:lnTo>
                      <a:lnTo>
                        <a:pt x="5791" y="152"/>
                      </a:lnTo>
                      <a:lnTo>
                        <a:pt x="5785" y="152"/>
                      </a:lnTo>
                      <a:lnTo>
                        <a:pt x="5780" y="154"/>
                      </a:lnTo>
                      <a:lnTo>
                        <a:pt x="5774" y="154"/>
                      </a:lnTo>
                      <a:lnTo>
                        <a:pt x="5768" y="154"/>
                      </a:lnTo>
                      <a:lnTo>
                        <a:pt x="5762" y="155"/>
                      </a:lnTo>
                      <a:lnTo>
                        <a:pt x="5757" y="155"/>
                      </a:lnTo>
                      <a:lnTo>
                        <a:pt x="5751" y="155"/>
                      </a:lnTo>
                      <a:lnTo>
                        <a:pt x="5745" y="156"/>
                      </a:lnTo>
                      <a:lnTo>
                        <a:pt x="5739" y="156"/>
                      </a:lnTo>
                      <a:lnTo>
                        <a:pt x="5733" y="156"/>
                      </a:lnTo>
                      <a:lnTo>
                        <a:pt x="5728" y="157"/>
                      </a:lnTo>
                      <a:lnTo>
                        <a:pt x="5722" y="157"/>
                      </a:lnTo>
                      <a:lnTo>
                        <a:pt x="5716" y="157"/>
                      </a:lnTo>
                      <a:lnTo>
                        <a:pt x="5710" y="157"/>
                      </a:lnTo>
                      <a:lnTo>
                        <a:pt x="5704" y="158"/>
                      </a:lnTo>
                      <a:lnTo>
                        <a:pt x="5698" y="158"/>
                      </a:lnTo>
                      <a:lnTo>
                        <a:pt x="5692" y="158"/>
                      </a:lnTo>
                      <a:lnTo>
                        <a:pt x="5686" y="158"/>
                      </a:lnTo>
                      <a:lnTo>
                        <a:pt x="5680" y="159"/>
                      </a:lnTo>
                      <a:lnTo>
                        <a:pt x="5674" y="159"/>
                      </a:lnTo>
                      <a:lnTo>
                        <a:pt x="5668" y="159"/>
                      </a:lnTo>
                      <a:lnTo>
                        <a:pt x="5662" y="159"/>
                      </a:lnTo>
                      <a:lnTo>
                        <a:pt x="5655" y="160"/>
                      </a:lnTo>
                      <a:lnTo>
                        <a:pt x="5649" y="160"/>
                      </a:lnTo>
                      <a:lnTo>
                        <a:pt x="5644" y="160"/>
                      </a:lnTo>
                      <a:lnTo>
                        <a:pt x="5637" y="160"/>
                      </a:lnTo>
                      <a:lnTo>
                        <a:pt x="5631" y="160"/>
                      </a:lnTo>
                      <a:lnTo>
                        <a:pt x="5624" y="160"/>
                      </a:lnTo>
                      <a:lnTo>
                        <a:pt x="5618" y="162"/>
                      </a:lnTo>
                      <a:lnTo>
                        <a:pt x="5611" y="162"/>
                      </a:lnTo>
                      <a:lnTo>
                        <a:pt x="5606" y="162"/>
                      </a:lnTo>
                      <a:lnTo>
                        <a:pt x="5599" y="162"/>
                      </a:lnTo>
                      <a:lnTo>
                        <a:pt x="5593" y="162"/>
                      </a:lnTo>
                      <a:lnTo>
                        <a:pt x="5586" y="162"/>
                      </a:lnTo>
                      <a:lnTo>
                        <a:pt x="5580" y="163"/>
                      </a:lnTo>
                      <a:lnTo>
                        <a:pt x="5573" y="163"/>
                      </a:lnTo>
                      <a:lnTo>
                        <a:pt x="5568" y="163"/>
                      </a:lnTo>
                      <a:lnTo>
                        <a:pt x="5561" y="163"/>
                      </a:lnTo>
                      <a:lnTo>
                        <a:pt x="5555" y="163"/>
                      </a:lnTo>
                      <a:lnTo>
                        <a:pt x="5548" y="163"/>
                      </a:lnTo>
                      <a:lnTo>
                        <a:pt x="5541" y="163"/>
                      </a:lnTo>
                      <a:lnTo>
                        <a:pt x="5535" y="163"/>
                      </a:lnTo>
                      <a:lnTo>
                        <a:pt x="5528" y="163"/>
                      </a:lnTo>
                      <a:lnTo>
                        <a:pt x="5521" y="163"/>
                      </a:lnTo>
                      <a:lnTo>
                        <a:pt x="5515" y="163"/>
                      </a:lnTo>
                      <a:lnTo>
                        <a:pt x="5509" y="163"/>
                      </a:lnTo>
                      <a:lnTo>
                        <a:pt x="5502" y="164"/>
                      </a:lnTo>
                      <a:lnTo>
                        <a:pt x="5495" y="164"/>
                      </a:lnTo>
                      <a:lnTo>
                        <a:pt x="5488" y="164"/>
                      </a:lnTo>
                      <a:lnTo>
                        <a:pt x="5482" y="164"/>
                      </a:lnTo>
                      <a:lnTo>
                        <a:pt x="5475" y="164"/>
                      </a:lnTo>
                      <a:lnTo>
                        <a:pt x="5468" y="164"/>
                      </a:lnTo>
                      <a:lnTo>
                        <a:pt x="5462" y="164"/>
                      </a:lnTo>
                      <a:lnTo>
                        <a:pt x="5455" y="164"/>
                      </a:lnTo>
                      <a:lnTo>
                        <a:pt x="5448" y="164"/>
                      </a:lnTo>
                      <a:lnTo>
                        <a:pt x="5442" y="164"/>
                      </a:lnTo>
                      <a:lnTo>
                        <a:pt x="5435" y="164"/>
                      </a:lnTo>
                      <a:lnTo>
                        <a:pt x="5428" y="164"/>
                      </a:lnTo>
                      <a:lnTo>
                        <a:pt x="5421" y="164"/>
                      </a:lnTo>
                      <a:lnTo>
                        <a:pt x="5414" y="164"/>
                      </a:lnTo>
                      <a:lnTo>
                        <a:pt x="5407" y="164"/>
                      </a:lnTo>
                      <a:lnTo>
                        <a:pt x="5400" y="164"/>
                      </a:lnTo>
                      <a:lnTo>
                        <a:pt x="5394" y="163"/>
                      </a:lnTo>
                      <a:lnTo>
                        <a:pt x="5387" y="163"/>
                      </a:lnTo>
                      <a:lnTo>
                        <a:pt x="5380" y="163"/>
                      </a:lnTo>
                      <a:lnTo>
                        <a:pt x="5373" y="163"/>
                      </a:lnTo>
                      <a:lnTo>
                        <a:pt x="5366" y="163"/>
                      </a:lnTo>
                      <a:lnTo>
                        <a:pt x="5359" y="163"/>
                      </a:lnTo>
                      <a:lnTo>
                        <a:pt x="5352" y="163"/>
                      </a:lnTo>
                      <a:lnTo>
                        <a:pt x="5345" y="163"/>
                      </a:lnTo>
                      <a:lnTo>
                        <a:pt x="5338" y="163"/>
                      </a:lnTo>
                      <a:lnTo>
                        <a:pt x="5331" y="163"/>
                      </a:lnTo>
                      <a:lnTo>
                        <a:pt x="5323" y="163"/>
                      </a:lnTo>
                      <a:lnTo>
                        <a:pt x="5316" y="163"/>
                      </a:lnTo>
                      <a:lnTo>
                        <a:pt x="5309" y="163"/>
                      </a:lnTo>
                      <a:lnTo>
                        <a:pt x="5303" y="162"/>
                      </a:lnTo>
                      <a:lnTo>
                        <a:pt x="5296" y="162"/>
                      </a:lnTo>
                      <a:lnTo>
                        <a:pt x="5289" y="162"/>
                      </a:lnTo>
                      <a:lnTo>
                        <a:pt x="5281" y="162"/>
                      </a:lnTo>
                      <a:lnTo>
                        <a:pt x="5274" y="162"/>
                      </a:lnTo>
                      <a:lnTo>
                        <a:pt x="5267" y="162"/>
                      </a:lnTo>
                      <a:lnTo>
                        <a:pt x="5260" y="162"/>
                      </a:lnTo>
                      <a:lnTo>
                        <a:pt x="5253" y="160"/>
                      </a:lnTo>
                      <a:lnTo>
                        <a:pt x="5245" y="160"/>
                      </a:lnTo>
                      <a:lnTo>
                        <a:pt x="5238" y="160"/>
                      </a:lnTo>
                      <a:lnTo>
                        <a:pt x="5231" y="160"/>
                      </a:lnTo>
                      <a:lnTo>
                        <a:pt x="5223" y="160"/>
                      </a:lnTo>
                      <a:lnTo>
                        <a:pt x="5216" y="160"/>
                      </a:lnTo>
                      <a:lnTo>
                        <a:pt x="5209" y="159"/>
                      </a:lnTo>
                      <a:lnTo>
                        <a:pt x="5202" y="159"/>
                      </a:lnTo>
                      <a:lnTo>
                        <a:pt x="5194" y="159"/>
                      </a:lnTo>
                      <a:lnTo>
                        <a:pt x="5187" y="159"/>
                      </a:lnTo>
                      <a:lnTo>
                        <a:pt x="5179" y="159"/>
                      </a:lnTo>
                      <a:lnTo>
                        <a:pt x="5172" y="158"/>
                      </a:lnTo>
                      <a:lnTo>
                        <a:pt x="5165" y="158"/>
                      </a:lnTo>
                      <a:lnTo>
                        <a:pt x="5157" y="158"/>
                      </a:lnTo>
                      <a:lnTo>
                        <a:pt x="5150" y="158"/>
                      </a:lnTo>
                      <a:lnTo>
                        <a:pt x="5144" y="158"/>
                      </a:lnTo>
                      <a:lnTo>
                        <a:pt x="5135" y="157"/>
                      </a:lnTo>
                      <a:lnTo>
                        <a:pt x="5129" y="157"/>
                      </a:lnTo>
                      <a:lnTo>
                        <a:pt x="5121" y="157"/>
                      </a:lnTo>
                      <a:lnTo>
                        <a:pt x="5114" y="157"/>
                      </a:lnTo>
                      <a:lnTo>
                        <a:pt x="5106" y="156"/>
                      </a:lnTo>
                      <a:lnTo>
                        <a:pt x="5099" y="156"/>
                      </a:lnTo>
                      <a:lnTo>
                        <a:pt x="5091" y="156"/>
                      </a:lnTo>
                      <a:lnTo>
                        <a:pt x="5084" y="156"/>
                      </a:lnTo>
                      <a:lnTo>
                        <a:pt x="5076" y="155"/>
                      </a:lnTo>
                      <a:lnTo>
                        <a:pt x="5069" y="155"/>
                      </a:lnTo>
                      <a:lnTo>
                        <a:pt x="5061" y="155"/>
                      </a:lnTo>
                      <a:lnTo>
                        <a:pt x="5054" y="155"/>
                      </a:lnTo>
                      <a:lnTo>
                        <a:pt x="5039" y="154"/>
                      </a:lnTo>
                      <a:lnTo>
                        <a:pt x="5024" y="154"/>
                      </a:lnTo>
                      <a:lnTo>
                        <a:pt x="5008" y="152"/>
                      </a:lnTo>
                      <a:lnTo>
                        <a:pt x="4993" y="151"/>
                      </a:lnTo>
                      <a:lnTo>
                        <a:pt x="4978" y="151"/>
                      </a:lnTo>
                      <a:lnTo>
                        <a:pt x="4963" y="150"/>
                      </a:lnTo>
                      <a:lnTo>
                        <a:pt x="4948" y="150"/>
                      </a:lnTo>
                      <a:lnTo>
                        <a:pt x="4932" y="149"/>
                      </a:lnTo>
                      <a:lnTo>
                        <a:pt x="4917" y="148"/>
                      </a:lnTo>
                      <a:lnTo>
                        <a:pt x="4902" y="148"/>
                      </a:lnTo>
                      <a:lnTo>
                        <a:pt x="4885" y="147"/>
                      </a:lnTo>
                      <a:lnTo>
                        <a:pt x="4870" y="145"/>
                      </a:lnTo>
                      <a:lnTo>
                        <a:pt x="4854" y="145"/>
                      </a:lnTo>
                      <a:lnTo>
                        <a:pt x="4839" y="144"/>
                      </a:lnTo>
                      <a:lnTo>
                        <a:pt x="4823" y="143"/>
                      </a:lnTo>
                      <a:lnTo>
                        <a:pt x="4808" y="143"/>
                      </a:lnTo>
                      <a:lnTo>
                        <a:pt x="4792" y="142"/>
                      </a:lnTo>
                      <a:lnTo>
                        <a:pt x="4777" y="141"/>
                      </a:lnTo>
                      <a:lnTo>
                        <a:pt x="4761" y="140"/>
                      </a:lnTo>
                      <a:lnTo>
                        <a:pt x="4746" y="140"/>
                      </a:lnTo>
                      <a:lnTo>
                        <a:pt x="4730" y="139"/>
                      </a:lnTo>
                      <a:lnTo>
                        <a:pt x="4714" y="137"/>
                      </a:lnTo>
                      <a:lnTo>
                        <a:pt x="4699" y="137"/>
                      </a:lnTo>
                      <a:lnTo>
                        <a:pt x="4683" y="136"/>
                      </a:lnTo>
                      <a:lnTo>
                        <a:pt x="4668" y="135"/>
                      </a:lnTo>
                      <a:lnTo>
                        <a:pt x="4652" y="134"/>
                      </a:lnTo>
                      <a:lnTo>
                        <a:pt x="4635" y="134"/>
                      </a:lnTo>
                      <a:lnTo>
                        <a:pt x="4619" y="133"/>
                      </a:lnTo>
                      <a:lnTo>
                        <a:pt x="4604" y="132"/>
                      </a:lnTo>
                      <a:lnTo>
                        <a:pt x="4588" y="131"/>
                      </a:lnTo>
                      <a:lnTo>
                        <a:pt x="4572" y="129"/>
                      </a:lnTo>
                      <a:lnTo>
                        <a:pt x="4556" y="129"/>
                      </a:lnTo>
                      <a:lnTo>
                        <a:pt x="4525" y="127"/>
                      </a:lnTo>
                      <a:lnTo>
                        <a:pt x="4493" y="126"/>
                      </a:lnTo>
                      <a:lnTo>
                        <a:pt x="4461" y="124"/>
                      </a:lnTo>
                      <a:lnTo>
                        <a:pt x="4429" y="122"/>
                      </a:lnTo>
                      <a:lnTo>
                        <a:pt x="4397" y="120"/>
                      </a:lnTo>
                      <a:lnTo>
                        <a:pt x="4366" y="119"/>
                      </a:lnTo>
                      <a:lnTo>
                        <a:pt x="4334" y="117"/>
                      </a:lnTo>
                      <a:lnTo>
                        <a:pt x="4301" y="116"/>
                      </a:lnTo>
                      <a:lnTo>
                        <a:pt x="4286" y="114"/>
                      </a:lnTo>
                      <a:lnTo>
                        <a:pt x="4270" y="113"/>
                      </a:lnTo>
                      <a:lnTo>
                        <a:pt x="4254" y="112"/>
                      </a:lnTo>
                      <a:lnTo>
                        <a:pt x="4238" y="112"/>
                      </a:lnTo>
                      <a:lnTo>
                        <a:pt x="4223" y="111"/>
                      </a:lnTo>
                      <a:lnTo>
                        <a:pt x="4207" y="110"/>
                      </a:lnTo>
                      <a:lnTo>
                        <a:pt x="4191" y="110"/>
                      </a:lnTo>
                      <a:lnTo>
                        <a:pt x="4175" y="109"/>
                      </a:lnTo>
                      <a:lnTo>
                        <a:pt x="4160" y="107"/>
                      </a:lnTo>
                      <a:lnTo>
                        <a:pt x="4143" y="107"/>
                      </a:lnTo>
                      <a:lnTo>
                        <a:pt x="4127" y="106"/>
                      </a:lnTo>
                      <a:lnTo>
                        <a:pt x="4111" y="106"/>
                      </a:lnTo>
                      <a:lnTo>
                        <a:pt x="4096" y="105"/>
                      </a:lnTo>
                      <a:lnTo>
                        <a:pt x="4080" y="104"/>
                      </a:lnTo>
                      <a:lnTo>
                        <a:pt x="4064" y="104"/>
                      </a:lnTo>
                      <a:lnTo>
                        <a:pt x="4049" y="103"/>
                      </a:lnTo>
                      <a:lnTo>
                        <a:pt x="4033" y="103"/>
                      </a:lnTo>
                      <a:lnTo>
                        <a:pt x="4017" y="102"/>
                      </a:lnTo>
                      <a:lnTo>
                        <a:pt x="4002" y="101"/>
                      </a:lnTo>
                      <a:lnTo>
                        <a:pt x="3986" y="101"/>
                      </a:lnTo>
                      <a:lnTo>
                        <a:pt x="3971" y="99"/>
                      </a:lnTo>
                      <a:lnTo>
                        <a:pt x="3954" y="99"/>
                      </a:lnTo>
                      <a:lnTo>
                        <a:pt x="3940" y="98"/>
                      </a:lnTo>
                      <a:lnTo>
                        <a:pt x="3923" y="98"/>
                      </a:lnTo>
                      <a:lnTo>
                        <a:pt x="3908" y="98"/>
                      </a:lnTo>
                      <a:lnTo>
                        <a:pt x="3892" y="97"/>
                      </a:lnTo>
                      <a:lnTo>
                        <a:pt x="3877" y="97"/>
                      </a:lnTo>
                      <a:lnTo>
                        <a:pt x="3862" y="96"/>
                      </a:lnTo>
                      <a:lnTo>
                        <a:pt x="3846" y="96"/>
                      </a:lnTo>
                      <a:lnTo>
                        <a:pt x="3831" y="96"/>
                      </a:lnTo>
                      <a:lnTo>
                        <a:pt x="3816" y="95"/>
                      </a:lnTo>
                      <a:lnTo>
                        <a:pt x="3800" y="95"/>
                      </a:lnTo>
                      <a:lnTo>
                        <a:pt x="3793" y="95"/>
                      </a:lnTo>
                      <a:lnTo>
                        <a:pt x="3785" y="95"/>
                      </a:lnTo>
                      <a:lnTo>
                        <a:pt x="3778" y="94"/>
                      </a:lnTo>
                      <a:lnTo>
                        <a:pt x="3770" y="94"/>
                      </a:lnTo>
                      <a:lnTo>
                        <a:pt x="3762" y="94"/>
                      </a:lnTo>
                      <a:lnTo>
                        <a:pt x="3755" y="94"/>
                      </a:lnTo>
                      <a:lnTo>
                        <a:pt x="3747" y="94"/>
                      </a:lnTo>
                      <a:lnTo>
                        <a:pt x="3740" y="94"/>
                      </a:lnTo>
                      <a:lnTo>
                        <a:pt x="3732" y="94"/>
                      </a:lnTo>
                      <a:lnTo>
                        <a:pt x="3725" y="93"/>
                      </a:lnTo>
                      <a:lnTo>
                        <a:pt x="3717" y="93"/>
                      </a:lnTo>
                      <a:lnTo>
                        <a:pt x="3710" y="93"/>
                      </a:lnTo>
                      <a:lnTo>
                        <a:pt x="3702" y="93"/>
                      </a:lnTo>
                      <a:lnTo>
                        <a:pt x="3695" y="93"/>
                      </a:lnTo>
                      <a:lnTo>
                        <a:pt x="3687" y="93"/>
                      </a:lnTo>
                      <a:lnTo>
                        <a:pt x="3680" y="93"/>
                      </a:lnTo>
                      <a:lnTo>
                        <a:pt x="3672" y="93"/>
                      </a:lnTo>
                      <a:lnTo>
                        <a:pt x="3665" y="93"/>
                      </a:lnTo>
                      <a:lnTo>
                        <a:pt x="3657" y="93"/>
                      </a:lnTo>
                      <a:lnTo>
                        <a:pt x="3650" y="93"/>
                      </a:lnTo>
                      <a:lnTo>
                        <a:pt x="3642" y="93"/>
                      </a:lnTo>
                      <a:lnTo>
                        <a:pt x="3635" y="93"/>
                      </a:lnTo>
                      <a:lnTo>
                        <a:pt x="3627" y="93"/>
                      </a:lnTo>
                      <a:lnTo>
                        <a:pt x="3620" y="91"/>
                      </a:lnTo>
                      <a:lnTo>
                        <a:pt x="3613" y="91"/>
                      </a:lnTo>
                      <a:lnTo>
                        <a:pt x="3605" y="91"/>
                      </a:lnTo>
                      <a:lnTo>
                        <a:pt x="3598" y="91"/>
                      </a:lnTo>
                      <a:lnTo>
                        <a:pt x="3590" y="91"/>
                      </a:lnTo>
                      <a:lnTo>
                        <a:pt x="3583" y="91"/>
                      </a:lnTo>
                      <a:lnTo>
                        <a:pt x="3577" y="91"/>
                      </a:lnTo>
                      <a:lnTo>
                        <a:pt x="3569" y="91"/>
                      </a:lnTo>
                      <a:lnTo>
                        <a:pt x="3562" y="91"/>
                      </a:lnTo>
                      <a:lnTo>
                        <a:pt x="3555" y="91"/>
                      </a:lnTo>
                      <a:lnTo>
                        <a:pt x="3547" y="91"/>
                      </a:lnTo>
                      <a:lnTo>
                        <a:pt x="3540" y="93"/>
                      </a:lnTo>
                      <a:lnTo>
                        <a:pt x="3533" y="93"/>
                      </a:lnTo>
                      <a:lnTo>
                        <a:pt x="3526" y="93"/>
                      </a:lnTo>
                      <a:lnTo>
                        <a:pt x="3518" y="93"/>
                      </a:lnTo>
                      <a:lnTo>
                        <a:pt x="3511" y="93"/>
                      </a:lnTo>
                      <a:lnTo>
                        <a:pt x="3504" y="93"/>
                      </a:lnTo>
                      <a:lnTo>
                        <a:pt x="3497" y="93"/>
                      </a:lnTo>
                      <a:lnTo>
                        <a:pt x="3489" y="93"/>
                      </a:lnTo>
                      <a:lnTo>
                        <a:pt x="3482" y="93"/>
                      </a:lnTo>
                      <a:lnTo>
                        <a:pt x="3475" y="93"/>
                      </a:lnTo>
                      <a:lnTo>
                        <a:pt x="3468" y="93"/>
                      </a:lnTo>
                      <a:lnTo>
                        <a:pt x="3461" y="93"/>
                      </a:lnTo>
                      <a:lnTo>
                        <a:pt x="3454" y="93"/>
                      </a:lnTo>
                      <a:lnTo>
                        <a:pt x="3446" y="94"/>
                      </a:lnTo>
                      <a:lnTo>
                        <a:pt x="3439" y="94"/>
                      </a:lnTo>
                      <a:lnTo>
                        <a:pt x="3433" y="94"/>
                      </a:lnTo>
                      <a:lnTo>
                        <a:pt x="3426" y="94"/>
                      </a:lnTo>
                      <a:lnTo>
                        <a:pt x="3419" y="94"/>
                      </a:lnTo>
                      <a:lnTo>
                        <a:pt x="3412" y="94"/>
                      </a:lnTo>
                      <a:lnTo>
                        <a:pt x="3405" y="94"/>
                      </a:lnTo>
                      <a:lnTo>
                        <a:pt x="3398" y="95"/>
                      </a:lnTo>
                      <a:lnTo>
                        <a:pt x="3391" y="95"/>
                      </a:lnTo>
                      <a:lnTo>
                        <a:pt x="3384" y="95"/>
                      </a:lnTo>
                      <a:lnTo>
                        <a:pt x="3377" y="95"/>
                      </a:lnTo>
                      <a:lnTo>
                        <a:pt x="3370" y="95"/>
                      </a:lnTo>
                      <a:lnTo>
                        <a:pt x="3363" y="96"/>
                      </a:lnTo>
                      <a:lnTo>
                        <a:pt x="3357" y="96"/>
                      </a:lnTo>
                      <a:lnTo>
                        <a:pt x="3350" y="96"/>
                      </a:lnTo>
                      <a:lnTo>
                        <a:pt x="3343" y="96"/>
                      </a:lnTo>
                      <a:lnTo>
                        <a:pt x="3336" y="96"/>
                      </a:lnTo>
                      <a:lnTo>
                        <a:pt x="3329" y="97"/>
                      </a:lnTo>
                      <a:lnTo>
                        <a:pt x="3322" y="97"/>
                      </a:lnTo>
                      <a:lnTo>
                        <a:pt x="3315" y="97"/>
                      </a:lnTo>
                      <a:lnTo>
                        <a:pt x="3309" y="98"/>
                      </a:lnTo>
                      <a:lnTo>
                        <a:pt x="3302" y="98"/>
                      </a:lnTo>
                      <a:lnTo>
                        <a:pt x="3295" y="98"/>
                      </a:lnTo>
                      <a:lnTo>
                        <a:pt x="3289" y="98"/>
                      </a:lnTo>
                      <a:lnTo>
                        <a:pt x="3282" y="99"/>
                      </a:lnTo>
                      <a:lnTo>
                        <a:pt x="3276" y="99"/>
                      </a:lnTo>
                      <a:lnTo>
                        <a:pt x="3269" y="99"/>
                      </a:lnTo>
                      <a:lnTo>
                        <a:pt x="3262" y="101"/>
                      </a:lnTo>
                      <a:lnTo>
                        <a:pt x="3255" y="101"/>
                      </a:lnTo>
                      <a:lnTo>
                        <a:pt x="3249" y="101"/>
                      </a:lnTo>
                      <a:lnTo>
                        <a:pt x="3242" y="102"/>
                      </a:lnTo>
                      <a:lnTo>
                        <a:pt x="3236" y="102"/>
                      </a:lnTo>
                      <a:lnTo>
                        <a:pt x="3229" y="102"/>
                      </a:lnTo>
                      <a:lnTo>
                        <a:pt x="3223" y="103"/>
                      </a:lnTo>
                      <a:lnTo>
                        <a:pt x="3216" y="103"/>
                      </a:lnTo>
                      <a:lnTo>
                        <a:pt x="3210" y="104"/>
                      </a:lnTo>
                      <a:lnTo>
                        <a:pt x="3203" y="104"/>
                      </a:lnTo>
                      <a:lnTo>
                        <a:pt x="3196" y="104"/>
                      </a:lnTo>
                      <a:lnTo>
                        <a:pt x="3191" y="105"/>
                      </a:lnTo>
                      <a:lnTo>
                        <a:pt x="3184" y="105"/>
                      </a:lnTo>
                      <a:lnTo>
                        <a:pt x="3178" y="106"/>
                      </a:lnTo>
                      <a:lnTo>
                        <a:pt x="3171" y="106"/>
                      </a:lnTo>
                      <a:lnTo>
                        <a:pt x="3165" y="107"/>
                      </a:lnTo>
                      <a:lnTo>
                        <a:pt x="3158" y="107"/>
                      </a:lnTo>
                      <a:lnTo>
                        <a:pt x="3153" y="109"/>
                      </a:lnTo>
                      <a:lnTo>
                        <a:pt x="3146" y="109"/>
                      </a:lnTo>
                      <a:lnTo>
                        <a:pt x="3140" y="110"/>
                      </a:lnTo>
                      <a:lnTo>
                        <a:pt x="3133" y="110"/>
                      </a:lnTo>
                      <a:lnTo>
                        <a:pt x="3127" y="111"/>
                      </a:lnTo>
                      <a:lnTo>
                        <a:pt x="3121" y="111"/>
                      </a:lnTo>
                      <a:lnTo>
                        <a:pt x="3115" y="112"/>
                      </a:lnTo>
                      <a:lnTo>
                        <a:pt x="3109" y="112"/>
                      </a:lnTo>
                      <a:lnTo>
                        <a:pt x="3103" y="113"/>
                      </a:lnTo>
                      <a:lnTo>
                        <a:pt x="3096" y="113"/>
                      </a:lnTo>
                      <a:lnTo>
                        <a:pt x="3090" y="114"/>
                      </a:lnTo>
                      <a:lnTo>
                        <a:pt x="3085" y="114"/>
                      </a:lnTo>
                      <a:lnTo>
                        <a:pt x="3079" y="116"/>
                      </a:lnTo>
                      <a:lnTo>
                        <a:pt x="3072" y="117"/>
                      </a:lnTo>
                      <a:lnTo>
                        <a:pt x="3066" y="117"/>
                      </a:lnTo>
                      <a:lnTo>
                        <a:pt x="3060" y="118"/>
                      </a:lnTo>
                      <a:lnTo>
                        <a:pt x="3055" y="118"/>
                      </a:lnTo>
                      <a:lnTo>
                        <a:pt x="3049" y="119"/>
                      </a:lnTo>
                      <a:lnTo>
                        <a:pt x="3042" y="120"/>
                      </a:lnTo>
                      <a:lnTo>
                        <a:pt x="3036" y="120"/>
                      </a:lnTo>
                      <a:lnTo>
                        <a:pt x="3030" y="121"/>
                      </a:lnTo>
                      <a:lnTo>
                        <a:pt x="3025" y="122"/>
                      </a:lnTo>
                      <a:lnTo>
                        <a:pt x="3019" y="122"/>
                      </a:lnTo>
                      <a:lnTo>
                        <a:pt x="3013" y="124"/>
                      </a:lnTo>
                      <a:lnTo>
                        <a:pt x="3007" y="125"/>
                      </a:lnTo>
                      <a:lnTo>
                        <a:pt x="3002" y="126"/>
                      </a:lnTo>
                      <a:lnTo>
                        <a:pt x="2996" y="126"/>
                      </a:lnTo>
                      <a:lnTo>
                        <a:pt x="2990" y="127"/>
                      </a:lnTo>
                      <a:lnTo>
                        <a:pt x="2984" y="128"/>
                      </a:lnTo>
                      <a:lnTo>
                        <a:pt x="2979" y="129"/>
                      </a:lnTo>
                      <a:lnTo>
                        <a:pt x="2973" y="129"/>
                      </a:lnTo>
                      <a:lnTo>
                        <a:pt x="2967" y="131"/>
                      </a:lnTo>
                      <a:lnTo>
                        <a:pt x="2962" y="132"/>
                      </a:lnTo>
                      <a:lnTo>
                        <a:pt x="2957" y="133"/>
                      </a:lnTo>
                      <a:lnTo>
                        <a:pt x="2951" y="134"/>
                      </a:lnTo>
                      <a:lnTo>
                        <a:pt x="2945" y="134"/>
                      </a:lnTo>
                      <a:lnTo>
                        <a:pt x="2939" y="135"/>
                      </a:lnTo>
                      <a:lnTo>
                        <a:pt x="2935" y="136"/>
                      </a:lnTo>
                      <a:lnTo>
                        <a:pt x="2929" y="137"/>
                      </a:lnTo>
                      <a:lnTo>
                        <a:pt x="2923" y="139"/>
                      </a:lnTo>
                      <a:lnTo>
                        <a:pt x="2919" y="140"/>
                      </a:lnTo>
                      <a:lnTo>
                        <a:pt x="2913" y="140"/>
                      </a:lnTo>
                      <a:lnTo>
                        <a:pt x="2907" y="141"/>
                      </a:lnTo>
                      <a:lnTo>
                        <a:pt x="2903" y="142"/>
                      </a:lnTo>
                      <a:lnTo>
                        <a:pt x="2897" y="143"/>
                      </a:lnTo>
                      <a:lnTo>
                        <a:pt x="2892" y="144"/>
                      </a:lnTo>
                      <a:lnTo>
                        <a:pt x="2886" y="145"/>
                      </a:lnTo>
                      <a:lnTo>
                        <a:pt x="2882" y="147"/>
                      </a:lnTo>
                      <a:lnTo>
                        <a:pt x="2876" y="148"/>
                      </a:lnTo>
                      <a:lnTo>
                        <a:pt x="2871" y="149"/>
                      </a:lnTo>
                      <a:lnTo>
                        <a:pt x="2866" y="150"/>
                      </a:lnTo>
                      <a:lnTo>
                        <a:pt x="2861" y="151"/>
                      </a:lnTo>
                      <a:lnTo>
                        <a:pt x="2855" y="152"/>
                      </a:lnTo>
                      <a:lnTo>
                        <a:pt x="2851" y="154"/>
                      </a:lnTo>
                      <a:lnTo>
                        <a:pt x="2846" y="155"/>
                      </a:lnTo>
                      <a:lnTo>
                        <a:pt x="2840" y="156"/>
                      </a:lnTo>
                      <a:lnTo>
                        <a:pt x="2836" y="157"/>
                      </a:lnTo>
                      <a:lnTo>
                        <a:pt x="2831" y="158"/>
                      </a:lnTo>
                      <a:lnTo>
                        <a:pt x="2825" y="159"/>
                      </a:lnTo>
                      <a:lnTo>
                        <a:pt x="2821" y="160"/>
                      </a:lnTo>
                      <a:lnTo>
                        <a:pt x="2816" y="162"/>
                      </a:lnTo>
                      <a:lnTo>
                        <a:pt x="2812" y="164"/>
                      </a:lnTo>
                      <a:lnTo>
                        <a:pt x="2807" y="165"/>
                      </a:lnTo>
                      <a:lnTo>
                        <a:pt x="2801" y="166"/>
                      </a:lnTo>
                      <a:lnTo>
                        <a:pt x="2797" y="167"/>
                      </a:lnTo>
                      <a:lnTo>
                        <a:pt x="2792" y="168"/>
                      </a:lnTo>
                      <a:lnTo>
                        <a:pt x="2787" y="170"/>
                      </a:lnTo>
                      <a:lnTo>
                        <a:pt x="2783" y="171"/>
                      </a:lnTo>
                      <a:lnTo>
                        <a:pt x="2778" y="173"/>
                      </a:lnTo>
                      <a:lnTo>
                        <a:pt x="2774" y="174"/>
                      </a:lnTo>
                      <a:lnTo>
                        <a:pt x="2769" y="175"/>
                      </a:lnTo>
                      <a:lnTo>
                        <a:pt x="2764" y="177"/>
                      </a:lnTo>
                      <a:lnTo>
                        <a:pt x="2760" y="178"/>
                      </a:lnTo>
                      <a:lnTo>
                        <a:pt x="2755" y="180"/>
                      </a:lnTo>
                      <a:lnTo>
                        <a:pt x="2752" y="181"/>
                      </a:lnTo>
                      <a:lnTo>
                        <a:pt x="2747" y="182"/>
                      </a:lnTo>
                      <a:lnTo>
                        <a:pt x="2742" y="183"/>
                      </a:lnTo>
                      <a:lnTo>
                        <a:pt x="2738" y="186"/>
                      </a:lnTo>
                      <a:lnTo>
                        <a:pt x="2733" y="187"/>
                      </a:lnTo>
                      <a:lnTo>
                        <a:pt x="2730" y="188"/>
                      </a:lnTo>
                      <a:lnTo>
                        <a:pt x="2725" y="190"/>
                      </a:lnTo>
                      <a:lnTo>
                        <a:pt x="2721" y="192"/>
                      </a:lnTo>
                      <a:lnTo>
                        <a:pt x="2716" y="193"/>
                      </a:lnTo>
                      <a:lnTo>
                        <a:pt x="2712" y="195"/>
                      </a:lnTo>
                      <a:lnTo>
                        <a:pt x="2708" y="196"/>
                      </a:lnTo>
                      <a:lnTo>
                        <a:pt x="2707" y="197"/>
                      </a:lnTo>
                      <a:lnTo>
                        <a:pt x="2704" y="197"/>
                      </a:lnTo>
                      <a:lnTo>
                        <a:pt x="2702" y="198"/>
                      </a:lnTo>
                      <a:lnTo>
                        <a:pt x="2700" y="200"/>
                      </a:lnTo>
                      <a:lnTo>
                        <a:pt x="2697" y="200"/>
                      </a:lnTo>
                      <a:lnTo>
                        <a:pt x="2696" y="201"/>
                      </a:lnTo>
                      <a:lnTo>
                        <a:pt x="2694" y="202"/>
                      </a:lnTo>
                      <a:lnTo>
                        <a:pt x="2692" y="203"/>
                      </a:lnTo>
                      <a:lnTo>
                        <a:pt x="2689" y="203"/>
                      </a:lnTo>
                      <a:lnTo>
                        <a:pt x="2687" y="204"/>
                      </a:lnTo>
                      <a:lnTo>
                        <a:pt x="2685" y="205"/>
                      </a:lnTo>
                      <a:lnTo>
                        <a:pt x="2682" y="206"/>
                      </a:lnTo>
                      <a:lnTo>
                        <a:pt x="2680" y="208"/>
                      </a:lnTo>
                      <a:lnTo>
                        <a:pt x="2677" y="208"/>
                      </a:lnTo>
                      <a:lnTo>
                        <a:pt x="2674" y="209"/>
                      </a:lnTo>
                      <a:lnTo>
                        <a:pt x="2672" y="210"/>
                      </a:lnTo>
                      <a:lnTo>
                        <a:pt x="2670" y="211"/>
                      </a:lnTo>
                      <a:lnTo>
                        <a:pt x="2668" y="212"/>
                      </a:lnTo>
                      <a:lnTo>
                        <a:pt x="2665" y="212"/>
                      </a:lnTo>
                      <a:lnTo>
                        <a:pt x="2662" y="213"/>
                      </a:lnTo>
                      <a:lnTo>
                        <a:pt x="2659" y="215"/>
                      </a:lnTo>
                      <a:lnTo>
                        <a:pt x="2657" y="216"/>
                      </a:lnTo>
                      <a:lnTo>
                        <a:pt x="2654" y="217"/>
                      </a:lnTo>
                      <a:lnTo>
                        <a:pt x="2651" y="218"/>
                      </a:lnTo>
                      <a:lnTo>
                        <a:pt x="2649" y="219"/>
                      </a:lnTo>
                      <a:lnTo>
                        <a:pt x="2646" y="220"/>
                      </a:lnTo>
                      <a:lnTo>
                        <a:pt x="2643" y="221"/>
                      </a:lnTo>
                      <a:lnTo>
                        <a:pt x="2640" y="223"/>
                      </a:lnTo>
                      <a:lnTo>
                        <a:pt x="2638" y="224"/>
                      </a:lnTo>
                      <a:lnTo>
                        <a:pt x="2634" y="225"/>
                      </a:lnTo>
                      <a:lnTo>
                        <a:pt x="2632" y="225"/>
                      </a:lnTo>
                      <a:lnTo>
                        <a:pt x="2628" y="226"/>
                      </a:lnTo>
                      <a:lnTo>
                        <a:pt x="2625" y="227"/>
                      </a:lnTo>
                      <a:lnTo>
                        <a:pt x="2623" y="228"/>
                      </a:lnTo>
                      <a:lnTo>
                        <a:pt x="2619" y="230"/>
                      </a:lnTo>
                      <a:lnTo>
                        <a:pt x="2616" y="231"/>
                      </a:lnTo>
                      <a:lnTo>
                        <a:pt x="2613" y="232"/>
                      </a:lnTo>
                      <a:lnTo>
                        <a:pt x="2610" y="234"/>
                      </a:lnTo>
                      <a:lnTo>
                        <a:pt x="2606" y="235"/>
                      </a:lnTo>
                      <a:lnTo>
                        <a:pt x="2603" y="236"/>
                      </a:lnTo>
                      <a:lnTo>
                        <a:pt x="2600" y="238"/>
                      </a:lnTo>
                      <a:lnTo>
                        <a:pt x="2597" y="239"/>
                      </a:lnTo>
                      <a:lnTo>
                        <a:pt x="2594" y="240"/>
                      </a:lnTo>
                      <a:lnTo>
                        <a:pt x="2590" y="241"/>
                      </a:lnTo>
                      <a:lnTo>
                        <a:pt x="2587" y="242"/>
                      </a:lnTo>
                      <a:lnTo>
                        <a:pt x="2583" y="243"/>
                      </a:lnTo>
                      <a:lnTo>
                        <a:pt x="2580" y="244"/>
                      </a:lnTo>
                      <a:lnTo>
                        <a:pt x="2576" y="246"/>
                      </a:lnTo>
                      <a:lnTo>
                        <a:pt x="2573" y="248"/>
                      </a:lnTo>
                      <a:lnTo>
                        <a:pt x="2570" y="249"/>
                      </a:lnTo>
                      <a:lnTo>
                        <a:pt x="2566" y="250"/>
                      </a:lnTo>
                      <a:lnTo>
                        <a:pt x="2563" y="251"/>
                      </a:lnTo>
                      <a:lnTo>
                        <a:pt x="2559" y="253"/>
                      </a:lnTo>
                      <a:lnTo>
                        <a:pt x="2555" y="254"/>
                      </a:lnTo>
                      <a:lnTo>
                        <a:pt x="2551" y="256"/>
                      </a:lnTo>
                      <a:lnTo>
                        <a:pt x="2548" y="257"/>
                      </a:lnTo>
                      <a:lnTo>
                        <a:pt x="2544" y="258"/>
                      </a:lnTo>
                      <a:lnTo>
                        <a:pt x="2541" y="259"/>
                      </a:lnTo>
                      <a:lnTo>
                        <a:pt x="2536" y="261"/>
                      </a:lnTo>
                      <a:lnTo>
                        <a:pt x="2533" y="263"/>
                      </a:lnTo>
                      <a:lnTo>
                        <a:pt x="2529" y="264"/>
                      </a:lnTo>
                      <a:lnTo>
                        <a:pt x="2525" y="265"/>
                      </a:lnTo>
                      <a:lnTo>
                        <a:pt x="2521" y="266"/>
                      </a:lnTo>
                      <a:lnTo>
                        <a:pt x="2518" y="269"/>
                      </a:lnTo>
                      <a:lnTo>
                        <a:pt x="2513" y="270"/>
                      </a:lnTo>
                      <a:lnTo>
                        <a:pt x="2510" y="271"/>
                      </a:lnTo>
                      <a:lnTo>
                        <a:pt x="2505" y="272"/>
                      </a:lnTo>
                      <a:lnTo>
                        <a:pt x="2502" y="274"/>
                      </a:lnTo>
                      <a:lnTo>
                        <a:pt x="2497" y="276"/>
                      </a:lnTo>
                      <a:lnTo>
                        <a:pt x="2494" y="277"/>
                      </a:lnTo>
                      <a:lnTo>
                        <a:pt x="2489" y="279"/>
                      </a:lnTo>
                      <a:lnTo>
                        <a:pt x="2485" y="280"/>
                      </a:lnTo>
                      <a:lnTo>
                        <a:pt x="2481" y="281"/>
                      </a:lnTo>
                      <a:lnTo>
                        <a:pt x="2476" y="284"/>
                      </a:lnTo>
                      <a:lnTo>
                        <a:pt x="2473" y="285"/>
                      </a:lnTo>
                      <a:lnTo>
                        <a:pt x="2468" y="286"/>
                      </a:lnTo>
                      <a:lnTo>
                        <a:pt x="2465" y="288"/>
                      </a:lnTo>
                      <a:lnTo>
                        <a:pt x="2460" y="289"/>
                      </a:lnTo>
                      <a:lnTo>
                        <a:pt x="2456" y="291"/>
                      </a:lnTo>
                      <a:lnTo>
                        <a:pt x="2451" y="293"/>
                      </a:lnTo>
                      <a:lnTo>
                        <a:pt x="2447" y="294"/>
                      </a:lnTo>
                      <a:lnTo>
                        <a:pt x="2443" y="296"/>
                      </a:lnTo>
                      <a:lnTo>
                        <a:pt x="2438" y="297"/>
                      </a:lnTo>
                      <a:lnTo>
                        <a:pt x="2434" y="299"/>
                      </a:lnTo>
                      <a:lnTo>
                        <a:pt x="2429" y="301"/>
                      </a:lnTo>
                      <a:lnTo>
                        <a:pt x="2426" y="302"/>
                      </a:lnTo>
                      <a:lnTo>
                        <a:pt x="2421" y="304"/>
                      </a:lnTo>
                      <a:lnTo>
                        <a:pt x="2416" y="305"/>
                      </a:lnTo>
                      <a:lnTo>
                        <a:pt x="2412" y="308"/>
                      </a:lnTo>
                      <a:lnTo>
                        <a:pt x="2407" y="309"/>
                      </a:lnTo>
                      <a:lnTo>
                        <a:pt x="2403" y="311"/>
                      </a:lnTo>
                      <a:lnTo>
                        <a:pt x="2398" y="312"/>
                      </a:lnTo>
                      <a:lnTo>
                        <a:pt x="2393" y="314"/>
                      </a:lnTo>
                      <a:lnTo>
                        <a:pt x="2389" y="316"/>
                      </a:lnTo>
                      <a:lnTo>
                        <a:pt x="2384" y="317"/>
                      </a:lnTo>
                      <a:lnTo>
                        <a:pt x="2379" y="319"/>
                      </a:lnTo>
                      <a:lnTo>
                        <a:pt x="2375" y="320"/>
                      </a:lnTo>
                      <a:lnTo>
                        <a:pt x="2370" y="323"/>
                      </a:lnTo>
                      <a:lnTo>
                        <a:pt x="2364" y="324"/>
                      </a:lnTo>
                      <a:lnTo>
                        <a:pt x="2360" y="326"/>
                      </a:lnTo>
                      <a:lnTo>
                        <a:pt x="2355" y="329"/>
                      </a:lnTo>
                      <a:lnTo>
                        <a:pt x="2351" y="330"/>
                      </a:lnTo>
                      <a:lnTo>
                        <a:pt x="2346" y="332"/>
                      </a:lnTo>
                      <a:lnTo>
                        <a:pt x="2341" y="333"/>
                      </a:lnTo>
                      <a:lnTo>
                        <a:pt x="2336" y="335"/>
                      </a:lnTo>
                      <a:lnTo>
                        <a:pt x="2331" y="337"/>
                      </a:lnTo>
                      <a:lnTo>
                        <a:pt x="2326" y="339"/>
                      </a:lnTo>
                      <a:lnTo>
                        <a:pt x="2322" y="340"/>
                      </a:lnTo>
                      <a:lnTo>
                        <a:pt x="2316" y="342"/>
                      </a:lnTo>
                      <a:lnTo>
                        <a:pt x="2311" y="345"/>
                      </a:lnTo>
                      <a:lnTo>
                        <a:pt x="2307" y="346"/>
                      </a:lnTo>
                      <a:lnTo>
                        <a:pt x="2301" y="348"/>
                      </a:lnTo>
                      <a:lnTo>
                        <a:pt x="2297" y="349"/>
                      </a:lnTo>
                      <a:lnTo>
                        <a:pt x="2291" y="352"/>
                      </a:lnTo>
                      <a:lnTo>
                        <a:pt x="2286" y="354"/>
                      </a:lnTo>
                      <a:lnTo>
                        <a:pt x="2282" y="355"/>
                      </a:lnTo>
                      <a:lnTo>
                        <a:pt x="2276" y="357"/>
                      </a:lnTo>
                      <a:lnTo>
                        <a:pt x="2271" y="360"/>
                      </a:lnTo>
                      <a:lnTo>
                        <a:pt x="2265" y="361"/>
                      </a:lnTo>
                      <a:lnTo>
                        <a:pt x="2261" y="363"/>
                      </a:lnTo>
                      <a:lnTo>
                        <a:pt x="2255" y="364"/>
                      </a:lnTo>
                      <a:lnTo>
                        <a:pt x="2250" y="367"/>
                      </a:lnTo>
                      <a:lnTo>
                        <a:pt x="2245" y="369"/>
                      </a:lnTo>
                      <a:lnTo>
                        <a:pt x="2240" y="370"/>
                      </a:lnTo>
                      <a:lnTo>
                        <a:pt x="2234" y="372"/>
                      </a:lnTo>
                      <a:lnTo>
                        <a:pt x="2229" y="375"/>
                      </a:lnTo>
                      <a:lnTo>
                        <a:pt x="2224" y="376"/>
                      </a:lnTo>
                      <a:lnTo>
                        <a:pt x="2218" y="378"/>
                      </a:lnTo>
                      <a:lnTo>
                        <a:pt x="2212" y="380"/>
                      </a:lnTo>
                      <a:lnTo>
                        <a:pt x="2208" y="383"/>
                      </a:lnTo>
                      <a:lnTo>
                        <a:pt x="2202" y="384"/>
                      </a:lnTo>
                      <a:lnTo>
                        <a:pt x="2196" y="386"/>
                      </a:lnTo>
                      <a:lnTo>
                        <a:pt x="2192" y="388"/>
                      </a:lnTo>
                      <a:lnTo>
                        <a:pt x="2186" y="390"/>
                      </a:lnTo>
                      <a:lnTo>
                        <a:pt x="2180" y="392"/>
                      </a:lnTo>
                      <a:lnTo>
                        <a:pt x="2176" y="394"/>
                      </a:lnTo>
                      <a:lnTo>
                        <a:pt x="2170" y="396"/>
                      </a:lnTo>
                      <a:lnTo>
                        <a:pt x="2164" y="398"/>
                      </a:lnTo>
                      <a:lnTo>
                        <a:pt x="2158" y="400"/>
                      </a:lnTo>
                      <a:lnTo>
                        <a:pt x="2152" y="402"/>
                      </a:lnTo>
                      <a:lnTo>
                        <a:pt x="2147" y="405"/>
                      </a:lnTo>
                      <a:lnTo>
                        <a:pt x="2142" y="406"/>
                      </a:lnTo>
                      <a:lnTo>
                        <a:pt x="2136" y="408"/>
                      </a:lnTo>
                      <a:lnTo>
                        <a:pt x="2131" y="410"/>
                      </a:lnTo>
                      <a:lnTo>
                        <a:pt x="2125" y="413"/>
                      </a:lnTo>
                      <a:lnTo>
                        <a:pt x="2119" y="414"/>
                      </a:lnTo>
                      <a:lnTo>
                        <a:pt x="2113" y="416"/>
                      </a:lnTo>
                      <a:lnTo>
                        <a:pt x="2108" y="418"/>
                      </a:lnTo>
                      <a:lnTo>
                        <a:pt x="2102" y="421"/>
                      </a:lnTo>
                      <a:lnTo>
                        <a:pt x="2096" y="423"/>
                      </a:lnTo>
                      <a:lnTo>
                        <a:pt x="2090" y="424"/>
                      </a:lnTo>
                      <a:lnTo>
                        <a:pt x="2085" y="426"/>
                      </a:lnTo>
                      <a:lnTo>
                        <a:pt x="2079" y="429"/>
                      </a:lnTo>
                      <a:lnTo>
                        <a:pt x="2073" y="431"/>
                      </a:lnTo>
                      <a:lnTo>
                        <a:pt x="2067" y="433"/>
                      </a:lnTo>
                      <a:lnTo>
                        <a:pt x="2061" y="436"/>
                      </a:lnTo>
                      <a:lnTo>
                        <a:pt x="2056" y="437"/>
                      </a:lnTo>
                      <a:lnTo>
                        <a:pt x="2050" y="439"/>
                      </a:lnTo>
                      <a:lnTo>
                        <a:pt x="2044" y="441"/>
                      </a:lnTo>
                      <a:lnTo>
                        <a:pt x="2038" y="444"/>
                      </a:lnTo>
                      <a:lnTo>
                        <a:pt x="2033" y="446"/>
                      </a:lnTo>
                      <a:lnTo>
                        <a:pt x="2027" y="448"/>
                      </a:lnTo>
                      <a:lnTo>
                        <a:pt x="2021" y="449"/>
                      </a:lnTo>
                      <a:lnTo>
                        <a:pt x="2015" y="452"/>
                      </a:lnTo>
                      <a:lnTo>
                        <a:pt x="2008" y="454"/>
                      </a:lnTo>
                      <a:lnTo>
                        <a:pt x="2003" y="456"/>
                      </a:lnTo>
                      <a:lnTo>
                        <a:pt x="1997" y="459"/>
                      </a:lnTo>
                      <a:lnTo>
                        <a:pt x="1991" y="461"/>
                      </a:lnTo>
                      <a:lnTo>
                        <a:pt x="1985" y="463"/>
                      </a:lnTo>
                      <a:lnTo>
                        <a:pt x="1980" y="464"/>
                      </a:lnTo>
                      <a:lnTo>
                        <a:pt x="1973" y="467"/>
                      </a:lnTo>
                      <a:lnTo>
                        <a:pt x="1967" y="469"/>
                      </a:lnTo>
                      <a:lnTo>
                        <a:pt x="1961" y="471"/>
                      </a:lnTo>
                      <a:lnTo>
                        <a:pt x="1955" y="474"/>
                      </a:lnTo>
                      <a:lnTo>
                        <a:pt x="1949" y="476"/>
                      </a:lnTo>
                      <a:lnTo>
                        <a:pt x="1943" y="478"/>
                      </a:lnTo>
                      <a:lnTo>
                        <a:pt x="1937" y="480"/>
                      </a:lnTo>
                      <a:lnTo>
                        <a:pt x="1930" y="483"/>
                      </a:lnTo>
                      <a:lnTo>
                        <a:pt x="1924" y="485"/>
                      </a:lnTo>
                      <a:lnTo>
                        <a:pt x="1919" y="486"/>
                      </a:lnTo>
                      <a:lnTo>
                        <a:pt x="1913" y="489"/>
                      </a:lnTo>
                      <a:lnTo>
                        <a:pt x="1906" y="491"/>
                      </a:lnTo>
                      <a:lnTo>
                        <a:pt x="1900" y="493"/>
                      </a:lnTo>
                      <a:lnTo>
                        <a:pt x="1894" y="495"/>
                      </a:lnTo>
                      <a:lnTo>
                        <a:pt x="1887" y="498"/>
                      </a:lnTo>
                      <a:lnTo>
                        <a:pt x="1882" y="500"/>
                      </a:lnTo>
                      <a:lnTo>
                        <a:pt x="1875" y="502"/>
                      </a:lnTo>
                      <a:lnTo>
                        <a:pt x="1869" y="505"/>
                      </a:lnTo>
                      <a:lnTo>
                        <a:pt x="1863" y="507"/>
                      </a:lnTo>
                      <a:lnTo>
                        <a:pt x="1856" y="509"/>
                      </a:lnTo>
                      <a:lnTo>
                        <a:pt x="1851" y="512"/>
                      </a:lnTo>
                      <a:lnTo>
                        <a:pt x="1844" y="514"/>
                      </a:lnTo>
                      <a:lnTo>
                        <a:pt x="1838" y="516"/>
                      </a:lnTo>
                      <a:lnTo>
                        <a:pt x="1831" y="517"/>
                      </a:lnTo>
                      <a:lnTo>
                        <a:pt x="1825" y="520"/>
                      </a:lnTo>
                      <a:lnTo>
                        <a:pt x="1819" y="522"/>
                      </a:lnTo>
                      <a:lnTo>
                        <a:pt x="1813" y="524"/>
                      </a:lnTo>
                      <a:lnTo>
                        <a:pt x="1807" y="527"/>
                      </a:lnTo>
                      <a:lnTo>
                        <a:pt x="1800" y="529"/>
                      </a:lnTo>
                      <a:lnTo>
                        <a:pt x="1794" y="531"/>
                      </a:lnTo>
                      <a:lnTo>
                        <a:pt x="1780" y="536"/>
                      </a:lnTo>
                      <a:lnTo>
                        <a:pt x="1768" y="540"/>
                      </a:lnTo>
                      <a:lnTo>
                        <a:pt x="1755" y="545"/>
                      </a:lnTo>
                      <a:lnTo>
                        <a:pt x="1742" y="550"/>
                      </a:lnTo>
                      <a:lnTo>
                        <a:pt x="1730" y="554"/>
                      </a:lnTo>
                      <a:lnTo>
                        <a:pt x="1717" y="559"/>
                      </a:lnTo>
                      <a:lnTo>
                        <a:pt x="1704" y="563"/>
                      </a:lnTo>
                      <a:lnTo>
                        <a:pt x="1692" y="568"/>
                      </a:lnTo>
                      <a:lnTo>
                        <a:pt x="1678" y="573"/>
                      </a:lnTo>
                      <a:lnTo>
                        <a:pt x="1665" y="577"/>
                      </a:lnTo>
                      <a:lnTo>
                        <a:pt x="1652" y="582"/>
                      </a:lnTo>
                      <a:lnTo>
                        <a:pt x="1639" y="586"/>
                      </a:lnTo>
                      <a:lnTo>
                        <a:pt x="1626" y="591"/>
                      </a:lnTo>
                      <a:lnTo>
                        <a:pt x="1613" y="596"/>
                      </a:lnTo>
                      <a:lnTo>
                        <a:pt x="1599" y="600"/>
                      </a:lnTo>
                      <a:lnTo>
                        <a:pt x="1587" y="605"/>
                      </a:lnTo>
                      <a:lnTo>
                        <a:pt x="1573" y="609"/>
                      </a:lnTo>
                      <a:lnTo>
                        <a:pt x="1560" y="614"/>
                      </a:lnTo>
                      <a:lnTo>
                        <a:pt x="1548" y="619"/>
                      </a:lnTo>
                      <a:lnTo>
                        <a:pt x="1534" y="623"/>
                      </a:lnTo>
                      <a:lnTo>
                        <a:pt x="1521" y="628"/>
                      </a:lnTo>
                      <a:lnTo>
                        <a:pt x="1507" y="632"/>
                      </a:lnTo>
                      <a:lnTo>
                        <a:pt x="1495" y="637"/>
                      </a:lnTo>
                      <a:lnTo>
                        <a:pt x="1481" y="642"/>
                      </a:lnTo>
                      <a:lnTo>
                        <a:pt x="1468" y="646"/>
                      </a:lnTo>
                      <a:lnTo>
                        <a:pt x="1454" y="651"/>
                      </a:lnTo>
                      <a:lnTo>
                        <a:pt x="1440" y="655"/>
                      </a:lnTo>
                      <a:lnTo>
                        <a:pt x="1428" y="661"/>
                      </a:lnTo>
                      <a:lnTo>
                        <a:pt x="1401" y="670"/>
                      </a:lnTo>
                      <a:lnTo>
                        <a:pt x="1375" y="680"/>
                      </a:lnTo>
                      <a:lnTo>
                        <a:pt x="1347" y="689"/>
                      </a:lnTo>
                      <a:lnTo>
                        <a:pt x="1321" y="698"/>
                      </a:lnTo>
                      <a:lnTo>
                        <a:pt x="1294" y="707"/>
                      </a:lnTo>
                      <a:lnTo>
                        <a:pt x="1268" y="716"/>
                      </a:lnTo>
                      <a:lnTo>
                        <a:pt x="1241" y="726"/>
                      </a:lnTo>
                      <a:lnTo>
                        <a:pt x="1213" y="735"/>
                      </a:lnTo>
                      <a:lnTo>
                        <a:pt x="1201" y="740"/>
                      </a:lnTo>
                      <a:lnTo>
                        <a:pt x="1187" y="744"/>
                      </a:lnTo>
                      <a:lnTo>
                        <a:pt x="1174" y="749"/>
                      </a:lnTo>
                      <a:lnTo>
                        <a:pt x="1160" y="753"/>
                      </a:lnTo>
                      <a:lnTo>
                        <a:pt x="1148" y="758"/>
                      </a:lnTo>
                      <a:lnTo>
                        <a:pt x="1134" y="763"/>
                      </a:lnTo>
                      <a:lnTo>
                        <a:pt x="1120" y="767"/>
                      </a:lnTo>
                      <a:lnTo>
                        <a:pt x="1107" y="772"/>
                      </a:lnTo>
                      <a:lnTo>
                        <a:pt x="1094" y="776"/>
                      </a:lnTo>
                      <a:lnTo>
                        <a:pt x="1081" y="780"/>
                      </a:lnTo>
                      <a:lnTo>
                        <a:pt x="1068" y="784"/>
                      </a:lnTo>
                      <a:lnTo>
                        <a:pt x="1054" y="789"/>
                      </a:lnTo>
                      <a:lnTo>
                        <a:pt x="1042" y="794"/>
                      </a:lnTo>
                      <a:lnTo>
                        <a:pt x="1028" y="798"/>
                      </a:lnTo>
                      <a:lnTo>
                        <a:pt x="1015" y="803"/>
                      </a:lnTo>
                      <a:lnTo>
                        <a:pt x="1001" y="807"/>
                      </a:lnTo>
                      <a:lnTo>
                        <a:pt x="989" y="812"/>
                      </a:lnTo>
                      <a:lnTo>
                        <a:pt x="976" y="815"/>
                      </a:lnTo>
                      <a:lnTo>
                        <a:pt x="962" y="820"/>
                      </a:lnTo>
                      <a:lnTo>
                        <a:pt x="950" y="825"/>
                      </a:lnTo>
                      <a:lnTo>
                        <a:pt x="937" y="829"/>
                      </a:lnTo>
                      <a:lnTo>
                        <a:pt x="924" y="834"/>
                      </a:lnTo>
                      <a:lnTo>
                        <a:pt x="910" y="837"/>
                      </a:lnTo>
                      <a:lnTo>
                        <a:pt x="898" y="842"/>
                      </a:lnTo>
                      <a:lnTo>
                        <a:pt x="885" y="847"/>
                      </a:lnTo>
                      <a:lnTo>
                        <a:pt x="872" y="851"/>
                      </a:lnTo>
                      <a:lnTo>
                        <a:pt x="860" y="855"/>
                      </a:lnTo>
                      <a:lnTo>
                        <a:pt x="847" y="859"/>
                      </a:lnTo>
                      <a:lnTo>
                        <a:pt x="840" y="862"/>
                      </a:lnTo>
                      <a:lnTo>
                        <a:pt x="834" y="864"/>
                      </a:lnTo>
                      <a:lnTo>
                        <a:pt x="827" y="866"/>
                      </a:lnTo>
                      <a:lnTo>
                        <a:pt x="822" y="867"/>
                      </a:lnTo>
                      <a:lnTo>
                        <a:pt x="815" y="870"/>
                      </a:lnTo>
                      <a:lnTo>
                        <a:pt x="809" y="872"/>
                      </a:lnTo>
                      <a:lnTo>
                        <a:pt x="802" y="874"/>
                      </a:lnTo>
                      <a:lnTo>
                        <a:pt x="796" y="877"/>
                      </a:lnTo>
                      <a:lnTo>
                        <a:pt x="789" y="878"/>
                      </a:lnTo>
                      <a:lnTo>
                        <a:pt x="784" y="880"/>
                      </a:lnTo>
                      <a:lnTo>
                        <a:pt x="777" y="882"/>
                      </a:lnTo>
                      <a:lnTo>
                        <a:pt x="771" y="885"/>
                      </a:lnTo>
                      <a:lnTo>
                        <a:pt x="764" y="887"/>
                      </a:lnTo>
                      <a:lnTo>
                        <a:pt x="758" y="888"/>
                      </a:lnTo>
                      <a:lnTo>
                        <a:pt x="753" y="890"/>
                      </a:lnTo>
                      <a:lnTo>
                        <a:pt x="746" y="893"/>
                      </a:lnTo>
                      <a:lnTo>
                        <a:pt x="740" y="895"/>
                      </a:lnTo>
                      <a:lnTo>
                        <a:pt x="733" y="896"/>
                      </a:lnTo>
                      <a:lnTo>
                        <a:pt x="727" y="898"/>
                      </a:lnTo>
                      <a:lnTo>
                        <a:pt x="721" y="901"/>
                      </a:lnTo>
                      <a:lnTo>
                        <a:pt x="715" y="903"/>
                      </a:lnTo>
                      <a:lnTo>
                        <a:pt x="709" y="904"/>
                      </a:lnTo>
                      <a:lnTo>
                        <a:pt x="703" y="906"/>
                      </a:lnTo>
                      <a:lnTo>
                        <a:pt x="696" y="909"/>
                      </a:lnTo>
                      <a:lnTo>
                        <a:pt x="690" y="911"/>
                      </a:lnTo>
                      <a:lnTo>
                        <a:pt x="685" y="912"/>
                      </a:lnTo>
                      <a:lnTo>
                        <a:pt x="678" y="914"/>
                      </a:lnTo>
                      <a:lnTo>
                        <a:pt x="672" y="917"/>
                      </a:lnTo>
                      <a:lnTo>
                        <a:pt x="666" y="919"/>
                      </a:lnTo>
                      <a:lnTo>
                        <a:pt x="660" y="920"/>
                      </a:lnTo>
                      <a:lnTo>
                        <a:pt x="653" y="923"/>
                      </a:lnTo>
                      <a:lnTo>
                        <a:pt x="648" y="925"/>
                      </a:lnTo>
                      <a:lnTo>
                        <a:pt x="642" y="926"/>
                      </a:lnTo>
                      <a:lnTo>
                        <a:pt x="636" y="928"/>
                      </a:lnTo>
                      <a:lnTo>
                        <a:pt x="629" y="931"/>
                      </a:lnTo>
                      <a:lnTo>
                        <a:pt x="624" y="932"/>
                      </a:lnTo>
                      <a:lnTo>
                        <a:pt x="618" y="934"/>
                      </a:lnTo>
                      <a:lnTo>
                        <a:pt x="612" y="936"/>
                      </a:lnTo>
                      <a:lnTo>
                        <a:pt x="606" y="938"/>
                      </a:lnTo>
                      <a:lnTo>
                        <a:pt x="600" y="940"/>
                      </a:lnTo>
                      <a:lnTo>
                        <a:pt x="595" y="942"/>
                      </a:lnTo>
                      <a:lnTo>
                        <a:pt x="588" y="943"/>
                      </a:lnTo>
                      <a:lnTo>
                        <a:pt x="582" y="946"/>
                      </a:lnTo>
                      <a:lnTo>
                        <a:pt x="576" y="948"/>
                      </a:lnTo>
                      <a:lnTo>
                        <a:pt x="571" y="949"/>
                      </a:lnTo>
                      <a:lnTo>
                        <a:pt x="565" y="951"/>
                      </a:lnTo>
                      <a:lnTo>
                        <a:pt x="559" y="954"/>
                      </a:lnTo>
                      <a:lnTo>
                        <a:pt x="553" y="955"/>
                      </a:lnTo>
                      <a:lnTo>
                        <a:pt x="547" y="957"/>
                      </a:lnTo>
                      <a:lnTo>
                        <a:pt x="542" y="958"/>
                      </a:lnTo>
                      <a:lnTo>
                        <a:pt x="536" y="961"/>
                      </a:lnTo>
                      <a:lnTo>
                        <a:pt x="530" y="962"/>
                      </a:lnTo>
                      <a:lnTo>
                        <a:pt x="524" y="964"/>
                      </a:lnTo>
                      <a:lnTo>
                        <a:pt x="519" y="966"/>
                      </a:lnTo>
                      <a:lnTo>
                        <a:pt x="513" y="967"/>
                      </a:lnTo>
                      <a:lnTo>
                        <a:pt x="507" y="970"/>
                      </a:lnTo>
                      <a:lnTo>
                        <a:pt x="501" y="971"/>
                      </a:lnTo>
                      <a:lnTo>
                        <a:pt x="496" y="973"/>
                      </a:lnTo>
                      <a:lnTo>
                        <a:pt x="490" y="974"/>
                      </a:lnTo>
                      <a:lnTo>
                        <a:pt x="484" y="977"/>
                      </a:lnTo>
                      <a:lnTo>
                        <a:pt x="480" y="978"/>
                      </a:lnTo>
                      <a:lnTo>
                        <a:pt x="474" y="980"/>
                      </a:lnTo>
                      <a:lnTo>
                        <a:pt x="468" y="981"/>
                      </a:lnTo>
                      <a:lnTo>
                        <a:pt x="462" y="984"/>
                      </a:lnTo>
                      <a:lnTo>
                        <a:pt x="456" y="985"/>
                      </a:lnTo>
                      <a:lnTo>
                        <a:pt x="451" y="987"/>
                      </a:lnTo>
                      <a:lnTo>
                        <a:pt x="446" y="988"/>
                      </a:lnTo>
                      <a:lnTo>
                        <a:pt x="440" y="990"/>
                      </a:lnTo>
                      <a:lnTo>
                        <a:pt x="435" y="992"/>
                      </a:lnTo>
                      <a:lnTo>
                        <a:pt x="429" y="994"/>
                      </a:lnTo>
                      <a:lnTo>
                        <a:pt x="424" y="995"/>
                      </a:lnTo>
                      <a:lnTo>
                        <a:pt x="418" y="997"/>
                      </a:lnTo>
                      <a:lnTo>
                        <a:pt x="413" y="999"/>
                      </a:lnTo>
                      <a:lnTo>
                        <a:pt x="408" y="1001"/>
                      </a:lnTo>
                      <a:lnTo>
                        <a:pt x="402" y="1002"/>
                      </a:lnTo>
                      <a:lnTo>
                        <a:pt x="397" y="1004"/>
                      </a:lnTo>
                      <a:lnTo>
                        <a:pt x="392" y="1005"/>
                      </a:lnTo>
                      <a:lnTo>
                        <a:pt x="386" y="1007"/>
                      </a:lnTo>
                      <a:lnTo>
                        <a:pt x="382" y="1009"/>
                      </a:lnTo>
                      <a:lnTo>
                        <a:pt x="376" y="1010"/>
                      </a:lnTo>
                      <a:lnTo>
                        <a:pt x="370" y="1012"/>
                      </a:lnTo>
                      <a:lnTo>
                        <a:pt x="365" y="1014"/>
                      </a:lnTo>
                      <a:lnTo>
                        <a:pt x="360" y="1015"/>
                      </a:lnTo>
                      <a:lnTo>
                        <a:pt x="355" y="1017"/>
                      </a:lnTo>
                      <a:lnTo>
                        <a:pt x="349" y="1018"/>
                      </a:lnTo>
                      <a:lnTo>
                        <a:pt x="345" y="1019"/>
                      </a:lnTo>
                      <a:lnTo>
                        <a:pt x="339" y="1022"/>
                      </a:lnTo>
                      <a:lnTo>
                        <a:pt x="334" y="1023"/>
                      </a:lnTo>
                      <a:lnTo>
                        <a:pt x="330" y="1024"/>
                      </a:lnTo>
                      <a:lnTo>
                        <a:pt x="324" y="1026"/>
                      </a:lnTo>
                      <a:lnTo>
                        <a:pt x="319" y="1027"/>
                      </a:lnTo>
                      <a:lnTo>
                        <a:pt x="314" y="1028"/>
                      </a:lnTo>
                      <a:lnTo>
                        <a:pt x="309" y="1031"/>
                      </a:lnTo>
                      <a:lnTo>
                        <a:pt x="304" y="1032"/>
                      </a:lnTo>
                      <a:lnTo>
                        <a:pt x="299" y="1033"/>
                      </a:lnTo>
                      <a:lnTo>
                        <a:pt x="294" y="1034"/>
                      </a:lnTo>
                      <a:lnTo>
                        <a:pt x="289" y="1037"/>
                      </a:lnTo>
                      <a:lnTo>
                        <a:pt x="285" y="1038"/>
                      </a:lnTo>
                      <a:lnTo>
                        <a:pt x="279" y="1039"/>
                      </a:lnTo>
                      <a:lnTo>
                        <a:pt x="274" y="1040"/>
                      </a:lnTo>
                      <a:lnTo>
                        <a:pt x="270" y="1042"/>
                      </a:lnTo>
                      <a:lnTo>
                        <a:pt x="265" y="1043"/>
                      </a:lnTo>
                      <a:lnTo>
                        <a:pt x="259" y="1045"/>
                      </a:lnTo>
                      <a:lnTo>
                        <a:pt x="255" y="1046"/>
                      </a:lnTo>
                      <a:lnTo>
                        <a:pt x="250" y="1048"/>
                      </a:lnTo>
                      <a:lnTo>
                        <a:pt x="246" y="1049"/>
                      </a:lnTo>
                      <a:lnTo>
                        <a:pt x="241" y="1050"/>
                      </a:lnTo>
                      <a:lnTo>
                        <a:pt x="236" y="1051"/>
                      </a:lnTo>
                      <a:lnTo>
                        <a:pt x="232" y="1053"/>
                      </a:lnTo>
                      <a:lnTo>
                        <a:pt x="227" y="1054"/>
                      </a:lnTo>
                      <a:lnTo>
                        <a:pt x="223" y="1056"/>
                      </a:lnTo>
                      <a:lnTo>
                        <a:pt x="218" y="1057"/>
                      </a:lnTo>
                      <a:lnTo>
                        <a:pt x="213" y="1058"/>
                      </a:lnTo>
                      <a:lnTo>
                        <a:pt x="209" y="1060"/>
                      </a:lnTo>
                      <a:lnTo>
                        <a:pt x="204" y="1061"/>
                      </a:lnTo>
                      <a:lnTo>
                        <a:pt x="200" y="1062"/>
                      </a:lnTo>
                      <a:lnTo>
                        <a:pt x="195" y="1063"/>
                      </a:lnTo>
                      <a:lnTo>
                        <a:pt x="190" y="1064"/>
                      </a:lnTo>
                      <a:lnTo>
                        <a:pt x="186" y="1065"/>
                      </a:lnTo>
                      <a:lnTo>
                        <a:pt x="182" y="1068"/>
                      </a:lnTo>
                      <a:lnTo>
                        <a:pt x="178" y="1069"/>
                      </a:lnTo>
                      <a:lnTo>
                        <a:pt x="173" y="1070"/>
                      </a:lnTo>
                      <a:lnTo>
                        <a:pt x="168" y="1071"/>
                      </a:lnTo>
                      <a:lnTo>
                        <a:pt x="164" y="1072"/>
                      </a:lnTo>
                      <a:lnTo>
                        <a:pt x="160" y="1073"/>
                      </a:lnTo>
                      <a:lnTo>
                        <a:pt x="156" y="1075"/>
                      </a:lnTo>
                      <a:lnTo>
                        <a:pt x="151" y="1076"/>
                      </a:lnTo>
                      <a:lnTo>
                        <a:pt x="148" y="1077"/>
                      </a:lnTo>
                      <a:lnTo>
                        <a:pt x="143" y="1078"/>
                      </a:lnTo>
                      <a:lnTo>
                        <a:pt x="138" y="1079"/>
                      </a:lnTo>
                      <a:lnTo>
                        <a:pt x="135" y="1080"/>
                      </a:lnTo>
                      <a:lnTo>
                        <a:pt x="130" y="1081"/>
                      </a:lnTo>
                      <a:lnTo>
                        <a:pt x="127" y="1083"/>
                      </a:lnTo>
                      <a:lnTo>
                        <a:pt x="122" y="1084"/>
                      </a:lnTo>
                      <a:lnTo>
                        <a:pt x="119" y="1084"/>
                      </a:lnTo>
                      <a:lnTo>
                        <a:pt x="114" y="1085"/>
                      </a:lnTo>
                      <a:lnTo>
                        <a:pt x="111" y="1086"/>
                      </a:lnTo>
                      <a:lnTo>
                        <a:pt x="106" y="1087"/>
                      </a:lnTo>
                      <a:lnTo>
                        <a:pt x="103" y="1088"/>
                      </a:lnTo>
                      <a:lnTo>
                        <a:pt x="98" y="1089"/>
                      </a:lnTo>
                      <a:lnTo>
                        <a:pt x="95" y="1091"/>
                      </a:lnTo>
                      <a:lnTo>
                        <a:pt x="91" y="1092"/>
                      </a:lnTo>
                      <a:lnTo>
                        <a:pt x="87" y="1093"/>
                      </a:lnTo>
                      <a:lnTo>
                        <a:pt x="83" y="1093"/>
                      </a:lnTo>
                      <a:lnTo>
                        <a:pt x="80" y="1094"/>
                      </a:lnTo>
                      <a:lnTo>
                        <a:pt x="76" y="1095"/>
                      </a:lnTo>
                      <a:lnTo>
                        <a:pt x="72" y="1096"/>
                      </a:lnTo>
                      <a:lnTo>
                        <a:pt x="68" y="1098"/>
                      </a:lnTo>
                      <a:lnTo>
                        <a:pt x="65" y="1098"/>
                      </a:lnTo>
                      <a:lnTo>
                        <a:pt x="61" y="1099"/>
                      </a:lnTo>
                      <a:lnTo>
                        <a:pt x="58" y="1100"/>
                      </a:lnTo>
                      <a:lnTo>
                        <a:pt x="54" y="1101"/>
                      </a:lnTo>
                      <a:lnTo>
                        <a:pt x="50" y="1101"/>
                      </a:lnTo>
                      <a:lnTo>
                        <a:pt x="46" y="1102"/>
                      </a:lnTo>
                      <a:lnTo>
                        <a:pt x="43" y="1103"/>
                      </a:lnTo>
                      <a:lnTo>
                        <a:pt x="39" y="1104"/>
                      </a:lnTo>
                      <a:lnTo>
                        <a:pt x="36" y="1104"/>
                      </a:lnTo>
                      <a:lnTo>
                        <a:pt x="32" y="1106"/>
                      </a:lnTo>
                      <a:lnTo>
                        <a:pt x="29" y="1107"/>
                      </a:lnTo>
                      <a:lnTo>
                        <a:pt x="27" y="1107"/>
                      </a:lnTo>
                      <a:lnTo>
                        <a:pt x="23" y="1108"/>
                      </a:lnTo>
                      <a:lnTo>
                        <a:pt x="20" y="1109"/>
                      </a:lnTo>
                      <a:lnTo>
                        <a:pt x="16" y="1110"/>
                      </a:lnTo>
                      <a:lnTo>
                        <a:pt x="13" y="1110"/>
                      </a:lnTo>
                      <a:lnTo>
                        <a:pt x="9" y="1111"/>
                      </a:lnTo>
                      <a:lnTo>
                        <a:pt x="7" y="1113"/>
                      </a:lnTo>
                      <a:lnTo>
                        <a:pt x="4" y="1113"/>
                      </a:lnTo>
                      <a:lnTo>
                        <a:pt x="0" y="1114"/>
                      </a:lnTo>
                      <a:lnTo>
                        <a:pt x="0" y="1113"/>
                      </a:lnTo>
                      <a:lnTo>
                        <a:pt x="4" y="1113"/>
                      </a:lnTo>
                      <a:lnTo>
                        <a:pt x="7" y="1111"/>
                      </a:lnTo>
                      <a:lnTo>
                        <a:pt x="9" y="1110"/>
                      </a:lnTo>
                      <a:lnTo>
                        <a:pt x="13" y="1110"/>
                      </a:lnTo>
                      <a:lnTo>
                        <a:pt x="16" y="1109"/>
                      </a:lnTo>
                      <a:lnTo>
                        <a:pt x="20" y="1108"/>
                      </a:lnTo>
                      <a:lnTo>
                        <a:pt x="23" y="1108"/>
                      </a:lnTo>
                      <a:lnTo>
                        <a:pt x="26" y="1107"/>
                      </a:lnTo>
                      <a:lnTo>
                        <a:pt x="29" y="1106"/>
                      </a:lnTo>
                      <a:lnTo>
                        <a:pt x="32" y="1104"/>
                      </a:lnTo>
                      <a:lnTo>
                        <a:pt x="36" y="1104"/>
                      </a:lnTo>
                      <a:lnTo>
                        <a:pt x="39" y="1103"/>
                      </a:lnTo>
                      <a:lnTo>
                        <a:pt x="43" y="1102"/>
                      </a:lnTo>
                      <a:lnTo>
                        <a:pt x="46" y="1101"/>
                      </a:lnTo>
                      <a:lnTo>
                        <a:pt x="50" y="1100"/>
                      </a:lnTo>
                      <a:lnTo>
                        <a:pt x="53" y="1099"/>
                      </a:lnTo>
                      <a:lnTo>
                        <a:pt x="57" y="1099"/>
                      </a:lnTo>
                      <a:lnTo>
                        <a:pt x="60" y="1098"/>
                      </a:lnTo>
                      <a:lnTo>
                        <a:pt x="65" y="1096"/>
                      </a:lnTo>
                      <a:lnTo>
                        <a:pt x="68" y="1095"/>
                      </a:lnTo>
                      <a:lnTo>
                        <a:pt x="72" y="1094"/>
                      </a:lnTo>
                      <a:lnTo>
                        <a:pt x="75" y="1093"/>
                      </a:lnTo>
                      <a:lnTo>
                        <a:pt x="79" y="1092"/>
                      </a:lnTo>
                      <a:lnTo>
                        <a:pt x="83" y="1091"/>
                      </a:lnTo>
                      <a:lnTo>
                        <a:pt x="87" y="1089"/>
                      </a:lnTo>
                      <a:lnTo>
                        <a:pt x="90" y="1088"/>
                      </a:lnTo>
                      <a:lnTo>
                        <a:pt x="94" y="1088"/>
                      </a:lnTo>
                      <a:lnTo>
                        <a:pt x="98" y="1087"/>
                      </a:lnTo>
                      <a:lnTo>
                        <a:pt x="102" y="1086"/>
                      </a:lnTo>
                      <a:lnTo>
                        <a:pt x="106" y="1085"/>
                      </a:lnTo>
                      <a:lnTo>
                        <a:pt x="110" y="1084"/>
                      </a:lnTo>
                      <a:lnTo>
                        <a:pt x="113" y="1083"/>
                      </a:lnTo>
                      <a:lnTo>
                        <a:pt x="118" y="1081"/>
                      </a:lnTo>
                      <a:lnTo>
                        <a:pt x="121" y="1080"/>
                      </a:lnTo>
                      <a:lnTo>
                        <a:pt x="126" y="1078"/>
                      </a:lnTo>
                      <a:lnTo>
                        <a:pt x="129" y="1077"/>
                      </a:lnTo>
                      <a:lnTo>
                        <a:pt x="134" y="1076"/>
                      </a:lnTo>
                      <a:lnTo>
                        <a:pt x="137" y="1075"/>
                      </a:lnTo>
                      <a:lnTo>
                        <a:pt x="142" y="1073"/>
                      </a:lnTo>
                      <a:lnTo>
                        <a:pt x="147" y="1072"/>
                      </a:lnTo>
                      <a:lnTo>
                        <a:pt x="150" y="1071"/>
                      </a:lnTo>
                      <a:lnTo>
                        <a:pt x="155" y="1070"/>
                      </a:lnTo>
                      <a:lnTo>
                        <a:pt x="159" y="1069"/>
                      </a:lnTo>
                      <a:lnTo>
                        <a:pt x="163" y="1068"/>
                      </a:lnTo>
                      <a:lnTo>
                        <a:pt x="167" y="1066"/>
                      </a:lnTo>
                      <a:lnTo>
                        <a:pt x="172" y="1064"/>
                      </a:lnTo>
                      <a:lnTo>
                        <a:pt x="175" y="1063"/>
                      </a:lnTo>
                      <a:lnTo>
                        <a:pt x="180" y="1062"/>
                      </a:lnTo>
                      <a:lnTo>
                        <a:pt x="185" y="1061"/>
                      </a:lnTo>
                      <a:lnTo>
                        <a:pt x="189" y="1060"/>
                      </a:lnTo>
                      <a:lnTo>
                        <a:pt x="194" y="1058"/>
                      </a:lnTo>
                      <a:lnTo>
                        <a:pt x="198" y="1056"/>
                      </a:lnTo>
                      <a:lnTo>
                        <a:pt x="202" y="1055"/>
                      </a:lnTo>
                      <a:lnTo>
                        <a:pt x="206" y="1054"/>
                      </a:lnTo>
                      <a:lnTo>
                        <a:pt x="211" y="1053"/>
                      </a:lnTo>
                      <a:lnTo>
                        <a:pt x="216" y="1050"/>
                      </a:lnTo>
                      <a:lnTo>
                        <a:pt x="220" y="1049"/>
                      </a:lnTo>
                      <a:lnTo>
                        <a:pt x="225" y="1048"/>
                      </a:lnTo>
                      <a:lnTo>
                        <a:pt x="229" y="1047"/>
                      </a:lnTo>
                      <a:lnTo>
                        <a:pt x="234" y="1045"/>
                      </a:lnTo>
                      <a:lnTo>
                        <a:pt x="239" y="1043"/>
                      </a:lnTo>
                      <a:lnTo>
                        <a:pt x="243" y="1042"/>
                      </a:lnTo>
                      <a:lnTo>
                        <a:pt x="248" y="1040"/>
                      </a:lnTo>
                      <a:lnTo>
                        <a:pt x="253" y="1039"/>
                      </a:lnTo>
                      <a:lnTo>
                        <a:pt x="258" y="1038"/>
                      </a:lnTo>
                      <a:lnTo>
                        <a:pt x="263" y="1035"/>
                      </a:lnTo>
                      <a:lnTo>
                        <a:pt x="268" y="1034"/>
                      </a:lnTo>
                      <a:lnTo>
                        <a:pt x="272" y="1033"/>
                      </a:lnTo>
                      <a:lnTo>
                        <a:pt x="277" y="1031"/>
                      </a:lnTo>
                      <a:lnTo>
                        <a:pt x="281" y="1030"/>
                      </a:lnTo>
                      <a:lnTo>
                        <a:pt x="287" y="1028"/>
                      </a:lnTo>
                      <a:lnTo>
                        <a:pt x="292" y="1026"/>
                      </a:lnTo>
                      <a:lnTo>
                        <a:pt x="296" y="1025"/>
                      </a:lnTo>
                      <a:lnTo>
                        <a:pt x="301" y="1023"/>
                      </a:lnTo>
                      <a:lnTo>
                        <a:pt x="307" y="1022"/>
                      </a:lnTo>
                      <a:lnTo>
                        <a:pt x="311" y="1020"/>
                      </a:lnTo>
                      <a:lnTo>
                        <a:pt x="316" y="1018"/>
                      </a:lnTo>
                      <a:lnTo>
                        <a:pt x="322" y="1017"/>
                      </a:lnTo>
                      <a:lnTo>
                        <a:pt x="326" y="1015"/>
                      </a:lnTo>
                      <a:lnTo>
                        <a:pt x="331" y="1014"/>
                      </a:lnTo>
                      <a:lnTo>
                        <a:pt x="337" y="1011"/>
                      </a:lnTo>
                      <a:lnTo>
                        <a:pt x="341" y="1010"/>
                      </a:lnTo>
                      <a:lnTo>
                        <a:pt x="347" y="1008"/>
                      </a:lnTo>
                      <a:lnTo>
                        <a:pt x="352" y="1007"/>
                      </a:lnTo>
                      <a:lnTo>
                        <a:pt x="356" y="1004"/>
                      </a:lnTo>
                      <a:lnTo>
                        <a:pt x="362" y="1003"/>
                      </a:lnTo>
                      <a:lnTo>
                        <a:pt x="367" y="1001"/>
                      </a:lnTo>
                      <a:lnTo>
                        <a:pt x="372" y="1000"/>
                      </a:lnTo>
                      <a:lnTo>
                        <a:pt x="378" y="997"/>
                      </a:lnTo>
                      <a:lnTo>
                        <a:pt x="383" y="996"/>
                      </a:lnTo>
                      <a:lnTo>
                        <a:pt x="388" y="994"/>
                      </a:lnTo>
                      <a:lnTo>
                        <a:pt x="393" y="993"/>
                      </a:lnTo>
                      <a:lnTo>
                        <a:pt x="399" y="990"/>
                      </a:lnTo>
                      <a:lnTo>
                        <a:pt x="403" y="989"/>
                      </a:lnTo>
                      <a:lnTo>
                        <a:pt x="409" y="987"/>
                      </a:lnTo>
                      <a:lnTo>
                        <a:pt x="415" y="985"/>
                      </a:lnTo>
                      <a:lnTo>
                        <a:pt x="420" y="984"/>
                      </a:lnTo>
                      <a:lnTo>
                        <a:pt x="425" y="981"/>
                      </a:lnTo>
                      <a:lnTo>
                        <a:pt x="431" y="980"/>
                      </a:lnTo>
                      <a:lnTo>
                        <a:pt x="436" y="978"/>
                      </a:lnTo>
                      <a:lnTo>
                        <a:pt x="441" y="977"/>
                      </a:lnTo>
                      <a:lnTo>
                        <a:pt x="447" y="974"/>
                      </a:lnTo>
                      <a:lnTo>
                        <a:pt x="453" y="972"/>
                      </a:lnTo>
                      <a:lnTo>
                        <a:pt x="458" y="971"/>
                      </a:lnTo>
                      <a:lnTo>
                        <a:pt x="463" y="969"/>
                      </a:lnTo>
                      <a:lnTo>
                        <a:pt x="469" y="966"/>
                      </a:lnTo>
                      <a:lnTo>
                        <a:pt x="475" y="965"/>
                      </a:lnTo>
                      <a:lnTo>
                        <a:pt x="481" y="963"/>
                      </a:lnTo>
                      <a:lnTo>
                        <a:pt x="485" y="961"/>
                      </a:lnTo>
                      <a:lnTo>
                        <a:pt x="491" y="959"/>
                      </a:lnTo>
                      <a:lnTo>
                        <a:pt x="497" y="957"/>
                      </a:lnTo>
                      <a:lnTo>
                        <a:pt x="503" y="955"/>
                      </a:lnTo>
                      <a:lnTo>
                        <a:pt x="508" y="954"/>
                      </a:lnTo>
                      <a:lnTo>
                        <a:pt x="514" y="951"/>
                      </a:lnTo>
                      <a:lnTo>
                        <a:pt x="520" y="949"/>
                      </a:lnTo>
                      <a:lnTo>
                        <a:pt x="526" y="947"/>
                      </a:lnTo>
                      <a:lnTo>
                        <a:pt x="531" y="946"/>
                      </a:lnTo>
                      <a:lnTo>
                        <a:pt x="536" y="943"/>
                      </a:lnTo>
                      <a:lnTo>
                        <a:pt x="542" y="941"/>
                      </a:lnTo>
                      <a:lnTo>
                        <a:pt x="547" y="940"/>
                      </a:lnTo>
                      <a:lnTo>
                        <a:pt x="553" y="938"/>
                      </a:lnTo>
                      <a:lnTo>
                        <a:pt x="559" y="935"/>
                      </a:lnTo>
                      <a:lnTo>
                        <a:pt x="565" y="933"/>
                      </a:lnTo>
                      <a:lnTo>
                        <a:pt x="571" y="931"/>
                      </a:lnTo>
                      <a:lnTo>
                        <a:pt x="576" y="929"/>
                      </a:lnTo>
                      <a:lnTo>
                        <a:pt x="583" y="927"/>
                      </a:lnTo>
                      <a:lnTo>
                        <a:pt x="589" y="925"/>
                      </a:lnTo>
                      <a:lnTo>
                        <a:pt x="595" y="923"/>
                      </a:lnTo>
                      <a:lnTo>
                        <a:pt x="600" y="921"/>
                      </a:lnTo>
                      <a:lnTo>
                        <a:pt x="606" y="919"/>
                      </a:lnTo>
                      <a:lnTo>
                        <a:pt x="612" y="917"/>
                      </a:lnTo>
                      <a:lnTo>
                        <a:pt x="618" y="914"/>
                      </a:lnTo>
                      <a:lnTo>
                        <a:pt x="624" y="912"/>
                      </a:lnTo>
                      <a:lnTo>
                        <a:pt x="629" y="910"/>
                      </a:lnTo>
                      <a:lnTo>
                        <a:pt x="636" y="909"/>
                      </a:lnTo>
                      <a:lnTo>
                        <a:pt x="642" y="906"/>
                      </a:lnTo>
                      <a:lnTo>
                        <a:pt x="648" y="904"/>
                      </a:lnTo>
                      <a:lnTo>
                        <a:pt x="653" y="902"/>
                      </a:lnTo>
                      <a:lnTo>
                        <a:pt x="659" y="900"/>
                      </a:lnTo>
                      <a:lnTo>
                        <a:pt x="666" y="897"/>
                      </a:lnTo>
                      <a:lnTo>
                        <a:pt x="672" y="896"/>
                      </a:lnTo>
                      <a:lnTo>
                        <a:pt x="678" y="894"/>
                      </a:lnTo>
                      <a:lnTo>
                        <a:pt x="683" y="891"/>
                      </a:lnTo>
                      <a:lnTo>
                        <a:pt x="689" y="889"/>
                      </a:lnTo>
                      <a:lnTo>
                        <a:pt x="696" y="887"/>
                      </a:lnTo>
                      <a:lnTo>
                        <a:pt x="702" y="885"/>
                      </a:lnTo>
                      <a:lnTo>
                        <a:pt x="708" y="882"/>
                      </a:lnTo>
                      <a:lnTo>
                        <a:pt x="715" y="880"/>
                      </a:lnTo>
                      <a:lnTo>
                        <a:pt x="720" y="878"/>
                      </a:lnTo>
                      <a:lnTo>
                        <a:pt x="726" y="877"/>
                      </a:lnTo>
                      <a:lnTo>
                        <a:pt x="733" y="874"/>
                      </a:lnTo>
                      <a:lnTo>
                        <a:pt x="739" y="872"/>
                      </a:lnTo>
                      <a:lnTo>
                        <a:pt x="745" y="870"/>
                      </a:lnTo>
                      <a:lnTo>
                        <a:pt x="751" y="867"/>
                      </a:lnTo>
                      <a:lnTo>
                        <a:pt x="757" y="865"/>
                      </a:lnTo>
                      <a:lnTo>
                        <a:pt x="763" y="863"/>
                      </a:lnTo>
                      <a:lnTo>
                        <a:pt x="770" y="860"/>
                      </a:lnTo>
                      <a:lnTo>
                        <a:pt x="776" y="858"/>
                      </a:lnTo>
                      <a:lnTo>
                        <a:pt x="783" y="856"/>
                      </a:lnTo>
                      <a:lnTo>
                        <a:pt x="788" y="853"/>
                      </a:lnTo>
                      <a:lnTo>
                        <a:pt x="794" y="851"/>
                      </a:lnTo>
                      <a:lnTo>
                        <a:pt x="801" y="849"/>
                      </a:lnTo>
                      <a:lnTo>
                        <a:pt x="807" y="847"/>
                      </a:lnTo>
                      <a:lnTo>
                        <a:pt x="814" y="844"/>
                      </a:lnTo>
                      <a:lnTo>
                        <a:pt x="819" y="842"/>
                      </a:lnTo>
                      <a:lnTo>
                        <a:pt x="826" y="840"/>
                      </a:lnTo>
                      <a:lnTo>
                        <a:pt x="832" y="837"/>
                      </a:lnTo>
                      <a:lnTo>
                        <a:pt x="838" y="835"/>
                      </a:lnTo>
                      <a:lnTo>
                        <a:pt x="851" y="830"/>
                      </a:lnTo>
                      <a:lnTo>
                        <a:pt x="863" y="826"/>
                      </a:lnTo>
                      <a:lnTo>
                        <a:pt x="876" y="821"/>
                      </a:lnTo>
                      <a:lnTo>
                        <a:pt x="889" y="817"/>
                      </a:lnTo>
                      <a:lnTo>
                        <a:pt x="902" y="812"/>
                      </a:lnTo>
                      <a:lnTo>
                        <a:pt x="915" y="807"/>
                      </a:lnTo>
                      <a:lnTo>
                        <a:pt x="928" y="803"/>
                      </a:lnTo>
                      <a:lnTo>
                        <a:pt x="940" y="798"/>
                      </a:lnTo>
                      <a:lnTo>
                        <a:pt x="953" y="794"/>
                      </a:lnTo>
                      <a:lnTo>
                        <a:pt x="966" y="789"/>
                      </a:lnTo>
                      <a:lnTo>
                        <a:pt x="980" y="784"/>
                      </a:lnTo>
                      <a:lnTo>
                        <a:pt x="992" y="779"/>
                      </a:lnTo>
                      <a:lnTo>
                        <a:pt x="1005" y="774"/>
                      </a:lnTo>
                      <a:lnTo>
                        <a:pt x="1018" y="769"/>
                      </a:lnTo>
                      <a:lnTo>
                        <a:pt x="1031" y="765"/>
                      </a:lnTo>
                      <a:lnTo>
                        <a:pt x="1044" y="760"/>
                      </a:lnTo>
                      <a:lnTo>
                        <a:pt x="1057" y="754"/>
                      </a:lnTo>
                      <a:lnTo>
                        <a:pt x="1071" y="750"/>
                      </a:lnTo>
                      <a:lnTo>
                        <a:pt x="1083" y="745"/>
                      </a:lnTo>
                      <a:lnTo>
                        <a:pt x="1096" y="741"/>
                      </a:lnTo>
                      <a:lnTo>
                        <a:pt x="1110" y="736"/>
                      </a:lnTo>
                      <a:lnTo>
                        <a:pt x="1122" y="730"/>
                      </a:lnTo>
                      <a:lnTo>
                        <a:pt x="1136" y="726"/>
                      </a:lnTo>
                      <a:lnTo>
                        <a:pt x="1149" y="721"/>
                      </a:lnTo>
                      <a:lnTo>
                        <a:pt x="1162" y="715"/>
                      </a:lnTo>
                      <a:lnTo>
                        <a:pt x="1175" y="711"/>
                      </a:lnTo>
                      <a:lnTo>
                        <a:pt x="1188" y="706"/>
                      </a:lnTo>
                      <a:lnTo>
                        <a:pt x="1202" y="702"/>
                      </a:lnTo>
                      <a:lnTo>
                        <a:pt x="1228" y="691"/>
                      </a:lnTo>
                      <a:lnTo>
                        <a:pt x="1255" y="681"/>
                      </a:lnTo>
                      <a:lnTo>
                        <a:pt x="1281" y="672"/>
                      </a:lnTo>
                      <a:lnTo>
                        <a:pt x="1308" y="661"/>
                      </a:lnTo>
                      <a:lnTo>
                        <a:pt x="1334" y="651"/>
                      </a:lnTo>
                      <a:lnTo>
                        <a:pt x="1361" y="642"/>
                      </a:lnTo>
                      <a:lnTo>
                        <a:pt x="1386" y="631"/>
                      </a:lnTo>
                      <a:lnTo>
                        <a:pt x="1413" y="621"/>
                      </a:lnTo>
                      <a:lnTo>
                        <a:pt x="1427" y="616"/>
                      </a:lnTo>
                      <a:lnTo>
                        <a:pt x="1439" y="612"/>
                      </a:lnTo>
                      <a:lnTo>
                        <a:pt x="1453" y="606"/>
                      </a:lnTo>
                      <a:lnTo>
                        <a:pt x="1466" y="601"/>
                      </a:lnTo>
                      <a:lnTo>
                        <a:pt x="1478" y="597"/>
                      </a:lnTo>
                      <a:lnTo>
                        <a:pt x="1492" y="591"/>
                      </a:lnTo>
                      <a:lnTo>
                        <a:pt x="1505" y="586"/>
                      </a:lnTo>
                      <a:lnTo>
                        <a:pt x="1519" y="581"/>
                      </a:lnTo>
                      <a:lnTo>
                        <a:pt x="1531" y="576"/>
                      </a:lnTo>
                      <a:lnTo>
                        <a:pt x="1544" y="571"/>
                      </a:lnTo>
                      <a:lnTo>
                        <a:pt x="1558" y="567"/>
                      </a:lnTo>
                      <a:lnTo>
                        <a:pt x="1571" y="561"/>
                      </a:lnTo>
                      <a:lnTo>
                        <a:pt x="1583" y="556"/>
                      </a:lnTo>
                      <a:lnTo>
                        <a:pt x="1596" y="552"/>
                      </a:lnTo>
                      <a:lnTo>
                        <a:pt x="1610" y="546"/>
                      </a:lnTo>
                      <a:lnTo>
                        <a:pt x="1622" y="541"/>
                      </a:lnTo>
                      <a:lnTo>
                        <a:pt x="1635" y="537"/>
                      </a:lnTo>
                      <a:lnTo>
                        <a:pt x="1648" y="531"/>
                      </a:lnTo>
                      <a:lnTo>
                        <a:pt x="1662" y="527"/>
                      </a:lnTo>
                      <a:lnTo>
                        <a:pt x="1674" y="522"/>
                      </a:lnTo>
                      <a:lnTo>
                        <a:pt x="1687" y="516"/>
                      </a:lnTo>
                      <a:lnTo>
                        <a:pt x="1700" y="512"/>
                      </a:lnTo>
                      <a:lnTo>
                        <a:pt x="1712" y="507"/>
                      </a:lnTo>
                      <a:lnTo>
                        <a:pt x="1725" y="502"/>
                      </a:lnTo>
                      <a:lnTo>
                        <a:pt x="1738" y="497"/>
                      </a:lnTo>
                      <a:lnTo>
                        <a:pt x="1750" y="492"/>
                      </a:lnTo>
                      <a:lnTo>
                        <a:pt x="1763" y="487"/>
                      </a:lnTo>
                      <a:lnTo>
                        <a:pt x="1776" y="483"/>
                      </a:lnTo>
                      <a:lnTo>
                        <a:pt x="1781" y="480"/>
                      </a:lnTo>
                      <a:lnTo>
                        <a:pt x="1788" y="478"/>
                      </a:lnTo>
                      <a:lnTo>
                        <a:pt x="1794" y="475"/>
                      </a:lnTo>
                      <a:lnTo>
                        <a:pt x="1801" y="472"/>
                      </a:lnTo>
                      <a:lnTo>
                        <a:pt x="1807" y="470"/>
                      </a:lnTo>
                      <a:lnTo>
                        <a:pt x="1813" y="468"/>
                      </a:lnTo>
                      <a:lnTo>
                        <a:pt x="1819" y="466"/>
                      </a:lnTo>
                      <a:lnTo>
                        <a:pt x="1825" y="463"/>
                      </a:lnTo>
                      <a:lnTo>
                        <a:pt x="1831" y="461"/>
                      </a:lnTo>
                      <a:lnTo>
                        <a:pt x="1838" y="459"/>
                      </a:lnTo>
                      <a:lnTo>
                        <a:pt x="1844" y="456"/>
                      </a:lnTo>
                      <a:lnTo>
                        <a:pt x="1851" y="454"/>
                      </a:lnTo>
                      <a:lnTo>
                        <a:pt x="1856" y="452"/>
                      </a:lnTo>
                      <a:lnTo>
                        <a:pt x="1862" y="449"/>
                      </a:lnTo>
                      <a:lnTo>
                        <a:pt x="1869" y="447"/>
                      </a:lnTo>
                      <a:lnTo>
                        <a:pt x="1875" y="444"/>
                      </a:lnTo>
                      <a:lnTo>
                        <a:pt x="1881" y="441"/>
                      </a:lnTo>
                      <a:lnTo>
                        <a:pt x="1886" y="439"/>
                      </a:lnTo>
                      <a:lnTo>
                        <a:pt x="1893" y="437"/>
                      </a:lnTo>
                      <a:lnTo>
                        <a:pt x="1899" y="434"/>
                      </a:lnTo>
                      <a:lnTo>
                        <a:pt x="1905" y="432"/>
                      </a:lnTo>
                      <a:lnTo>
                        <a:pt x="1911" y="430"/>
                      </a:lnTo>
                      <a:lnTo>
                        <a:pt x="1917" y="428"/>
                      </a:lnTo>
                      <a:lnTo>
                        <a:pt x="1923" y="425"/>
                      </a:lnTo>
                      <a:lnTo>
                        <a:pt x="1929" y="423"/>
                      </a:lnTo>
                      <a:lnTo>
                        <a:pt x="1935" y="421"/>
                      </a:lnTo>
                      <a:lnTo>
                        <a:pt x="1942" y="418"/>
                      </a:lnTo>
                      <a:lnTo>
                        <a:pt x="1947" y="416"/>
                      </a:lnTo>
                      <a:lnTo>
                        <a:pt x="1953" y="414"/>
                      </a:lnTo>
                      <a:lnTo>
                        <a:pt x="1959" y="411"/>
                      </a:lnTo>
                      <a:lnTo>
                        <a:pt x="1965" y="409"/>
                      </a:lnTo>
                      <a:lnTo>
                        <a:pt x="1970" y="407"/>
                      </a:lnTo>
                      <a:lnTo>
                        <a:pt x="1977" y="405"/>
                      </a:lnTo>
                      <a:lnTo>
                        <a:pt x="1983" y="402"/>
                      </a:lnTo>
                      <a:lnTo>
                        <a:pt x="1989" y="400"/>
                      </a:lnTo>
                      <a:lnTo>
                        <a:pt x="1995" y="398"/>
                      </a:lnTo>
                      <a:lnTo>
                        <a:pt x="2000" y="395"/>
                      </a:lnTo>
                      <a:lnTo>
                        <a:pt x="2006" y="393"/>
                      </a:lnTo>
                      <a:lnTo>
                        <a:pt x="2012" y="391"/>
                      </a:lnTo>
                      <a:lnTo>
                        <a:pt x="2018" y="388"/>
                      </a:lnTo>
                      <a:lnTo>
                        <a:pt x="2023" y="386"/>
                      </a:lnTo>
                      <a:lnTo>
                        <a:pt x="2029" y="384"/>
                      </a:lnTo>
                      <a:lnTo>
                        <a:pt x="2035" y="381"/>
                      </a:lnTo>
                      <a:lnTo>
                        <a:pt x="2041" y="379"/>
                      </a:lnTo>
                      <a:lnTo>
                        <a:pt x="2046" y="377"/>
                      </a:lnTo>
                      <a:lnTo>
                        <a:pt x="2052" y="375"/>
                      </a:lnTo>
                      <a:lnTo>
                        <a:pt x="2058" y="372"/>
                      </a:lnTo>
                      <a:lnTo>
                        <a:pt x="2064" y="371"/>
                      </a:lnTo>
                      <a:lnTo>
                        <a:pt x="2070" y="369"/>
                      </a:lnTo>
                      <a:lnTo>
                        <a:pt x="2075" y="367"/>
                      </a:lnTo>
                      <a:lnTo>
                        <a:pt x="2081" y="364"/>
                      </a:lnTo>
                      <a:lnTo>
                        <a:pt x="2087" y="362"/>
                      </a:lnTo>
                      <a:lnTo>
                        <a:pt x="2093" y="360"/>
                      </a:lnTo>
                      <a:lnTo>
                        <a:pt x="2097" y="357"/>
                      </a:lnTo>
                      <a:lnTo>
                        <a:pt x="2103" y="355"/>
                      </a:lnTo>
                      <a:lnTo>
                        <a:pt x="2109" y="353"/>
                      </a:lnTo>
                      <a:lnTo>
                        <a:pt x="2114" y="350"/>
                      </a:lnTo>
                      <a:lnTo>
                        <a:pt x="2120" y="348"/>
                      </a:lnTo>
                      <a:lnTo>
                        <a:pt x="2126" y="347"/>
                      </a:lnTo>
                      <a:lnTo>
                        <a:pt x="2131" y="345"/>
                      </a:lnTo>
                      <a:lnTo>
                        <a:pt x="2136" y="342"/>
                      </a:lnTo>
                      <a:lnTo>
                        <a:pt x="2142" y="340"/>
                      </a:lnTo>
                      <a:lnTo>
                        <a:pt x="2148" y="338"/>
                      </a:lnTo>
                      <a:lnTo>
                        <a:pt x="2152" y="335"/>
                      </a:lnTo>
                      <a:lnTo>
                        <a:pt x="2158" y="333"/>
                      </a:lnTo>
                      <a:lnTo>
                        <a:pt x="2164" y="332"/>
                      </a:lnTo>
                      <a:lnTo>
                        <a:pt x="2169" y="330"/>
                      </a:lnTo>
                      <a:lnTo>
                        <a:pt x="2174" y="327"/>
                      </a:lnTo>
                      <a:lnTo>
                        <a:pt x="2180" y="325"/>
                      </a:lnTo>
                      <a:lnTo>
                        <a:pt x="2185" y="323"/>
                      </a:lnTo>
                      <a:lnTo>
                        <a:pt x="2191" y="320"/>
                      </a:lnTo>
                      <a:lnTo>
                        <a:pt x="2196" y="319"/>
                      </a:lnTo>
                      <a:lnTo>
                        <a:pt x="2201" y="317"/>
                      </a:lnTo>
                      <a:lnTo>
                        <a:pt x="2207" y="315"/>
                      </a:lnTo>
                      <a:lnTo>
                        <a:pt x="2211" y="312"/>
                      </a:lnTo>
                      <a:lnTo>
                        <a:pt x="2217" y="311"/>
                      </a:lnTo>
                      <a:lnTo>
                        <a:pt x="2222" y="309"/>
                      </a:lnTo>
                      <a:lnTo>
                        <a:pt x="2227" y="307"/>
                      </a:lnTo>
                      <a:lnTo>
                        <a:pt x="2232" y="304"/>
                      </a:lnTo>
                      <a:lnTo>
                        <a:pt x="2238" y="302"/>
                      </a:lnTo>
                      <a:lnTo>
                        <a:pt x="2242" y="301"/>
                      </a:lnTo>
                      <a:lnTo>
                        <a:pt x="2248" y="299"/>
                      </a:lnTo>
                      <a:lnTo>
                        <a:pt x="2253" y="296"/>
                      </a:lnTo>
                      <a:lnTo>
                        <a:pt x="2258" y="294"/>
                      </a:lnTo>
                      <a:lnTo>
                        <a:pt x="2263" y="293"/>
                      </a:lnTo>
                      <a:lnTo>
                        <a:pt x="2268" y="291"/>
                      </a:lnTo>
                      <a:lnTo>
                        <a:pt x="2273" y="288"/>
                      </a:lnTo>
                      <a:lnTo>
                        <a:pt x="2278" y="287"/>
                      </a:lnTo>
                      <a:lnTo>
                        <a:pt x="2283" y="285"/>
                      </a:lnTo>
                      <a:lnTo>
                        <a:pt x="2288" y="282"/>
                      </a:lnTo>
                      <a:lnTo>
                        <a:pt x="2293" y="281"/>
                      </a:lnTo>
                      <a:lnTo>
                        <a:pt x="2298" y="279"/>
                      </a:lnTo>
                      <a:lnTo>
                        <a:pt x="2302" y="277"/>
                      </a:lnTo>
                      <a:lnTo>
                        <a:pt x="2308" y="276"/>
                      </a:lnTo>
                      <a:lnTo>
                        <a:pt x="2313" y="273"/>
                      </a:lnTo>
                      <a:lnTo>
                        <a:pt x="2317" y="271"/>
                      </a:lnTo>
                      <a:lnTo>
                        <a:pt x="2322" y="270"/>
                      </a:lnTo>
                      <a:lnTo>
                        <a:pt x="2326" y="268"/>
                      </a:lnTo>
                      <a:lnTo>
                        <a:pt x="2331" y="265"/>
                      </a:lnTo>
                      <a:lnTo>
                        <a:pt x="2337" y="264"/>
                      </a:lnTo>
                      <a:lnTo>
                        <a:pt x="2341" y="262"/>
                      </a:lnTo>
                      <a:lnTo>
                        <a:pt x="2346" y="259"/>
                      </a:lnTo>
                      <a:lnTo>
                        <a:pt x="2351" y="258"/>
                      </a:lnTo>
                      <a:lnTo>
                        <a:pt x="2355" y="256"/>
                      </a:lnTo>
                      <a:lnTo>
                        <a:pt x="2360" y="255"/>
                      </a:lnTo>
                      <a:lnTo>
                        <a:pt x="2364" y="253"/>
                      </a:lnTo>
                      <a:lnTo>
                        <a:pt x="2369" y="250"/>
                      </a:lnTo>
                      <a:lnTo>
                        <a:pt x="2374" y="249"/>
                      </a:lnTo>
                      <a:lnTo>
                        <a:pt x="2378" y="247"/>
                      </a:lnTo>
                      <a:lnTo>
                        <a:pt x="2383" y="246"/>
                      </a:lnTo>
                      <a:lnTo>
                        <a:pt x="2388" y="243"/>
                      </a:lnTo>
                      <a:lnTo>
                        <a:pt x="2392" y="242"/>
                      </a:lnTo>
                      <a:lnTo>
                        <a:pt x="2396" y="240"/>
                      </a:lnTo>
                      <a:lnTo>
                        <a:pt x="2400" y="239"/>
                      </a:lnTo>
                      <a:lnTo>
                        <a:pt x="2405" y="236"/>
                      </a:lnTo>
                      <a:lnTo>
                        <a:pt x="2409" y="235"/>
                      </a:lnTo>
                      <a:lnTo>
                        <a:pt x="2414" y="233"/>
                      </a:lnTo>
                      <a:lnTo>
                        <a:pt x="2417" y="232"/>
                      </a:lnTo>
                      <a:lnTo>
                        <a:pt x="2422" y="230"/>
                      </a:lnTo>
                      <a:lnTo>
                        <a:pt x="2427" y="228"/>
                      </a:lnTo>
                      <a:lnTo>
                        <a:pt x="2431" y="226"/>
                      </a:lnTo>
                      <a:lnTo>
                        <a:pt x="2435" y="225"/>
                      </a:lnTo>
                      <a:lnTo>
                        <a:pt x="2439" y="223"/>
                      </a:lnTo>
                      <a:lnTo>
                        <a:pt x="2444" y="221"/>
                      </a:lnTo>
                      <a:lnTo>
                        <a:pt x="2447" y="219"/>
                      </a:lnTo>
                      <a:lnTo>
                        <a:pt x="2452" y="218"/>
                      </a:lnTo>
                      <a:lnTo>
                        <a:pt x="2456" y="217"/>
                      </a:lnTo>
                      <a:lnTo>
                        <a:pt x="2460" y="215"/>
                      </a:lnTo>
                      <a:lnTo>
                        <a:pt x="2464" y="213"/>
                      </a:lnTo>
                      <a:lnTo>
                        <a:pt x="2468" y="211"/>
                      </a:lnTo>
                      <a:lnTo>
                        <a:pt x="2472" y="210"/>
                      </a:lnTo>
                      <a:lnTo>
                        <a:pt x="2476" y="209"/>
                      </a:lnTo>
                      <a:lnTo>
                        <a:pt x="2480" y="206"/>
                      </a:lnTo>
                      <a:lnTo>
                        <a:pt x="2484" y="205"/>
                      </a:lnTo>
                      <a:lnTo>
                        <a:pt x="2488" y="204"/>
                      </a:lnTo>
                      <a:lnTo>
                        <a:pt x="2492" y="202"/>
                      </a:lnTo>
                      <a:lnTo>
                        <a:pt x="2496" y="201"/>
                      </a:lnTo>
                      <a:lnTo>
                        <a:pt x="2499" y="200"/>
                      </a:lnTo>
                      <a:lnTo>
                        <a:pt x="2503" y="197"/>
                      </a:lnTo>
                      <a:lnTo>
                        <a:pt x="2507" y="196"/>
                      </a:lnTo>
                      <a:lnTo>
                        <a:pt x="2511" y="195"/>
                      </a:lnTo>
                      <a:lnTo>
                        <a:pt x="2514" y="193"/>
                      </a:lnTo>
                      <a:lnTo>
                        <a:pt x="2518" y="192"/>
                      </a:lnTo>
                      <a:lnTo>
                        <a:pt x="2522" y="190"/>
                      </a:lnTo>
                      <a:lnTo>
                        <a:pt x="2526" y="188"/>
                      </a:lnTo>
                      <a:lnTo>
                        <a:pt x="2529" y="187"/>
                      </a:lnTo>
                      <a:lnTo>
                        <a:pt x="2533" y="186"/>
                      </a:lnTo>
                      <a:lnTo>
                        <a:pt x="2536" y="185"/>
                      </a:lnTo>
                      <a:lnTo>
                        <a:pt x="2540" y="183"/>
                      </a:lnTo>
                      <a:lnTo>
                        <a:pt x="2543" y="181"/>
                      </a:lnTo>
                      <a:lnTo>
                        <a:pt x="2547" y="180"/>
                      </a:lnTo>
                      <a:lnTo>
                        <a:pt x="2550" y="179"/>
                      </a:lnTo>
                      <a:lnTo>
                        <a:pt x="2553" y="178"/>
                      </a:lnTo>
                      <a:lnTo>
                        <a:pt x="2557" y="177"/>
                      </a:lnTo>
                      <a:lnTo>
                        <a:pt x="2560" y="174"/>
                      </a:lnTo>
                      <a:lnTo>
                        <a:pt x="2564" y="173"/>
                      </a:lnTo>
                      <a:lnTo>
                        <a:pt x="2567" y="172"/>
                      </a:lnTo>
                      <a:lnTo>
                        <a:pt x="2571" y="171"/>
                      </a:lnTo>
                      <a:lnTo>
                        <a:pt x="2574" y="170"/>
                      </a:lnTo>
                      <a:lnTo>
                        <a:pt x="2576" y="168"/>
                      </a:lnTo>
                      <a:lnTo>
                        <a:pt x="2580" y="167"/>
                      </a:lnTo>
                      <a:lnTo>
                        <a:pt x="2583" y="165"/>
                      </a:lnTo>
                      <a:lnTo>
                        <a:pt x="2587" y="164"/>
                      </a:lnTo>
                      <a:lnTo>
                        <a:pt x="2589" y="163"/>
                      </a:lnTo>
                      <a:lnTo>
                        <a:pt x="2593" y="162"/>
                      </a:lnTo>
                      <a:lnTo>
                        <a:pt x="2596" y="160"/>
                      </a:lnTo>
                      <a:lnTo>
                        <a:pt x="2598" y="159"/>
                      </a:lnTo>
                      <a:lnTo>
                        <a:pt x="2602" y="158"/>
                      </a:lnTo>
                      <a:lnTo>
                        <a:pt x="2604" y="157"/>
                      </a:lnTo>
                      <a:lnTo>
                        <a:pt x="2608" y="156"/>
                      </a:lnTo>
                      <a:lnTo>
                        <a:pt x="2610" y="155"/>
                      </a:lnTo>
                      <a:lnTo>
                        <a:pt x="2613" y="154"/>
                      </a:lnTo>
                      <a:lnTo>
                        <a:pt x="2616" y="152"/>
                      </a:lnTo>
                      <a:lnTo>
                        <a:pt x="2619" y="151"/>
                      </a:lnTo>
                      <a:lnTo>
                        <a:pt x="2621" y="150"/>
                      </a:lnTo>
                      <a:lnTo>
                        <a:pt x="2625" y="149"/>
                      </a:lnTo>
                      <a:lnTo>
                        <a:pt x="2627" y="148"/>
                      </a:lnTo>
                      <a:lnTo>
                        <a:pt x="2629" y="147"/>
                      </a:lnTo>
                      <a:lnTo>
                        <a:pt x="2633" y="145"/>
                      </a:lnTo>
                      <a:lnTo>
                        <a:pt x="2635" y="144"/>
                      </a:lnTo>
                      <a:lnTo>
                        <a:pt x="2638" y="143"/>
                      </a:lnTo>
                      <a:lnTo>
                        <a:pt x="2640" y="143"/>
                      </a:lnTo>
                      <a:lnTo>
                        <a:pt x="2642" y="142"/>
                      </a:lnTo>
                      <a:lnTo>
                        <a:pt x="2646" y="141"/>
                      </a:lnTo>
                      <a:lnTo>
                        <a:pt x="2648" y="140"/>
                      </a:lnTo>
                      <a:lnTo>
                        <a:pt x="2650" y="139"/>
                      </a:lnTo>
                      <a:lnTo>
                        <a:pt x="2653" y="137"/>
                      </a:lnTo>
                      <a:lnTo>
                        <a:pt x="2655" y="136"/>
                      </a:lnTo>
                      <a:lnTo>
                        <a:pt x="2657" y="136"/>
                      </a:lnTo>
                      <a:lnTo>
                        <a:pt x="2659" y="135"/>
                      </a:lnTo>
                      <a:lnTo>
                        <a:pt x="2662" y="134"/>
                      </a:lnTo>
                      <a:lnTo>
                        <a:pt x="2664" y="133"/>
                      </a:lnTo>
                      <a:lnTo>
                        <a:pt x="2666" y="132"/>
                      </a:lnTo>
                      <a:lnTo>
                        <a:pt x="2669" y="132"/>
                      </a:lnTo>
                      <a:lnTo>
                        <a:pt x="2670" y="131"/>
                      </a:lnTo>
                      <a:lnTo>
                        <a:pt x="2672" y="129"/>
                      </a:lnTo>
                      <a:lnTo>
                        <a:pt x="2674" y="128"/>
                      </a:lnTo>
                      <a:lnTo>
                        <a:pt x="2677" y="128"/>
                      </a:lnTo>
                      <a:lnTo>
                        <a:pt x="2679" y="127"/>
                      </a:lnTo>
                      <a:lnTo>
                        <a:pt x="2680" y="126"/>
                      </a:lnTo>
                      <a:lnTo>
                        <a:pt x="2681" y="126"/>
                      </a:lnTo>
                      <a:lnTo>
                        <a:pt x="2685" y="125"/>
                      </a:lnTo>
                      <a:lnTo>
                        <a:pt x="2689" y="122"/>
                      </a:lnTo>
                      <a:lnTo>
                        <a:pt x="2694" y="121"/>
                      </a:lnTo>
                      <a:lnTo>
                        <a:pt x="2699" y="119"/>
                      </a:lnTo>
                      <a:lnTo>
                        <a:pt x="2703" y="118"/>
                      </a:lnTo>
                      <a:lnTo>
                        <a:pt x="2708" y="116"/>
                      </a:lnTo>
                      <a:lnTo>
                        <a:pt x="2712" y="114"/>
                      </a:lnTo>
                      <a:lnTo>
                        <a:pt x="2717" y="112"/>
                      </a:lnTo>
                      <a:lnTo>
                        <a:pt x="2722" y="111"/>
                      </a:lnTo>
                      <a:lnTo>
                        <a:pt x="2726" y="109"/>
                      </a:lnTo>
                      <a:lnTo>
                        <a:pt x="2731" y="107"/>
                      </a:lnTo>
                      <a:lnTo>
                        <a:pt x="2735" y="105"/>
                      </a:lnTo>
                      <a:lnTo>
                        <a:pt x="2741" y="104"/>
                      </a:lnTo>
                      <a:lnTo>
                        <a:pt x="2746" y="103"/>
                      </a:lnTo>
                      <a:lnTo>
                        <a:pt x="2750" y="101"/>
                      </a:lnTo>
                      <a:lnTo>
                        <a:pt x="2755" y="99"/>
                      </a:lnTo>
                      <a:lnTo>
                        <a:pt x="2761" y="97"/>
                      </a:lnTo>
                      <a:lnTo>
                        <a:pt x="2765" y="96"/>
                      </a:lnTo>
                      <a:lnTo>
                        <a:pt x="2770" y="95"/>
                      </a:lnTo>
                      <a:lnTo>
                        <a:pt x="2776" y="93"/>
                      </a:lnTo>
                      <a:lnTo>
                        <a:pt x="2780" y="91"/>
                      </a:lnTo>
                      <a:lnTo>
                        <a:pt x="2785" y="90"/>
                      </a:lnTo>
                      <a:lnTo>
                        <a:pt x="2791" y="89"/>
                      </a:lnTo>
                      <a:lnTo>
                        <a:pt x="2795" y="87"/>
                      </a:lnTo>
                      <a:lnTo>
                        <a:pt x="2801" y="86"/>
                      </a:lnTo>
                      <a:lnTo>
                        <a:pt x="2806" y="84"/>
                      </a:lnTo>
                      <a:lnTo>
                        <a:pt x="2812" y="83"/>
                      </a:lnTo>
                      <a:lnTo>
                        <a:pt x="2816" y="81"/>
                      </a:lnTo>
                      <a:lnTo>
                        <a:pt x="2822" y="80"/>
                      </a:lnTo>
                      <a:lnTo>
                        <a:pt x="2827" y="79"/>
                      </a:lnTo>
                      <a:lnTo>
                        <a:pt x="2832" y="78"/>
                      </a:lnTo>
                      <a:lnTo>
                        <a:pt x="2837" y="76"/>
                      </a:lnTo>
                      <a:lnTo>
                        <a:pt x="2843" y="74"/>
                      </a:lnTo>
                      <a:lnTo>
                        <a:pt x="2848" y="73"/>
                      </a:lnTo>
                      <a:lnTo>
                        <a:pt x="2853" y="72"/>
                      </a:lnTo>
                      <a:lnTo>
                        <a:pt x="2859" y="71"/>
                      </a:lnTo>
                      <a:lnTo>
                        <a:pt x="2865" y="69"/>
                      </a:lnTo>
                      <a:lnTo>
                        <a:pt x="2869" y="68"/>
                      </a:lnTo>
                      <a:lnTo>
                        <a:pt x="2875" y="67"/>
                      </a:lnTo>
                      <a:lnTo>
                        <a:pt x="2881" y="66"/>
                      </a:lnTo>
                      <a:lnTo>
                        <a:pt x="2886" y="65"/>
                      </a:lnTo>
                      <a:lnTo>
                        <a:pt x="2891" y="64"/>
                      </a:lnTo>
                      <a:lnTo>
                        <a:pt x="2897" y="63"/>
                      </a:lnTo>
                      <a:lnTo>
                        <a:pt x="2903" y="61"/>
                      </a:lnTo>
                      <a:lnTo>
                        <a:pt x="2908" y="60"/>
                      </a:lnTo>
                      <a:lnTo>
                        <a:pt x="2914" y="59"/>
                      </a:lnTo>
                      <a:lnTo>
                        <a:pt x="2920" y="58"/>
                      </a:lnTo>
                      <a:lnTo>
                        <a:pt x="2926" y="57"/>
                      </a:lnTo>
                      <a:lnTo>
                        <a:pt x="2931" y="56"/>
                      </a:lnTo>
                      <a:lnTo>
                        <a:pt x="2937" y="55"/>
                      </a:lnTo>
                      <a:lnTo>
                        <a:pt x="2943" y="53"/>
                      </a:lnTo>
                      <a:lnTo>
                        <a:pt x="2949" y="52"/>
                      </a:lnTo>
                      <a:lnTo>
                        <a:pt x="2954" y="51"/>
                      </a:lnTo>
                      <a:lnTo>
                        <a:pt x="2960" y="50"/>
                      </a:lnTo>
                      <a:lnTo>
                        <a:pt x="2966" y="49"/>
                      </a:lnTo>
                      <a:lnTo>
                        <a:pt x="2972" y="48"/>
                      </a:lnTo>
                      <a:lnTo>
                        <a:pt x="2977" y="46"/>
                      </a:lnTo>
                      <a:lnTo>
                        <a:pt x="2983" y="45"/>
                      </a:lnTo>
                      <a:lnTo>
                        <a:pt x="2989" y="45"/>
                      </a:lnTo>
                      <a:lnTo>
                        <a:pt x="2995" y="44"/>
                      </a:lnTo>
                      <a:lnTo>
                        <a:pt x="3002" y="43"/>
                      </a:lnTo>
                      <a:lnTo>
                        <a:pt x="3007" y="42"/>
                      </a:lnTo>
                      <a:lnTo>
                        <a:pt x="3013" y="41"/>
                      </a:lnTo>
                      <a:lnTo>
                        <a:pt x="3019" y="40"/>
                      </a:lnTo>
                      <a:lnTo>
                        <a:pt x="3025" y="40"/>
                      </a:lnTo>
                      <a:lnTo>
                        <a:pt x="3032" y="38"/>
                      </a:lnTo>
                      <a:lnTo>
                        <a:pt x="3037" y="37"/>
                      </a:lnTo>
                      <a:lnTo>
                        <a:pt x="3043" y="36"/>
                      </a:lnTo>
                      <a:lnTo>
                        <a:pt x="3050" y="36"/>
                      </a:lnTo>
                      <a:lnTo>
                        <a:pt x="3056" y="35"/>
                      </a:lnTo>
                      <a:lnTo>
                        <a:pt x="3062" y="34"/>
                      </a:lnTo>
                      <a:lnTo>
                        <a:pt x="3068" y="33"/>
                      </a:lnTo>
                      <a:lnTo>
                        <a:pt x="3074" y="33"/>
                      </a:lnTo>
                      <a:lnTo>
                        <a:pt x="3081" y="32"/>
                      </a:lnTo>
                      <a:lnTo>
                        <a:pt x="3087" y="30"/>
                      </a:lnTo>
                      <a:lnTo>
                        <a:pt x="3093" y="30"/>
                      </a:lnTo>
                      <a:lnTo>
                        <a:pt x="3100" y="29"/>
                      </a:lnTo>
                      <a:lnTo>
                        <a:pt x="3105" y="28"/>
                      </a:lnTo>
                      <a:lnTo>
                        <a:pt x="3112" y="28"/>
                      </a:lnTo>
                      <a:lnTo>
                        <a:pt x="3118" y="27"/>
                      </a:lnTo>
                      <a:lnTo>
                        <a:pt x="3125" y="27"/>
                      </a:lnTo>
                      <a:lnTo>
                        <a:pt x="3131" y="26"/>
                      </a:lnTo>
                      <a:lnTo>
                        <a:pt x="3138" y="25"/>
                      </a:lnTo>
                      <a:lnTo>
                        <a:pt x="3145" y="25"/>
                      </a:lnTo>
                      <a:lnTo>
                        <a:pt x="3150" y="23"/>
                      </a:lnTo>
                      <a:lnTo>
                        <a:pt x="3157" y="23"/>
                      </a:lnTo>
                      <a:lnTo>
                        <a:pt x="3163" y="22"/>
                      </a:lnTo>
                      <a:lnTo>
                        <a:pt x="3170" y="21"/>
                      </a:lnTo>
                      <a:lnTo>
                        <a:pt x="3177" y="21"/>
                      </a:lnTo>
                      <a:lnTo>
                        <a:pt x="3184" y="20"/>
                      </a:lnTo>
                      <a:lnTo>
                        <a:pt x="3189" y="20"/>
                      </a:lnTo>
                      <a:lnTo>
                        <a:pt x="3196" y="19"/>
                      </a:lnTo>
                      <a:lnTo>
                        <a:pt x="3203" y="19"/>
                      </a:lnTo>
                      <a:lnTo>
                        <a:pt x="3209" y="18"/>
                      </a:lnTo>
                      <a:lnTo>
                        <a:pt x="3216" y="18"/>
                      </a:lnTo>
                      <a:lnTo>
                        <a:pt x="3223" y="17"/>
                      </a:lnTo>
                      <a:lnTo>
                        <a:pt x="3230" y="17"/>
                      </a:lnTo>
                      <a:lnTo>
                        <a:pt x="3237" y="15"/>
                      </a:lnTo>
                      <a:lnTo>
                        <a:pt x="3242" y="15"/>
                      </a:lnTo>
                      <a:lnTo>
                        <a:pt x="3249" y="14"/>
                      </a:lnTo>
                      <a:lnTo>
                        <a:pt x="3256" y="14"/>
                      </a:lnTo>
                      <a:lnTo>
                        <a:pt x="3263" y="13"/>
                      </a:lnTo>
                      <a:lnTo>
                        <a:pt x="3270" y="13"/>
                      </a:lnTo>
                      <a:lnTo>
                        <a:pt x="3277" y="13"/>
                      </a:lnTo>
                      <a:lnTo>
                        <a:pt x="3284" y="12"/>
                      </a:lnTo>
                      <a:lnTo>
                        <a:pt x="3291" y="12"/>
                      </a:lnTo>
                      <a:lnTo>
                        <a:pt x="3297" y="11"/>
                      </a:lnTo>
                      <a:lnTo>
                        <a:pt x="3304" y="11"/>
                      </a:lnTo>
                      <a:lnTo>
                        <a:pt x="3310" y="11"/>
                      </a:lnTo>
                      <a:lnTo>
                        <a:pt x="3317" y="10"/>
                      </a:lnTo>
                      <a:lnTo>
                        <a:pt x="3324" y="10"/>
                      </a:lnTo>
                      <a:lnTo>
                        <a:pt x="3331" y="10"/>
                      </a:lnTo>
                      <a:lnTo>
                        <a:pt x="3338" y="8"/>
                      </a:lnTo>
                      <a:lnTo>
                        <a:pt x="3345" y="8"/>
                      </a:lnTo>
                      <a:lnTo>
                        <a:pt x="3352" y="8"/>
                      </a:lnTo>
                      <a:lnTo>
                        <a:pt x="3360" y="7"/>
                      </a:lnTo>
                      <a:lnTo>
                        <a:pt x="3367" y="7"/>
                      </a:lnTo>
                      <a:lnTo>
                        <a:pt x="3374" y="7"/>
                      </a:lnTo>
                      <a:lnTo>
                        <a:pt x="3381" y="6"/>
                      </a:lnTo>
                      <a:lnTo>
                        <a:pt x="3388" y="6"/>
                      </a:lnTo>
                      <a:lnTo>
                        <a:pt x="3395" y="6"/>
                      </a:lnTo>
                      <a:lnTo>
                        <a:pt x="3401" y="6"/>
                      </a:lnTo>
                      <a:lnTo>
                        <a:pt x="3408" y="5"/>
                      </a:lnTo>
                      <a:lnTo>
                        <a:pt x="3415" y="5"/>
                      </a:lnTo>
                      <a:lnTo>
                        <a:pt x="3423" y="5"/>
                      </a:lnTo>
                      <a:lnTo>
                        <a:pt x="3430" y="5"/>
                      </a:lnTo>
                      <a:lnTo>
                        <a:pt x="3437" y="4"/>
                      </a:lnTo>
                      <a:lnTo>
                        <a:pt x="3444" y="4"/>
                      </a:lnTo>
                      <a:lnTo>
                        <a:pt x="3452" y="4"/>
                      </a:lnTo>
                      <a:lnTo>
                        <a:pt x="3459" y="4"/>
                      </a:lnTo>
                      <a:lnTo>
                        <a:pt x="3466" y="4"/>
                      </a:lnTo>
                      <a:lnTo>
                        <a:pt x="3473" y="3"/>
                      </a:lnTo>
                      <a:lnTo>
                        <a:pt x="3481" y="3"/>
                      </a:lnTo>
                      <a:lnTo>
                        <a:pt x="3488" y="3"/>
                      </a:lnTo>
                      <a:lnTo>
                        <a:pt x="3495" y="3"/>
                      </a:lnTo>
                      <a:lnTo>
                        <a:pt x="3502" y="3"/>
                      </a:lnTo>
                      <a:lnTo>
                        <a:pt x="3510" y="2"/>
                      </a:lnTo>
                      <a:lnTo>
                        <a:pt x="3517" y="2"/>
                      </a:lnTo>
                      <a:lnTo>
                        <a:pt x="3524" y="2"/>
                      </a:lnTo>
                      <a:lnTo>
                        <a:pt x="3532" y="2"/>
                      </a:lnTo>
                      <a:lnTo>
                        <a:pt x="3539" y="2"/>
                      </a:lnTo>
                      <a:lnTo>
                        <a:pt x="3547" y="2"/>
                      </a:lnTo>
                      <a:lnTo>
                        <a:pt x="3554" y="2"/>
                      </a:lnTo>
                      <a:lnTo>
                        <a:pt x="3560" y="2"/>
                      </a:lnTo>
                      <a:lnTo>
                        <a:pt x="3569" y="0"/>
                      </a:lnTo>
                      <a:lnTo>
                        <a:pt x="3575" y="0"/>
                      </a:lnTo>
                      <a:lnTo>
                        <a:pt x="3583" y="0"/>
                      </a:lnTo>
                      <a:lnTo>
                        <a:pt x="3590" y="0"/>
                      </a:lnTo>
                      <a:lnTo>
                        <a:pt x="3597" y="0"/>
                      </a:lnTo>
                      <a:lnTo>
                        <a:pt x="3605" y="0"/>
                      </a:lnTo>
                      <a:lnTo>
                        <a:pt x="3612" y="0"/>
                      </a:lnTo>
                      <a:lnTo>
                        <a:pt x="3620" y="0"/>
                      </a:lnTo>
                      <a:lnTo>
                        <a:pt x="3627" y="0"/>
                      </a:lnTo>
                      <a:lnTo>
                        <a:pt x="3635" y="0"/>
                      </a:lnTo>
                      <a:lnTo>
                        <a:pt x="3642" y="0"/>
                      </a:lnTo>
                      <a:lnTo>
                        <a:pt x="3650" y="0"/>
                      </a:lnTo>
                      <a:lnTo>
                        <a:pt x="3657" y="0"/>
                      </a:lnTo>
                      <a:lnTo>
                        <a:pt x="3665" y="0"/>
                      </a:lnTo>
                      <a:lnTo>
                        <a:pt x="3672" y="0"/>
                      </a:lnTo>
                      <a:lnTo>
                        <a:pt x="3680" y="0"/>
                      </a:lnTo>
                      <a:lnTo>
                        <a:pt x="3688" y="0"/>
                      </a:lnTo>
                      <a:lnTo>
                        <a:pt x="3695" y="0"/>
                      </a:lnTo>
                      <a:lnTo>
                        <a:pt x="3703" y="0"/>
                      </a:lnTo>
                      <a:lnTo>
                        <a:pt x="3710" y="0"/>
                      </a:lnTo>
                      <a:lnTo>
                        <a:pt x="3718" y="0"/>
                      </a:lnTo>
                      <a:lnTo>
                        <a:pt x="3725" y="0"/>
                      </a:lnTo>
                      <a:lnTo>
                        <a:pt x="3733" y="0"/>
                      </a:lnTo>
                      <a:lnTo>
                        <a:pt x="3741" y="0"/>
                      </a:lnTo>
                      <a:lnTo>
                        <a:pt x="3748" y="0"/>
                      </a:lnTo>
                      <a:lnTo>
                        <a:pt x="3756" y="0"/>
                      </a:lnTo>
                      <a:lnTo>
                        <a:pt x="3764" y="0"/>
                      </a:lnTo>
                      <a:lnTo>
                        <a:pt x="3771" y="0"/>
                      </a:lnTo>
                      <a:lnTo>
                        <a:pt x="3779" y="0"/>
                      </a:lnTo>
                      <a:lnTo>
                        <a:pt x="3787" y="0"/>
                      </a:lnTo>
                      <a:lnTo>
                        <a:pt x="3794" y="2"/>
                      </a:lnTo>
                      <a:lnTo>
                        <a:pt x="3802" y="2"/>
                      </a:lnTo>
                      <a:lnTo>
                        <a:pt x="3817" y="2"/>
                      </a:lnTo>
                      <a:lnTo>
                        <a:pt x="3834" y="2"/>
                      </a:lnTo>
                      <a:lnTo>
                        <a:pt x="3848" y="2"/>
                      </a:lnTo>
                      <a:lnTo>
                        <a:pt x="3865" y="3"/>
                      </a:lnTo>
                      <a:lnTo>
                        <a:pt x="3880" y="3"/>
                      </a:lnTo>
                      <a:lnTo>
                        <a:pt x="3896" y="3"/>
                      </a:lnTo>
                      <a:lnTo>
                        <a:pt x="3911" y="4"/>
                      </a:lnTo>
                      <a:lnTo>
                        <a:pt x="3927" y="4"/>
                      </a:lnTo>
                      <a:lnTo>
                        <a:pt x="3942" y="4"/>
                      </a:lnTo>
                      <a:lnTo>
                        <a:pt x="3958" y="5"/>
                      </a:lnTo>
                      <a:lnTo>
                        <a:pt x="3974" y="5"/>
                      </a:lnTo>
                      <a:lnTo>
                        <a:pt x="3989" y="5"/>
                      </a:lnTo>
                      <a:lnTo>
                        <a:pt x="4005" y="6"/>
                      </a:lnTo>
                      <a:lnTo>
                        <a:pt x="4021" y="6"/>
                      </a:lnTo>
                      <a:lnTo>
                        <a:pt x="4036" y="7"/>
                      </a:lnTo>
                      <a:lnTo>
                        <a:pt x="4052" y="7"/>
                      </a:lnTo>
                      <a:lnTo>
                        <a:pt x="4069" y="8"/>
                      </a:lnTo>
                      <a:lnTo>
                        <a:pt x="4084" y="8"/>
                      </a:lnTo>
                      <a:lnTo>
                        <a:pt x="4100" y="10"/>
                      </a:lnTo>
                      <a:lnTo>
                        <a:pt x="4116" y="11"/>
                      </a:lnTo>
                      <a:lnTo>
                        <a:pt x="4132" y="11"/>
                      </a:lnTo>
                      <a:lnTo>
                        <a:pt x="4148" y="12"/>
                      </a:lnTo>
                      <a:lnTo>
                        <a:pt x="4163" y="12"/>
                      </a:lnTo>
                      <a:lnTo>
                        <a:pt x="4179" y="13"/>
                      </a:lnTo>
                      <a:lnTo>
                        <a:pt x="4195" y="14"/>
                      </a:lnTo>
                      <a:lnTo>
                        <a:pt x="4211" y="14"/>
                      </a:lnTo>
                      <a:lnTo>
                        <a:pt x="4228" y="15"/>
                      </a:lnTo>
                      <a:lnTo>
                        <a:pt x="4243" y="17"/>
                      </a:lnTo>
                      <a:lnTo>
                        <a:pt x="4259" y="17"/>
                      </a:lnTo>
                      <a:lnTo>
                        <a:pt x="4275" y="18"/>
                      </a:lnTo>
                      <a:lnTo>
                        <a:pt x="4291" y="19"/>
                      </a:lnTo>
                      <a:lnTo>
                        <a:pt x="4307" y="19"/>
                      </a:lnTo>
                      <a:lnTo>
                        <a:pt x="4339" y="21"/>
                      </a:lnTo>
                      <a:lnTo>
                        <a:pt x="4370" y="23"/>
                      </a:lnTo>
                      <a:lnTo>
                        <a:pt x="4403" y="25"/>
                      </a:lnTo>
                      <a:lnTo>
                        <a:pt x="4435" y="27"/>
                      </a:lnTo>
                      <a:lnTo>
                        <a:pt x="4466" y="28"/>
                      </a:lnTo>
                      <a:lnTo>
                        <a:pt x="4498" y="30"/>
                      </a:lnTo>
                      <a:lnTo>
                        <a:pt x="4531" y="33"/>
                      </a:lnTo>
                      <a:lnTo>
                        <a:pt x="4562" y="35"/>
                      </a:lnTo>
                      <a:lnTo>
                        <a:pt x="4578" y="36"/>
                      </a:lnTo>
                      <a:lnTo>
                        <a:pt x="4594" y="36"/>
                      </a:lnTo>
                      <a:lnTo>
                        <a:pt x="4610" y="37"/>
                      </a:lnTo>
                      <a:lnTo>
                        <a:pt x="4625" y="38"/>
                      </a:lnTo>
                      <a:lnTo>
                        <a:pt x="4641" y="40"/>
                      </a:lnTo>
                      <a:lnTo>
                        <a:pt x="4657" y="41"/>
                      </a:lnTo>
                      <a:lnTo>
                        <a:pt x="4672" y="42"/>
                      </a:lnTo>
                      <a:lnTo>
                        <a:pt x="4688" y="43"/>
                      </a:lnTo>
                      <a:lnTo>
                        <a:pt x="4705" y="44"/>
                      </a:lnTo>
                      <a:lnTo>
                        <a:pt x="4720" y="45"/>
                      </a:lnTo>
                      <a:lnTo>
                        <a:pt x="4736" y="46"/>
                      </a:lnTo>
                      <a:lnTo>
                        <a:pt x="4752" y="48"/>
                      </a:lnTo>
                      <a:lnTo>
                        <a:pt x="4767" y="49"/>
                      </a:lnTo>
                      <a:lnTo>
                        <a:pt x="4783" y="50"/>
                      </a:lnTo>
                      <a:lnTo>
                        <a:pt x="4798" y="51"/>
                      </a:lnTo>
                      <a:lnTo>
                        <a:pt x="4814" y="52"/>
                      </a:lnTo>
                      <a:lnTo>
                        <a:pt x="4829" y="53"/>
                      </a:lnTo>
                      <a:lnTo>
                        <a:pt x="4845" y="55"/>
                      </a:lnTo>
                      <a:lnTo>
                        <a:pt x="4860" y="56"/>
                      </a:lnTo>
                      <a:lnTo>
                        <a:pt x="4876" y="57"/>
                      </a:lnTo>
                      <a:lnTo>
                        <a:pt x="4891" y="58"/>
                      </a:lnTo>
                      <a:lnTo>
                        <a:pt x="4906" y="59"/>
                      </a:lnTo>
                      <a:lnTo>
                        <a:pt x="4922" y="60"/>
                      </a:lnTo>
                      <a:lnTo>
                        <a:pt x="4937" y="60"/>
                      </a:lnTo>
                      <a:lnTo>
                        <a:pt x="4952" y="61"/>
                      </a:lnTo>
                      <a:lnTo>
                        <a:pt x="4967" y="63"/>
                      </a:lnTo>
                      <a:lnTo>
                        <a:pt x="4983" y="64"/>
                      </a:lnTo>
                      <a:lnTo>
                        <a:pt x="4998" y="65"/>
                      </a:lnTo>
                      <a:lnTo>
                        <a:pt x="5013" y="66"/>
                      </a:lnTo>
                      <a:lnTo>
                        <a:pt x="5028" y="67"/>
                      </a:lnTo>
                      <a:lnTo>
                        <a:pt x="5043" y="68"/>
                      </a:lnTo>
                      <a:lnTo>
                        <a:pt x="5058" y="69"/>
                      </a:lnTo>
                      <a:lnTo>
                        <a:pt x="5066" y="71"/>
                      </a:lnTo>
                      <a:lnTo>
                        <a:pt x="5073" y="71"/>
                      </a:lnTo>
                      <a:lnTo>
                        <a:pt x="5081" y="72"/>
                      </a:lnTo>
                      <a:lnTo>
                        <a:pt x="5088" y="72"/>
                      </a:lnTo>
                      <a:lnTo>
                        <a:pt x="5095" y="73"/>
                      </a:lnTo>
                      <a:lnTo>
                        <a:pt x="5103" y="73"/>
                      </a:lnTo>
                      <a:lnTo>
                        <a:pt x="5110" y="74"/>
                      </a:lnTo>
                      <a:lnTo>
                        <a:pt x="5118" y="74"/>
                      </a:lnTo>
                      <a:lnTo>
                        <a:pt x="5125" y="75"/>
                      </a:lnTo>
                      <a:lnTo>
                        <a:pt x="5133" y="75"/>
                      </a:lnTo>
                      <a:lnTo>
                        <a:pt x="5140" y="76"/>
                      </a:lnTo>
                      <a:lnTo>
                        <a:pt x="5147" y="76"/>
                      </a:lnTo>
                      <a:lnTo>
                        <a:pt x="5155" y="78"/>
                      </a:lnTo>
                      <a:lnTo>
                        <a:pt x="5162" y="78"/>
                      </a:lnTo>
                      <a:lnTo>
                        <a:pt x="5169" y="78"/>
                      </a:lnTo>
                      <a:lnTo>
                        <a:pt x="5177" y="79"/>
                      </a:lnTo>
                      <a:lnTo>
                        <a:pt x="5184" y="79"/>
                      </a:lnTo>
                      <a:lnTo>
                        <a:pt x="5191" y="80"/>
                      </a:lnTo>
                      <a:lnTo>
                        <a:pt x="5199" y="80"/>
                      </a:lnTo>
                      <a:lnTo>
                        <a:pt x="5206" y="81"/>
                      </a:lnTo>
                      <a:lnTo>
                        <a:pt x="5213" y="81"/>
                      </a:lnTo>
                      <a:lnTo>
                        <a:pt x="5221" y="82"/>
                      </a:lnTo>
                      <a:lnTo>
                        <a:pt x="5228" y="82"/>
                      </a:lnTo>
                      <a:lnTo>
                        <a:pt x="5235" y="83"/>
                      </a:lnTo>
                      <a:lnTo>
                        <a:pt x="5241" y="83"/>
                      </a:lnTo>
                      <a:lnTo>
                        <a:pt x="5250" y="84"/>
                      </a:lnTo>
                      <a:lnTo>
                        <a:pt x="5256" y="84"/>
                      </a:lnTo>
                      <a:lnTo>
                        <a:pt x="5263" y="84"/>
                      </a:lnTo>
                      <a:lnTo>
                        <a:pt x="5270" y="86"/>
                      </a:lnTo>
                      <a:lnTo>
                        <a:pt x="5277" y="86"/>
                      </a:lnTo>
                      <a:lnTo>
                        <a:pt x="5284" y="87"/>
                      </a:lnTo>
                      <a:lnTo>
                        <a:pt x="5292" y="87"/>
                      </a:lnTo>
                      <a:lnTo>
                        <a:pt x="5299" y="88"/>
                      </a:lnTo>
                      <a:lnTo>
                        <a:pt x="5306" y="88"/>
                      </a:lnTo>
                      <a:lnTo>
                        <a:pt x="5313" y="89"/>
                      </a:lnTo>
                      <a:lnTo>
                        <a:pt x="5320" y="89"/>
                      </a:lnTo>
                      <a:lnTo>
                        <a:pt x="5327" y="89"/>
                      </a:lnTo>
                      <a:lnTo>
                        <a:pt x="5334" y="90"/>
                      </a:lnTo>
                      <a:lnTo>
                        <a:pt x="5341" y="90"/>
                      </a:lnTo>
                      <a:lnTo>
                        <a:pt x="5347" y="91"/>
                      </a:lnTo>
                      <a:lnTo>
                        <a:pt x="5354" y="91"/>
                      </a:lnTo>
                      <a:lnTo>
                        <a:pt x="5361" y="91"/>
                      </a:lnTo>
                      <a:lnTo>
                        <a:pt x="5368" y="93"/>
                      </a:lnTo>
                      <a:lnTo>
                        <a:pt x="5375" y="93"/>
                      </a:lnTo>
                      <a:lnTo>
                        <a:pt x="5382" y="94"/>
                      </a:lnTo>
                      <a:lnTo>
                        <a:pt x="5389" y="94"/>
                      </a:lnTo>
                      <a:lnTo>
                        <a:pt x="5396" y="95"/>
                      </a:lnTo>
                      <a:lnTo>
                        <a:pt x="5403" y="95"/>
                      </a:lnTo>
                      <a:lnTo>
                        <a:pt x="5410" y="95"/>
                      </a:lnTo>
                      <a:lnTo>
                        <a:pt x="5417" y="96"/>
                      </a:lnTo>
                      <a:lnTo>
                        <a:pt x="5424" y="96"/>
                      </a:lnTo>
                      <a:lnTo>
                        <a:pt x="5430" y="97"/>
                      </a:lnTo>
                      <a:lnTo>
                        <a:pt x="5437" y="97"/>
                      </a:lnTo>
                      <a:lnTo>
                        <a:pt x="5444" y="97"/>
                      </a:lnTo>
                      <a:lnTo>
                        <a:pt x="5450" y="98"/>
                      </a:lnTo>
                      <a:lnTo>
                        <a:pt x="5457" y="98"/>
                      </a:lnTo>
                      <a:lnTo>
                        <a:pt x="5464" y="98"/>
                      </a:lnTo>
                      <a:lnTo>
                        <a:pt x="5471" y="99"/>
                      </a:lnTo>
                      <a:lnTo>
                        <a:pt x="5478" y="99"/>
                      </a:lnTo>
                      <a:lnTo>
                        <a:pt x="5483" y="101"/>
                      </a:lnTo>
                      <a:lnTo>
                        <a:pt x="5490" y="101"/>
                      </a:lnTo>
                      <a:lnTo>
                        <a:pt x="5497" y="101"/>
                      </a:lnTo>
                      <a:lnTo>
                        <a:pt x="5503" y="102"/>
                      </a:lnTo>
                      <a:lnTo>
                        <a:pt x="5510" y="102"/>
                      </a:lnTo>
                      <a:lnTo>
                        <a:pt x="5517" y="102"/>
                      </a:lnTo>
                      <a:lnTo>
                        <a:pt x="5523" y="103"/>
                      </a:lnTo>
                      <a:lnTo>
                        <a:pt x="5530" y="103"/>
                      </a:lnTo>
                      <a:lnTo>
                        <a:pt x="5536" y="103"/>
                      </a:lnTo>
                      <a:lnTo>
                        <a:pt x="5542" y="104"/>
                      </a:lnTo>
                      <a:lnTo>
                        <a:pt x="5549" y="104"/>
                      </a:lnTo>
                      <a:lnTo>
                        <a:pt x="5556" y="104"/>
                      </a:lnTo>
                      <a:lnTo>
                        <a:pt x="5562" y="105"/>
                      </a:lnTo>
                      <a:lnTo>
                        <a:pt x="5569" y="105"/>
                      </a:lnTo>
                      <a:lnTo>
                        <a:pt x="5574" y="105"/>
                      </a:lnTo>
                      <a:lnTo>
                        <a:pt x="5581" y="106"/>
                      </a:lnTo>
                      <a:lnTo>
                        <a:pt x="5587" y="106"/>
                      </a:lnTo>
                      <a:lnTo>
                        <a:pt x="5594" y="106"/>
                      </a:lnTo>
                      <a:lnTo>
                        <a:pt x="5600" y="107"/>
                      </a:lnTo>
                      <a:lnTo>
                        <a:pt x="5607" y="107"/>
                      </a:lnTo>
                      <a:lnTo>
                        <a:pt x="5612" y="107"/>
                      </a:lnTo>
                      <a:lnTo>
                        <a:pt x="5618" y="107"/>
                      </a:lnTo>
                      <a:lnTo>
                        <a:pt x="5625" y="109"/>
                      </a:lnTo>
                      <a:lnTo>
                        <a:pt x="5631" y="109"/>
                      </a:lnTo>
                      <a:lnTo>
                        <a:pt x="5638" y="109"/>
                      </a:lnTo>
                      <a:lnTo>
                        <a:pt x="5644" y="110"/>
                      </a:lnTo>
                      <a:lnTo>
                        <a:pt x="5649" y="110"/>
                      </a:lnTo>
                      <a:lnTo>
                        <a:pt x="5655" y="110"/>
                      </a:lnTo>
                      <a:lnTo>
                        <a:pt x="5662" y="110"/>
                      </a:lnTo>
                      <a:lnTo>
                        <a:pt x="5668" y="111"/>
                      </a:lnTo>
                      <a:lnTo>
                        <a:pt x="5674" y="111"/>
                      </a:lnTo>
                      <a:lnTo>
                        <a:pt x="5680" y="111"/>
                      </a:lnTo>
                      <a:lnTo>
                        <a:pt x="5686" y="111"/>
                      </a:lnTo>
                      <a:lnTo>
                        <a:pt x="5692" y="111"/>
                      </a:lnTo>
                      <a:lnTo>
                        <a:pt x="5698" y="112"/>
                      </a:lnTo>
                      <a:lnTo>
                        <a:pt x="5704" y="112"/>
                      </a:lnTo>
                      <a:lnTo>
                        <a:pt x="5709" y="112"/>
                      </a:lnTo>
                      <a:lnTo>
                        <a:pt x="5716" y="112"/>
                      </a:lnTo>
                      <a:lnTo>
                        <a:pt x="5722" y="112"/>
                      </a:lnTo>
                      <a:lnTo>
                        <a:pt x="5728" y="113"/>
                      </a:lnTo>
                      <a:lnTo>
                        <a:pt x="5733" y="113"/>
                      </a:lnTo>
                      <a:lnTo>
                        <a:pt x="5739" y="113"/>
                      </a:lnTo>
                      <a:lnTo>
                        <a:pt x="5745" y="113"/>
                      </a:lnTo>
                      <a:lnTo>
                        <a:pt x="5751" y="113"/>
                      </a:lnTo>
                      <a:lnTo>
                        <a:pt x="5757" y="114"/>
                      </a:lnTo>
                      <a:lnTo>
                        <a:pt x="5762" y="114"/>
                      </a:lnTo>
                      <a:lnTo>
                        <a:pt x="5768" y="114"/>
                      </a:lnTo>
                      <a:lnTo>
                        <a:pt x="5774" y="114"/>
                      </a:lnTo>
                      <a:lnTo>
                        <a:pt x="5780" y="114"/>
                      </a:lnTo>
                      <a:lnTo>
                        <a:pt x="5784" y="114"/>
                      </a:lnTo>
                      <a:lnTo>
                        <a:pt x="5790" y="114"/>
                      </a:lnTo>
                      <a:lnTo>
                        <a:pt x="5796" y="114"/>
                      </a:lnTo>
                      <a:lnTo>
                        <a:pt x="5801" y="116"/>
                      </a:lnTo>
                      <a:lnTo>
                        <a:pt x="5807" y="116"/>
                      </a:lnTo>
                      <a:lnTo>
                        <a:pt x="5813" y="116"/>
                      </a:lnTo>
                      <a:lnTo>
                        <a:pt x="5818" y="116"/>
                      </a:lnTo>
                      <a:lnTo>
                        <a:pt x="5823" y="116"/>
                      </a:lnTo>
                      <a:lnTo>
                        <a:pt x="5829" y="116"/>
                      </a:lnTo>
                      <a:lnTo>
                        <a:pt x="5834" y="116"/>
                      </a:lnTo>
                      <a:lnTo>
                        <a:pt x="5839" y="116"/>
                      </a:lnTo>
                      <a:lnTo>
                        <a:pt x="5845" y="116"/>
                      </a:lnTo>
                      <a:lnTo>
                        <a:pt x="5850" y="116"/>
                      </a:lnTo>
                      <a:lnTo>
                        <a:pt x="5856" y="116"/>
                      </a:lnTo>
                      <a:lnTo>
                        <a:pt x="5861" y="116"/>
                      </a:lnTo>
                      <a:lnTo>
                        <a:pt x="5866" y="116"/>
                      </a:lnTo>
                      <a:lnTo>
                        <a:pt x="5872" y="116"/>
                      </a:lnTo>
                      <a:lnTo>
                        <a:pt x="5876" y="116"/>
                      </a:lnTo>
                      <a:lnTo>
                        <a:pt x="5882" y="116"/>
                      </a:lnTo>
                      <a:lnTo>
                        <a:pt x="5887" y="116"/>
                      </a:lnTo>
                      <a:lnTo>
                        <a:pt x="5892" y="116"/>
                      </a:lnTo>
                      <a:lnTo>
                        <a:pt x="5897" y="116"/>
                      </a:lnTo>
                      <a:lnTo>
                        <a:pt x="5903" y="116"/>
                      </a:lnTo>
                      <a:lnTo>
                        <a:pt x="5907" y="116"/>
                      </a:lnTo>
                      <a:lnTo>
                        <a:pt x="5912" y="116"/>
                      </a:lnTo>
                      <a:lnTo>
                        <a:pt x="5918" y="116"/>
                      </a:lnTo>
                      <a:lnTo>
                        <a:pt x="5922" y="116"/>
                      </a:lnTo>
                      <a:lnTo>
                        <a:pt x="5927" y="116"/>
                      </a:lnTo>
                      <a:lnTo>
                        <a:pt x="5933" y="116"/>
                      </a:lnTo>
                      <a:lnTo>
                        <a:pt x="5937" y="116"/>
                      </a:lnTo>
                      <a:lnTo>
                        <a:pt x="5942" y="116"/>
                      </a:lnTo>
                      <a:lnTo>
                        <a:pt x="5947" y="116"/>
                      </a:lnTo>
                      <a:lnTo>
                        <a:pt x="5952" y="116"/>
                      </a:lnTo>
                      <a:lnTo>
                        <a:pt x="5957" y="116"/>
                      </a:lnTo>
                      <a:lnTo>
                        <a:pt x="5962" y="114"/>
                      </a:lnTo>
                      <a:lnTo>
                        <a:pt x="5966" y="114"/>
                      </a:lnTo>
                      <a:lnTo>
                        <a:pt x="5971" y="114"/>
                      </a:lnTo>
                      <a:lnTo>
                        <a:pt x="5975" y="114"/>
                      </a:lnTo>
                      <a:lnTo>
                        <a:pt x="5980" y="114"/>
                      </a:lnTo>
                      <a:lnTo>
                        <a:pt x="5985" y="114"/>
                      </a:lnTo>
                      <a:lnTo>
                        <a:pt x="5989" y="113"/>
                      </a:lnTo>
                      <a:lnTo>
                        <a:pt x="5994" y="113"/>
                      </a:lnTo>
                      <a:lnTo>
                        <a:pt x="5998" y="113"/>
                      </a:lnTo>
                      <a:lnTo>
                        <a:pt x="6003" y="113"/>
                      </a:lnTo>
                      <a:lnTo>
                        <a:pt x="6008" y="113"/>
                      </a:lnTo>
                      <a:lnTo>
                        <a:pt x="6012" y="112"/>
                      </a:lnTo>
                      <a:lnTo>
                        <a:pt x="6017" y="112"/>
                      </a:lnTo>
                      <a:lnTo>
                        <a:pt x="6022" y="112"/>
                      </a:lnTo>
                      <a:lnTo>
                        <a:pt x="6025" y="112"/>
                      </a:lnTo>
                      <a:lnTo>
                        <a:pt x="6030" y="111"/>
                      </a:lnTo>
                      <a:lnTo>
                        <a:pt x="6034" y="111"/>
                      </a:lnTo>
                      <a:lnTo>
                        <a:pt x="6039" y="111"/>
                      </a:lnTo>
                      <a:lnTo>
                        <a:pt x="6043" y="110"/>
                      </a:lnTo>
                      <a:lnTo>
                        <a:pt x="6047" y="110"/>
                      </a:lnTo>
                      <a:lnTo>
                        <a:pt x="6051" y="110"/>
                      </a:lnTo>
                      <a:lnTo>
                        <a:pt x="6056" y="110"/>
                      </a:lnTo>
                      <a:lnTo>
                        <a:pt x="6060" y="109"/>
                      </a:lnTo>
                      <a:lnTo>
                        <a:pt x="6064" y="109"/>
                      </a:lnTo>
                      <a:lnTo>
                        <a:pt x="6068" y="107"/>
                      </a:lnTo>
                      <a:lnTo>
                        <a:pt x="6072" y="107"/>
                      </a:lnTo>
                      <a:lnTo>
                        <a:pt x="6076" y="107"/>
                      </a:lnTo>
                      <a:lnTo>
                        <a:pt x="6080" y="106"/>
                      </a:lnTo>
                      <a:lnTo>
                        <a:pt x="6084" y="106"/>
                      </a:lnTo>
                      <a:lnTo>
                        <a:pt x="6088" y="105"/>
                      </a:lnTo>
                      <a:lnTo>
                        <a:pt x="6092" y="105"/>
                      </a:lnTo>
                      <a:lnTo>
                        <a:pt x="6096" y="105"/>
                      </a:lnTo>
                      <a:lnTo>
                        <a:pt x="6100" y="104"/>
                      </a:lnTo>
                      <a:lnTo>
                        <a:pt x="6103" y="10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57358" name="Freeform 27"/>
                <p:cNvSpPr>
                  <a:spLocks noChangeArrowheads="1"/>
                </p:cNvSpPr>
                <p:nvPr/>
              </p:nvSpPr>
              <p:spPr bwMode="auto">
                <a:xfrm>
                  <a:off x="2609" y="2817"/>
                  <a:ext cx="69" cy="27"/>
                </a:xfrm>
                <a:custGeom>
                  <a:avLst/>
                  <a:gdLst>
                    <a:gd name="T0" fmla="*/ 0 w 623"/>
                    <a:gd name="T1" fmla="*/ 0 h 209"/>
                    <a:gd name="T2" fmla="*/ 0 w 623"/>
                    <a:gd name="T3" fmla="*/ 0 h 209"/>
                    <a:gd name="T4" fmla="*/ 0 w 623"/>
                    <a:gd name="T5" fmla="*/ 0 h 209"/>
                    <a:gd name="T6" fmla="*/ 0 w 623"/>
                    <a:gd name="T7" fmla="*/ 0 h 209"/>
                    <a:gd name="T8" fmla="*/ 0 w 623"/>
                    <a:gd name="T9" fmla="*/ 0 h 209"/>
                    <a:gd name="T10" fmla="*/ 0 w 623"/>
                    <a:gd name="T11" fmla="*/ 0 h 209"/>
                    <a:gd name="T12" fmla="*/ 0 w 623"/>
                    <a:gd name="T13" fmla="*/ 0 h 209"/>
                    <a:gd name="T14" fmla="*/ 0 w 623"/>
                    <a:gd name="T15" fmla="*/ 0 h 209"/>
                    <a:gd name="T16" fmla="*/ 0 w 623"/>
                    <a:gd name="T17" fmla="*/ 0 h 209"/>
                    <a:gd name="T18" fmla="*/ 0 w 623"/>
                    <a:gd name="T19" fmla="*/ 0 h 209"/>
                    <a:gd name="T20" fmla="*/ 0 w 623"/>
                    <a:gd name="T21" fmla="*/ 0 h 209"/>
                    <a:gd name="T22" fmla="*/ 0 w 623"/>
                    <a:gd name="T23" fmla="*/ 0 h 209"/>
                    <a:gd name="T24" fmla="*/ 0 w 623"/>
                    <a:gd name="T25" fmla="*/ 0 h 209"/>
                    <a:gd name="T26" fmla="*/ 0 w 623"/>
                    <a:gd name="T27" fmla="*/ 0 h 209"/>
                    <a:gd name="T28" fmla="*/ 0 w 623"/>
                    <a:gd name="T29" fmla="*/ 0 h 209"/>
                    <a:gd name="T30" fmla="*/ 0 w 623"/>
                    <a:gd name="T31" fmla="*/ 0 h 209"/>
                    <a:gd name="T32" fmla="*/ 0 w 623"/>
                    <a:gd name="T33" fmla="*/ 0 h 209"/>
                    <a:gd name="T34" fmla="*/ 0 w 623"/>
                    <a:gd name="T35" fmla="*/ 0 h 209"/>
                    <a:gd name="T36" fmla="*/ 0 w 623"/>
                    <a:gd name="T37" fmla="*/ 0 h 209"/>
                    <a:gd name="T38" fmla="*/ 0 w 623"/>
                    <a:gd name="T39" fmla="*/ 0 h 209"/>
                    <a:gd name="T40" fmla="*/ 0 w 623"/>
                    <a:gd name="T41" fmla="*/ 0 h 209"/>
                    <a:gd name="T42" fmla="*/ 0 w 623"/>
                    <a:gd name="T43" fmla="*/ 0 h 209"/>
                    <a:gd name="T44" fmla="*/ 0 w 623"/>
                    <a:gd name="T45" fmla="*/ 0 h 209"/>
                    <a:gd name="T46" fmla="*/ 0 w 623"/>
                    <a:gd name="T47" fmla="*/ 0 h 209"/>
                    <a:gd name="T48" fmla="*/ 0 w 623"/>
                    <a:gd name="T49" fmla="*/ 0 h 209"/>
                    <a:gd name="T50" fmla="*/ 0 w 623"/>
                    <a:gd name="T51" fmla="*/ 0 h 209"/>
                    <a:gd name="T52" fmla="*/ 0 w 623"/>
                    <a:gd name="T53" fmla="*/ 0 h 209"/>
                    <a:gd name="T54" fmla="*/ 0 w 623"/>
                    <a:gd name="T55" fmla="*/ 0 h 209"/>
                    <a:gd name="T56" fmla="*/ 0 w 623"/>
                    <a:gd name="T57" fmla="*/ 0 h 209"/>
                    <a:gd name="T58" fmla="*/ 0 w 623"/>
                    <a:gd name="T59" fmla="*/ 0 h 209"/>
                    <a:gd name="T60" fmla="*/ 0 w 623"/>
                    <a:gd name="T61" fmla="*/ 0 h 209"/>
                    <a:gd name="T62" fmla="*/ 0 w 623"/>
                    <a:gd name="T63" fmla="*/ 0 h 209"/>
                    <a:gd name="T64" fmla="*/ 0 w 623"/>
                    <a:gd name="T65" fmla="*/ 0 h 209"/>
                    <a:gd name="T66" fmla="*/ 0 w 623"/>
                    <a:gd name="T67" fmla="*/ 0 h 209"/>
                    <a:gd name="T68" fmla="*/ 0 w 623"/>
                    <a:gd name="T69" fmla="*/ 0 h 209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623"/>
                    <a:gd name="T106" fmla="*/ 0 h 209"/>
                    <a:gd name="T107" fmla="*/ 623 w 623"/>
                    <a:gd name="T108" fmla="*/ 209 h 209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623" h="209">
                      <a:moveTo>
                        <a:pt x="0" y="117"/>
                      </a:moveTo>
                      <a:lnTo>
                        <a:pt x="40" y="104"/>
                      </a:lnTo>
                      <a:lnTo>
                        <a:pt x="80" y="91"/>
                      </a:lnTo>
                      <a:lnTo>
                        <a:pt x="123" y="79"/>
                      </a:lnTo>
                      <a:lnTo>
                        <a:pt x="164" y="68"/>
                      </a:lnTo>
                      <a:lnTo>
                        <a:pt x="250" y="47"/>
                      </a:lnTo>
                      <a:lnTo>
                        <a:pt x="291" y="38"/>
                      </a:lnTo>
                      <a:lnTo>
                        <a:pt x="331" y="28"/>
                      </a:lnTo>
                      <a:lnTo>
                        <a:pt x="356" y="23"/>
                      </a:lnTo>
                      <a:lnTo>
                        <a:pt x="380" y="18"/>
                      </a:lnTo>
                      <a:lnTo>
                        <a:pt x="431" y="10"/>
                      </a:lnTo>
                      <a:lnTo>
                        <a:pt x="481" y="4"/>
                      </a:lnTo>
                      <a:lnTo>
                        <a:pt x="505" y="1"/>
                      </a:lnTo>
                      <a:lnTo>
                        <a:pt x="528" y="0"/>
                      </a:lnTo>
                      <a:lnTo>
                        <a:pt x="534" y="0"/>
                      </a:lnTo>
                      <a:lnTo>
                        <a:pt x="539" y="0"/>
                      </a:lnTo>
                      <a:lnTo>
                        <a:pt x="542" y="0"/>
                      </a:lnTo>
                      <a:lnTo>
                        <a:pt x="546" y="1"/>
                      </a:lnTo>
                      <a:lnTo>
                        <a:pt x="550" y="4"/>
                      </a:lnTo>
                      <a:lnTo>
                        <a:pt x="555" y="8"/>
                      </a:lnTo>
                      <a:lnTo>
                        <a:pt x="572" y="16"/>
                      </a:lnTo>
                      <a:lnTo>
                        <a:pt x="591" y="23"/>
                      </a:lnTo>
                      <a:lnTo>
                        <a:pt x="608" y="31"/>
                      </a:lnTo>
                      <a:lnTo>
                        <a:pt x="615" y="35"/>
                      </a:lnTo>
                      <a:lnTo>
                        <a:pt x="623" y="40"/>
                      </a:lnTo>
                      <a:lnTo>
                        <a:pt x="623" y="42"/>
                      </a:lnTo>
                      <a:lnTo>
                        <a:pt x="623" y="46"/>
                      </a:lnTo>
                      <a:lnTo>
                        <a:pt x="622" y="49"/>
                      </a:lnTo>
                      <a:lnTo>
                        <a:pt x="620" y="51"/>
                      </a:lnTo>
                      <a:lnTo>
                        <a:pt x="617" y="53"/>
                      </a:lnTo>
                      <a:lnTo>
                        <a:pt x="606" y="57"/>
                      </a:lnTo>
                      <a:lnTo>
                        <a:pt x="594" y="61"/>
                      </a:lnTo>
                      <a:lnTo>
                        <a:pt x="581" y="64"/>
                      </a:lnTo>
                      <a:lnTo>
                        <a:pt x="569" y="69"/>
                      </a:lnTo>
                      <a:lnTo>
                        <a:pt x="539" y="81"/>
                      </a:lnTo>
                      <a:lnTo>
                        <a:pt x="508" y="95"/>
                      </a:lnTo>
                      <a:lnTo>
                        <a:pt x="444" y="124"/>
                      </a:lnTo>
                      <a:lnTo>
                        <a:pt x="412" y="139"/>
                      </a:lnTo>
                      <a:lnTo>
                        <a:pt x="381" y="153"/>
                      </a:lnTo>
                      <a:lnTo>
                        <a:pt x="350" y="167"/>
                      </a:lnTo>
                      <a:lnTo>
                        <a:pt x="321" y="179"/>
                      </a:lnTo>
                      <a:lnTo>
                        <a:pt x="310" y="185"/>
                      </a:lnTo>
                      <a:lnTo>
                        <a:pt x="299" y="192"/>
                      </a:lnTo>
                      <a:lnTo>
                        <a:pt x="289" y="199"/>
                      </a:lnTo>
                      <a:lnTo>
                        <a:pt x="276" y="203"/>
                      </a:lnTo>
                      <a:lnTo>
                        <a:pt x="265" y="207"/>
                      </a:lnTo>
                      <a:lnTo>
                        <a:pt x="253" y="209"/>
                      </a:lnTo>
                      <a:lnTo>
                        <a:pt x="243" y="209"/>
                      </a:lnTo>
                      <a:lnTo>
                        <a:pt x="232" y="208"/>
                      </a:lnTo>
                      <a:lnTo>
                        <a:pt x="223" y="206"/>
                      </a:lnTo>
                      <a:lnTo>
                        <a:pt x="215" y="203"/>
                      </a:lnTo>
                      <a:lnTo>
                        <a:pt x="207" y="201"/>
                      </a:lnTo>
                      <a:lnTo>
                        <a:pt x="200" y="200"/>
                      </a:lnTo>
                      <a:lnTo>
                        <a:pt x="187" y="196"/>
                      </a:lnTo>
                      <a:lnTo>
                        <a:pt x="176" y="194"/>
                      </a:lnTo>
                      <a:lnTo>
                        <a:pt x="155" y="186"/>
                      </a:lnTo>
                      <a:lnTo>
                        <a:pt x="134" y="178"/>
                      </a:lnTo>
                      <a:lnTo>
                        <a:pt x="124" y="175"/>
                      </a:lnTo>
                      <a:lnTo>
                        <a:pt x="111" y="171"/>
                      </a:lnTo>
                      <a:lnTo>
                        <a:pt x="96" y="167"/>
                      </a:lnTo>
                      <a:lnTo>
                        <a:pt x="79" y="162"/>
                      </a:lnTo>
                      <a:lnTo>
                        <a:pt x="62" y="156"/>
                      </a:lnTo>
                      <a:lnTo>
                        <a:pt x="46" y="150"/>
                      </a:lnTo>
                      <a:lnTo>
                        <a:pt x="31" y="144"/>
                      </a:lnTo>
                      <a:lnTo>
                        <a:pt x="17" y="135"/>
                      </a:lnTo>
                      <a:lnTo>
                        <a:pt x="11" y="131"/>
                      </a:lnTo>
                      <a:lnTo>
                        <a:pt x="7" y="127"/>
                      </a:lnTo>
                      <a:lnTo>
                        <a:pt x="3" y="123"/>
                      </a:lnTo>
                      <a:lnTo>
                        <a:pt x="0" y="118"/>
                      </a:lnTo>
                      <a:lnTo>
                        <a:pt x="0" y="117"/>
                      </a:lnTo>
                      <a:close/>
                    </a:path>
                  </a:pathLst>
                </a:custGeom>
                <a:solidFill>
                  <a:srgbClr val="FF7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57359" name="Freeform 28"/>
                <p:cNvSpPr>
                  <a:spLocks noChangeArrowheads="1"/>
                </p:cNvSpPr>
                <p:nvPr/>
              </p:nvSpPr>
              <p:spPr bwMode="auto">
                <a:xfrm>
                  <a:off x="2678" y="2754"/>
                  <a:ext cx="157" cy="44"/>
                </a:xfrm>
                <a:custGeom>
                  <a:avLst/>
                  <a:gdLst>
                    <a:gd name="T0" fmla="*/ 0 w 1410"/>
                    <a:gd name="T1" fmla="*/ 0 h 345"/>
                    <a:gd name="T2" fmla="*/ 0 w 1410"/>
                    <a:gd name="T3" fmla="*/ 0 h 345"/>
                    <a:gd name="T4" fmla="*/ 0 w 1410"/>
                    <a:gd name="T5" fmla="*/ 0 h 345"/>
                    <a:gd name="T6" fmla="*/ 0 w 1410"/>
                    <a:gd name="T7" fmla="*/ 0 h 345"/>
                    <a:gd name="T8" fmla="*/ 0 w 1410"/>
                    <a:gd name="T9" fmla="*/ 0 h 345"/>
                    <a:gd name="T10" fmla="*/ 0 w 1410"/>
                    <a:gd name="T11" fmla="*/ 0 h 345"/>
                    <a:gd name="T12" fmla="*/ 0 w 1410"/>
                    <a:gd name="T13" fmla="*/ 0 h 345"/>
                    <a:gd name="T14" fmla="*/ 0 w 1410"/>
                    <a:gd name="T15" fmla="*/ 0 h 345"/>
                    <a:gd name="T16" fmla="*/ 0 w 1410"/>
                    <a:gd name="T17" fmla="*/ 0 h 345"/>
                    <a:gd name="T18" fmla="*/ 0 w 1410"/>
                    <a:gd name="T19" fmla="*/ 0 h 345"/>
                    <a:gd name="T20" fmla="*/ 0 w 1410"/>
                    <a:gd name="T21" fmla="*/ 0 h 345"/>
                    <a:gd name="T22" fmla="*/ 0 w 1410"/>
                    <a:gd name="T23" fmla="*/ 0 h 345"/>
                    <a:gd name="T24" fmla="*/ 0 w 1410"/>
                    <a:gd name="T25" fmla="*/ 0 h 345"/>
                    <a:gd name="T26" fmla="*/ 0 w 1410"/>
                    <a:gd name="T27" fmla="*/ 0 h 345"/>
                    <a:gd name="T28" fmla="*/ 0 w 1410"/>
                    <a:gd name="T29" fmla="*/ 0 h 345"/>
                    <a:gd name="T30" fmla="*/ 0 w 1410"/>
                    <a:gd name="T31" fmla="*/ 0 h 345"/>
                    <a:gd name="T32" fmla="*/ 0 w 1410"/>
                    <a:gd name="T33" fmla="*/ 0 h 345"/>
                    <a:gd name="T34" fmla="*/ 0 w 1410"/>
                    <a:gd name="T35" fmla="*/ 0 h 345"/>
                    <a:gd name="T36" fmla="*/ 0 w 1410"/>
                    <a:gd name="T37" fmla="*/ 0 h 345"/>
                    <a:gd name="T38" fmla="*/ 0 w 1410"/>
                    <a:gd name="T39" fmla="*/ 0 h 345"/>
                    <a:gd name="T40" fmla="*/ 0 w 1410"/>
                    <a:gd name="T41" fmla="*/ 0 h 345"/>
                    <a:gd name="T42" fmla="*/ 0 w 1410"/>
                    <a:gd name="T43" fmla="*/ 0 h 345"/>
                    <a:gd name="T44" fmla="*/ 0 w 1410"/>
                    <a:gd name="T45" fmla="*/ 0 h 345"/>
                    <a:gd name="T46" fmla="*/ 0 w 1410"/>
                    <a:gd name="T47" fmla="*/ 0 h 345"/>
                    <a:gd name="T48" fmla="*/ 0 w 1410"/>
                    <a:gd name="T49" fmla="*/ 0 h 345"/>
                    <a:gd name="T50" fmla="*/ 0 w 1410"/>
                    <a:gd name="T51" fmla="*/ 0 h 345"/>
                    <a:gd name="T52" fmla="*/ 0 w 1410"/>
                    <a:gd name="T53" fmla="*/ 0 h 345"/>
                    <a:gd name="T54" fmla="*/ 0 w 1410"/>
                    <a:gd name="T55" fmla="*/ 0 h 345"/>
                    <a:gd name="T56" fmla="*/ 0 w 1410"/>
                    <a:gd name="T57" fmla="*/ 0 h 345"/>
                    <a:gd name="T58" fmla="*/ 0 w 1410"/>
                    <a:gd name="T59" fmla="*/ 0 h 345"/>
                    <a:gd name="T60" fmla="*/ 0 w 1410"/>
                    <a:gd name="T61" fmla="*/ 0 h 345"/>
                    <a:gd name="T62" fmla="*/ 0 w 1410"/>
                    <a:gd name="T63" fmla="*/ 0 h 345"/>
                    <a:gd name="T64" fmla="*/ 0 w 1410"/>
                    <a:gd name="T65" fmla="*/ 0 h 345"/>
                    <a:gd name="T66" fmla="*/ 0 w 1410"/>
                    <a:gd name="T67" fmla="*/ 0 h 345"/>
                    <a:gd name="T68" fmla="*/ 0 w 1410"/>
                    <a:gd name="T69" fmla="*/ 0 h 345"/>
                    <a:gd name="T70" fmla="*/ 0 w 1410"/>
                    <a:gd name="T71" fmla="*/ 0 h 345"/>
                    <a:gd name="T72" fmla="*/ 0 w 1410"/>
                    <a:gd name="T73" fmla="*/ 0 h 345"/>
                    <a:gd name="T74" fmla="*/ 0 w 1410"/>
                    <a:gd name="T75" fmla="*/ 0 h 345"/>
                    <a:gd name="T76" fmla="*/ 0 w 1410"/>
                    <a:gd name="T77" fmla="*/ 0 h 345"/>
                    <a:gd name="T78" fmla="*/ 0 w 1410"/>
                    <a:gd name="T79" fmla="*/ 0 h 345"/>
                    <a:gd name="T80" fmla="*/ 0 w 1410"/>
                    <a:gd name="T81" fmla="*/ 0 h 345"/>
                    <a:gd name="T82" fmla="*/ 0 w 1410"/>
                    <a:gd name="T83" fmla="*/ 0 h 345"/>
                    <a:gd name="T84" fmla="*/ 0 w 1410"/>
                    <a:gd name="T85" fmla="*/ 0 h 345"/>
                    <a:gd name="T86" fmla="*/ 0 w 1410"/>
                    <a:gd name="T87" fmla="*/ 0 h 345"/>
                    <a:gd name="T88" fmla="*/ 0 w 1410"/>
                    <a:gd name="T89" fmla="*/ 0 h 345"/>
                    <a:gd name="T90" fmla="*/ 0 w 1410"/>
                    <a:gd name="T91" fmla="*/ 0 h 345"/>
                    <a:gd name="T92" fmla="*/ 0 w 1410"/>
                    <a:gd name="T93" fmla="*/ 0 h 345"/>
                    <a:gd name="T94" fmla="*/ 0 w 1410"/>
                    <a:gd name="T95" fmla="*/ 0 h 345"/>
                    <a:gd name="T96" fmla="*/ 0 w 1410"/>
                    <a:gd name="T97" fmla="*/ 0 h 345"/>
                    <a:gd name="T98" fmla="*/ 0 w 1410"/>
                    <a:gd name="T99" fmla="*/ 0 h 345"/>
                    <a:gd name="T100" fmla="*/ 0 w 1410"/>
                    <a:gd name="T101" fmla="*/ 0 h 345"/>
                    <a:gd name="T102" fmla="*/ 0 w 1410"/>
                    <a:gd name="T103" fmla="*/ 0 h 345"/>
                    <a:gd name="T104" fmla="*/ 0 w 1410"/>
                    <a:gd name="T105" fmla="*/ 0 h 345"/>
                    <a:gd name="T106" fmla="*/ 0 w 1410"/>
                    <a:gd name="T107" fmla="*/ 0 h 345"/>
                    <a:gd name="T108" fmla="*/ 0 w 1410"/>
                    <a:gd name="T109" fmla="*/ 0 h 345"/>
                    <a:gd name="T110" fmla="*/ 0 w 1410"/>
                    <a:gd name="T111" fmla="*/ 0 h 345"/>
                    <a:gd name="T112" fmla="*/ 0 w 1410"/>
                    <a:gd name="T113" fmla="*/ 0 h 345"/>
                    <a:gd name="T114" fmla="*/ 0 w 1410"/>
                    <a:gd name="T115" fmla="*/ 0 h 345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w 1410"/>
                    <a:gd name="T175" fmla="*/ 0 h 345"/>
                    <a:gd name="T176" fmla="*/ 1410 w 1410"/>
                    <a:gd name="T177" fmla="*/ 345 h 345"/>
                  </a:gdLst>
                  <a:ahLst/>
                  <a:cxnLst>
                    <a:cxn ang="T116">
                      <a:pos x="T0" y="T1"/>
                    </a:cxn>
                    <a:cxn ang="T117">
                      <a:pos x="T2" y="T3"/>
                    </a:cxn>
                    <a:cxn ang="T118">
                      <a:pos x="T4" y="T5"/>
                    </a:cxn>
                    <a:cxn ang="T119">
                      <a:pos x="T6" y="T7"/>
                    </a:cxn>
                    <a:cxn ang="T120">
                      <a:pos x="T8" y="T9"/>
                    </a:cxn>
                    <a:cxn ang="T121">
                      <a:pos x="T10" y="T11"/>
                    </a:cxn>
                    <a:cxn ang="T122">
                      <a:pos x="T12" y="T13"/>
                    </a:cxn>
                    <a:cxn ang="T123">
                      <a:pos x="T14" y="T15"/>
                    </a:cxn>
                    <a:cxn ang="T124">
                      <a:pos x="T16" y="T17"/>
                    </a:cxn>
                    <a:cxn ang="T125">
                      <a:pos x="T18" y="T19"/>
                    </a:cxn>
                    <a:cxn ang="T126">
                      <a:pos x="T20" y="T21"/>
                    </a:cxn>
                    <a:cxn ang="T127">
                      <a:pos x="T22" y="T23"/>
                    </a:cxn>
                    <a:cxn ang="T128">
                      <a:pos x="T24" y="T25"/>
                    </a:cxn>
                    <a:cxn ang="T129">
                      <a:pos x="T26" y="T27"/>
                    </a:cxn>
                    <a:cxn ang="T130">
                      <a:pos x="T28" y="T29"/>
                    </a:cxn>
                    <a:cxn ang="T131">
                      <a:pos x="T30" y="T31"/>
                    </a:cxn>
                    <a:cxn ang="T132">
                      <a:pos x="T32" y="T33"/>
                    </a:cxn>
                    <a:cxn ang="T133">
                      <a:pos x="T34" y="T35"/>
                    </a:cxn>
                    <a:cxn ang="T134">
                      <a:pos x="T36" y="T37"/>
                    </a:cxn>
                    <a:cxn ang="T135">
                      <a:pos x="T38" y="T39"/>
                    </a:cxn>
                    <a:cxn ang="T136">
                      <a:pos x="T40" y="T41"/>
                    </a:cxn>
                    <a:cxn ang="T137">
                      <a:pos x="T42" y="T43"/>
                    </a:cxn>
                    <a:cxn ang="T138">
                      <a:pos x="T44" y="T45"/>
                    </a:cxn>
                    <a:cxn ang="T139">
                      <a:pos x="T46" y="T47"/>
                    </a:cxn>
                    <a:cxn ang="T140">
                      <a:pos x="T48" y="T49"/>
                    </a:cxn>
                    <a:cxn ang="T141">
                      <a:pos x="T50" y="T51"/>
                    </a:cxn>
                    <a:cxn ang="T142">
                      <a:pos x="T52" y="T53"/>
                    </a:cxn>
                    <a:cxn ang="T143">
                      <a:pos x="T54" y="T55"/>
                    </a:cxn>
                    <a:cxn ang="T144">
                      <a:pos x="T56" y="T57"/>
                    </a:cxn>
                    <a:cxn ang="T145">
                      <a:pos x="T58" y="T59"/>
                    </a:cxn>
                    <a:cxn ang="T146">
                      <a:pos x="T60" y="T61"/>
                    </a:cxn>
                    <a:cxn ang="T147">
                      <a:pos x="T62" y="T63"/>
                    </a:cxn>
                    <a:cxn ang="T148">
                      <a:pos x="T64" y="T65"/>
                    </a:cxn>
                    <a:cxn ang="T149">
                      <a:pos x="T66" y="T67"/>
                    </a:cxn>
                    <a:cxn ang="T150">
                      <a:pos x="T68" y="T69"/>
                    </a:cxn>
                    <a:cxn ang="T151">
                      <a:pos x="T70" y="T71"/>
                    </a:cxn>
                    <a:cxn ang="T152">
                      <a:pos x="T72" y="T73"/>
                    </a:cxn>
                    <a:cxn ang="T153">
                      <a:pos x="T74" y="T75"/>
                    </a:cxn>
                    <a:cxn ang="T154">
                      <a:pos x="T76" y="T77"/>
                    </a:cxn>
                    <a:cxn ang="T155">
                      <a:pos x="T78" y="T79"/>
                    </a:cxn>
                    <a:cxn ang="T156">
                      <a:pos x="T80" y="T81"/>
                    </a:cxn>
                    <a:cxn ang="T157">
                      <a:pos x="T82" y="T83"/>
                    </a:cxn>
                    <a:cxn ang="T158">
                      <a:pos x="T84" y="T85"/>
                    </a:cxn>
                    <a:cxn ang="T159">
                      <a:pos x="T86" y="T87"/>
                    </a:cxn>
                    <a:cxn ang="T160">
                      <a:pos x="T88" y="T89"/>
                    </a:cxn>
                    <a:cxn ang="T161">
                      <a:pos x="T90" y="T91"/>
                    </a:cxn>
                    <a:cxn ang="T162">
                      <a:pos x="T92" y="T93"/>
                    </a:cxn>
                    <a:cxn ang="T163">
                      <a:pos x="T94" y="T95"/>
                    </a:cxn>
                    <a:cxn ang="T164">
                      <a:pos x="T96" y="T97"/>
                    </a:cxn>
                    <a:cxn ang="T165">
                      <a:pos x="T98" y="T99"/>
                    </a:cxn>
                    <a:cxn ang="T166">
                      <a:pos x="T100" y="T101"/>
                    </a:cxn>
                    <a:cxn ang="T167">
                      <a:pos x="T102" y="T103"/>
                    </a:cxn>
                    <a:cxn ang="T168">
                      <a:pos x="T104" y="T105"/>
                    </a:cxn>
                    <a:cxn ang="T169">
                      <a:pos x="T106" y="T107"/>
                    </a:cxn>
                    <a:cxn ang="T170">
                      <a:pos x="T108" y="T109"/>
                    </a:cxn>
                    <a:cxn ang="T171">
                      <a:pos x="T110" y="T111"/>
                    </a:cxn>
                    <a:cxn ang="T172">
                      <a:pos x="T112" y="T113"/>
                    </a:cxn>
                    <a:cxn ang="T173">
                      <a:pos x="T114" y="T115"/>
                    </a:cxn>
                  </a:cxnLst>
                  <a:rect l="T174" t="T175" r="T176" b="T177"/>
                  <a:pathLst>
                    <a:path w="1410" h="345">
                      <a:moveTo>
                        <a:pt x="253" y="209"/>
                      </a:moveTo>
                      <a:lnTo>
                        <a:pt x="401" y="160"/>
                      </a:lnTo>
                      <a:lnTo>
                        <a:pt x="547" y="112"/>
                      </a:lnTo>
                      <a:lnTo>
                        <a:pt x="619" y="88"/>
                      </a:lnTo>
                      <a:lnTo>
                        <a:pt x="690" y="62"/>
                      </a:lnTo>
                      <a:lnTo>
                        <a:pt x="760" y="38"/>
                      </a:lnTo>
                      <a:lnTo>
                        <a:pt x="831" y="12"/>
                      </a:lnTo>
                      <a:lnTo>
                        <a:pt x="840" y="10"/>
                      </a:lnTo>
                      <a:lnTo>
                        <a:pt x="848" y="6"/>
                      </a:lnTo>
                      <a:lnTo>
                        <a:pt x="855" y="4"/>
                      </a:lnTo>
                      <a:lnTo>
                        <a:pt x="862" y="3"/>
                      </a:lnTo>
                      <a:lnTo>
                        <a:pt x="867" y="1"/>
                      </a:lnTo>
                      <a:lnTo>
                        <a:pt x="872" y="1"/>
                      </a:lnTo>
                      <a:lnTo>
                        <a:pt x="880" y="0"/>
                      </a:lnTo>
                      <a:lnTo>
                        <a:pt x="887" y="1"/>
                      </a:lnTo>
                      <a:lnTo>
                        <a:pt x="892" y="3"/>
                      </a:lnTo>
                      <a:lnTo>
                        <a:pt x="901" y="6"/>
                      </a:lnTo>
                      <a:lnTo>
                        <a:pt x="914" y="10"/>
                      </a:lnTo>
                      <a:lnTo>
                        <a:pt x="926" y="13"/>
                      </a:lnTo>
                      <a:lnTo>
                        <a:pt x="937" y="16"/>
                      </a:lnTo>
                      <a:lnTo>
                        <a:pt x="947" y="21"/>
                      </a:lnTo>
                      <a:lnTo>
                        <a:pt x="967" y="30"/>
                      </a:lnTo>
                      <a:lnTo>
                        <a:pt x="983" y="41"/>
                      </a:lnTo>
                      <a:lnTo>
                        <a:pt x="987" y="43"/>
                      </a:lnTo>
                      <a:lnTo>
                        <a:pt x="992" y="45"/>
                      </a:lnTo>
                      <a:lnTo>
                        <a:pt x="1005" y="47"/>
                      </a:lnTo>
                      <a:lnTo>
                        <a:pt x="1018" y="49"/>
                      </a:lnTo>
                      <a:lnTo>
                        <a:pt x="1035" y="49"/>
                      </a:lnTo>
                      <a:lnTo>
                        <a:pt x="1053" y="49"/>
                      </a:lnTo>
                      <a:lnTo>
                        <a:pt x="1071" y="47"/>
                      </a:lnTo>
                      <a:lnTo>
                        <a:pt x="1112" y="47"/>
                      </a:lnTo>
                      <a:lnTo>
                        <a:pt x="1114" y="47"/>
                      </a:lnTo>
                      <a:lnTo>
                        <a:pt x="1115" y="49"/>
                      </a:lnTo>
                      <a:lnTo>
                        <a:pt x="1116" y="50"/>
                      </a:lnTo>
                      <a:lnTo>
                        <a:pt x="1118" y="51"/>
                      </a:lnTo>
                      <a:lnTo>
                        <a:pt x="1119" y="52"/>
                      </a:lnTo>
                      <a:lnTo>
                        <a:pt x="1121" y="52"/>
                      </a:lnTo>
                      <a:lnTo>
                        <a:pt x="1124" y="52"/>
                      </a:lnTo>
                      <a:lnTo>
                        <a:pt x="1139" y="51"/>
                      </a:lnTo>
                      <a:lnTo>
                        <a:pt x="1157" y="49"/>
                      </a:lnTo>
                      <a:lnTo>
                        <a:pt x="1175" y="45"/>
                      </a:lnTo>
                      <a:lnTo>
                        <a:pt x="1195" y="42"/>
                      </a:lnTo>
                      <a:lnTo>
                        <a:pt x="1213" y="38"/>
                      </a:lnTo>
                      <a:lnTo>
                        <a:pt x="1230" y="36"/>
                      </a:lnTo>
                      <a:lnTo>
                        <a:pt x="1247" y="34"/>
                      </a:lnTo>
                      <a:lnTo>
                        <a:pt x="1253" y="34"/>
                      </a:lnTo>
                      <a:lnTo>
                        <a:pt x="1260" y="34"/>
                      </a:lnTo>
                      <a:lnTo>
                        <a:pt x="1271" y="34"/>
                      </a:lnTo>
                      <a:lnTo>
                        <a:pt x="1280" y="34"/>
                      </a:lnTo>
                      <a:lnTo>
                        <a:pt x="1296" y="36"/>
                      </a:lnTo>
                      <a:lnTo>
                        <a:pt x="1311" y="38"/>
                      </a:lnTo>
                      <a:lnTo>
                        <a:pt x="1325" y="42"/>
                      </a:lnTo>
                      <a:lnTo>
                        <a:pt x="1341" y="44"/>
                      </a:lnTo>
                      <a:lnTo>
                        <a:pt x="1349" y="44"/>
                      </a:lnTo>
                      <a:lnTo>
                        <a:pt x="1359" y="44"/>
                      </a:lnTo>
                      <a:lnTo>
                        <a:pt x="1370" y="44"/>
                      </a:lnTo>
                      <a:lnTo>
                        <a:pt x="1383" y="44"/>
                      </a:lnTo>
                      <a:lnTo>
                        <a:pt x="1395" y="43"/>
                      </a:lnTo>
                      <a:lnTo>
                        <a:pt x="1410" y="41"/>
                      </a:lnTo>
                      <a:lnTo>
                        <a:pt x="1392" y="46"/>
                      </a:lnTo>
                      <a:lnTo>
                        <a:pt x="1373" y="52"/>
                      </a:lnTo>
                      <a:lnTo>
                        <a:pt x="1354" y="59"/>
                      </a:lnTo>
                      <a:lnTo>
                        <a:pt x="1333" y="67"/>
                      </a:lnTo>
                      <a:lnTo>
                        <a:pt x="1290" y="82"/>
                      </a:lnTo>
                      <a:lnTo>
                        <a:pt x="1247" y="98"/>
                      </a:lnTo>
                      <a:lnTo>
                        <a:pt x="1157" y="132"/>
                      </a:lnTo>
                      <a:lnTo>
                        <a:pt x="1113" y="148"/>
                      </a:lnTo>
                      <a:lnTo>
                        <a:pt x="1070" y="163"/>
                      </a:lnTo>
                      <a:lnTo>
                        <a:pt x="914" y="213"/>
                      </a:lnTo>
                      <a:lnTo>
                        <a:pt x="835" y="239"/>
                      </a:lnTo>
                      <a:lnTo>
                        <a:pt x="756" y="264"/>
                      </a:lnTo>
                      <a:lnTo>
                        <a:pt x="741" y="267"/>
                      </a:lnTo>
                      <a:lnTo>
                        <a:pt x="725" y="272"/>
                      </a:lnTo>
                      <a:lnTo>
                        <a:pt x="690" y="282"/>
                      </a:lnTo>
                      <a:lnTo>
                        <a:pt x="673" y="286"/>
                      </a:lnTo>
                      <a:lnTo>
                        <a:pt x="658" y="290"/>
                      </a:lnTo>
                      <a:lnTo>
                        <a:pt x="644" y="293"/>
                      </a:lnTo>
                      <a:lnTo>
                        <a:pt x="638" y="294"/>
                      </a:lnTo>
                      <a:lnTo>
                        <a:pt x="634" y="295"/>
                      </a:lnTo>
                      <a:lnTo>
                        <a:pt x="632" y="295"/>
                      </a:lnTo>
                      <a:lnTo>
                        <a:pt x="629" y="295"/>
                      </a:lnTo>
                      <a:lnTo>
                        <a:pt x="621" y="297"/>
                      </a:lnTo>
                      <a:lnTo>
                        <a:pt x="616" y="297"/>
                      </a:lnTo>
                      <a:lnTo>
                        <a:pt x="613" y="298"/>
                      </a:lnTo>
                      <a:lnTo>
                        <a:pt x="609" y="298"/>
                      </a:lnTo>
                      <a:lnTo>
                        <a:pt x="609" y="297"/>
                      </a:lnTo>
                      <a:lnTo>
                        <a:pt x="612" y="296"/>
                      </a:lnTo>
                      <a:lnTo>
                        <a:pt x="616" y="292"/>
                      </a:lnTo>
                      <a:lnTo>
                        <a:pt x="622" y="288"/>
                      </a:lnTo>
                      <a:lnTo>
                        <a:pt x="623" y="287"/>
                      </a:lnTo>
                      <a:lnTo>
                        <a:pt x="623" y="286"/>
                      </a:lnTo>
                      <a:lnTo>
                        <a:pt x="621" y="285"/>
                      </a:lnTo>
                      <a:lnTo>
                        <a:pt x="619" y="283"/>
                      </a:lnTo>
                      <a:lnTo>
                        <a:pt x="612" y="283"/>
                      </a:lnTo>
                      <a:lnTo>
                        <a:pt x="604" y="282"/>
                      </a:lnTo>
                      <a:lnTo>
                        <a:pt x="598" y="282"/>
                      </a:lnTo>
                      <a:lnTo>
                        <a:pt x="591" y="280"/>
                      </a:lnTo>
                      <a:lnTo>
                        <a:pt x="583" y="279"/>
                      </a:lnTo>
                      <a:lnTo>
                        <a:pt x="566" y="277"/>
                      </a:lnTo>
                      <a:lnTo>
                        <a:pt x="558" y="275"/>
                      </a:lnTo>
                      <a:lnTo>
                        <a:pt x="551" y="273"/>
                      </a:lnTo>
                      <a:lnTo>
                        <a:pt x="545" y="272"/>
                      </a:lnTo>
                      <a:lnTo>
                        <a:pt x="540" y="269"/>
                      </a:lnTo>
                      <a:lnTo>
                        <a:pt x="536" y="266"/>
                      </a:lnTo>
                      <a:lnTo>
                        <a:pt x="530" y="264"/>
                      </a:lnTo>
                      <a:lnTo>
                        <a:pt x="516" y="259"/>
                      </a:lnTo>
                      <a:lnTo>
                        <a:pt x="502" y="256"/>
                      </a:lnTo>
                      <a:lnTo>
                        <a:pt x="496" y="254"/>
                      </a:lnTo>
                      <a:lnTo>
                        <a:pt x="492" y="251"/>
                      </a:lnTo>
                      <a:lnTo>
                        <a:pt x="490" y="248"/>
                      </a:lnTo>
                      <a:lnTo>
                        <a:pt x="487" y="246"/>
                      </a:lnTo>
                      <a:lnTo>
                        <a:pt x="485" y="239"/>
                      </a:lnTo>
                      <a:lnTo>
                        <a:pt x="482" y="232"/>
                      </a:lnTo>
                      <a:lnTo>
                        <a:pt x="479" y="228"/>
                      </a:lnTo>
                      <a:lnTo>
                        <a:pt x="477" y="225"/>
                      </a:lnTo>
                      <a:lnTo>
                        <a:pt x="473" y="222"/>
                      </a:lnTo>
                      <a:lnTo>
                        <a:pt x="469" y="220"/>
                      </a:lnTo>
                      <a:lnTo>
                        <a:pt x="462" y="219"/>
                      </a:lnTo>
                      <a:lnTo>
                        <a:pt x="455" y="218"/>
                      </a:lnTo>
                      <a:lnTo>
                        <a:pt x="446" y="218"/>
                      </a:lnTo>
                      <a:lnTo>
                        <a:pt x="434" y="219"/>
                      </a:lnTo>
                      <a:lnTo>
                        <a:pt x="420" y="221"/>
                      </a:lnTo>
                      <a:lnTo>
                        <a:pt x="405" y="224"/>
                      </a:lnTo>
                      <a:lnTo>
                        <a:pt x="395" y="227"/>
                      </a:lnTo>
                      <a:lnTo>
                        <a:pt x="384" y="229"/>
                      </a:lnTo>
                      <a:lnTo>
                        <a:pt x="372" y="233"/>
                      </a:lnTo>
                      <a:lnTo>
                        <a:pt x="358" y="237"/>
                      </a:lnTo>
                      <a:lnTo>
                        <a:pt x="332" y="246"/>
                      </a:lnTo>
                      <a:lnTo>
                        <a:pt x="319" y="249"/>
                      </a:lnTo>
                      <a:lnTo>
                        <a:pt x="308" y="252"/>
                      </a:lnTo>
                      <a:lnTo>
                        <a:pt x="293" y="256"/>
                      </a:lnTo>
                      <a:lnTo>
                        <a:pt x="275" y="262"/>
                      </a:lnTo>
                      <a:lnTo>
                        <a:pt x="258" y="266"/>
                      </a:lnTo>
                      <a:lnTo>
                        <a:pt x="241" y="273"/>
                      </a:lnTo>
                      <a:lnTo>
                        <a:pt x="204" y="285"/>
                      </a:lnTo>
                      <a:lnTo>
                        <a:pt x="166" y="298"/>
                      </a:lnTo>
                      <a:lnTo>
                        <a:pt x="128" y="311"/>
                      </a:lnTo>
                      <a:lnTo>
                        <a:pt x="92" y="323"/>
                      </a:lnTo>
                      <a:lnTo>
                        <a:pt x="75" y="328"/>
                      </a:lnTo>
                      <a:lnTo>
                        <a:pt x="59" y="333"/>
                      </a:lnTo>
                      <a:lnTo>
                        <a:pt x="44" y="338"/>
                      </a:lnTo>
                      <a:lnTo>
                        <a:pt x="30" y="341"/>
                      </a:lnTo>
                      <a:lnTo>
                        <a:pt x="23" y="342"/>
                      </a:lnTo>
                      <a:lnTo>
                        <a:pt x="18" y="343"/>
                      </a:lnTo>
                      <a:lnTo>
                        <a:pt x="14" y="343"/>
                      </a:lnTo>
                      <a:lnTo>
                        <a:pt x="10" y="345"/>
                      </a:lnTo>
                      <a:lnTo>
                        <a:pt x="5" y="343"/>
                      </a:lnTo>
                      <a:lnTo>
                        <a:pt x="1" y="343"/>
                      </a:lnTo>
                      <a:lnTo>
                        <a:pt x="0" y="341"/>
                      </a:lnTo>
                      <a:lnTo>
                        <a:pt x="1" y="339"/>
                      </a:lnTo>
                      <a:lnTo>
                        <a:pt x="2" y="335"/>
                      </a:lnTo>
                      <a:lnTo>
                        <a:pt x="6" y="332"/>
                      </a:lnTo>
                      <a:lnTo>
                        <a:pt x="10" y="327"/>
                      </a:lnTo>
                      <a:lnTo>
                        <a:pt x="15" y="324"/>
                      </a:lnTo>
                      <a:lnTo>
                        <a:pt x="25" y="315"/>
                      </a:lnTo>
                      <a:lnTo>
                        <a:pt x="34" y="307"/>
                      </a:lnTo>
                      <a:lnTo>
                        <a:pt x="38" y="303"/>
                      </a:lnTo>
                      <a:lnTo>
                        <a:pt x="41" y="300"/>
                      </a:lnTo>
                      <a:lnTo>
                        <a:pt x="46" y="295"/>
                      </a:lnTo>
                      <a:lnTo>
                        <a:pt x="53" y="289"/>
                      </a:lnTo>
                      <a:lnTo>
                        <a:pt x="63" y="282"/>
                      </a:lnTo>
                      <a:lnTo>
                        <a:pt x="75" y="277"/>
                      </a:lnTo>
                      <a:lnTo>
                        <a:pt x="87" y="270"/>
                      </a:lnTo>
                      <a:lnTo>
                        <a:pt x="102" y="263"/>
                      </a:lnTo>
                      <a:lnTo>
                        <a:pt x="119" y="256"/>
                      </a:lnTo>
                      <a:lnTo>
                        <a:pt x="135" y="249"/>
                      </a:lnTo>
                      <a:lnTo>
                        <a:pt x="168" y="236"/>
                      </a:lnTo>
                      <a:lnTo>
                        <a:pt x="184" y="231"/>
                      </a:lnTo>
                      <a:lnTo>
                        <a:pt x="200" y="226"/>
                      </a:lnTo>
                      <a:lnTo>
                        <a:pt x="217" y="220"/>
                      </a:lnTo>
                      <a:lnTo>
                        <a:pt x="230" y="217"/>
                      </a:lnTo>
                      <a:lnTo>
                        <a:pt x="243" y="213"/>
                      </a:lnTo>
                      <a:lnTo>
                        <a:pt x="253" y="210"/>
                      </a:lnTo>
                      <a:lnTo>
                        <a:pt x="253" y="209"/>
                      </a:lnTo>
                      <a:close/>
                    </a:path>
                  </a:pathLst>
                </a:custGeom>
                <a:solidFill>
                  <a:srgbClr val="FF7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57360" name="Freeform 29"/>
                <p:cNvSpPr>
                  <a:spLocks noChangeArrowheads="1"/>
                </p:cNvSpPr>
                <p:nvPr/>
              </p:nvSpPr>
              <p:spPr bwMode="auto">
                <a:xfrm>
                  <a:off x="2795" y="2759"/>
                  <a:ext cx="151" cy="60"/>
                </a:xfrm>
                <a:custGeom>
                  <a:avLst/>
                  <a:gdLst>
                    <a:gd name="T0" fmla="*/ 0 w 1356"/>
                    <a:gd name="T1" fmla="*/ 0 h 464"/>
                    <a:gd name="T2" fmla="*/ 0 w 1356"/>
                    <a:gd name="T3" fmla="*/ 0 h 464"/>
                    <a:gd name="T4" fmla="*/ 0 w 1356"/>
                    <a:gd name="T5" fmla="*/ 0 h 464"/>
                    <a:gd name="T6" fmla="*/ 0 w 1356"/>
                    <a:gd name="T7" fmla="*/ 0 h 464"/>
                    <a:gd name="T8" fmla="*/ 0 w 1356"/>
                    <a:gd name="T9" fmla="*/ 0 h 464"/>
                    <a:gd name="T10" fmla="*/ 0 w 1356"/>
                    <a:gd name="T11" fmla="*/ 0 h 464"/>
                    <a:gd name="T12" fmla="*/ 0 w 1356"/>
                    <a:gd name="T13" fmla="*/ 0 h 464"/>
                    <a:gd name="T14" fmla="*/ 0 w 1356"/>
                    <a:gd name="T15" fmla="*/ 0 h 464"/>
                    <a:gd name="T16" fmla="*/ 0 w 1356"/>
                    <a:gd name="T17" fmla="*/ 0 h 464"/>
                    <a:gd name="T18" fmla="*/ 0 w 1356"/>
                    <a:gd name="T19" fmla="*/ 0 h 464"/>
                    <a:gd name="T20" fmla="*/ 0 w 1356"/>
                    <a:gd name="T21" fmla="*/ 0 h 464"/>
                    <a:gd name="T22" fmla="*/ 0 w 1356"/>
                    <a:gd name="T23" fmla="*/ 0 h 464"/>
                    <a:gd name="T24" fmla="*/ 0 w 1356"/>
                    <a:gd name="T25" fmla="*/ 0 h 464"/>
                    <a:gd name="T26" fmla="*/ 0 w 1356"/>
                    <a:gd name="T27" fmla="*/ 0 h 464"/>
                    <a:gd name="T28" fmla="*/ 0 w 1356"/>
                    <a:gd name="T29" fmla="*/ 0 h 464"/>
                    <a:gd name="T30" fmla="*/ 0 w 1356"/>
                    <a:gd name="T31" fmla="*/ 0 h 464"/>
                    <a:gd name="T32" fmla="*/ 0 w 1356"/>
                    <a:gd name="T33" fmla="*/ 0 h 464"/>
                    <a:gd name="T34" fmla="*/ 0 w 1356"/>
                    <a:gd name="T35" fmla="*/ 0 h 464"/>
                    <a:gd name="T36" fmla="*/ 0 w 1356"/>
                    <a:gd name="T37" fmla="*/ 0 h 464"/>
                    <a:gd name="T38" fmla="*/ 0 w 1356"/>
                    <a:gd name="T39" fmla="*/ 0 h 464"/>
                    <a:gd name="T40" fmla="*/ 0 w 1356"/>
                    <a:gd name="T41" fmla="*/ 0 h 464"/>
                    <a:gd name="T42" fmla="*/ 0 w 1356"/>
                    <a:gd name="T43" fmla="*/ 0 h 464"/>
                    <a:gd name="T44" fmla="*/ 0 w 1356"/>
                    <a:gd name="T45" fmla="*/ 0 h 464"/>
                    <a:gd name="T46" fmla="*/ 0 w 1356"/>
                    <a:gd name="T47" fmla="*/ 0 h 464"/>
                    <a:gd name="T48" fmla="*/ 0 w 1356"/>
                    <a:gd name="T49" fmla="*/ 0 h 464"/>
                    <a:gd name="T50" fmla="*/ 0 w 1356"/>
                    <a:gd name="T51" fmla="*/ 0 h 464"/>
                    <a:gd name="T52" fmla="*/ 0 w 1356"/>
                    <a:gd name="T53" fmla="*/ 0 h 464"/>
                    <a:gd name="T54" fmla="*/ 0 w 1356"/>
                    <a:gd name="T55" fmla="*/ 0 h 464"/>
                    <a:gd name="T56" fmla="*/ 0 w 1356"/>
                    <a:gd name="T57" fmla="*/ 0 h 464"/>
                    <a:gd name="T58" fmla="*/ 0 w 1356"/>
                    <a:gd name="T59" fmla="*/ 0 h 464"/>
                    <a:gd name="T60" fmla="*/ 0 w 1356"/>
                    <a:gd name="T61" fmla="*/ 0 h 464"/>
                    <a:gd name="T62" fmla="*/ 0 w 1356"/>
                    <a:gd name="T63" fmla="*/ 0 h 464"/>
                    <a:gd name="T64" fmla="*/ 0 w 1356"/>
                    <a:gd name="T65" fmla="*/ 0 h 464"/>
                    <a:gd name="T66" fmla="*/ 0 w 1356"/>
                    <a:gd name="T67" fmla="*/ 0 h 464"/>
                    <a:gd name="T68" fmla="*/ 0 w 1356"/>
                    <a:gd name="T69" fmla="*/ 0 h 464"/>
                    <a:gd name="T70" fmla="*/ 0 w 1356"/>
                    <a:gd name="T71" fmla="*/ 0 h 464"/>
                    <a:gd name="T72" fmla="*/ 0 w 1356"/>
                    <a:gd name="T73" fmla="*/ 0 h 464"/>
                    <a:gd name="T74" fmla="*/ 0 w 1356"/>
                    <a:gd name="T75" fmla="*/ 0 h 464"/>
                    <a:gd name="T76" fmla="*/ 0 w 1356"/>
                    <a:gd name="T77" fmla="*/ 0 h 464"/>
                    <a:gd name="T78" fmla="*/ 0 w 1356"/>
                    <a:gd name="T79" fmla="*/ 0 h 464"/>
                    <a:gd name="T80" fmla="*/ 0 w 1356"/>
                    <a:gd name="T81" fmla="*/ 0 h 464"/>
                    <a:gd name="T82" fmla="*/ 0 w 1356"/>
                    <a:gd name="T83" fmla="*/ 0 h 464"/>
                    <a:gd name="T84" fmla="*/ 0 w 1356"/>
                    <a:gd name="T85" fmla="*/ 0 h 464"/>
                    <a:gd name="T86" fmla="*/ 0 w 1356"/>
                    <a:gd name="T87" fmla="*/ 0 h 464"/>
                    <a:gd name="T88" fmla="*/ 0 w 1356"/>
                    <a:gd name="T89" fmla="*/ 0 h 464"/>
                    <a:gd name="T90" fmla="*/ 0 w 1356"/>
                    <a:gd name="T91" fmla="*/ 0 h 464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w 1356"/>
                    <a:gd name="T139" fmla="*/ 0 h 464"/>
                    <a:gd name="T140" fmla="*/ 1356 w 1356"/>
                    <a:gd name="T141" fmla="*/ 464 h 464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T138" t="T139" r="T140" b="T141"/>
                  <a:pathLst>
                    <a:path w="1356" h="464">
                      <a:moveTo>
                        <a:pt x="221" y="259"/>
                      </a:moveTo>
                      <a:lnTo>
                        <a:pt x="280" y="237"/>
                      </a:lnTo>
                      <a:lnTo>
                        <a:pt x="337" y="214"/>
                      </a:lnTo>
                      <a:lnTo>
                        <a:pt x="395" y="194"/>
                      </a:lnTo>
                      <a:lnTo>
                        <a:pt x="451" y="173"/>
                      </a:lnTo>
                      <a:lnTo>
                        <a:pt x="507" y="153"/>
                      </a:lnTo>
                      <a:lnTo>
                        <a:pt x="561" y="135"/>
                      </a:lnTo>
                      <a:lnTo>
                        <a:pt x="615" y="118"/>
                      </a:lnTo>
                      <a:lnTo>
                        <a:pt x="668" y="101"/>
                      </a:lnTo>
                      <a:lnTo>
                        <a:pt x="720" y="86"/>
                      </a:lnTo>
                      <a:lnTo>
                        <a:pt x="772" y="72"/>
                      </a:lnTo>
                      <a:lnTo>
                        <a:pt x="821" y="59"/>
                      </a:lnTo>
                      <a:lnTo>
                        <a:pt x="871" y="46"/>
                      </a:lnTo>
                      <a:lnTo>
                        <a:pt x="918" y="35"/>
                      </a:lnTo>
                      <a:lnTo>
                        <a:pt x="964" y="23"/>
                      </a:lnTo>
                      <a:lnTo>
                        <a:pt x="1010" y="14"/>
                      </a:lnTo>
                      <a:lnTo>
                        <a:pt x="1054" y="5"/>
                      </a:lnTo>
                      <a:lnTo>
                        <a:pt x="1072" y="1"/>
                      </a:lnTo>
                      <a:lnTo>
                        <a:pt x="1089" y="0"/>
                      </a:lnTo>
                      <a:lnTo>
                        <a:pt x="1102" y="0"/>
                      </a:lnTo>
                      <a:lnTo>
                        <a:pt x="1115" y="1"/>
                      </a:lnTo>
                      <a:lnTo>
                        <a:pt x="1125" y="4"/>
                      </a:lnTo>
                      <a:lnTo>
                        <a:pt x="1136" y="6"/>
                      </a:lnTo>
                      <a:lnTo>
                        <a:pt x="1144" y="10"/>
                      </a:lnTo>
                      <a:lnTo>
                        <a:pt x="1151" y="15"/>
                      </a:lnTo>
                      <a:lnTo>
                        <a:pt x="1157" y="20"/>
                      </a:lnTo>
                      <a:lnTo>
                        <a:pt x="1162" y="25"/>
                      </a:lnTo>
                      <a:lnTo>
                        <a:pt x="1171" y="36"/>
                      </a:lnTo>
                      <a:lnTo>
                        <a:pt x="1181" y="46"/>
                      </a:lnTo>
                      <a:lnTo>
                        <a:pt x="1190" y="55"/>
                      </a:lnTo>
                      <a:lnTo>
                        <a:pt x="1197" y="61"/>
                      </a:lnTo>
                      <a:lnTo>
                        <a:pt x="1206" y="67"/>
                      </a:lnTo>
                      <a:lnTo>
                        <a:pt x="1216" y="70"/>
                      </a:lnTo>
                      <a:lnTo>
                        <a:pt x="1227" y="75"/>
                      </a:lnTo>
                      <a:lnTo>
                        <a:pt x="1250" y="82"/>
                      </a:lnTo>
                      <a:lnTo>
                        <a:pt x="1274" y="89"/>
                      </a:lnTo>
                      <a:lnTo>
                        <a:pt x="1298" y="96"/>
                      </a:lnTo>
                      <a:lnTo>
                        <a:pt x="1310" y="99"/>
                      </a:lnTo>
                      <a:lnTo>
                        <a:pt x="1321" y="104"/>
                      </a:lnTo>
                      <a:lnTo>
                        <a:pt x="1330" y="108"/>
                      </a:lnTo>
                      <a:lnTo>
                        <a:pt x="1340" y="113"/>
                      </a:lnTo>
                      <a:lnTo>
                        <a:pt x="1348" y="118"/>
                      </a:lnTo>
                      <a:lnTo>
                        <a:pt x="1355" y="124"/>
                      </a:lnTo>
                      <a:lnTo>
                        <a:pt x="1356" y="127"/>
                      </a:lnTo>
                      <a:lnTo>
                        <a:pt x="1354" y="129"/>
                      </a:lnTo>
                      <a:lnTo>
                        <a:pt x="1350" y="131"/>
                      </a:lnTo>
                      <a:lnTo>
                        <a:pt x="1345" y="135"/>
                      </a:lnTo>
                      <a:lnTo>
                        <a:pt x="1339" y="138"/>
                      </a:lnTo>
                      <a:lnTo>
                        <a:pt x="1332" y="142"/>
                      </a:lnTo>
                      <a:lnTo>
                        <a:pt x="1324" y="145"/>
                      </a:lnTo>
                      <a:lnTo>
                        <a:pt x="1314" y="149"/>
                      </a:lnTo>
                      <a:lnTo>
                        <a:pt x="1295" y="157"/>
                      </a:lnTo>
                      <a:lnTo>
                        <a:pt x="1275" y="164"/>
                      </a:lnTo>
                      <a:lnTo>
                        <a:pt x="1266" y="167"/>
                      </a:lnTo>
                      <a:lnTo>
                        <a:pt x="1258" y="171"/>
                      </a:lnTo>
                      <a:lnTo>
                        <a:pt x="1251" y="173"/>
                      </a:lnTo>
                      <a:lnTo>
                        <a:pt x="1245" y="175"/>
                      </a:lnTo>
                      <a:lnTo>
                        <a:pt x="1161" y="213"/>
                      </a:lnTo>
                      <a:lnTo>
                        <a:pt x="1079" y="252"/>
                      </a:lnTo>
                      <a:lnTo>
                        <a:pt x="999" y="290"/>
                      </a:lnTo>
                      <a:lnTo>
                        <a:pt x="918" y="327"/>
                      </a:lnTo>
                      <a:lnTo>
                        <a:pt x="839" y="364"/>
                      </a:lnTo>
                      <a:lnTo>
                        <a:pt x="759" y="397"/>
                      </a:lnTo>
                      <a:lnTo>
                        <a:pt x="719" y="412"/>
                      </a:lnTo>
                      <a:lnTo>
                        <a:pt x="679" y="427"/>
                      </a:lnTo>
                      <a:lnTo>
                        <a:pt x="639" y="441"/>
                      </a:lnTo>
                      <a:lnTo>
                        <a:pt x="599" y="455"/>
                      </a:lnTo>
                      <a:lnTo>
                        <a:pt x="585" y="458"/>
                      </a:lnTo>
                      <a:lnTo>
                        <a:pt x="573" y="461"/>
                      </a:lnTo>
                      <a:lnTo>
                        <a:pt x="562" y="463"/>
                      </a:lnTo>
                      <a:lnTo>
                        <a:pt x="553" y="464"/>
                      </a:lnTo>
                      <a:lnTo>
                        <a:pt x="544" y="464"/>
                      </a:lnTo>
                      <a:lnTo>
                        <a:pt x="535" y="463"/>
                      </a:lnTo>
                      <a:lnTo>
                        <a:pt x="529" y="462"/>
                      </a:lnTo>
                      <a:lnTo>
                        <a:pt x="523" y="461"/>
                      </a:lnTo>
                      <a:lnTo>
                        <a:pt x="518" y="458"/>
                      </a:lnTo>
                      <a:lnTo>
                        <a:pt x="514" y="456"/>
                      </a:lnTo>
                      <a:lnTo>
                        <a:pt x="506" y="450"/>
                      </a:lnTo>
                      <a:lnTo>
                        <a:pt x="500" y="443"/>
                      </a:lnTo>
                      <a:lnTo>
                        <a:pt x="495" y="438"/>
                      </a:lnTo>
                      <a:lnTo>
                        <a:pt x="489" y="432"/>
                      </a:lnTo>
                      <a:lnTo>
                        <a:pt x="485" y="427"/>
                      </a:lnTo>
                      <a:lnTo>
                        <a:pt x="479" y="425"/>
                      </a:lnTo>
                      <a:lnTo>
                        <a:pt x="472" y="423"/>
                      </a:lnTo>
                      <a:lnTo>
                        <a:pt x="465" y="421"/>
                      </a:lnTo>
                      <a:lnTo>
                        <a:pt x="456" y="419"/>
                      </a:lnTo>
                      <a:lnTo>
                        <a:pt x="446" y="417"/>
                      </a:lnTo>
                      <a:lnTo>
                        <a:pt x="434" y="415"/>
                      </a:lnTo>
                      <a:lnTo>
                        <a:pt x="421" y="411"/>
                      </a:lnTo>
                      <a:lnTo>
                        <a:pt x="409" y="407"/>
                      </a:lnTo>
                      <a:lnTo>
                        <a:pt x="386" y="397"/>
                      </a:lnTo>
                      <a:lnTo>
                        <a:pt x="361" y="388"/>
                      </a:lnTo>
                      <a:lnTo>
                        <a:pt x="349" y="383"/>
                      </a:lnTo>
                      <a:lnTo>
                        <a:pt x="334" y="380"/>
                      </a:lnTo>
                      <a:lnTo>
                        <a:pt x="307" y="375"/>
                      </a:lnTo>
                      <a:lnTo>
                        <a:pt x="280" y="370"/>
                      </a:lnTo>
                      <a:lnTo>
                        <a:pt x="251" y="366"/>
                      </a:lnTo>
                      <a:lnTo>
                        <a:pt x="220" y="363"/>
                      </a:lnTo>
                      <a:lnTo>
                        <a:pt x="188" y="360"/>
                      </a:lnTo>
                      <a:lnTo>
                        <a:pt x="153" y="359"/>
                      </a:lnTo>
                      <a:lnTo>
                        <a:pt x="117" y="358"/>
                      </a:lnTo>
                      <a:lnTo>
                        <a:pt x="79" y="358"/>
                      </a:lnTo>
                      <a:lnTo>
                        <a:pt x="77" y="358"/>
                      </a:lnTo>
                      <a:lnTo>
                        <a:pt x="72" y="358"/>
                      </a:lnTo>
                      <a:lnTo>
                        <a:pt x="68" y="358"/>
                      </a:lnTo>
                      <a:lnTo>
                        <a:pt x="61" y="358"/>
                      </a:lnTo>
                      <a:lnTo>
                        <a:pt x="48" y="359"/>
                      </a:lnTo>
                      <a:lnTo>
                        <a:pt x="33" y="360"/>
                      </a:lnTo>
                      <a:lnTo>
                        <a:pt x="19" y="360"/>
                      </a:lnTo>
                      <a:lnTo>
                        <a:pt x="14" y="360"/>
                      </a:lnTo>
                      <a:lnTo>
                        <a:pt x="9" y="360"/>
                      </a:lnTo>
                      <a:lnTo>
                        <a:pt x="4" y="360"/>
                      </a:lnTo>
                      <a:lnTo>
                        <a:pt x="1" y="359"/>
                      </a:lnTo>
                      <a:lnTo>
                        <a:pt x="0" y="359"/>
                      </a:lnTo>
                      <a:lnTo>
                        <a:pt x="0" y="358"/>
                      </a:lnTo>
                      <a:lnTo>
                        <a:pt x="1" y="356"/>
                      </a:lnTo>
                      <a:lnTo>
                        <a:pt x="3" y="355"/>
                      </a:lnTo>
                      <a:lnTo>
                        <a:pt x="9" y="350"/>
                      </a:lnTo>
                      <a:lnTo>
                        <a:pt x="17" y="346"/>
                      </a:lnTo>
                      <a:lnTo>
                        <a:pt x="26" y="341"/>
                      </a:lnTo>
                      <a:lnTo>
                        <a:pt x="37" y="335"/>
                      </a:lnTo>
                      <a:lnTo>
                        <a:pt x="46" y="331"/>
                      </a:lnTo>
                      <a:lnTo>
                        <a:pt x="54" y="327"/>
                      </a:lnTo>
                      <a:lnTo>
                        <a:pt x="57" y="325"/>
                      </a:lnTo>
                      <a:lnTo>
                        <a:pt x="60" y="324"/>
                      </a:lnTo>
                      <a:lnTo>
                        <a:pt x="69" y="318"/>
                      </a:lnTo>
                      <a:lnTo>
                        <a:pt x="77" y="312"/>
                      </a:lnTo>
                      <a:lnTo>
                        <a:pt x="86" y="306"/>
                      </a:lnTo>
                      <a:lnTo>
                        <a:pt x="95" y="301"/>
                      </a:lnTo>
                      <a:lnTo>
                        <a:pt x="110" y="294"/>
                      </a:lnTo>
                      <a:lnTo>
                        <a:pt x="126" y="288"/>
                      </a:lnTo>
                      <a:lnTo>
                        <a:pt x="144" y="282"/>
                      </a:lnTo>
                      <a:lnTo>
                        <a:pt x="161" y="276"/>
                      </a:lnTo>
                      <a:lnTo>
                        <a:pt x="178" y="272"/>
                      </a:lnTo>
                      <a:lnTo>
                        <a:pt x="196" y="268"/>
                      </a:lnTo>
                      <a:lnTo>
                        <a:pt x="209" y="264"/>
                      </a:lnTo>
                      <a:lnTo>
                        <a:pt x="215" y="263"/>
                      </a:lnTo>
                      <a:lnTo>
                        <a:pt x="221" y="260"/>
                      </a:lnTo>
                      <a:lnTo>
                        <a:pt x="221" y="259"/>
                      </a:lnTo>
                      <a:close/>
                    </a:path>
                  </a:pathLst>
                </a:custGeom>
                <a:solidFill>
                  <a:srgbClr val="FF7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57361" name="Freeform 30"/>
                <p:cNvSpPr>
                  <a:spLocks noChangeArrowheads="1"/>
                </p:cNvSpPr>
                <p:nvPr/>
              </p:nvSpPr>
              <p:spPr bwMode="auto">
                <a:xfrm>
                  <a:off x="2693" y="2829"/>
                  <a:ext cx="145" cy="39"/>
                </a:xfrm>
                <a:custGeom>
                  <a:avLst/>
                  <a:gdLst>
                    <a:gd name="T0" fmla="*/ 0 w 1298"/>
                    <a:gd name="T1" fmla="*/ 0 h 308"/>
                    <a:gd name="T2" fmla="*/ 0 w 1298"/>
                    <a:gd name="T3" fmla="*/ 0 h 308"/>
                    <a:gd name="T4" fmla="*/ 0 w 1298"/>
                    <a:gd name="T5" fmla="*/ 0 h 308"/>
                    <a:gd name="T6" fmla="*/ 0 w 1298"/>
                    <a:gd name="T7" fmla="*/ 0 h 308"/>
                    <a:gd name="T8" fmla="*/ 0 w 1298"/>
                    <a:gd name="T9" fmla="*/ 0 h 308"/>
                    <a:gd name="T10" fmla="*/ 0 w 1298"/>
                    <a:gd name="T11" fmla="*/ 0 h 308"/>
                    <a:gd name="T12" fmla="*/ 0 w 1298"/>
                    <a:gd name="T13" fmla="*/ 0 h 308"/>
                    <a:gd name="T14" fmla="*/ 0 w 1298"/>
                    <a:gd name="T15" fmla="*/ 0 h 308"/>
                    <a:gd name="T16" fmla="*/ 0 w 1298"/>
                    <a:gd name="T17" fmla="*/ 0 h 308"/>
                    <a:gd name="T18" fmla="*/ 0 w 1298"/>
                    <a:gd name="T19" fmla="*/ 0 h 308"/>
                    <a:gd name="T20" fmla="*/ 0 w 1298"/>
                    <a:gd name="T21" fmla="*/ 0 h 308"/>
                    <a:gd name="T22" fmla="*/ 0 w 1298"/>
                    <a:gd name="T23" fmla="*/ 0 h 308"/>
                    <a:gd name="T24" fmla="*/ 0 w 1298"/>
                    <a:gd name="T25" fmla="*/ 0 h 308"/>
                    <a:gd name="T26" fmla="*/ 0 w 1298"/>
                    <a:gd name="T27" fmla="*/ 0 h 308"/>
                    <a:gd name="T28" fmla="*/ 0 w 1298"/>
                    <a:gd name="T29" fmla="*/ 0 h 308"/>
                    <a:gd name="T30" fmla="*/ 0 w 1298"/>
                    <a:gd name="T31" fmla="*/ 0 h 308"/>
                    <a:gd name="T32" fmla="*/ 0 w 1298"/>
                    <a:gd name="T33" fmla="*/ 0 h 308"/>
                    <a:gd name="T34" fmla="*/ 0 w 1298"/>
                    <a:gd name="T35" fmla="*/ 0 h 308"/>
                    <a:gd name="T36" fmla="*/ 0 w 1298"/>
                    <a:gd name="T37" fmla="*/ 0 h 308"/>
                    <a:gd name="T38" fmla="*/ 0 w 1298"/>
                    <a:gd name="T39" fmla="*/ 0 h 308"/>
                    <a:gd name="T40" fmla="*/ 0 w 1298"/>
                    <a:gd name="T41" fmla="*/ 0 h 308"/>
                    <a:gd name="T42" fmla="*/ 0 w 1298"/>
                    <a:gd name="T43" fmla="*/ 0 h 308"/>
                    <a:gd name="T44" fmla="*/ 0 w 1298"/>
                    <a:gd name="T45" fmla="*/ 0 h 308"/>
                    <a:gd name="T46" fmla="*/ 0 w 1298"/>
                    <a:gd name="T47" fmla="*/ 0 h 308"/>
                    <a:gd name="T48" fmla="*/ 0 w 1298"/>
                    <a:gd name="T49" fmla="*/ 0 h 308"/>
                    <a:gd name="T50" fmla="*/ 0 w 1298"/>
                    <a:gd name="T51" fmla="*/ 0 h 308"/>
                    <a:gd name="T52" fmla="*/ 0 w 1298"/>
                    <a:gd name="T53" fmla="*/ 0 h 308"/>
                    <a:gd name="T54" fmla="*/ 0 w 1298"/>
                    <a:gd name="T55" fmla="*/ 0 h 308"/>
                    <a:gd name="T56" fmla="*/ 0 w 1298"/>
                    <a:gd name="T57" fmla="*/ 0 h 308"/>
                    <a:gd name="T58" fmla="*/ 0 w 1298"/>
                    <a:gd name="T59" fmla="*/ 0 h 308"/>
                    <a:gd name="T60" fmla="*/ 0 w 1298"/>
                    <a:gd name="T61" fmla="*/ 0 h 308"/>
                    <a:gd name="T62" fmla="*/ 0 w 1298"/>
                    <a:gd name="T63" fmla="*/ 0 h 308"/>
                    <a:gd name="T64" fmla="*/ 0 w 1298"/>
                    <a:gd name="T65" fmla="*/ 0 h 308"/>
                    <a:gd name="T66" fmla="*/ 0 w 1298"/>
                    <a:gd name="T67" fmla="*/ 0 h 308"/>
                    <a:gd name="T68" fmla="*/ 0 w 1298"/>
                    <a:gd name="T69" fmla="*/ 0 h 308"/>
                    <a:gd name="T70" fmla="*/ 0 w 1298"/>
                    <a:gd name="T71" fmla="*/ 0 h 308"/>
                    <a:gd name="T72" fmla="*/ 0 w 1298"/>
                    <a:gd name="T73" fmla="*/ 0 h 308"/>
                    <a:gd name="T74" fmla="*/ 0 w 1298"/>
                    <a:gd name="T75" fmla="*/ 0 h 308"/>
                    <a:gd name="T76" fmla="*/ 0 w 1298"/>
                    <a:gd name="T77" fmla="*/ 0 h 308"/>
                    <a:gd name="T78" fmla="*/ 0 w 1298"/>
                    <a:gd name="T79" fmla="*/ 0 h 308"/>
                    <a:gd name="T80" fmla="*/ 0 w 1298"/>
                    <a:gd name="T81" fmla="*/ 0 h 308"/>
                    <a:gd name="T82" fmla="*/ 0 w 1298"/>
                    <a:gd name="T83" fmla="*/ 0 h 308"/>
                    <a:gd name="T84" fmla="*/ 0 w 1298"/>
                    <a:gd name="T85" fmla="*/ 0 h 308"/>
                    <a:gd name="T86" fmla="*/ 0 w 1298"/>
                    <a:gd name="T87" fmla="*/ 0 h 308"/>
                    <a:gd name="T88" fmla="*/ 0 w 1298"/>
                    <a:gd name="T89" fmla="*/ 0 h 308"/>
                    <a:gd name="T90" fmla="*/ 0 w 1298"/>
                    <a:gd name="T91" fmla="*/ 0 h 308"/>
                    <a:gd name="T92" fmla="*/ 0 w 1298"/>
                    <a:gd name="T93" fmla="*/ 0 h 308"/>
                    <a:gd name="T94" fmla="*/ 0 w 1298"/>
                    <a:gd name="T95" fmla="*/ 0 h 308"/>
                    <a:gd name="T96" fmla="*/ 0 w 1298"/>
                    <a:gd name="T97" fmla="*/ 0 h 308"/>
                    <a:gd name="T98" fmla="*/ 0 w 1298"/>
                    <a:gd name="T99" fmla="*/ 0 h 308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1298"/>
                    <a:gd name="T151" fmla="*/ 0 h 308"/>
                    <a:gd name="T152" fmla="*/ 1298 w 1298"/>
                    <a:gd name="T153" fmla="*/ 308 h 308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1298" h="308">
                      <a:moveTo>
                        <a:pt x="791" y="0"/>
                      </a:moveTo>
                      <a:lnTo>
                        <a:pt x="826" y="5"/>
                      </a:lnTo>
                      <a:lnTo>
                        <a:pt x="859" y="8"/>
                      </a:lnTo>
                      <a:lnTo>
                        <a:pt x="893" y="13"/>
                      </a:lnTo>
                      <a:lnTo>
                        <a:pt x="925" y="16"/>
                      </a:lnTo>
                      <a:lnTo>
                        <a:pt x="987" y="26"/>
                      </a:lnTo>
                      <a:lnTo>
                        <a:pt x="1047" y="35"/>
                      </a:lnTo>
                      <a:lnTo>
                        <a:pt x="1105" y="45"/>
                      </a:lnTo>
                      <a:lnTo>
                        <a:pt x="1161" y="56"/>
                      </a:lnTo>
                      <a:lnTo>
                        <a:pt x="1216" y="66"/>
                      </a:lnTo>
                      <a:lnTo>
                        <a:pt x="1271" y="76"/>
                      </a:lnTo>
                      <a:lnTo>
                        <a:pt x="1275" y="77"/>
                      </a:lnTo>
                      <a:lnTo>
                        <a:pt x="1280" y="79"/>
                      </a:lnTo>
                      <a:lnTo>
                        <a:pt x="1290" y="80"/>
                      </a:lnTo>
                      <a:lnTo>
                        <a:pt x="1295" y="81"/>
                      </a:lnTo>
                      <a:lnTo>
                        <a:pt x="1298" y="82"/>
                      </a:lnTo>
                      <a:lnTo>
                        <a:pt x="1298" y="83"/>
                      </a:lnTo>
                      <a:lnTo>
                        <a:pt x="1298" y="84"/>
                      </a:lnTo>
                      <a:lnTo>
                        <a:pt x="1297" y="85"/>
                      </a:lnTo>
                      <a:lnTo>
                        <a:pt x="1288" y="89"/>
                      </a:lnTo>
                      <a:lnTo>
                        <a:pt x="1279" y="92"/>
                      </a:lnTo>
                      <a:lnTo>
                        <a:pt x="1268" y="97"/>
                      </a:lnTo>
                      <a:lnTo>
                        <a:pt x="1258" y="100"/>
                      </a:lnTo>
                      <a:lnTo>
                        <a:pt x="1245" y="105"/>
                      </a:lnTo>
                      <a:lnTo>
                        <a:pt x="1233" y="110"/>
                      </a:lnTo>
                      <a:lnTo>
                        <a:pt x="1205" y="118"/>
                      </a:lnTo>
                      <a:lnTo>
                        <a:pt x="1175" y="126"/>
                      </a:lnTo>
                      <a:lnTo>
                        <a:pt x="1145" y="135"/>
                      </a:lnTo>
                      <a:lnTo>
                        <a:pt x="1083" y="151"/>
                      </a:lnTo>
                      <a:lnTo>
                        <a:pt x="1067" y="155"/>
                      </a:lnTo>
                      <a:lnTo>
                        <a:pt x="1053" y="159"/>
                      </a:lnTo>
                      <a:lnTo>
                        <a:pt x="1040" y="163"/>
                      </a:lnTo>
                      <a:lnTo>
                        <a:pt x="1029" y="167"/>
                      </a:lnTo>
                      <a:lnTo>
                        <a:pt x="1006" y="174"/>
                      </a:lnTo>
                      <a:lnTo>
                        <a:pt x="992" y="179"/>
                      </a:lnTo>
                      <a:lnTo>
                        <a:pt x="978" y="182"/>
                      </a:lnTo>
                      <a:lnTo>
                        <a:pt x="975" y="183"/>
                      </a:lnTo>
                      <a:lnTo>
                        <a:pt x="971" y="185"/>
                      </a:lnTo>
                      <a:lnTo>
                        <a:pt x="966" y="186"/>
                      </a:lnTo>
                      <a:lnTo>
                        <a:pt x="960" y="187"/>
                      </a:lnTo>
                      <a:lnTo>
                        <a:pt x="953" y="189"/>
                      </a:lnTo>
                      <a:lnTo>
                        <a:pt x="946" y="191"/>
                      </a:lnTo>
                      <a:lnTo>
                        <a:pt x="928" y="196"/>
                      </a:lnTo>
                      <a:lnTo>
                        <a:pt x="911" y="199"/>
                      </a:lnTo>
                      <a:lnTo>
                        <a:pt x="894" y="204"/>
                      </a:lnTo>
                      <a:lnTo>
                        <a:pt x="878" y="206"/>
                      </a:lnTo>
                      <a:lnTo>
                        <a:pt x="871" y="208"/>
                      </a:lnTo>
                      <a:lnTo>
                        <a:pt x="864" y="209"/>
                      </a:lnTo>
                      <a:lnTo>
                        <a:pt x="859" y="209"/>
                      </a:lnTo>
                      <a:lnTo>
                        <a:pt x="852" y="206"/>
                      </a:lnTo>
                      <a:lnTo>
                        <a:pt x="847" y="205"/>
                      </a:lnTo>
                      <a:lnTo>
                        <a:pt x="845" y="205"/>
                      </a:lnTo>
                      <a:lnTo>
                        <a:pt x="843" y="204"/>
                      </a:lnTo>
                      <a:lnTo>
                        <a:pt x="826" y="201"/>
                      </a:lnTo>
                      <a:lnTo>
                        <a:pt x="807" y="197"/>
                      </a:lnTo>
                      <a:lnTo>
                        <a:pt x="768" y="191"/>
                      </a:lnTo>
                      <a:lnTo>
                        <a:pt x="728" y="185"/>
                      </a:lnTo>
                      <a:lnTo>
                        <a:pt x="708" y="181"/>
                      </a:lnTo>
                      <a:lnTo>
                        <a:pt x="690" y="178"/>
                      </a:lnTo>
                      <a:lnTo>
                        <a:pt x="685" y="176"/>
                      </a:lnTo>
                      <a:lnTo>
                        <a:pt x="678" y="176"/>
                      </a:lnTo>
                      <a:lnTo>
                        <a:pt x="670" y="178"/>
                      </a:lnTo>
                      <a:lnTo>
                        <a:pt x="661" y="179"/>
                      </a:lnTo>
                      <a:lnTo>
                        <a:pt x="650" y="181"/>
                      </a:lnTo>
                      <a:lnTo>
                        <a:pt x="638" y="183"/>
                      </a:lnTo>
                      <a:lnTo>
                        <a:pt x="613" y="188"/>
                      </a:lnTo>
                      <a:lnTo>
                        <a:pt x="586" y="194"/>
                      </a:lnTo>
                      <a:lnTo>
                        <a:pt x="560" y="199"/>
                      </a:lnTo>
                      <a:lnTo>
                        <a:pt x="547" y="202"/>
                      </a:lnTo>
                      <a:lnTo>
                        <a:pt x="537" y="205"/>
                      </a:lnTo>
                      <a:lnTo>
                        <a:pt x="526" y="206"/>
                      </a:lnTo>
                      <a:lnTo>
                        <a:pt x="517" y="209"/>
                      </a:lnTo>
                      <a:lnTo>
                        <a:pt x="494" y="213"/>
                      </a:lnTo>
                      <a:lnTo>
                        <a:pt x="470" y="218"/>
                      </a:lnTo>
                      <a:lnTo>
                        <a:pt x="420" y="228"/>
                      </a:lnTo>
                      <a:lnTo>
                        <a:pt x="373" y="239"/>
                      </a:lnTo>
                      <a:lnTo>
                        <a:pt x="350" y="243"/>
                      </a:lnTo>
                      <a:lnTo>
                        <a:pt x="328" y="248"/>
                      </a:lnTo>
                      <a:lnTo>
                        <a:pt x="297" y="256"/>
                      </a:lnTo>
                      <a:lnTo>
                        <a:pt x="268" y="263"/>
                      </a:lnTo>
                      <a:lnTo>
                        <a:pt x="213" y="278"/>
                      </a:lnTo>
                      <a:lnTo>
                        <a:pt x="112" y="303"/>
                      </a:lnTo>
                      <a:lnTo>
                        <a:pt x="95" y="307"/>
                      </a:lnTo>
                      <a:lnTo>
                        <a:pt x="87" y="308"/>
                      </a:lnTo>
                      <a:lnTo>
                        <a:pt x="85" y="308"/>
                      </a:lnTo>
                      <a:lnTo>
                        <a:pt x="83" y="308"/>
                      </a:lnTo>
                      <a:lnTo>
                        <a:pt x="74" y="305"/>
                      </a:lnTo>
                      <a:lnTo>
                        <a:pt x="65" y="303"/>
                      </a:lnTo>
                      <a:lnTo>
                        <a:pt x="60" y="300"/>
                      </a:lnTo>
                      <a:lnTo>
                        <a:pt x="55" y="297"/>
                      </a:lnTo>
                      <a:lnTo>
                        <a:pt x="52" y="295"/>
                      </a:lnTo>
                      <a:lnTo>
                        <a:pt x="48" y="292"/>
                      </a:lnTo>
                      <a:lnTo>
                        <a:pt x="46" y="286"/>
                      </a:lnTo>
                      <a:lnTo>
                        <a:pt x="44" y="279"/>
                      </a:lnTo>
                      <a:lnTo>
                        <a:pt x="41" y="273"/>
                      </a:lnTo>
                      <a:lnTo>
                        <a:pt x="38" y="267"/>
                      </a:lnTo>
                      <a:lnTo>
                        <a:pt x="34" y="264"/>
                      </a:lnTo>
                      <a:lnTo>
                        <a:pt x="30" y="262"/>
                      </a:lnTo>
                      <a:lnTo>
                        <a:pt x="27" y="260"/>
                      </a:lnTo>
                      <a:lnTo>
                        <a:pt x="25" y="259"/>
                      </a:lnTo>
                      <a:lnTo>
                        <a:pt x="17" y="258"/>
                      </a:lnTo>
                      <a:lnTo>
                        <a:pt x="10" y="257"/>
                      </a:lnTo>
                      <a:lnTo>
                        <a:pt x="3" y="256"/>
                      </a:lnTo>
                      <a:lnTo>
                        <a:pt x="1" y="255"/>
                      </a:lnTo>
                      <a:lnTo>
                        <a:pt x="0" y="254"/>
                      </a:lnTo>
                      <a:lnTo>
                        <a:pt x="1" y="252"/>
                      </a:lnTo>
                      <a:lnTo>
                        <a:pt x="2" y="251"/>
                      </a:lnTo>
                      <a:lnTo>
                        <a:pt x="6" y="250"/>
                      </a:lnTo>
                      <a:lnTo>
                        <a:pt x="11" y="248"/>
                      </a:lnTo>
                      <a:lnTo>
                        <a:pt x="18" y="246"/>
                      </a:lnTo>
                      <a:lnTo>
                        <a:pt x="29" y="244"/>
                      </a:lnTo>
                      <a:lnTo>
                        <a:pt x="116" y="226"/>
                      </a:lnTo>
                      <a:lnTo>
                        <a:pt x="205" y="208"/>
                      </a:lnTo>
                      <a:lnTo>
                        <a:pt x="248" y="198"/>
                      </a:lnTo>
                      <a:lnTo>
                        <a:pt x="288" y="189"/>
                      </a:lnTo>
                      <a:lnTo>
                        <a:pt x="328" y="180"/>
                      </a:lnTo>
                      <a:lnTo>
                        <a:pt x="365" y="172"/>
                      </a:lnTo>
                      <a:lnTo>
                        <a:pt x="370" y="170"/>
                      </a:lnTo>
                      <a:lnTo>
                        <a:pt x="374" y="168"/>
                      </a:lnTo>
                      <a:lnTo>
                        <a:pt x="378" y="167"/>
                      </a:lnTo>
                      <a:lnTo>
                        <a:pt x="381" y="166"/>
                      </a:lnTo>
                      <a:lnTo>
                        <a:pt x="382" y="165"/>
                      </a:lnTo>
                      <a:lnTo>
                        <a:pt x="383" y="164"/>
                      </a:lnTo>
                      <a:lnTo>
                        <a:pt x="383" y="161"/>
                      </a:lnTo>
                      <a:lnTo>
                        <a:pt x="381" y="160"/>
                      </a:lnTo>
                      <a:lnTo>
                        <a:pt x="377" y="158"/>
                      </a:lnTo>
                      <a:lnTo>
                        <a:pt x="371" y="157"/>
                      </a:lnTo>
                      <a:lnTo>
                        <a:pt x="363" y="156"/>
                      </a:lnTo>
                      <a:lnTo>
                        <a:pt x="355" y="155"/>
                      </a:lnTo>
                      <a:lnTo>
                        <a:pt x="345" y="153"/>
                      </a:lnTo>
                      <a:lnTo>
                        <a:pt x="326" y="151"/>
                      </a:lnTo>
                      <a:lnTo>
                        <a:pt x="318" y="150"/>
                      </a:lnTo>
                      <a:lnTo>
                        <a:pt x="310" y="149"/>
                      </a:lnTo>
                      <a:lnTo>
                        <a:pt x="303" y="148"/>
                      </a:lnTo>
                      <a:lnTo>
                        <a:pt x="297" y="148"/>
                      </a:lnTo>
                      <a:lnTo>
                        <a:pt x="272" y="143"/>
                      </a:lnTo>
                      <a:lnTo>
                        <a:pt x="244" y="138"/>
                      </a:lnTo>
                      <a:lnTo>
                        <a:pt x="216" y="134"/>
                      </a:lnTo>
                      <a:lnTo>
                        <a:pt x="186" y="130"/>
                      </a:lnTo>
                      <a:lnTo>
                        <a:pt x="129" y="122"/>
                      </a:lnTo>
                      <a:lnTo>
                        <a:pt x="101" y="118"/>
                      </a:lnTo>
                      <a:lnTo>
                        <a:pt x="75" y="113"/>
                      </a:lnTo>
                      <a:lnTo>
                        <a:pt x="71" y="112"/>
                      </a:lnTo>
                      <a:lnTo>
                        <a:pt x="69" y="112"/>
                      </a:lnTo>
                      <a:lnTo>
                        <a:pt x="68" y="111"/>
                      </a:lnTo>
                      <a:lnTo>
                        <a:pt x="67" y="110"/>
                      </a:lnTo>
                      <a:lnTo>
                        <a:pt x="68" y="109"/>
                      </a:lnTo>
                      <a:lnTo>
                        <a:pt x="71" y="106"/>
                      </a:lnTo>
                      <a:lnTo>
                        <a:pt x="77" y="104"/>
                      </a:lnTo>
                      <a:lnTo>
                        <a:pt x="86" y="102"/>
                      </a:lnTo>
                      <a:lnTo>
                        <a:pt x="95" y="99"/>
                      </a:lnTo>
                      <a:lnTo>
                        <a:pt x="107" y="95"/>
                      </a:lnTo>
                      <a:lnTo>
                        <a:pt x="118" y="91"/>
                      </a:lnTo>
                      <a:lnTo>
                        <a:pt x="130" y="87"/>
                      </a:lnTo>
                      <a:lnTo>
                        <a:pt x="144" y="82"/>
                      </a:lnTo>
                      <a:lnTo>
                        <a:pt x="159" y="77"/>
                      </a:lnTo>
                      <a:lnTo>
                        <a:pt x="185" y="71"/>
                      </a:lnTo>
                      <a:lnTo>
                        <a:pt x="209" y="65"/>
                      </a:lnTo>
                      <a:lnTo>
                        <a:pt x="235" y="59"/>
                      </a:lnTo>
                      <a:lnTo>
                        <a:pt x="260" y="52"/>
                      </a:lnTo>
                      <a:lnTo>
                        <a:pt x="264" y="51"/>
                      </a:lnTo>
                      <a:lnTo>
                        <a:pt x="268" y="51"/>
                      </a:lnTo>
                      <a:lnTo>
                        <a:pt x="277" y="48"/>
                      </a:lnTo>
                      <a:lnTo>
                        <a:pt x="289" y="45"/>
                      </a:lnTo>
                      <a:lnTo>
                        <a:pt x="302" y="42"/>
                      </a:lnTo>
                      <a:lnTo>
                        <a:pt x="314" y="39"/>
                      </a:lnTo>
                      <a:lnTo>
                        <a:pt x="325" y="38"/>
                      </a:lnTo>
                      <a:lnTo>
                        <a:pt x="334" y="37"/>
                      </a:lnTo>
                      <a:lnTo>
                        <a:pt x="337" y="37"/>
                      </a:lnTo>
                      <a:lnTo>
                        <a:pt x="341" y="37"/>
                      </a:lnTo>
                      <a:lnTo>
                        <a:pt x="360" y="41"/>
                      </a:lnTo>
                      <a:lnTo>
                        <a:pt x="381" y="44"/>
                      </a:lnTo>
                      <a:lnTo>
                        <a:pt x="402" y="46"/>
                      </a:lnTo>
                      <a:lnTo>
                        <a:pt x="421" y="50"/>
                      </a:lnTo>
                      <a:lnTo>
                        <a:pt x="435" y="53"/>
                      </a:lnTo>
                      <a:lnTo>
                        <a:pt x="448" y="57"/>
                      </a:lnTo>
                      <a:lnTo>
                        <a:pt x="462" y="60"/>
                      </a:lnTo>
                      <a:lnTo>
                        <a:pt x="469" y="62"/>
                      </a:lnTo>
                      <a:lnTo>
                        <a:pt x="477" y="64"/>
                      </a:lnTo>
                      <a:lnTo>
                        <a:pt x="486" y="64"/>
                      </a:lnTo>
                      <a:lnTo>
                        <a:pt x="496" y="65"/>
                      </a:lnTo>
                      <a:lnTo>
                        <a:pt x="508" y="65"/>
                      </a:lnTo>
                      <a:lnTo>
                        <a:pt x="522" y="64"/>
                      </a:lnTo>
                      <a:lnTo>
                        <a:pt x="537" y="62"/>
                      </a:lnTo>
                      <a:lnTo>
                        <a:pt x="553" y="60"/>
                      </a:lnTo>
                      <a:lnTo>
                        <a:pt x="571" y="57"/>
                      </a:lnTo>
                      <a:lnTo>
                        <a:pt x="592" y="52"/>
                      </a:lnTo>
                      <a:lnTo>
                        <a:pt x="608" y="49"/>
                      </a:lnTo>
                      <a:lnTo>
                        <a:pt x="624" y="46"/>
                      </a:lnTo>
                      <a:lnTo>
                        <a:pt x="637" y="43"/>
                      </a:lnTo>
                      <a:lnTo>
                        <a:pt x="648" y="39"/>
                      </a:lnTo>
                      <a:lnTo>
                        <a:pt x="663" y="35"/>
                      </a:lnTo>
                      <a:lnTo>
                        <a:pt x="681" y="30"/>
                      </a:lnTo>
                      <a:lnTo>
                        <a:pt x="700" y="26"/>
                      </a:lnTo>
                      <a:lnTo>
                        <a:pt x="720" y="21"/>
                      </a:lnTo>
                      <a:lnTo>
                        <a:pt x="739" y="15"/>
                      </a:lnTo>
                      <a:lnTo>
                        <a:pt x="758" y="11"/>
                      </a:lnTo>
                      <a:lnTo>
                        <a:pt x="776" y="6"/>
                      </a:lnTo>
                      <a:lnTo>
                        <a:pt x="791" y="1"/>
                      </a:lnTo>
                      <a:lnTo>
                        <a:pt x="791" y="0"/>
                      </a:lnTo>
                      <a:close/>
                    </a:path>
                  </a:pathLst>
                </a:custGeom>
                <a:solidFill>
                  <a:srgbClr val="FF7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</p:grpSp>
      </p:grp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Nadpis 1"/>
          <p:cNvSpPr>
            <a:spLocks noGrp="1"/>
          </p:cNvSpPr>
          <p:nvPr>
            <p:ph type="title"/>
          </p:nvPr>
        </p:nvSpPr>
        <p:spPr>
          <a:xfrm>
            <a:off x="754063" y="955675"/>
            <a:ext cx="7559675" cy="1068388"/>
          </a:xfrm>
        </p:spPr>
        <p:txBody>
          <a:bodyPr/>
          <a:lstStyle/>
          <a:p>
            <a:pPr eaLnBrk="1" hangingPunct="1"/>
            <a:r>
              <a:rPr lang="cs-CZ" b="1" smtClean="0">
                <a:cs typeface="Arial" charset="0"/>
              </a:rPr>
              <a:t>Zadání a postup prací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>
          <a:xfrm>
            <a:off x="754063" y="1989138"/>
            <a:ext cx="8281987" cy="4679950"/>
          </a:xfrm>
        </p:spPr>
        <p:txBody>
          <a:bodyPr>
            <a:noAutofit/>
          </a:bodyPr>
          <a:lstStyle/>
          <a:p>
            <a:pPr marL="0" lvl="1" indent="0" eaLnBrk="1" hangingPunct="1">
              <a:lnSpc>
                <a:spcPct val="83000"/>
              </a:lnSpc>
              <a:spcBef>
                <a:spcPts val="600"/>
              </a:spcBef>
              <a:defRPr/>
            </a:pPr>
            <a:r>
              <a:rPr lang="cs-CZ" dirty="0">
                <a:cs typeface="Arial" charset="0"/>
              </a:rPr>
              <a:t>Usnesení vlády ČR č. </a:t>
            </a:r>
            <a:r>
              <a:rPr lang="cs-CZ" dirty="0" smtClean="0">
                <a:cs typeface="Arial" charset="0"/>
              </a:rPr>
              <a:t>837/2012 ze dne 14. listopadu 2012</a:t>
            </a:r>
          </a:p>
          <a:p>
            <a:pPr marL="741363" lvl="2" indent="-341313" eaLnBrk="1" hangingPunct="1">
              <a:lnSpc>
                <a:spcPct val="83000"/>
              </a:lnSpc>
              <a:spcBef>
                <a:spcPts val="600"/>
              </a:spcBef>
              <a:buFont typeface="Arial" charset="0"/>
              <a:buChar char="•"/>
              <a:defRPr/>
            </a:pPr>
            <a:r>
              <a:rPr lang="cs-CZ" sz="2000" b="1" dirty="0" smtClean="0"/>
              <a:t>schválení</a:t>
            </a:r>
            <a:r>
              <a:rPr lang="cs-CZ" sz="2000" dirty="0" smtClean="0"/>
              <a:t> záměru vypracování </a:t>
            </a:r>
            <a:r>
              <a:rPr lang="cs-CZ" sz="2000" dirty="0" err="1" smtClean="0"/>
              <a:t>GeoInfoStrategie</a:t>
            </a:r>
            <a:endParaRPr lang="cs-CZ" sz="2000" i="1" dirty="0" smtClean="0"/>
          </a:p>
          <a:p>
            <a:pPr marL="741363" lvl="2" indent="-341313" eaLnBrk="1" hangingPunct="1">
              <a:lnSpc>
                <a:spcPct val="83000"/>
              </a:lnSpc>
              <a:spcBef>
                <a:spcPts val="600"/>
              </a:spcBef>
              <a:buFont typeface="Arial" charset="0"/>
              <a:buChar char="•"/>
              <a:defRPr/>
            </a:pPr>
            <a:r>
              <a:rPr lang="cs-CZ" sz="2000" b="1" dirty="0"/>
              <a:t>u</a:t>
            </a:r>
            <a:r>
              <a:rPr lang="cs-CZ" sz="2000" b="1" dirty="0" smtClean="0"/>
              <a:t>ložila </a:t>
            </a:r>
            <a:r>
              <a:rPr lang="cs-CZ" sz="2000" dirty="0" smtClean="0"/>
              <a:t>ministru vnitra </a:t>
            </a:r>
            <a:r>
              <a:rPr lang="cs-CZ" sz="2000" b="1" dirty="0" smtClean="0"/>
              <a:t>vypracovat </a:t>
            </a:r>
            <a:r>
              <a:rPr lang="cs-CZ" sz="2000" dirty="0" smtClean="0"/>
              <a:t>návrh </a:t>
            </a:r>
            <a:r>
              <a:rPr lang="cs-CZ" sz="2000" dirty="0" err="1" smtClean="0"/>
              <a:t>GeoInfoStrategie</a:t>
            </a:r>
            <a:r>
              <a:rPr lang="cs-CZ" sz="2000" dirty="0" smtClean="0"/>
              <a:t> ve spolupráci s ministry životního prostředí, pro místní rozvoj, obrany a dopravy a předsedou ČÚZK a předložit ho vládě </a:t>
            </a:r>
            <a:br>
              <a:rPr lang="cs-CZ" sz="2000" dirty="0" smtClean="0"/>
            </a:br>
            <a:r>
              <a:rPr lang="cs-CZ" sz="2000" b="1" dirty="0" smtClean="0">
                <a:solidFill>
                  <a:schemeClr val="tx1"/>
                </a:solidFill>
              </a:rPr>
              <a:t>do 28. února 2014</a:t>
            </a:r>
          </a:p>
          <a:p>
            <a:pPr marL="0" lvl="1" indent="0" eaLnBrk="1" hangingPunct="1">
              <a:lnSpc>
                <a:spcPct val="83000"/>
              </a:lnSpc>
              <a:spcBef>
                <a:spcPts val="600"/>
              </a:spcBef>
              <a:defRPr/>
            </a:pPr>
            <a:endParaRPr lang="cs-CZ" dirty="0" smtClean="0">
              <a:cs typeface="Arial" charset="0"/>
            </a:endParaRPr>
          </a:p>
          <a:p>
            <a:pPr marL="0" lvl="1" indent="0" eaLnBrk="1" hangingPunct="1">
              <a:lnSpc>
                <a:spcPct val="83000"/>
              </a:lnSpc>
              <a:spcBef>
                <a:spcPts val="600"/>
              </a:spcBef>
              <a:defRPr/>
            </a:pPr>
            <a:r>
              <a:rPr lang="cs-CZ" dirty="0" smtClean="0">
                <a:cs typeface="Arial" charset="0"/>
              </a:rPr>
              <a:t>Usnesení </a:t>
            </a:r>
            <a:r>
              <a:rPr lang="cs-CZ" dirty="0">
                <a:cs typeface="Arial" charset="0"/>
              </a:rPr>
              <a:t>vlády </a:t>
            </a:r>
            <a:r>
              <a:rPr lang="cs-CZ" dirty="0" smtClean="0">
                <a:cs typeface="Arial" charset="0"/>
              </a:rPr>
              <a:t>ČR </a:t>
            </a:r>
            <a:r>
              <a:rPr lang="cs-CZ" dirty="0">
                <a:cs typeface="Arial" charset="0"/>
              </a:rPr>
              <a:t>č. 153 </a:t>
            </a:r>
            <a:r>
              <a:rPr lang="cs-CZ" dirty="0" smtClean="0">
                <a:cs typeface="Arial" charset="0"/>
              </a:rPr>
              <a:t>ze </a:t>
            </a:r>
            <a:r>
              <a:rPr lang="cs-CZ" dirty="0">
                <a:cs typeface="Arial" charset="0"/>
              </a:rPr>
              <a:t>dne 12. března </a:t>
            </a:r>
            <a:r>
              <a:rPr lang="cs-CZ" dirty="0" smtClean="0">
                <a:cs typeface="Arial" charset="0"/>
              </a:rPr>
              <a:t>2014</a:t>
            </a:r>
          </a:p>
          <a:p>
            <a:pPr marL="741363" lvl="2" indent="-341313" eaLnBrk="1" hangingPunct="1">
              <a:lnSpc>
                <a:spcPct val="83000"/>
              </a:lnSpc>
              <a:spcBef>
                <a:spcPts val="600"/>
              </a:spcBef>
              <a:buFont typeface="Arial" charset="0"/>
              <a:buChar char="•"/>
              <a:defRPr/>
            </a:pPr>
            <a:r>
              <a:rPr lang="cs-CZ" sz="2000" dirty="0"/>
              <a:t>posun termínu </a:t>
            </a:r>
            <a:r>
              <a:rPr lang="cs-CZ" sz="2000" b="1" dirty="0">
                <a:solidFill>
                  <a:schemeClr val="tx1"/>
                </a:solidFill>
              </a:rPr>
              <a:t>do 30. září 2014</a:t>
            </a:r>
            <a:r>
              <a:rPr lang="cs-CZ" dirty="0" smtClean="0"/>
              <a:t>.</a:t>
            </a:r>
          </a:p>
          <a:p>
            <a:pPr marL="0" lvl="1" indent="0" eaLnBrk="1" hangingPunct="1">
              <a:lnSpc>
                <a:spcPct val="83000"/>
              </a:lnSpc>
              <a:spcBef>
                <a:spcPts val="600"/>
              </a:spcBef>
              <a:defRPr/>
            </a:pPr>
            <a:endParaRPr lang="cs-CZ" dirty="0" smtClean="0">
              <a:cs typeface="Arial" charset="0"/>
            </a:endParaRPr>
          </a:p>
          <a:p>
            <a:pPr marL="0" lvl="1" indent="0" eaLnBrk="1" hangingPunct="1">
              <a:lnSpc>
                <a:spcPct val="83000"/>
              </a:lnSpc>
              <a:spcBef>
                <a:spcPts val="600"/>
              </a:spcBef>
              <a:defRPr/>
            </a:pPr>
            <a:r>
              <a:rPr lang="cs-CZ" dirty="0" smtClean="0">
                <a:cs typeface="Arial" charset="0"/>
              </a:rPr>
              <a:t>Usnesení </a:t>
            </a:r>
            <a:r>
              <a:rPr lang="cs-CZ" dirty="0">
                <a:cs typeface="Arial" charset="0"/>
              </a:rPr>
              <a:t>vlády </a:t>
            </a:r>
            <a:r>
              <a:rPr lang="cs-CZ" dirty="0" smtClean="0">
                <a:cs typeface="Arial" charset="0"/>
              </a:rPr>
              <a:t>ČR </a:t>
            </a:r>
            <a:r>
              <a:rPr lang="cs-CZ" dirty="0">
                <a:cs typeface="Arial" charset="0"/>
              </a:rPr>
              <a:t>č. 815 </a:t>
            </a:r>
            <a:r>
              <a:rPr lang="cs-CZ" dirty="0" smtClean="0">
                <a:cs typeface="Arial" charset="0"/>
              </a:rPr>
              <a:t>ze </a:t>
            </a:r>
            <a:r>
              <a:rPr lang="cs-CZ" dirty="0">
                <a:cs typeface="Arial" charset="0"/>
              </a:rPr>
              <a:t>dne 8. října </a:t>
            </a:r>
            <a:r>
              <a:rPr lang="cs-CZ" dirty="0" smtClean="0">
                <a:cs typeface="Arial" charset="0"/>
              </a:rPr>
              <a:t>2014</a:t>
            </a:r>
          </a:p>
          <a:p>
            <a:pPr marL="742950" lvl="2" indent="-342900" eaLnBrk="1" hangingPunct="1">
              <a:lnSpc>
                <a:spcPct val="83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000" b="1" dirty="0" smtClean="0"/>
              <a:t>Schválení </a:t>
            </a:r>
            <a:r>
              <a:rPr lang="cs-CZ" sz="2000" b="1" dirty="0" err="1" smtClean="0"/>
              <a:t>GeoInfoStrategie</a:t>
            </a:r>
            <a:endParaRPr lang="cs-CZ" sz="2000" b="1" dirty="0" smtClean="0"/>
          </a:p>
          <a:p>
            <a:pPr marL="742950" lvl="2" indent="-342900" eaLnBrk="1" hangingPunct="1">
              <a:lnSpc>
                <a:spcPct val="83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cs-CZ" sz="2000" b="1" dirty="0"/>
          </a:p>
          <a:p>
            <a:pPr marL="0" lvl="1" indent="0" eaLnBrk="1" hangingPunct="1">
              <a:lnSpc>
                <a:spcPct val="83000"/>
              </a:lnSpc>
              <a:spcBef>
                <a:spcPts val="600"/>
              </a:spcBef>
              <a:defRPr/>
            </a:pPr>
            <a:r>
              <a:rPr lang="cs-CZ" sz="2200" dirty="0">
                <a:hlinkClick r:id="rId3"/>
              </a:rPr>
              <a:t>http://www.geoinfostrategie.gov.cz</a:t>
            </a:r>
            <a:endParaRPr lang="cs-CZ" sz="2200" b="1" dirty="0"/>
          </a:p>
          <a:p>
            <a:pPr marL="1198563" lvl="3" indent="-341313" eaLnBrk="1" hangingPunct="1">
              <a:lnSpc>
                <a:spcPct val="83000"/>
              </a:lnSpc>
              <a:spcBef>
                <a:spcPts val="600"/>
              </a:spcBef>
              <a:buFont typeface="Tahoma" pitchFamily="34" charset="0"/>
              <a:buChar char="-"/>
              <a:defRPr/>
            </a:pPr>
            <a:endParaRPr lang="cs-CZ" sz="2000" b="1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Nadpis 1"/>
          <p:cNvSpPr>
            <a:spLocks noGrp="1"/>
          </p:cNvSpPr>
          <p:nvPr>
            <p:ph type="title"/>
          </p:nvPr>
        </p:nvSpPr>
        <p:spPr>
          <a:xfrm>
            <a:off x="684213" y="836613"/>
            <a:ext cx="6696075" cy="10668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b="1" smtClean="0"/>
              <a:t>Projekt  tvorby GeoInfoStrategie</a:t>
            </a:r>
          </a:p>
        </p:txBody>
      </p:sp>
      <p:sp>
        <p:nvSpPr>
          <p:cNvPr id="57347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1650"/>
            <a:ext cx="7920037" cy="48260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sz="2000" dirty="0" smtClean="0"/>
              <a:t>Organizace zpracování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cs-CZ" sz="2000" dirty="0" smtClean="0"/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sz="2000" dirty="0" smtClean="0"/>
              <a:t>Organizační struktura projektu</a:t>
            </a:r>
          </a:p>
          <a:p>
            <a:pPr marL="739775" lvl="1" indent="-339725" eaLnBrk="1" hangingPunct="1">
              <a:lnSpc>
                <a:spcPct val="90000"/>
              </a:lnSpc>
              <a:spcBef>
                <a:spcPts val="300"/>
              </a:spcBef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dirty="0" smtClean="0"/>
              <a:t>Gestor (předseda Řídicího výboru) - MV</a:t>
            </a:r>
          </a:p>
          <a:p>
            <a:pPr marL="739775" lvl="1" indent="-339725" eaLnBrk="1" hangingPunct="1">
              <a:lnSpc>
                <a:spcPct val="90000"/>
              </a:lnSpc>
              <a:spcBef>
                <a:spcPts val="300"/>
              </a:spcBef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dirty="0" smtClean="0"/>
              <a:t>Řídicí výbor (MV, ČUZK, MD, MF, MO, MŽP, MMR)</a:t>
            </a:r>
          </a:p>
          <a:p>
            <a:pPr marL="739775" lvl="1" indent="-339725" eaLnBrk="1" hangingPunct="1">
              <a:lnSpc>
                <a:spcPct val="90000"/>
              </a:lnSpc>
              <a:spcBef>
                <a:spcPts val="300"/>
              </a:spcBef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dirty="0" smtClean="0"/>
              <a:t>Koordinátor projektu (MV)</a:t>
            </a:r>
          </a:p>
          <a:p>
            <a:pPr marL="739775" lvl="1" indent="-339725" eaLnBrk="1" hangingPunct="1">
              <a:lnSpc>
                <a:spcPct val="90000"/>
              </a:lnSpc>
              <a:spcBef>
                <a:spcPts val="300"/>
              </a:spcBef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dirty="0" smtClean="0"/>
              <a:t>Zpracovatelský tým</a:t>
            </a:r>
          </a:p>
          <a:p>
            <a:pPr marL="739775" lvl="1" indent="-339725" eaLnBrk="1" hangingPunct="1">
              <a:lnSpc>
                <a:spcPct val="90000"/>
              </a:lnSpc>
              <a:spcBef>
                <a:spcPts val="300"/>
              </a:spcBef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dirty="0" smtClean="0">
                <a:solidFill>
                  <a:schemeClr val="tx1"/>
                </a:solidFill>
              </a:rPr>
              <a:t>Konzultační tým</a:t>
            </a:r>
          </a:p>
          <a:p>
            <a:pPr marL="739775" lvl="1" indent="-339725" eaLnBrk="1" hangingPunct="1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dirty="0" smtClean="0"/>
              <a:t>Pracovní skupiny </a:t>
            </a:r>
          </a:p>
          <a:p>
            <a:pPr marL="339725" indent="-339725" eaLnBrk="1" hangingPunct="1">
              <a:lnSpc>
                <a:spcPct val="90000"/>
              </a:lnSpc>
              <a:spcBef>
                <a:spcPts val="600"/>
              </a:spcBef>
              <a:buFont typeface="Symbol" pitchFamily="18" charset="2"/>
              <a:buChar char="-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sz="2000" dirty="0" smtClean="0">
                <a:cs typeface="Arial" charset="0"/>
              </a:rPr>
              <a:t>do procesu tvorby byly/jsou zapojeny další zainteresované subjekty veřejné i soukromé sféry</a:t>
            </a:r>
          </a:p>
          <a:p>
            <a:pPr marL="0" indent="0" eaLnBrk="1" hangingPunct="1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cs-CZ" sz="2200" dirty="0" smtClean="0"/>
          </a:p>
        </p:txBody>
      </p:sp>
      <p:pic>
        <p:nvPicPr>
          <p:cNvPr id="61443" name="obrázek 18" descr="Logo-CUZ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95513" y="5915025"/>
            <a:ext cx="4476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4" name="obrázek 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3575" y="5927725"/>
            <a:ext cx="108585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5" name="obrázek 20" descr="logo_MŽ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5934075"/>
            <a:ext cx="153352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6" name="obrázek 21" descr="130523_logo_mmr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99200" y="5934075"/>
            <a:ext cx="9429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7" name="obrázek 22" descr="logo_cs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596188" y="5876925"/>
            <a:ext cx="70485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8" name="Obrázek 42" descr="MV_logo.JPG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042988" y="5880100"/>
            <a:ext cx="698500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9" name="Rectangle 33"/>
          <p:cNvSpPr txBox="1">
            <a:spLocks noChangeArrowheads="1"/>
          </p:cNvSpPr>
          <p:nvPr/>
        </p:nvSpPr>
        <p:spPr bwMode="auto">
          <a:xfrm>
            <a:off x="6553200" y="6245225"/>
            <a:ext cx="21304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B7D3C533-5BAB-4D1F-B035-513824AAC331}" type="slidenum">
              <a:rPr lang="en-GB" altLang="cs-CZ"/>
              <a:pPr algn="ctr" eaLnBrk="0" hangingPunct="0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6</a:t>
            </a:fld>
            <a:endParaRPr lang="en-GB" altLang="cs-CZ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Nadpis 1"/>
          <p:cNvSpPr>
            <a:spLocks noGrp="1"/>
          </p:cNvSpPr>
          <p:nvPr>
            <p:ph type="title"/>
          </p:nvPr>
        </p:nvSpPr>
        <p:spPr>
          <a:xfrm>
            <a:off x="665163" y="1125538"/>
            <a:ext cx="6931025" cy="431800"/>
          </a:xfrm>
        </p:spPr>
        <p:txBody>
          <a:bodyPr/>
          <a:lstStyle/>
          <a:p>
            <a:r>
              <a:rPr lang="cs-CZ" altLang="cs-CZ" sz="3600" b="1" smtClean="0"/>
              <a:t>Příprava obsahu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755650" y="1916113"/>
            <a:ext cx="7848600" cy="4233862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  <a:buFont typeface="Symbol" panose="05050102010706020507" pitchFamily="18" charset="2"/>
              <a:buChar char="-"/>
              <a:defRPr/>
            </a:pPr>
            <a:r>
              <a:rPr lang="cs-CZ" altLang="cs-CZ" sz="2000" dirty="0" smtClean="0"/>
              <a:t>oslovení široké odborné veřejnosti</a:t>
            </a:r>
          </a:p>
          <a:p>
            <a:pPr>
              <a:spcBef>
                <a:spcPts val="600"/>
              </a:spcBef>
              <a:buFont typeface="Symbol" panose="05050102010706020507" pitchFamily="18" charset="2"/>
              <a:buChar char="-"/>
              <a:defRPr/>
            </a:pPr>
            <a:r>
              <a:rPr lang="cs-CZ" altLang="cs-CZ" sz="2000" dirty="0" smtClean="0">
                <a:solidFill>
                  <a:schemeClr val="tx1"/>
                </a:solidFill>
              </a:rPr>
              <a:t>shromážděno celkem cca 150 podnětů (veřejná správa, komerční sféra, akademická sféra)</a:t>
            </a:r>
            <a:endParaRPr lang="cs-CZ" altLang="cs-CZ" sz="2000" b="1" dirty="0" smtClean="0"/>
          </a:p>
          <a:p>
            <a:pPr>
              <a:spcBef>
                <a:spcPts val="600"/>
              </a:spcBef>
              <a:buFont typeface="Symbol" panose="05050102010706020507" pitchFamily="18" charset="2"/>
              <a:buChar char="-"/>
              <a:defRPr/>
            </a:pPr>
            <a:endParaRPr lang="cs-CZ" altLang="cs-CZ" sz="2000" dirty="0" smtClean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  <a:buFont typeface="Symbol" panose="05050102010706020507" pitchFamily="18" charset="2"/>
              <a:buChar char="-"/>
              <a:defRPr/>
            </a:pPr>
            <a:r>
              <a:rPr lang="cs-CZ" altLang="cs-CZ" sz="2000" dirty="0" smtClean="0">
                <a:solidFill>
                  <a:schemeClr val="tx1"/>
                </a:solidFill>
              </a:rPr>
              <a:t>50 tzv. „top“ podnětů</a:t>
            </a:r>
            <a:r>
              <a:rPr lang="cs-CZ" altLang="cs-CZ" sz="2000" dirty="0" smtClean="0"/>
              <a:t>, zejména:</a:t>
            </a:r>
            <a:endParaRPr lang="cs-CZ" altLang="cs-CZ" sz="1800" b="1" dirty="0" smtClean="0">
              <a:solidFill>
                <a:schemeClr val="tx1"/>
              </a:solidFill>
            </a:endParaRPr>
          </a:p>
          <a:p>
            <a:pPr marL="739775" lvl="1" indent="-339725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1600" b="1" dirty="0" smtClean="0">
                <a:solidFill>
                  <a:schemeClr val="tx1"/>
                </a:solidFill>
              </a:rPr>
              <a:t>řešit </a:t>
            </a:r>
            <a:r>
              <a:rPr lang="cs-CZ" altLang="cs-CZ" sz="1600" b="1" dirty="0" smtClean="0">
                <a:solidFill>
                  <a:srgbClr val="FF0000"/>
                </a:solidFill>
              </a:rPr>
              <a:t>dostupnost</a:t>
            </a:r>
            <a:r>
              <a:rPr lang="cs-CZ" altLang="cs-CZ" sz="1600" b="1" dirty="0" smtClean="0">
                <a:solidFill>
                  <a:schemeClr val="tx1"/>
                </a:solidFill>
              </a:rPr>
              <a:t> základních prostorových dat nejvyšší úrovně podrobnosti</a:t>
            </a:r>
          </a:p>
          <a:p>
            <a:pPr marL="739775" lvl="1" indent="-339725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1600" b="1" dirty="0" smtClean="0">
                <a:solidFill>
                  <a:srgbClr val="FF0000"/>
                </a:solidFill>
              </a:rPr>
              <a:t>zamezit duplicitám </a:t>
            </a:r>
            <a:r>
              <a:rPr lang="cs-CZ" altLang="cs-CZ" sz="1600" b="1" dirty="0" smtClean="0">
                <a:solidFill>
                  <a:schemeClr val="tx1"/>
                </a:solidFill>
              </a:rPr>
              <a:t>při tvorbě a správě prostorových dat ve veřejné správě</a:t>
            </a:r>
          </a:p>
          <a:p>
            <a:pPr marL="739775" lvl="1" indent="-339725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1600" b="1" dirty="0" smtClean="0">
                <a:solidFill>
                  <a:schemeClr val="tx1"/>
                </a:solidFill>
              </a:rPr>
              <a:t>řešit koordinaci </a:t>
            </a:r>
            <a:r>
              <a:rPr lang="cs-CZ" altLang="cs-CZ" sz="1600" b="1" dirty="0" smtClean="0">
                <a:solidFill>
                  <a:srgbClr val="FF0000"/>
                </a:solidFill>
              </a:rPr>
              <a:t>rozvoje</a:t>
            </a:r>
            <a:r>
              <a:rPr lang="cs-CZ" altLang="cs-CZ" sz="1600" b="1" dirty="0" smtClean="0">
                <a:solidFill>
                  <a:schemeClr val="tx1"/>
                </a:solidFill>
              </a:rPr>
              <a:t> prostorových dat a souvisejících informačních systémů</a:t>
            </a:r>
          </a:p>
          <a:p>
            <a:pPr marL="739775" lvl="1" indent="-339725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1600" b="1" dirty="0" smtClean="0">
                <a:solidFill>
                  <a:schemeClr val="tx1"/>
                </a:solidFill>
              </a:rPr>
              <a:t>řešit bezbariérové </a:t>
            </a:r>
            <a:r>
              <a:rPr lang="cs-CZ" altLang="cs-CZ" sz="1600" b="1" dirty="0" smtClean="0">
                <a:solidFill>
                  <a:srgbClr val="FF0000"/>
                </a:solidFill>
              </a:rPr>
              <a:t>sdílení </a:t>
            </a:r>
            <a:r>
              <a:rPr lang="cs-CZ" altLang="cs-CZ" sz="1600" b="1" dirty="0" smtClean="0">
                <a:solidFill>
                  <a:schemeClr val="tx1"/>
                </a:solidFill>
              </a:rPr>
              <a:t>prostorových dat a služeb, Open Data</a:t>
            </a:r>
          </a:p>
          <a:p>
            <a:pPr marL="739775" lvl="1" indent="-339725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1600" b="1" dirty="0" smtClean="0">
                <a:solidFill>
                  <a:schemeClr val="tx1"/>
                </a:solidFill>
              </a:rPr>
              <a:t>řešit celoživotní </a:t>
            </a:r>
            <a:r>
              <a:rPr lang="cs-CZ" altLang="cs-CZ" sz="1600" b="1" dirty="0" smtClean="0">
                <a:solidFill>
                  <a:srgbClr val="FF0000"/>
                </a:solidFill>
              </a:rPr>
              <a:t>vzdělávání</a:t>
            </a:r>
            <a:r>
              <a:rPr lang="cs-CZ" altLang="cs-CZ" sz="1600" b="1" dirty="0" smtClean="0">
                <a:solidFill>
                  <a:schemeClr val="tx1"/>
                </a:solidFill>
              </a:rPr>
              <a:t> a rozvoj lidských zdrojů v oblasti prostorových informací</a:t>
            </a:r>
          </a:p>
          <a:p>
            <a:pPr marL="739775" lvl="1" indent="-339725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1600" b="1" dirty="0" smtClean="0">
                <a:solidFill>
                  <a:schemeClr val="tx1"/>
                </a:solidFill>
              </a:rPr>
              <a:t>řešit </a:t>
            </a:r>
            <a:r>
              <a:rPr lang="cs-CZ" altLang="cs-CZ" sz="1600" b="1" dirty="0" smtClean="0">
                <a:solidFill>
                  <a:srgbClr val="FF0000"/>
                </a:solidFill>
              </a:rPr>
              <a:t>standardizaci a koordinaci </a:t>
            </a:r>
            <a:r>
              <a:rPr lang="cs-CZ" altLang="cs-CZ" sz="1600" b="1" dirty="0" smtClean="0">
                <a:solidFill>
                  <a:schemeClr val="tx1"/>
                </a:solidFill>
              </a:rPr>
              <a:t>procesů v oblasti správy i využití prostorových dat, řešit financování</a:t>
            </a:r>
          </a:p>
          <a:p>
            <a:pPr marL="739775" lvl="1" indent="-339725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1600" b="1" dirty="0" smtClean="0">
                <a:solidFill>
                  <a:schemeClr val="tx1"/>
                </a:solidFill>
              </a:rPr>
              <a:t>maximálně využít </a:t>
            </a:r>
            <a:r>
              <a:rPr lang="cs-CZ" altLang="cs-CZ" sz="1800" b="1" dirty="0" smtClean="0">
                <a:solidFill>
                  <a:srgbClr val="FF0000"/>
                </a:solidFill>
              </a:rPr>
              <a:t>existující kvalitní </a:t>
            </a:r>
            <a:r>
              <a:rPr lang="cs-CZ" altLang="cs-CZ" sz="1800" b="1" dirty="0" smtClean="0">
                <a:solidFill>
                  <a:schemeClr val="tx1"/>
                </a:solidFill>
              </a:rPr>
              <a:t>prostorová data</a:t>
            </a:r>
          </a:p>
          <a:p>
            <a:pPr>
              <a:defRPr/>
            </a:pPr>
            <a:endParaRPr lang="cs-CZ" altLang="cs-CZ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Nadpis 1"/>
          <p:cNvSpPr>
            <a:spLocks noGrp="1"/>
          </p:cNvSpPr>
          <p:nvPr>
            <p:ph type="title"/>
          </p:nvPr>
        </p:nvSpPr>
        <p:spPr>
          <a:xfrm>
            <a:off x="755650" y="692150"/>
            <a:ext cx="7561263" cy="1066800"/>
          </a:xfrm>
        </p:spPr>
        <p:txBody>
          <a:bodyPr/>
          <a:lstStyle/>
          <a:p>
            <a:r>
              <a:rPr lang="cs-CZ" b="1" smtClean="0"/>
              <a:t>Hlavní problémy současného stavu</a:t>
            </a:r>
          </a:p>
        </p:txBody>
      </p:sp>
      <p:sp>
        <p:nvSpPr>
          <p:cNvPr id="64514" name="Zástupný symbol pro obsah 2"/>
          <p:cNvSpPr>
            <a:spLocks noGrp="1"/>
          </p:cNvSpPr>
          <p:nvPr>
            <p:ph idx="1"/>
          </p:nvPr>
        </p:nvSpPr>
        <p:spPr>
          <a:xfrm>
            <a:off x="827088" y="1917700"/>
            <a:ext cx="7993062" cy="4464050"/>
          </a:xfrm>
        </p:spPr>
        <p:txBody>
          <a:bodyPr/>
          <a:lstStyle/>
          <a:p>
            <a:pPr marL="339725" indent="-339725" eaLnBrk="1" hangingPunct="1">
              <a:lnSpc>
                <a:spcPct val="80000"/>
              </a:lnSpc>
              <a:spcBef>
                <a:spcPts val="300"/>
              </a:spcBef>
              <a:spcAft>
                <a:spcPts val="600"/>
              </a:spcAft>
              <a:buFont typeface="Tahoma" pitchFamily="34" charset="0"/>
              <a:buChar char="-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sz="2200" b="1" smtClean="0"/>
              <a:t>nedostatečná koordinace</a:t>
            </a:r>
            <a:r>
              <a:rPr lang="cs-CZ" sz="2200" smtClean="0"/>
              <a:t>, a to jak mezi správci základních prostorových dat a správci tematických prostorových dat, tak i mezi státní správou a samosprávou,</a:t>
            </a:r>
          </a:p>
          <a:p>
            <a:pPr marL="339725" indent="-339725" eaLnBrk="1" hangingPunct="1">
              <a:lnSpc>
                <a:spcPct val="80000"/>
              </a:lnSpc>
              <a:spcBef>
                <a:spcPts val="300"/>
              </a:spcBef>
              <a:spcAft>
                <a:spcPts val="600"/>
              </a:spcAft>
              <a:buFont typeface="Tahoma" pitchFamily="34" charset="0"/>
              <a:buChar char="-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sz="2200" b="1" smtClean="0"/>
              <a:t>absenci </a:t>
            </a:r>
            <a:r>
              <a:rPr lang="cs-CZ" sz="2200" smtClean="0"/>
              <a:t>některých </a:t>
            </a:r>
            <a:r>
              <a:rPr lang="cs-CZ" sz="2200" b="1" smtClean="0"/>
              <a:t>prostorových dat vysoké míry podrobnosti</a:t>
            </a:r>
            <a:r>
              <a:rPr lang="cs-CZ" sz="2200" smtClean="0"/>
              <a:t>,</a:t>
            </a:r>
          </a:p>
          <a:p>
            <a:pPr marL="339725" indent="-339725" eaLnBrk="1" hangingPunct="1">
              <a:lnSpc>
                <a:spcPct val="80000"/>
              </a:lnSpc>
              <a:spcBef>
                <a:spcPts val="300"/>
              </a:spcBef>
              <a:spcAft>
                <a:spcPts val="600"/>
              </a:spcAft>
              <a:buFont typeface="Tahoma" pitchFamily="34" charset="0"/>
              <a:buChar char="-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sz="2200" b="1" smtClean="0"/>
              <a:t>absenci</a:t>
            </a:r>
            <a:r>
              <a:rPr lang="cs-CZ" sz="2200" smtClean="0"/>
              <a:t> potřebných </a:t>
            </a:r>
            <a:r>
              <a:rPr lang="cs-CZ" sz="2200" b="1" smtClean="0"/>
              <a:t>garantovaných prostorových dat </a:t>
            </a:r>
            <a:r>
              <a:rPr lang="cs-CZ" sz="2200" smtClean="0"/>
              <a:t>pro užití v agendách VS,</a:t>
            </a:r>
          </a:p>
          <a:p>
            <a:pPr marL="339725" indent="-339725" eaLnBrk="1" hangingPunct="1">
              <a:lnSpc>
                <a:spcPct val="80000"/>
              </a:lnSpc>
              <a:spcBef>
                <a:spcPts val="300"/>
              </a:spcBef>
              <a:spcAft>
                <a:spcPts val="600"/>
              </a:spcAft>
              <a:buFont typeface="Tahoma" pitchFamily="34" charset="0"/>
              <a:buChar char="-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sz="2200" b="1" smtClean="0"/>
              <a:t>roztříštěný a nedostačující regulační rámec </a:t>
            </a:r>
            <a:r>
              <a:rPr lang="cs-CZ" sz="2200" smtClean="0"/>
              <a:t>a terminologické ukotvení,</a:t>
            </a:r>
          </a:p>
          <a:p>
            <a:pPr marL="339725" indent="-339725" eaLnBrk="1" hangingPunct="1">
              <a:lnSpc>
                <a:spcPct val="80000"/>
              </a:lnSpc>
              <a:spcBef>
                <a:spcPts val="300"/>
              </a:spcBef>
              <a:spcAft>
                <a:spcPts val="600"/>
              </a:spcAft>
              <a:buFont typeface="Tahoma" pitchFamily="34" charset="0"/>
              <a:buChar char="-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sz="2200" b="1" smtClean="0"/>
              <a:t>podcenění významu lidských zdrojů </a:t>
            </a:r>
            <a:r>
              <a:rPr lang="cs-CZ" sz="2200" smtClean="0"/>
              <a:t>a vzdělávání v oblasti prostorových informací,</a:t>
            </a:r>
          </a:p>
          <a:p>
            <a:pPr marL="339725" indent="-339725" eaLnBrk="1" hangingPunct="1">
              <a:lnSpc>
                <a:spcPct val="80000"/>
              </a:lnSpc>
              <a:spcBef>
                <a:spcPts val="300"/>
              </a:spcBef>
              <a:spcAft>
                <a:spcPts val="600"/>
              </a:spcAft>
              <a:buFont typeface="Tahoma" pitchFamily="34" charset="0"/>
              <a:buChar char="-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sz="2200" b="1" smtClean="0"/>
              <a:t>nedostatečné využívání ekonomického potenciálu</a:t>
            </a:r>
            <a:r>
              <a:rPr lang="cs-CZ" sz="2200" smtClean="0"/>
              <a:t> prostorových dat.</a:t>
            </a:r>
          </a:p>
          <a:p>
            <a:pPr marL="339725" indent="-339725" eaLnBrk="1" hangingPunct="1">
              <a:lnSpc>
                <a:spcPct val="80000"/>
              </a:lnSpc>
              <a:spcBef>
                <a:spcPts val="300"/>
              </a:spcBef>
              <a:spcAft>
                <a:spcPts val="600"/>
              </a:spcAft>
              <a:buFont typeface="Tahoma" pitchFamily="34" charset="0"/>
              <a:buChar char="-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sz="220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650" y="1811338"/>
            <a:ext cx="8226425" cy="5002212"/>
          </a:xfrm>
        </p:spPr>
        <p:txBody>
          <a:bodyPr>
            <a:normAutofit lnSpcReduction="10000"/>
          </a:bodyPr>
          <a:lstStyle/>
          <a:p>
            <a:pPr marL="0" lvl="1" indent="0">
              <a:spcBef>
                <a:spcPts val="1800"/>
              </a:spcBef>
              <a:defRPr/>
            </a:pPr>
            <a:r>
              <a:rPr lang="cs-CZ" altLang="cs-CZ" b="1" dirty="0" smtClean="0">
                <a:solidFill>
                  <a:srgbClr val="0099CC"/>
                </a:solidFill>
              </a:rPr>
              <a:t>Vize: </a:t>
            </a:r>
            <a:r>
              <a:rPr lang="cs-CZ" altLang="cs-CZ" b="1" dirty="0" smtClean="0">
                <a:solidFill>
                  <a:schemeClr val="tx1"/>
                </a:solidFill>
              </a:rPr>
              <a:t>„Rok 2020: Česká republika je znalostní společností účelně využívající prostorové informace.“</a:t>
            </a:r>
          </a:p>
          <a:p>
            <a:pPr marL="400050" lvl="2" indent="0">
              <a:spcBef>
                <a:spcPts val="1200"/>
              </a:spcBef>
              <a:defRPr/>
            </a:pPr>
            <a:r>
              <a:rPr lang="cs-CZ" altLang="cs-CZ" dirty="0">
                <a:solidFill>
                  <a:schemeClr val="tx1"/>
                </a:solidFill>
                <a:cs typeface="Arial" panose="020B0604020202020204" pitchFamily="34" charset="0"/>
              </a:rPr>
              <a:t>Prostorové informace a související služby jsou využívány ve všech oblastech života společnosti a podporují konkurenceschopnost, bezpečnost, a trvale udržitelný rozvoj.</a:t>
            </a:r>
          </a:p>
          <a:p>
            <a:pPr marL="400050" lvl="2" indent="0">
              <a:spcBef>
                <a:spcPts val="1200"/>
              </a:spcBef>
              <a:defRPr/>
            </a:pPr>
            <a:r>
              <a:rPr lang="cs-CZ" altLang="cs-CZ" dirty="0">
                <a:solidFill>
                  <a:schemeClr val="tx1"/>
                </a:solidFill>
                <a:cs typeface="Arial" panose="020B0604020202020204" pitchFamily="34" charset="0"/>
              </a:rPr>
              <a:t>Veřejný sektor díky dostupnosti prostorových informací a služeb efektivně poskytuje moderní a kvalitní veřejné služby.</a:t>
            </a:r>
          </a:p>
          <a:p>
            <a:pPr marL="685800" indent="0">
              <a:lnSpc>
                <a:spcPct val="100000"/>
              </a:lnSpc>
              <a:spcBef>
                <a:spcPts val="1200"/>
              </a:spcBef>
              <a:defRPr/>
            </a:pPr>
            <a:endParaRPr lang="cs-CZ" altLang="cs-CZ" b="1" dirty="0">
              <a:solidFill>
                <a:schemeClr val="tx1"/>
              </a:solidFill>
            </a:endParaRPr>
          </a:p>
          <a:p>
            <a:pPr marL="0" lvl="1" indent="0">
              <a:spcBef>
                <a:spcPts val="600"/>
              </a:spcBef>
              <a:defRPr/>
            </a:pPr>
            <a:r>
              <a:rPr lang="cs-CZ" altLang="cs-CZ" b="1" dirty="0" smtClean="0">
                <a:solidFill>
                  <a:srgbClr val="0099CC"/>
                </a:solidFill>
              </a:rPr>
              <a:t>Globální cíl: </a:t>
            </a:r>
            <a:r>
              <a:rPr lang="cs-CZ" altLang="cs-CZ" b="1" dirty="0" smtClean="0">
                <a:solidFill>
                  <a:schemeClr val="tx1"/>
                </a:solidFill>
              </a:rPr>
              <a:t>Vytvořit podmínky pro účelné a účinné využití prostorových informací ve společnosti </a:t>
            </a:r>
            <a:br>
              <a:rPr lang="cs-CZ" altLang="cs-CZ" b="1" dirty="0" smtClean="0">
                <a:solidFill>
                  <a:schemeClr val="tx1"/>
                </a:solidFill>
              </a:rPr>
            </a:br>
            <a:r>
              <a:rPr lang="cs-CZ" altLang="cs-CZ" b="1" dirty="0" smtClean="0">
                <a:solidFill>
                  <a:schemeClr val="tx1"/>
                </a:solidFill>
              </a:rPr>
              <a:t>a vybudování garantovaných služeb veřejné správy</a:t>
            </a:r>
            <a:endParaRPr lang="cs-CZ" altLang="cs-CZ" b="1" dirty="0" smtClean="0"/>
          </a:p>
          <a:p>
            <a:pPr marL="400050" lvl="2" indent="0">
              <a:spcBef>
                <a:spcPts val="1800"/>
              </a:spcBef>
              <a:defRPr/>
            </a:pPr>
            <a:r>
              <a:rPr lang="cs-CZ" altLang="cs-CZ" dirty="0">
                <a:solidFill>
                  <a:schemeClr val="tx1"/>
                </a:solidFill>
                <a:cs typeface="Arial" panose="020B0604020202020204" pitchFamily="34" charset="0"/>
              </a:rPr>
              <a:t>C</a:t>
            </a:r>
            <a:r>
              <a:rPr lang="cs-CZ" altLang="cs-CZ" dirty="0" smtClean="0">
                <a:solidFill>
                  <a:schemeClr val="tx1"/>
                </a:solidFill>
                <a:cs typeface="Arial" panose="020B0604020202020204" pitchFamily="34" charset="0"/>
              </a:rPr>
              <a:t>hceme správně pracovat s prostorovými daty, využívat tato data pro agendy ve veřejné správě a také umožnit jejich využívání třetím stranám</a:t>
            </a:r>
          </a:p>
          <a:p>
            <a:pPr marL="400050" lvl="2" indent="0">
              <a:spcBef>
                <a:spcPts val="600"/>
              </a:spcBef>
              <a:defRPr/>
            </a:pPr>
            <a:r>
              <a:rPr lang="cs-CZ" altLang="cs-CZ" dirty="0">
                <a:solidFill>
                  <a:schemeClr val="tx1"/>
                </a:solidFill>
                <a:cs typeface="Arial" panose="020B0604020202020204" pitchFamily="34" charset="0"/>
              </a:rPr>
              <a:t>C</a:t>
            </a:r>
            <a:r>
              <a:rPr lang="cs-CZ" altLang="cs-CZ" dirty="0" smtClean="0">
                <a:solidFill>
                  <a:schemeClr val="tx1"/>
                </a:solidFill>
                <a:cs typeface="Arial" panose="020B0604020202020204" pitchFamily="34" charset="0"/>
              </a:rPr>
              <a:t>hceme podpořit socioekonomický růst a konkurenceschopnost České republiky</a:t>
            </a:r>
            <a:endParaRPr lang="cs-CZ" altLang="cs-CZ" i="1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685800" indent="0">
              <a:lnSpc>
                <a:spcPct val="100000"/>
              </a:lnSpc>
              <a:spcBef>
                <a:spcPts val="1200"/>
              </a:spcBef>
              <a:defRPr/>
            </a:pPr>
            <a:endParaRPr lang="cs-CZ" altLang="cs-CZ" b="1" dirty="0" smtClean="0">
              <a:solidFill>
                <a:schemeClr val="tx1"/>
              </a:solidFill>
            </a:endParaRPr>
          </a:p>
          <a:p>
            <a:pPr>
              <a:defRPr/>
            </a:pPr>
            <a:endParaRPr lang="cs-CZ" dirty="0"/>
          </a:p>
        </p:txBody>
      </p:sp>
      <p:sp>
        <p:nvSpPr>
          <p:cNvPr id="66562" name="Nadpis 1"/>
          <p:cNvSpPr>
            <a:spLocks noGrp="1"/>
          </p:cNvSpPr>
          <p:nvPr>
            <p:ph type="title"/>
          </p:nvPr>
        </p:nvSpPr>
        <p:spPr>
          <a:xfrm>
            <a:off x="755650" y="692150"/>
            <a:ext cx="3744913" cy="1066800"/>
          </a:xfrm>
        </p:spPr>
        <p:txBody>
          <a:bodyPr/>
          <a:lstStyle/>
          <a:p>
            <a:r>
              <a:rPr lang="cs-CZ" b="1" smtClean="0"/>
              <a:t>Vize a Globální cíl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45 Helvetica CE Light"/>
        <a:ea typeface="Microsoft YaHei"/>
        <a:cs typeface="Microsoft YaHei"/>
      </a:majorFont>
      <a:minorFont>
        <a:latin typeface="Arial"/>
        <a:ea typeface="Microsoft YaHei"/>
        <a:cs typeface="Microsoft YaHei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Motiv sady Office">
  <a:themeElements>
    <a:clrScheme name="Vlastní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Motiv sady Office">
      <a:majorFont>
        <a:latin typeface="45 Helvetica CE Light"/>
        <a:ea typeface="Microsoft YaHei"/>
        <a:cs typeface="Microsoft YaHei"/>
      </a:majorFont>
      <a:minorFont>
        <a:latin typeface="Arial"/>
        <a:ea typeface="Microsoft YaHei"/>
        <a:cs typeface="Microsoft YaHei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Motiv sady Office">
  <a:themeElements>
    <a:clrScheme name="Vlastní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Motiv sady Office">
      <a:majorFont>
        <a:latin typeface="45 Helvetica CE Light"/>
        <a:ea typeface="Microsoft YaHei"/>
        <a:cs typeface="Microsoft YaHei"/>
      </a:majorFont>
      <a:minorFont>
        <a:latin typeface="Arial"/>
        <a:ea typeface="Microsoft YaHei"/>
        <a:cs typeface="Microsoft YaHei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45 Helvetica CE Light"/>
        <a:ea typeface="Microsoft YaHei"/>
        <a:cs typeface="Microsoft YaHei"/>
      </a:majorFont>
      <a:minorFont>
        <a:latin typeface="Arial"/>
        <a:ea typeface="Microsoft YaHei"/>
        <a:cs typeface="Microsoft YaHei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8379</TotalTime>
  <Words>924</Words>
  <Application>Microsoft Office PowerPoint</Application>
  <PresentationFormat>Předvádění na obrazovce (4:3)</PresentationFormat>
  <Paragraphs>264</Paragraphs>
  <Slides>23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Šablona návrhu</vt:lpstr>
      </vt:variant>
      <vt:variant>
        <vt:i4>4</vt:i4>
      </vt:variant>
      <vt:variant>
        <vt:lpstr>Nadpisy snímků</vt:lpstr>
      </vt:variant>
      <vt:variant>
        <vt:i4>23</vt:i4>
      </vt:variant>
    </vt:vector>
  </HeadingPairs>
  <TitlesOfParts>
    <vt:vector size="35" baseType="lpstr">
      <vt:lpstr>Arial</vt:lpstr>
      <vt:lpstr>Microsoft YaHei</vt:lpstr>
      <vt:lpstr>Times New Roman</vt:lpstr>
      <vt:lpstr>45 Helvetica CE Light</vt:lpstr>
      <vt:lpstr>Tahoma</vt:lpstr>
      <vt:lpstr>Lucida Sans Unicode</vt:lpstr>
      <vt:lpstr>Symbol</vt:lpstr>
      <vt:lpstr>Calibri</vt:lpstr>
      <vt:lpstr>1_Motiv sady Office</vt:lpstr>
      <vt:lpstr>2_Motiv sady Office</vt:lpstr>
      <vt:lpstr>3_Motiv sady Office</vt:lpstr>
      <vt:lpstr>4_Motiv sady Office</vt:lpstr>
      <vt:lpstr>Snímek 1</vt:lpstr>
      <vt:lpstr>Snímek 2</vt:lpstr>
      <vt:lpstr>Představené projekty</vt:lpstr>
      <vt:lpstr>Snímek 4</vt:lpstr>
      <vt:lpstr>Zadání a postup prací</vt:lpstr>
      <vt:lpstr>Projekt  tvorby GeoInfoStrategie</vt:lpstr>
      <vt:lpstr>Příprava obsahu</vt:lpstr>
      <vt:lpstr>Hlavní problémy současného stavu</vt:lpstr>
      <vt:lpstr>Vize a Globální cíl</vt:lpstr>
      <vt:lpstr>Snímek 10</vt:lpstr>
      <vt:lpstr>Slovník pojmů</vt:lpstr>
      <vt:lpstr>Snímek 12</vt:lpstr>
      <vt:lpstr>Implementace strategie</vt:lpstr>
      <vt:lpstr>Akční plán</vt:lpstr>
      <vt:lpstr>Akční plán</vt:lpstr>
      <vt:lpstr>Implementace strategie</vt:lpstr>
      <vt:lpstr>Implementace strategie</vt:lpstr>
      <vt:lpstr>Implementace strategie</vt:lpstr>
      <vt:lpstr>Projekt Geoinformatika pro bezpečnost státu (GISBS)</vt:lpstr>
      <vt:lpstr>Projekt Mapy budoucnosti</vt:lpstr>
      <vt:lpstr>Projekt NIS IZS</vt:lpstr>
      <vt:lpstr>Projekt CMS KIVS</vt:lpstr>
      <vt:lpstr>Snímek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乩歫椠䱡畳椀㸲㻸ꔿ㌋䬮ꍰ䞮誀圇짗꾬钒붤鏊꣊㥊揤鞁</dc:creator>
  <cp:lastModifiedBy>Ucitel</cp:lastModifiedBy>
  <cp:revision>1117</cp:revision>
  <cp:lastPrinted>1601-01-01T00:00:00Z</cp:lastPrinted>
  <dcterms:created xsi:type="dcterms:W3CDTF">1601-01-01T00:00:00Z</dcterms:created>
  <dcterms:modified xsi:type="dcterms:W3CDTF">2014-12-09T08:26:03Z</dcterms:modified>
</cp:coreProperties>
</file>