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7" r:id="rId13"/>
    <p:sldId id="306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smtClean="0"/>
              <a:t>Lekce </a:t>
            </a:r>
            <a:r>
              <a:rPr lang="cs-CZ" smtClean="0"/>
              <a:t>9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2564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TO_DATE(datum, '</a:t>
            </a:r>
            <a:r>
              <a:rPr lang="en-US" dirty="0" err="1" smtClean="0"/>
              <a:t>dd.mm.yy</a:t>
            </a:r>
            <a:r>
              <a:rPr lang="en-US" dirty="0" smtClean="0"/>
              <a:t>'), value FROM (</a:t>
            </a:r>
          </a:p>
          <a:p>
            <a:r>
              <a:rPr lang="cs-CZ" dirty="0" smtClean="0"/>
              <a:t>  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  WHERE REGEXP_LIKE(value, '[0123]?\d\.[01]?\d\.\d{2,4}'))</a:t>
            </a:r>
          </a:p>
          <a:p>
            <a:r>
              <a:rPr lang="en-US" dirty="0" smtClean="0"/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jetodatum</a:t>
            </a:r>
            <a:r>
              <a:rPr lang="en-US" dirty="0" smtClean="0">
                <a:solidFill>
                  <a:srgbClr val="FF0000"/>
                </a:solidFill>
              </a:rPr>
              <a:t>(datum, '</a:t>
            </a:r>
            <a:r>
              <a:rPr lang="en-US" dirty="0" err="1" smtClean="0">
                <a:solidFill>
                  <a:srgbClr val="FF0000"/>
                </a:solidFill>
              </a:rPr>
              <a:t>dd.mm.yyyy</a:t>
            </a:r>
            <a:r>
              <a:rPr lang="en-US" dirty="0" smtClean="0">
                <a:solidFill>
                  <a:srgbClr val="FF0000"/>
                </a:solidFill>
              </a:rPr>
              <a:t>') IS NOT NULL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924944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Lépe zpracovat zvlášť dvojciferné a 4-ciferné roky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350100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REGEXP_SUBSTR(REGEXP_SUBSTR(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'[0123]?\d\.[01]?\d\.\d{2}</a:t>
            </a:r>
            <a:r>
              <a:rPr lang="cs-CZ" dirty="0" smtClean="0">
                <a:solidFill>
                  <a:srgbClr val="FF0000"/>
                </a:solidFill>
              </a:rPr>
              <a:t>(\D|$)</a:t>
            </a:r>
            <a:r>
              <a:rPr lang="cs-CZ" dirty="0" smtClean="0"/>
              <a:t>'),'[0123]?\d\.[01]?\d\.\d{2}'),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\d{2}(\D|$)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085184"/>
            <a:ext cx="6272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en-US" dirty="0" smtClean="0"/>
              <a:t>REGEXP_SUBSTR(value,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\d{4}</a:t>
            </a:r>
            <a:r>
              <a:rPr lang="en-US" dirty="0" smtClean="0"/>
              <a:t>'),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</a:t>
            </a:r>
            <a:r>
              <a:rPr lang="en-US" dirty="0" smtClean="0">
                <a:solidFill>
                  <a:srgbClr val="FF0000"/>
                </a:solidFill>
              </a:rPr>
              <a:t>\d{4}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REGEXP_COUNT, 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48478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REGEXP_COUNT(sloupec,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hledat_od,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288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Vrací počet výskytů vzoru: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717032"/>
            <a:ext cx="88687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,novy_text, hledat_od, </a:t>
            </a:r>
            <a:r>
              <a:rPr lang="cs-CZ" b="1" dirty="0" err="1" smtClean="0"/>
              <a:t>vyskyt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vyskyt</a:t>
            </a:r>
            <a:r>
              <a:rPr lang="cs-CZ" dirty="0" smtClean="0"/>
              <a:t> – kolikátý výskyt nahradit, 0 = všechny</a:t>
            </a:r>
          </a:p>
          <a:p>
            <a:endParaRPr lang="cs-CZ" dirty="0" smtClean="0"/>
          </a:p>
          <a:p>
            <a:r>
              <a:rPr lang="en-US" dirty="0" smtClean="0"/>
              <a:t>SELECT REGEXP_REPLACE(value, '([0123]?\d)\.([01]?\d)\.(\d{4})', </a:t>
            </a:r>
            <a:r>
              <a:rPr lang="en-US" dirty="0" smtClean="0">
                <a:solidFill>
                  <a:srgbClr val="FF0000"/>
                </a:solidFill>
              </a:rPr>
              <a:t>'\3-\2-\1'</a:t>
            </a:r>
            <a:r>
              <a:rPr lang="en-US" dirty="0" smtClean="0"/>
              <a:t>) datum, </a:t>
            </a:r>
            <a:endParaRPr lang="cs-CZ" dirty="0" smtClean="0"/>
          </a:p>
          <a:p>
            <a:r>
              <a:rPr lang="en-US" dirty="0" smtClean="0"/>
              <a:t>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55576" y="206084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REGEXP_COUNT(value, '[0123]?\d\.[01]?\d\.\d{4}') datum,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r>
              <a:rPr lang="en-US" dirty="0" smtClean="0"/>
              <a:t> greedy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r>
              <a:rPr lang="cs-CZ" dirty="0" smtClean="0"/>
              <a:t>\d') </a:t>
            </a:r>
            <a:r>
              <a:rPr lang="en-US" dirty="0" smtClean="0"/>
              <a:t>non</a:t>
            </a:r>
            <a:r>
              <a:rPr lang="cs-CZ" dirty="0" smtClean="0"/>
              <a:t>_</a:t>
            </a:r>
            <a:r>
              <a:rPr lang="en-US" dirty="0" smtClean="0"/>
              <a:t>greedy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en-US" dirty="0" smtClean="0"/>
              <a:t>WHERE REGEXP</a:t>
            </a:r>
            <a:r>
              <a:rPr lang="cs-CZ" dirty="0" smtClean="0"/>
              <a:t>_</a:t>
            </a:r>
            <a:r>
              <a:rPr lang="en-US" dirty="0" smtClean="0"/>
              <a:t>LIKE</a:t>
            </a:r>
            <a:r>
              <a:rPr lang="cs-CZ" dirty="0" smtClean="0"/>
              <a:t> 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05273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C:\Program </a:t>
            </a:r>
            <a:r>
              <a:rPr lang="cs-CZ" dirty="0" err="1" smtClean="0"/>
              <a:t>Files</a:t>
            </a:r>
            <a:r>
              <a:rPr lang="cs-CZ" dirty="0" smtClean="0"/>
              <a:t>\</a:t>
            </a:r>
            <a:r>
              <a:rPr lang="cs-CZ" dirty="0" err="1" smtClean="0"/>
              <a:t>PostgreSQL</a:t>
            </a:r>
            <a:r>
              <a:rPr lang="cs-CZ" dirty="0" smtClean="0"/>
              <a:t>\9.1\doc\</a:t>
            </a:r>
            <a:r>
              <a:rPr lang="cs-CZ" dirty="0" err="1" smtClean="0"/>
              <a:t>postgresql</a:t>
            </a:r>
            <a:r>
              <a:rPr lang="cs-CZ" dirty="0" smtClean="0"/>
              <a:t>\</a:t>
            </a:r>
            <a:r>
              <a:rPr lang="cs-CZ" dirty="0" err="1" smtClean="0"/>
              <a:t>html</a:t>
            </a:r>
            <a:r>
              <a:rPr lang="cs-CZ" dirty="0" smtClean="0"/>
              <a:t>\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postgresql.org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/9.1/static/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56490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/>
                <a:gridCol w="2151249"/>
                <a:gridCol w="2151249"/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Description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55576" y="5733256"/>
            <a:ext cx="7305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regexp_replace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300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4869160"/>
            <a:ext cx="6175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Oracle</a:t>
            </a:r>
            <a:r>
              <a:rPr lang="cs-CZ" dirty="0" smtClean="0"/>
              <a:t> funkce: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, ‘reg. </a:t>
            </a:r>
            <a:r>
              <a:rPr lang="en-US" dirty="0" err="1" smtClean="0"/>
              <a:t>vyraz</a:t>
            </a:r>
            <a:r>
              <a:rPr lang="en-US" dirty="0" smtClean="0"/>
              <a:t>’)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REGEXP_LIKE(</a:t>
            </a:r>
            <a:r>
              <a:rPr lang="cs-CZ" dirty="0" err="1" smtClean="0"/>
              <a:t>first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'^</a:t>
            </a:r>
            <a:r>
              <a:rPr lang="cs-CZ" dirty="0" err="1" smtClean="0"/>
              <a:t>Ste</a:t>
            </a:r>
            <a:r>
              <a:rPr lang="cs-CZ" dirty="0" smtClean="0"/>
              <a:t>(v|</a:t>
            </a:r>
            <a:r>
              <a:rPr lang="cs-CZ" dirty="0" err="1" smtClean="0"/>
              <a:t>ph</a:t>
            </a:r>
            <a:r>
              <a:rPr lang="cs-CZ" dirty="0" smtClean="0"/>
              <a:t>)</a:t>
            </a:r>
            <a:r>
              <a:rPr lang="cs-CZ" dirty="0" err="1" smtClean="0"/>
              <a:t>en</a:t>
            </a:r>
            <a:r>
              <a:rPr lang="cs-CZ" dirty="0" smtClean="0"/>
              <a:t>$')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cs-CZ" baseline="0" dirty="0" err="1" smtClean="0"/>
                        <a:t>ílý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/>
                        <a:t>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  </a:t>
            </a:r>
          </a:p>
          <a:p>
            <a:r>
              <a:rPr lang="cs-CZ" dirty="0" smtClean="0"/>
              <a:t>WHERE REGEXP_LIKE(</a:t>
            </a:r>
            <a:r>
              <a:rPr lang="cs-CZ" dirty="0" err="1" smtClean="0"/>
              <a:t>value</a:t>
            </a:r>
            <a:r>
              <a:rPr lang="cs-CZ" dirty="0" smtClean="0"/>
              <a:t>, '\d\d</a:t>
            </a:r>
            <a:r>
              <a:rPr lang="en-US" dirty="0" smtClean="0"/>
              <a:t>\</a:t>
            </a:r>
            <a:r>
              <a:rPr lang="cs-CZ" dirty="0" smtClean="0"/>
              <a:t>.\d\d</a:t>
            </a:r>
            <a:r>
              <a:rPr lang="en-US" dirty="0" smtClean="0"/>
              <a:t>\</a:t>
            </a:r>
            <a:r>
              <a:rPr lang="cs-CZ" dirty="0" smtClean="0"/>
              <a:t>.\d\d\d\d')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640" y="90872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403648" y="43651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</a:t>
                      </a:r>
                      <a:r>
                        <a:rPr lang="cs-CZ" dirty="0" err="1" smtClean="0"/>
                        <a:t>insensitive</a:t>
                      </a:r>
                      <a:r>
                        <a:rPr lang="cs-CZ" dirty="0" smtClean="0"/>
                        <a:t> hledání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sensitive hledání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364502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'\d{1,2}\.\d{1,2}\.\d{2,4}')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331640" y="5517232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WHERE REGEXP_LIKE(</a:t>
            </a:r>
            <a:r>
              <a:rPr lang="cs-CZ" dirty="0" err="1" smtClean="0"/>
              <a:t>value</a:t>
            </a:r>
            <a:r>
              <a:rPr lang="cs-CZ" dirty="0" smtClean="0"/>
              <a:t>, 'operace','i') </a:t>
            </a:r>
          </a:p>
          <a:p>
            <a:r>
              <a:rPr lang="en-US" dirty="0" smtClean="0"/>
              <a:t>AND NOT REGEXP_LIKE(value, '</a:t>
            </a:r>
            <a:r>
              <a:rPr lang="en-US" dirty="0" err="1" smtClean="0"/>
              <a:t>operace','c</a:t>
            </a:r>
            <a:r>
              <a:rPr lang="en-US" dirty="0" smtClean="0"/>
              <a:t>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endParaRPr lang="cs-CZ" dirty="0" smtClean="0"/>
          </a:p>
          <a:p>
            <a:r>
              <a:rPr lang="cs-CZ" dirty="0" smtClean="0"/>
              <a:t>WHERE  REGEXP_LIKE(</a:t>
            </a:r>
            <a:r>
              <a:rPr lang="cs-CZ" dirty="0" err="1" smtClean="0"/>
              <a:t>value</a:t>
            </a:r>
            <a:r>
              <a:rPr lang="cs-CZ" dirty="0" smtClean="0"/>
              <a:t>, '(\d)\1')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34076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REGEXP_SUBSTR(sloupec,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227687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pozice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REGEXP_INSTR(sloupec,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navratova</a:t>
            </a:r>
            <a:r>
              <a:rPr lang="cs-CZ" dirty="0" smtClean="0"/>
              <a:t>_hodnota,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55576" y="3717032"/>
            <a:ext cx="74888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Hledat_od</a:t>
            </a:r>
            <a:r>
              <a:rPr lang="cs-CZ" dirty="0" smtClean="0"/>
              <a:t> – pořadí znaku, od kterého hledat, 1 = od začátku (default)</a:t>
            </a:r>
          </a:p>
          <a:p>
            <a:pPr>
              <a:lnSpc>
                <a:spcPct val="150000"/>
              </a:lnSpc>
            </a:pPr>
            <a:r>
              <a:rPr lang="cs-CZ" b="1" dirty="0" err="1" smtClean="0"/>
              <a:t>Vyskyt</a:t>
            </a:r>
            <a:r>
              <a:rPr lang="cs-CZ" dirty="0" smtClean="0"/>
              <a:t> – kolikátý výskyt vrátit, 1 = první (default)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Modifikátor</a:t>
            </a:r>
            <a:r>
              <a:rPr lang="cs-CZ" dirty="0" smtClean="0"/>
              <a:t> – c = case sensitive, i=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Návratová_hodnota</a:t>
            </a:r>
            <a:r>
              <a:rPr lang="cs-CZ" dirty="0" smtClean="0"/>
              <a:t> – 0 = vrátí pořadí prvního znaku nalezeného 	vzoru, 1 = vrátí pořadí prvního znaku za nalezeným vzorem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9675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REGEXP_SUBSTR(value, '[0123]?\d\.[01]?\d\.\d{2,4}')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328498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TO_DATE(datum, '</a:t>
            </a:r>
            <a:r>
              <a:rPr lang="cs-CZ" dirty="0" err="1" smtClean="0"/>
              <a:t>dd.mm.yyyy</a:t>
            </a:r>
            <a:r>
              <a:rPr lang="cs-CZ" dirty="0" smtClean="0"/>
              <a:t>') FROM (</a:t>
            </a:r>
          </a:p>
          <a:p>
            <a:r>
              <a:rPr lang="cs-CZ" dirty="0" smtClean="0"/>
              <a:t>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WHERE REGEXP_LIKE(value, '[0123]?\d\.[01]?\d\.\d{2,4}'))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4941168"/>
            <a:ext cx="6304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285293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5517232"/>
            <a:ext cx="8036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nemá funkci, která by testovala, zda lze text konvertovat na datum,</a:t>
            </a:r>
          </a:p>
          <a:p>
            <a:r>
              <a:rPr lang="cs-CZ" dirty="0" smtClean="0"/>
              <a:t>ale…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Uživatelská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124744"/>
            <a:ext cx="603556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CREATE OR REPLACE FUNCTION </a:t>
            </a:r>
            <a:r>
              <a:rPr lang="en-US" sz="1600" dirty="0" err="1" smtClean="0"/>
              <a:t>STUDENT.jetodatum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(</a:t>
            </a:r>
            <a:r>
              <a:rPr lang="en-US" sz="1600" dirty="0" err="1" smtClean="0"/>
              <a:t>p_str</a:t>
            </a:r>
            <a:r>
              <a:rPr lang="en-US" sz="1600" dirty="0" smtClean="0"/>
              <a:t> IN VARCHAR2 ,</a:t>
            </a:r>
            <a:r>
              <a:rPr lang="en-US" sz="1600" dirty="0" err="1" smtClean="0"/>
              <a:t>format_datumu</a:t>
            </a:r>
            <a:r>
              <a:rPr lang="en-US" sz="1600" dirty="0" smtClean="0"/>
              <a:t> IN VARCHAR2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   	RETURN DATE</a:t>
            </a:r>
          </a:p>
          <a:p>
            <a:r>
              <a:rPr lang="cs-CZ" sz="1600" dirty="0" smtClean="0"/>
              <a:t>IS</a:t>
            </a:r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RETURN TO_DATE(p_</a:t>
            </a:r>
            <a:r>
              <a:rPr lang="cs-CZ" sz="1600" dirty="0" err="1" smtClean="0"/>
              <a:t>str</a:t>
            </a:r>
            <a:r>
              <a:rPr lang="cs-CZ" sz="1600" dirty="0" smtClean="0"/>
              <a:t>, </a:t>
            </a:r>
            <a:r>
              <a:rPr lang="cs-CZ" sz="1600" dirty="0" err="1" smtClean="0"/>
              <a:t>format</a:t>
            </a:r>
            <a:r>
              <a:rPr lang="cs-CZ" sz="1600" dirty="0" smtClean="0"/>
              <a:t>_</a:t>
            </a:r>
            <a:r>
              <a:rPr lang="cs-CZ" sz="1600" dirty="0" err="1" smtClean="0"/>
              <a:t>datumu</a:t>
            </a:r>
            <a:r>
              <a:rPr lang="cs-CZ" sz="1600" dirty="0" smtClean="0"/>
              <a:t>);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EXCEPTION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WHEN OTHERS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THEN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   RETURN NULL;</a:t>
            </a:r>
          </a:p>
          <a:p>
            <a:r>
              <a:rPr lang="cs-CZ" sz="1600" dirty="0" smtClean="0"/>
              <a:t>END;</a:t>
            </a:r>
          </a:p>
          <a:p>
            <a:r>
              <a:rPr lang="cs-CZ" sz="1600" dirty="0" smtClean="0"/>
              <a:t>/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4293096"/>
            <a:ext cx="7129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PLSQL procedura/funkce může obsahovat blok výjimek (</a:t>
            </a:r>
            <a:r>
              <a:rPr lang="cs-CZ" dirty="0" err="1" smtClean="0"/>
              <a:t>exception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, který odchytává chyby při běhu programu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4101</TotalTime>
  <Words>1113</Words>
  <Application>Microsoft Office PowerPoint</Application>
  <PresentationFormat>Předvádění na obrazovce (4:3)</PresentationFormat>
  <Paragraphs>218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Vyhledávání v textu</vt:lpstr>
      <vt:lpstr>Regulární výrazy</vt:lpstr>
      <vt:lpstr>Zástupné znaky</vt:lpstr>
      <vt:lpstr>Kvantifikátory, modifikátory</vt:lpstr>
      <vt:lpstr>Operátory</vt:lpstr>
      <vt:lpstr>Extrakce řetězce</vt:lpstr>
      <vt:lpstr>Extrakce a konverze</vt:lpstr>
      <vt:lpstr>Uživatelská funkce</vt:lpstr>
      <vt:lpstr>Použití uživatelské funkce</vt:lpstr>
      <vt:lpstr>REGEXP_COUNT, REGEXP_REPLACE</vt:lpstr>
      <vt:lpstr>Greedy x non-greedy</vt:lpstr>
      <vt:lpstr>PostgreSQL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484</cp:revision>
  <dcterms:created xsi:type="dcterms:W3CDTF">2011-01-19T10:31:11Z</dcterms:created>
  <dcterms:modified xsi:type="dcterms:W3CDTF">2014-11-30T18:38:37Z</dcterms:modified>
</cp:coreProperties>
</file>