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1" d="100"/>
          <a:sy n="81" d="100"/>
        </p:scale>
        <p:origin x="-1566" y="-9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21.9.2015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21.9.2015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</a:t>
            </a:r>
            <a:r>
              <a:rPr lang="cs-CZ" dirty="0" err="1" smtClean="0"/>
              <a:t>Cvanová</a:t>
            </a:r>
            <a:r>
              <a:rPr lang="cs-CZ" dirty="0" smtClean="0"/>
              <a:t>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21.9.2015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21.9.2015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J. Jarkovský, L. Dušek, M. Cvanová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1340768"/>
            <a:ext cx="8590855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21.   9. 2015 	úvod do analýzy dat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28.   9. 2015	odpadá, užijte si volno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5. 10. 2015 	typy dat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12. 10. 2015	příprava dat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19. 10. 2015 	Excel, zpracování větších objemů dat, tipy, triky, ovládání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26. 10. 2015	makra </a:t>
            </a:r>
            <a:r>
              <a:rPr lang="cs-CZ" dirty="0" err="1" smtClean="0"/>
              <a:t>Visual</a:t>
            </a:r>
            <a:r>
              <a:rPr lang="cs-CZ" dirty="0" smtClean="0"/>
              <a:t> Basic v Excelu?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2. 11. 2015 	práce se software </a:t>
            </a:r>
            <a:r>
              <a:rPr lang="cs-CZ" dirty="0" err="1" smtClean="0"/>
              <a:t>Statistica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9. 11. 2015	rozdělení pravděpodobnosti + principy statistického testování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16. 11. 2015	parametrické testy shody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23. 11. 2015	neparametrické testy shody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30. 11. 2015	analýza rozptylu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7. 12. 2015 	kontingenční tabulky, X2 test, korelace, regrese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14. 12. 2015	cvičná písemka?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21. 12. 2015	písemka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J. Jarkovský, L. Dušek, M. Cvanová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  <a:endParaRPr lang="cs-CZ" sz="25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</a:t>
            </a:r>
            <a:r>
              <a:rPr lang="cs-CZ" sz="2500" dirty="0" smtClean="0"/>
              <a:t>min. 100 </a:t>
            </a:r>
            <a:r>
              <a:rPr lang="cs-CZ" sz="2500" dirty="0" smtClean="0"/>
              <a:t>minut (jedna možnost opravy</a:t>
            </a:r>
            <a:r>
              <a:rPr lang="cs-CZ" sz="2500" dirty="0" smtClean="0"/>
              <a:t>).</a:t>
            </a:r>
            <a:endParaRPr lang="cs-CZ" sz="25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8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97</Words>
  <Application>Microsoft Office PowerPoint</Application>
  <PresentationFormat>Předvádění na obrazovce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Administrativní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71</cp:revision>
  <dcterms:created xsi:type="dcterms:W3CDTF">2011-03-03T07:28:24Z</dcterms:created>
  <dcterms:modified xsi:type="dcterms:W3CDTF">2015-09-21T09:15:00Z</dcterms:modified>
</cp:coreProperties>
</file>