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79" r:id="rId2"/>
    <p:sldId id="280" r:id="rId3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0" autoAdjust="0"/>
  </p:normalViewPr>
  <p:slideViewPr>
    <p:cSldViewPr showGuides="1">
      <p:cViewPr varScale="1">
        <p:scale>
          <a:sx n="81" d="100"/>
          <a:sy n="81" d="100"/>
        </p:scale>
        <p:origin x="-1566" y="-90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21.9.2015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21.9.2015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21.9.2015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</a:t>
            </a:r>
            <a:r>
              <a:rPr lang="cs-CZ" dirty="0" err="1" smtClean="0"/>
              <a:t>Jarkovský</a:t>
            </a:r>
            <a:r>
              <a:rPr lang="cs-CZ" dirty="0" smtClean="0"/>
              <a:t>, L. Dušek, M. </a:t>
            </a:r>
            <a:r>
              <a:rPr lang="cs-CZ" dirty="0" err="1" smtClean="0"/>
              <a:t>Cvanová</a:t>
            </a:r>
            <a:r>
              <a:rPr lang="cs-CZ" dirty="0" smtClean="0"/>
              <a:t>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21.9.2015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21.9.2015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Dušek, M. Cvanová,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smtClean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Organizace výuky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zápatí 3"/>
          <p:cNvSpPr txBox="1">
            <a:spLocks/>
          </p:cNvSpPr>
          <p:nvPr/>
        </p:nvSpPr>
        <p:spPr>
          <a:xfrm>
            <a:off x="827088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1" u="none" strike="noStrike" kern="1200" cap="none" spc="0" normalizeH="0" baseline="0" noProof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Vytvořil Institut biostatistiky a analýz, Masarykova univerzita </a:t>
            </a:r>
            <a:br>
              <a:rPr kumimoji="0" lang="cs-CZ" sz="1000" b="0" i="1" u="none" strike="noStrike" kern="1200" cap="none" spc="0" normalizeH="0" baseline="0" noProof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</a:br>
            <a:r>
              <a:rPr kumimoji="0" lang="cs-CZ" sz="1000" b="0" i="1" u="none" strike="noStrike" kern="1200" cap="none" spc="0" normalizeH="0" baseline="0" noProof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J. Jarkovský, L. Dušek, M. Cvanová</a:t>
            </a: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4" y="1340768"/>
            <a:ext cx="8590855" cy="507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21.   9. 2015 	úvod do analýzy dat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28.   9. 2015	odpadá, užijte si volno</a:t>
            </a: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cs-CZ" dirty="0" smtClean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  5. 10. 2015 	typy dat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12. 10. 2015	příprava dat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19. 10. 2015 	Excel, zpracování větších objemů dat, tipy, triky, ovládání</a:t>
            </a:r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26. 10. 2015	makra </a:t>
            </a:r>
            <a:r>
              <a:rPr lang="cs-CZ" dirty="0" err="1" smtClean="0"/>
              <a:t>Visual</a:t>
            </a:r>
            <a:r>
              <a:rPr lang="cs-CZ" dirty="0" smtClean="0"/>
              <a:t> Basic v Excelu?</a:t>
            </a:r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  2. 11. 2015 	práce se software </a:t>
            </a:r>
            <a:r>
              <a:rPr lang="cs-CZ" dirty="0" err="1" smtClean="0"/>
              <a:t>Statistica</a:t>
            </a:r>
            <a:endParaRPr lang="cs-CZ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  9. 11. 2015	rozdělení pravděpodobnosti + principy statistického testování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16. 11. 2015	parametrické testy shody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23. 11. 2015	neparametrické testy shody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30. 11. 2015	analýza rozptylu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  7. 12. 2015 	kontingenční tabulky, X2 test, korelace, regrese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14. 12. 2015	cvičná písemka?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21. 12. 2015	písemka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dirty="0" smtClean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Dušek, M. Cvanová,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zápatí 3"/>
          <p:cNvSpPr txBox="1">
            <a:spLocks/>
          </p:cNvSpPr>
          <p:nvPr/>
        </p:nvSpPr>
        <p:spPr>
          <a:xfrm>
            <a:off x="827088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1" u="none" strike="noStrike" kern="1200" cap="none" spc="0" normalizeH="0" baseline="0" noProof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Vytvořil Institut biostatistiky a analýz, Masarykova univerzita </a:t>
            </a:r>
            <a:br>
              <a:rPr kumimoji="0" lang="cs-CZ" sz="1000" b="0" i="1" u="none" strike="noStrike" kern="1200" cap="none" spc="0" normalizeH="0" baseline="0" noProof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</a:br>
            <a:r>
              <a:rPr kumimoji="0" lang="cs-CZ" sz="1000" b="0" i="1" u="none" strike="noStrike" kern="1200" cap="none" spc="0" normalizeH="0" baseline="0" noProof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J. Jarkovský, L. Dušek, M. Cvanová</a:t>
            </a: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507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2 hodiny přednášky a cvičení týdně.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Účast je nepovinná a nezapisuje se.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Podklady ke cvičením a studijní materiály budou postupně zveřejňovány v </a:t>
            </a:r>
            <a:r>
              <a:rPr lang="cs-CZ" sz="2500" dirty="0" err="1" smtClean="0"/>
              <a:t>ISu</a:t>
            </a:r>
            <a:r>
              <a:rPr lang="cs-CZ" sz="2500" dirty="0" smtClean="0"/>
              <a:t> + pracovní sešity a řešení.</a:t>
            </a:r>
            <a:endParaRPr lang="cs-CZ" sz="25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Podmínkou je získat alespoň 60 % bodů ze zápočtové písemky na </a:t>
            </a:r>
            <a:r>
              <a:rPr lang="cs-CZ" sz="2500" dirty="0" smtClean="0"/>
              <a:t>min. 100 </a:t>
            </a:r>
            <a:r>
              <a:rPr lang="cs-CZ" sz="2500" dirty="0" smtClean="0"/>
              <a:t>minut (jedna možnost opravy</a:t>
            </a:r>
            <a:r>
              <a:rPr lang="cs-CZ" sz="2500" dirty="0" smtClean="0"/>
              <a:t>).</a:t>
            </a:r>
            <a:endParaRPr lang="cs-CZ" sz="25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Klasifikace zápočtu:</a:t>
            </a:r>
            <a:r>
              <a:rPr lang="cs-CZ" sz="2800" dirty="0" smtClean="0"/>
              <a:t> 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 smtClean="0"/>
              <a:t>	92 %–100 %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 smtClean="0"/>
              <a:t>	84 %–91%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 smtClean="0"/>
              <a:t>	76 %–83 %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 smtClean="0"/>
              <a:t>	68 %–75 %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 smtClean="0"/>
              <a:t> 	60 %–67 %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 smtClean="0"/>
              <a:t> 	  0 %–59 %</a:t>
            </a:r>
            <a:endParaRPr lang="cs-CZ" sz="28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8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800" dirty="0" smtClean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</TotalTime>
  <Words>97</Words>
  <Application>Microsoft Office PowerPoint</Application>
  <PresentationFormat>Předvádění na obrazovce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Administrativní</vt:lpstr>
      <vt:lpstr>Snímek 1</vt:lpstr>
      <vt:lpstr>Snímek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71</cp:revision>
  <dcterms:created xsi:type="dcterms:W3CDTF">2011-03-03T07:28:24Z</dcterms:created>
  <dcterms:modified xsi:type="dcterms:W3CDTF">2015-09-21T09:15:00Z</dcterms:modified>
</cp:coreProperties>
</file>