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2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9E867-DDFD-44E2-B8BC-CE67AFC1B79D}" type="datetimeFigureOut">
              <a:rPr lang="cs-CZ" smtClean="0"/>
              <a:t>11.10.2015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7938B-96A7-4521-ADF0-849B71667F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7518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9E867-DDFD-44E2-B8BC-CE67AFC1B79D}" type="datetimeFigureOut">
              <a:rPr lang="cs-CZ" smtClean="0"/>
              <a:t>11.10.2015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7938B-96A7-4521-ADF0-849B71667F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0267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9E867-DDFD-44E2-B8BC-CE67AFC1B79D}" type="datetimeFigureOut">
              <a:rPr lang="cs-CZ" smtClean="0"/>
              <a:t>11.10.2015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7938B-96A7-4521-ADF0-849B71667F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0419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9E867-DDFD-44E2-B8BC-CE67AFC1B79D}" type="datetimeFigureOut">
              <a:rPr lang="cs-CZ" smtClean="0"/>
              <a:t>11.10.2015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7938B-96A7-4521-ADF0-849B71667F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8448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9E867-DDFD-44E2-B8BC-CE67AFC1B79D}" type="datetimeFigureOut">
              <a:rPr lang="cs-CZ" smtClean="0"/>
              <a:t>11.10.2015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7938B-96A7-4521-ADF0-849B71667F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2734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9E867-DDFD-44E2-B8BC-CE67AFC1B79D}" type="datetimeFigureOut">
              <a:rPr lang="cs-CZ" smtClean="0"/>
              <a:t>11.10.2015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7938B-96A7-4521-ADF0-849B71667F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7404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9E867-DDFD-44E2-B8BC-CE67AFC1B79D}" type="datetimeFigureOut">
              <a:rPr lang="cs-CZ" smtClean="0"/>
              <a:t>11.10.2015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7938B-96A7-4521-ADF0-849B71667F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9869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9E867-DDFD-44E2-B8BC-CE67AFC1B79D}" type="datetimeFigureOut">
              <a:rPr lang="cs-CZ" smtClean="0"/>
              <a:t>11.10.2015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7938B-96A7-4521-ADF0-849B71667F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011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9E867-DDFD-44E2-B8BC-CE67AFC1B79D}" type="datetimeFigureOut">
              <a:rPr lang="cs-CZ" smtClean="0"/>
              <a:t>11.10.2015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7938B-96A7-4521-ADF0-849B71667F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8031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9E867-DDFD-44E2-B8BC-CE67AFC1B79D}" type="datetimeFigureOut">
              <a:rPr lang="cs-CZ" smtClean="0"/>
              <a:t>11.10.2015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7938B-96A7-4521-ADF0-849B71667F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098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9E867-DDFD-44E2-B8BC-CE67AFC1B79D}" type="datetimeFigureOut">
              <a:rPr lang="cs-CZ" smtClean="0"/>
              <a:t>11.10.2015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7938B-96A7-4521-ADF0-849B71667F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4036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59E867-DDFD-44E2-B8BC-CE67AFC1B79D}" type="datetimeFigureOut">
              <a:rPr lang="cs-CZ" smtClean="0"/>
              <a:t>11.10.2015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87938B-96A7-4521-ADF0-849B71667F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0786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Infekční onemocnění – semestrální práce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2254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008112"/>
          </a:xfrm>
        </p:spPr>
        <p:txBody>
          <a:bodyPr>
            <a:normAutofit/>
          </a:bodyPr>
          <a:lstStyle/>
          <a:p>
            <a:r>
              <a:rPr lang="cs-CZ" sz="3600" dirty="0" smtClean="0"/>
              <a:t>Infekční onemocnění s výskytem v ČR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72608"/>
          </a:xfrm>
        </p:spPr>
        <p:txBody>
          <a:bodyPr>
            <a:normAutofit fontScale="55000" lnSpcReduction="20000"/>
          </a:bodyPr>
          <a:lstStyle/>
          <a:p>
            <a:r>
              <a:rPr lang="cs-CZ" dirty="0" smtClean="0"/>
              <a:t>Parazitární onemocnění:  </a:t>
            </a:r>
            <a:r>
              <a:rPr lang="cs-CZ" dirty="0" err="1" smtClean="0"/>
              <a:t>Giardie</a:t>
            </a:r>
            <a:endParaRPr lang="cs-CZ" dirty="0" smtClean="0"/>
          </a:p>
          <a:p>
            <a:r>
              <a:rPr lang="cs-CZ" dirty="0" smtClean="0"/>
              <a:t>Parazitární onemocnění: </a:t>
            </a:r>
            <a:r>
              <a:rPr lang="cs-CZ" dirty="0" err="1" smtClean="0"/>
              <a:t>Entamoeba</a:t>
            </a:r>
            <a:r>
              <a:rPr lang="cs-CZ" dirty="0" smtClean="0"/>
              <a:t> </a:t>
            </a:r>
            <a:r>
              <a:rPr lang="cs-CZ" dirty="0" err="1" smtClean="0"/>
              <a:t>histolytica</a:t>
            </a:r>
            <a:endParaRPr lang="cs-CZ" dirty="0" smtClean="0"/>
          </a:p>
          <a:p>
            <a:r>
              <a:rPr lang="cs-CZ" dirty="0" smtClean="0"/>
              <a:t>Parazitární onemocnění: </a:t>
            </a:r>
            <a:r>
              <a:rPr lang="cs-CZ" dirty="0" err="1" smtClean="0"/>
              <a:t>Taenie</a:t>
            </a:r>
            <a:r>
              <a:rPr lang="cs-CZ" dirty="0" smtClean="0"/>
              <a:t> </a:t>
            </a:r>
            <a:r>
              <a:rPr lang="cs-CZ" dirty="0" err="1" smtClean="0"/>
              <a:t>sp</a:t>
            </a:r>
            <a:r>
              <a:rPr lang="cs-CZ" dirty="0" smtClean="0"/>
              <a:t>. </a:t>
            </a:r>
          </a:p>
          <a:p>
            <a:r>
              <a:rPr lang="cs-CZ" dirty="0" smtClean="0"/>
              <a:t>Parazitární onemocnění:  </a:t>
            </a:r>
            <a:r>
              <a:rPr lang="cs-CZ" dirty="0" err="1" smtClean="0"/>
              <a:t>Enterobióza</a:t>
            </a:r>
            <a:endParaRPr lang="cs-CZ" dirty="0" smtClean="0"/>
          </a:p>
          <a:p>
            <a:r>
              <a:rPr lang="cs-CZ" dirty="0" smtClean="0"/>
              <a:t>Parazitární onemocnění: cystická a alveolární echinokokóza</a:t>
            </a:r>
          </a:p>
          <a:p>
            <a:r>
              <a:rPr lang="cs-CZ" dirty="0" smtClean="0"/>
              <a:t>Parazitární onemocnění: škrkavky</a:t>
            </a:r>
          </a:p>
          <a:p>
            <a:r>
              <a:rPr lang="cs-CZ" dirty="0" smtClean="0"/>
              <a:t>Parazitární onemocnění: vlasovci, </a:t>
            </a:r>
            <a:r>
              <a:rPr lang="cs-CZ" dirty="0" err="1" smtClean="0"/>
              <a:t>mikrofilária</a:t>
            </a:r>
            <a:endParaRPr lang="cs-CZ" dirty="0" smtClean="0"/>
          </a:p>
          <a:p>
            <a:r>
              <a:rPr lang="cs-CZ" dirty="0" smtClean="0"/>
              <a:t>Žloutenka typu A,</a:t>
            </a:r>
          </a:p>
          <a:p>
            <a:r>
              <a:rPr lang="cs-CZ" dirty="0" smtClean="0"/>
              <a:t>B</a:t>
            </a:r>
          </a:p>
          <a:p>
            <a:r>
              <a:rPr lang="cs-CZ" dirty="0" smtClean="0"/>
              <a:t>C</a:t>
            </a:r>
          </a:p>
          <a:p>
            <a:r>
              <a:rPr lang="cs-CZ" dirty="0" smtClean="0"/>
              <a:t>Mononukleóza</a:t>
            </a:r>
          </a:p>
          <a:p>
            <a:r>
              <a:rPr lang="cs-CZ" dirty="0" smtClean="0"/>
              <a:t>EB virus</a:t>
            </a:r>
          </a:p>
          <a:p>
            <a:r>
              <a:rPr lang="cs-CZ" dirty="0" smtClean="0"/>
              <a:t>HIV</a:t>
            </a:r>
          </a:p>
          <a:p>
            <a:r>
              <a:rPr lang="cs-CZ" dirty="0" smtClean="0"/>
              <a:t>Virová střevní onemocnění </a:t>
            </a:r>
          </a:p>
          <a:p>
            <a:r>
              <a:rPr lang="cs-CZ" dirty="0" smtClean="0"/>
              <a:t>Salmonelóza</a:t>
            </a:r>
          </a:p>
          <a:p>
            <a:r>
              <a:rPr lang="cs-CZ" dirty="0" err="1" smtClean="0"/>
              <a:t>Streptococcus</a:t>
            </a:r>
            <a:r>
              <a:rPr lang="cs-CZ" dirty="0" smtClean="0"/>
              <a:t> </a:t>
            </a:r>
            <a:r>
              <a:rPr lang="cs-CZ" dirty="0" err="1" smtClean="0"/>
              <a:t>pyogenes</a:t>
            </a:r>
            <a:endParaRPr lang="cs-CZ" dirty="0" smtClean="0"/>
          </a:p>
          <a:p>
            <a:r>
              <a:rPr lang="cs-CZ" dirty="0" err="1" smtClean="0"/>
              <a:t>Staphylococcus</a:t>
            </a:r>
            <a:r>
              <a:rPr lang="cs-CZ" dirty="0" smtClean="0"/>
              <a:t> </a:t>
            </a:r>
            <a:r>
              <a:rPr lang="cs-CZ" dirty="0" err="1" smtClean="0"/>
              <a:t>haemolyticus</a:t>
            </a:r>
            <a:endParaRPr lang="cs-CZ" dirty="0" smtClean="0"/>
          </a:p>
          <a:p>
            <a:r>
              <a:rPr lang="cs-CZ" dirty="0" err="1" smtClean="0"/>
              <a:t>Helicobacter</a:t>
            </a:r>
            <a:endParaRPr lang="cs-CZ" dirty="0" smtClean="0"/>
          </a:p>
          <a:p>
            <a:r>
              <a:rPr lang="cs-CZ" dirty="0" smtClean="0"/>
              <a:t>Příušnice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4222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Některé případy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HIV – 2113 </a:t>
            </a:r>
            <a:r>
              <a:rPr lang="cs-CZ" dirty="0" err="1" smtClean="0"/>
              <a:t>žujících</a:t>
            </a:r>
            <a:r>
              <a:rPr lang="cs-CZ" dirty="0" smtClean="0"/>
              <a:t> v ČR plus 300 nových registr. Pacientů</a:t>
            </a:r>
          </a:p>
          <a:p>
            <a:r>
              <a:rPr lang="cs-CZ" dirty="0" err="1" smtClean="0"/>
              <a:t>HepC</a:t>
            </a:r>
            <a:r>
              <a:rPr lang="cs-CZ" dirty="0" smtClean="0"/>
              <a:t> 3834 případů za 26let ve SR</a:t>
            </a:r>
          </a:p>
          <a:p>
            <a:r>
              <a:rPr lang="cs-CZ" dirty="0" err="1" smtClean="0"/>
              <a:t>HepB</a:t>
            </a:r>
            <a:r>
              <a:rPr lang="cs-CZ" dirty="0" smtClean="0"/>
              <a:t> 36000 mrtvých ročně v EU</a:t>
            </a:r>
          </a:p>
          <a:p>
            <a:r>
              <a:rPr lang="cs-CZ" dirty="0" err="1" smtClean="0"/>
              <a:t>HepC</a:t>
            </a:r>
            <a:r>
              <a:rPr lang="cs-CZ" dirty="0" smtClean="0"/>
              <a:t> 13,3 mil na světě</a:t>
            </a:r>
          </a:p>
          <a:p>
            <a:r>
              <a:rPr lang="cs-CZ" dirty="0" smtClean="0"/>
              <a:t>Příušnice 500-2000případů za rok</a:t>
            </a:r>
          </a:p>
          <a:p>
            <a:r>
              <a:rPr lang="cs-CZ" dirty="0" err="1" smtClean="0"/>
              <a:t>atd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7982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Patogen, zařazení  do systému</a:t>
            </a:r>
          </a:p>
          <a:p>
            <a:r>
              <a:rPr lang="cs-CZ" dirty="0" smtClean="0"/>
              <a:t>Projevy onemocnění</a:t>
            </a:r>
          </a:p>
          <a:p>
            <a:r>
              <a:rPr lang="cs-CZ" dirty="0" smtClean="0"/>
              <a:t>Diagnostika</a:t>
            </a:r>
          </a:p>
          <a:p>
            <a:r>
              <a:rPr lang="cs-CZ" dirty="0" smtClean="0"/>
              <a:t>Léčba</a:t>
            </a:r>
          </a:p>
          <a:p>
            <a:r>
              <a:rPr lang="cs-CZ" dirty="0" smtClean="0"/>
              <a:t>Počet onemocnění v ČR, Evropa, svět, příp. úmrtí</a:t>
            </a:r>
          </a:p>
          <a:p>
            <a:r>
              <a:rPr lang="cs-CZ" dirty="0" smtClean="0"/>
              <a:t>Metody stanovení Ab, proti kterým </a:t>
            </a:r>
            <a:r>
              <a:rPr lang="cs-CZ" dirty="0" err="1" smtClean="0"/>
              <a:t>Ag</a:t>
            </a:r>
            <a:r>
              <a:rPr lang="cs-CZ" dirty="0" smtClean="0"/>
              <a:t>; metody stanovení </a:t>
            </a:r>
            <a:r>
              <a:rPr lang="cs-CZ" dirty="0" err="1" smtClean="0"/>
              <a:t>Ag</a:t>
            </a:r>
            <a:r>
              <a:rPr lang="cs-CZ" dirty="0" smtClean="0"/>
              <a:t>, kterých </a:t>
            </a:r>
            <a:r>
              <a:rPr lang="cs-CZ" dirty="0" err="1" smtClean="0"/>
              <a:t>Ag</a:t>
            </a:r>
            <a:endParaRPr lang="cs-CZ" dirty="0" smtClean="0"/>
          </a:p>
          <a:p>
            <a:r>
              <a:rPr lang="cs-CZ" dirty="0" smtClean="0"/>
              <a:t>Laboratorní výsledky</a:t>
            </a:r>
          </a:p>
          <a:p>
            <a:r>
              <a:rPr lang="cs-CZ" smtClean="0"/>
              <a:t>Literatura (alespoň 5 zdrojů)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8174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149</Words>
  <Application>Microsoft Office PowerPoint</Application>
  <PresentationFormat>Předvádění na obrazovce (4:3)</PresentationFormat>
  <Paragraphs>37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Motiv systému Office</vt:lpstr>
      <vt:lpstr>Infekční onemocnění – semestrální práce</vt:lpstr>
      <vt:lpstr>Infekční onemocnění s výskytem v ČR</vt:lpstr>
      <vt:lpstr>Některé případy</vt:lpstr>
      <vt:lpstr>Obsah práce</vt:lpstr>
    </vt:vector>
  </TitlesOfParts>
  <Company>UEB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Infekční onemocnění – semestrální práce</dc:title>
  <dc:creator>Alena Žákovská</dc:creator>
  <cp:lastModifiedBy>Alena Žákovská</cp:lastModifiedBy>
  <cp:revision>1</cp:revision>
  <dcterms:created xsi:type="dcterms:W3CDTF">2015-10-11T14:08:20Z</dcterms:created>
  <dcterms:modified xsi:type="dcterms:W3CDTF">2015-10-11T14:16:49Z</dcterms:modified>
</cp:coreProperties>
</file>