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74" r:id="rId3"/>
    <p:sldId id="470" r:id="rId4"/>
    <p:sldId id="475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495" r:id="rId23"/>
    <p:sldId id="494" r:id="rId24"/>
    <p:sldId id="493" r:id="rId25"/>
    <p:sldId id="496" r:id="rId26"/>
    <p:sldId id="497" r:id="rId27"/>
    <p:sldId id="498" r:id="rId28"/>
    <p:sldId id="499" r:id="rId29"/>
    <p:sldId id="500" r:id="rId30"/>
    <p:sldId id="501" r:id="rId31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4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12968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DOPLNĚK 1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SEM  různých papírů</a:t>
            </a:r>
            <a: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00FF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653136"/>
            <a:ext cx="6400800" cy="1584176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  <a:p>
            <a:pPr eaLnBrk="1" hangingPunct="1"/>
            <a:r>
              <a:rPr lang="cs-CZ" sz="2400" b="1" dirty="0" smtClean="0"/>
              <a:t>POLYMER INSTITUTE BRNO </a:t>
            </a:r>
          </a:p>
          <a:p>
            <a:pPr eaLnBrk="1" hangingPunct="1"/>
            <a:r>
              <a:rPr lang="cs-CZ" sz="2400" b="1" dirty="0" smtClean="0"/>
              <a:t>spol. s r.o. </a:t>
            </a:r>
            <a:endParaRPr lang="sk-SK" sz="2400" b="1" dirty="0" smtClean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23. 1. 2014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47251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šířky vláken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0" name="Obrázek 9" descr="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2488" cy="3809110"/>
          </a:xfrm>
          <a:prstGeom prst="rect">
            <a:avLst/>
          </a:prstGeom>
        </p:spPr>
      </p:pic>
      <p:pic>
        <p:nvPicPr>
          <p:cNvPr id="11" name="Obrázek 10" descr="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47251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šířky vláken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2" name="Obrázek 11" descr="2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9209" y="764704"/>
            <a:ext cx="4317885" cy="3744416"/>
          </a:xfrm>
          <a:prstGeom prst="rect">
            <a:avLst/>
          </a:prstGeom>
        </p:spPr>
      </p:pic>
      <p:pic>
        <p:nvPicPr>
          <p:cNvPr id="13" name="Obrázek 12" descr="2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713" y="764704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2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764704"/>
            <a:ext cx="4369171" cy="37888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5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0" name="Obrázek 9" descr="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2488" cy="380911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1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3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4400922" cy="3816424"/>
          </a:xfrm>
          <a:prstGeom prst="rect">
            <a:avLst/>
          </a:prstGeom>
        </p:spPr>
      </p:pic>
      <p:pic>
        <p:nvPicPr>
          <p:cNvPr id="14" name="Obrázek 13" descr="3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314" y="836712"/>
            <a:ext cx="4400921" cy="3816424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37321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3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2" cy="3816424"/>
          </a:xfrm>
          <a:prstGeom prst="rect">
            <a:avLst/>
          </a:prstGeom>
        </p:spPr>
      </p:pic>
      <p:pic>
        <p:nvPicPr>
          <p:cNvPr id="10" name="Obrázek 9" descr="3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220" y="69269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3_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400921" cy="3816424"/>
          </a:xfrm>
          <a:prstGeom prst="rect">
            <a:avLst/>
          </a:prstGeom>
        </p:spPr>
      </p:pic>
      <p:pic>
        <p:nvPicPr>
          <p:cNvPr id="14" name="Obrázek 13" descr="3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0201" y="692696"/>
            <a:ext cx="4400921" cy="381642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3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4400921" cy="3816424"/>
          </a:xfrm>
          <a:prstGeom prst="rect">
            <a:avLst/>
          </a:prstGeom>
        </p:spPr>
      </p:pic>
      <p:pic>
        <p:nvPicPr>
          <p:cNvPr id="13" name="Obrázek 12" descr="3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042" y="764704"/>
            <a:ext cx="4376454" cy="379520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4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400922" cy="3816424"/>
          </a:xfrm>
          <a:prstGeom prst="rect">
            <a:avLst/>
          </a:prstGeom>
        </p:spPr>
      </p:pic>
      <p:pic>
        <p:nvPicPr>
          <p:cNvPr id="12" name="Obrázek 11" descr="4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4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764704"/>
            <a:ext cx="4320481" cy="3746667"/>
          </a:xfrm>
          <a:prstGeom prst="rect">
            <a:avLst/>
          </a:prstGeom>
        </p:spPr>
      </p:pic>
      <p:pic>
        <p:nvPicPr>
          <p:cNvPr id="13" name="Obrázek 12" descr="4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3982" y="69269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203848" y="580526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4400" b="1" dirty="0" smtClean="0">
                <a:solidFill>
                  <a:srgbClr val="FF0000"/>
                </a:solidFill>
              </a:rPr>
              <a:t>PAPÍR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b="1" baseline="30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r>
              <a:rPr lang="cs-CZ" sz="4400" b="1" dirty="0" smtClean="0">
                <a:solidFill>
                  <a:srgbClr val="0000FF"/>
                </a:solidFill>
              </a:rPr>
              <a:t>Kartón a lepenka &gt; 250 g/m</a:t>
            </a:r>
            <a:r>
              <a:rPr lang="cs-CZ" sz="4400" b="1" baseline="30000" dirty="0" smtClean="0">
                <a:solidFill>
                  <a:srgbClr val="0000FF"/>
                </a:solidFill>
              </a:rPr>
              <a:t>2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4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4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358791" cy="37798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4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4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764704"/>
            <a:ext cx="4392489" cy="380911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4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91227" cy="38080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- LEN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5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320480" cy="3746666"/>
          </a:xfrm>
          <a:prstGeom prst="rect">
            <a:avLst/>
          </a:prstGeom>
        </p:spPr>
      </p:pic>
      <p:pic>
        <p:nvPicPr>
          <p:cNvPr id="14" name="Obrázek 13" descr="5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4341276" cy="3764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– LEN, všimněte si dvou různých šířek vláken. 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Všimněte si také pojiva, patrně škrob.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5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4317885" cy="3744416"/>
          </a:xfrm>
          <a:prstGeom prst="rect">
            <a:avLst/>
          </a:prstGeom>
        </p:spPr>
      </p:pic>
      <p:pic>
        <p:nvPicPr>
          <p:cNvPr id="12" name="Obrázek 11" descr="5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92696"/>
            <a:ext cx="4325058" cy="37506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467544" y="580526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5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836712"/>
            <a:ext cx="4341276" cy="376470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67544" y="465313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7" name="Obrázek 16" descr="5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– LEN, všimněte si dvou různých šířek vláken. 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Všimněte si také pojiva, patrně škrob.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5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17885" cy="3744416"/>
          </a:xfrm>
          <a:prstGeom prst="rect">
            <a:avLst/>
          </a:prstGeom>
        </p:spPr>
      </p:pic>
      <p:pic>
        <p:nvPicPr>
          <p:cNvPr id="13" name="Obrázek 12" descr="5_2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1180" y="764704"/>
            <a:ext cx="4317886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KÁVOVÝ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 X LABORATORNÍ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2" name="Obrázek 11" descr="4_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1227" cy="3808017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>
            <a:off x="3779912" y="548680"/>
            <a:ext cx="648072" cy="72008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3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69171" cy="3788890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7020272" y="548680"/>
            <a:ext cx="72008" cy="57606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179512" y="472514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RŮZNÉ POREZITY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přímo při snímkování SEM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11" name="Obrázek 10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096" y="1700808"/>
            <a:ext cx="4447050" cy="4680520"/>
          </a:xfrm>
          <a:prstGeom prst="rect">
            <a:avLst/>
          </a:prstGeom>
        </p:spPr>
      </p:pic>
      <p:pic>
        <p:nvPicPr>
          <p:cNvPr id="14" name="Obrázek 13" descr="ED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4429343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2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sonda změřena na konkrétní objekt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8" name="Obrázek 7" descr="Al(OH)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8532440" cy="4370592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3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 sonda změřena na konkrétní objekt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10" name="Obrázek 9" descr="CaCO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244408" cy="42230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PAPÍR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3725934" cy="3096344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Buničina 200x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</a:rPr>
              <a:t>Papír  800x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4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„projet“ celý snímek a spektra sumarizována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8" name="Obrázek 7" descr="spektrum ce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8460432" cy="457044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283968" y="40050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Pokovení zlatem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355976" y="4293096"/>
            <a:ext cx="216024" cy="100811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331640" y="20608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Uhlík z celulózy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187624" y="2492896"/>
            <a:ext cx="504056" cy="648072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923928" y="1700808"/>
            <a:ext cx="3456384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je patrně plněn uhličitanem vápenatým a hydroxidem hlinitým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Snímkované druhy papíru</a:t>
            </a:r>
            <a:endParaRPr lang="cs-CZ" sz="28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1 - papír křídový</a:t>
            </a:r>
          </a:p>
          <a:p>
            <a:r>
              <a:rPr lang="cs-CZ" b="1" dirty="0" smtClean="0"/>
              <a:t>2 - </a:t>
            </a:r>
            <a:r>
              <a:rPr lang="cs-CZ" b="1" dirty="0" err="1" smtClean="0"/>
              <a:t>dřevovinový</a:t>
            </a:r>
            <a:r>
              <a:rPr lang="cs-CZ" b="1" dirty="0" smtClean="0"/>
              <a:t> papír</a:t>
            </a:r>
          </a:p>
          <a:p>
            <a:r>
              <a:rPr lang="cs-CZ" b="1" dirty="0" smtClean="0"/>
              <a:t>3 - papír filtrační</a:t>
            </a:r>
          </a:p>
          <a:p>
            <a:r>
              <a:rPr lang="cs-CZ" b="1" dirty="0" smtClean="0"/>
              <a:t>4 - papír nebělený (kávový flitr)</a:t>
            </a:r>
          </a:p>
          <a:p>
            <a:r>
              <a:rPr lang="cs-CZ" b="1" dirty="0" smtClean="0"/>
              <a:t>5 - ruční papír Velké Losiny</a:t>
            </a: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59832" y="594928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1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124744"/>
            <a:ext cx="4369169" cy="3788889"/>
          </a:xfrm>
          <a:prstGeom prst="rect">
            <a:avLst/>
          </a:prstGeom>
        </p:spPr>
      </p:pic>
      <p:pic>
        <p:nvPicPr>
          <p:cNvPr id="10" name="Obrázek 9" descr="1 1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24744"/>
            <a:ext cx="4317886" cy="374441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8" name="Obrázek 7" descr="1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2495"/>
            <a:ext cx="4320480" cy="3746666"/>
          </a:xfrm>
          <a:prstGeom prst="rect">
            <a:avLst/>
          </a:prstGeom>
        </p:spPr>
      </p:pic>
      <p:pic>
        <p:nvPicPr>
          <p:cNvPr id="11" name="Obrázek 10" descr="1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124744"/>
            <a:ext cx="4317885" cy="374441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1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08720"/>
            <a:ext cx="4317886" cy="3744416"/>
          </a:xfrm>
          <a:prstGeom prst="rect">
            <a:avLst/>
          </a:prstGeom>
        </p:spPr>
      </p:pic>
      <p:pic>
        <p:nvPicPr>
          <p:cNvPr id="10" name="Obrázek 9" descr="1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08720"/>
            <a:ext cx="4369171" cy="37888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251520" y="472514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zploštění vláken, patrně po kalandrování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1_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400921" cy="3816424"/>
          </a:xfrm>
          <a:prstGeom prst="rect">
            <a:avLst/>
          </a:prstGeom>
        </p:spPr>
      </p:pic>
      <p:pic>
        <p:nvPicPr>
          <p:cNvPr id="14" name="Obrázek 13" descr="1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1"/>
            <a:ext cx="4386037" cy="38035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12" name="Obrázek 11" descr="2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764704"/>
            <a:ext cx="4400922" cy="381642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51520" y="472514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tmavších míst, což je patrně velká částice DŘEVOVINY  pod vlákny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2 8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392488" cy="3809111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5290</TotalTime>
  <Words>1020</Words>
  <Application>Microsoft Office PowerPoint</Application>
  <PresentationFormat>Předvádění na obrazovce (4:3)</PresentationFormat>
  <Paragraphs>180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Default Design</vt:lpstr>
      <vt:lpstr>PŘÍRODNÍ POLYMERY CELULÓZA DOPLNĚK 1 SEM  různých papírů </vt:lpstr>
      <vt:lpstr>Výroba papíru</vt:lpstr>
      <vt:lpstr>Výroba papíru</vt:lpstr>
      <vt:lpstr>Snímkované druhy papíru</vt:lpstr>
      <vt:lpstr>Papír křídový 1</vt:lpstr>
      <vt:lpstr>Papír křídový 2</vt:lpstr>
      <vt:lpstr>Papír křídový 3</vt:lpstr>
      <vt:lpstr>Papír křídový 4</vt:lpstr>
      <vt:lpstr>Papír dřevovinový 1</vt:lpstr>
      <vt:lpstr>Papír dřevovinový 2</vt:lpstr>
      <vt:lpstr>Papír dřevovinový 3</vt:lpstr>
      <vt:lpstr>Papír dřevovinový 4</vt:lpstr>
      <vt:lpstr>Papír dřevovinový 5</vt:lpstr>
      <vt:lpstr>Papír filtrační laboratorní 1 </vt:lpstr>
      <vt:lpstr>Papír filtrační laboratorní 2 </vt:lpstr>
      <vt:lpstr>Papír filtrační laboratorní 3</vt:lpstr>
      <vt:lpstr>Papír filtrační laboratorní 4</vt:lpstr>
      <vt:lpstr>Papír filtrační KÁVOVÝ 1 </vt:lpstr>
      <vt:lpstr>Papír filtrační KÁVOVÝ 2 </vt:lpstr>
      <vt:lpstr>Papír filtrační KÁVOVÝ 3 </vt:lpstr>
      <vt:lpstr>Papír filtrační KÁVOVÝ 4 </vt:lpstr>
      <vt:lpstr>Papír ruční Velké Losiny 1</vt:lpstr>
      <vt:lpstr>Papír ruční Velké Losiny 2</vt:lpstr>
      <vt:lpstr>Papír ruční Velké Losiny 3</vt:lpstr>
      <vt:lpstr>Papír ruční Velké Losiny 4</vt:lpstr>
      <vt:lpstr>Papír filtrační KÁVOVÝ  X LABORATORNÍ </vt:lpstr>
      <vt:lpstr>Papír křídový- ANALÝZA PLNIV přímo při snímkování SEM 1</vt:lpstr>
      <vt:lpstr>Papír křídový- ANALÝZA PLNIV 2 sonda změřena na konkrétní objekt</vt:lpstr>
      <vt:lpstr>Papír křídový- ANALÝZA PLNIV 3  sonda změřena na konkrétní objekt</vt:lpstr>
      <vt:lpstr>Papír křídový- ANALÝZA PLNIV 4 „projet“ celý snímek a spektra sumarizována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587</cp:revision>
  <dcterms:created xsi:type="dcterms:W3CDTF">2008-02-10T16:41:08Z</dcterms:created>
  <dcterms:modified xsi:type="dcterms:W3CDTF">2015-11-11T21:26:54Z</dcterms:modified>
</cp:coreProperties>
</file>