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2" r:id="rId3"/>
    <p:sldId id="287" r:id="rId4"/>
    <p:sldId id="288" r:id="rId5"/>
    <p:sldId id="28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6.10.2015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Regionální politika </a:t>
            </a:r>
            <a:br>
              <a:rPr lang="cs-CZ" dirty="0" smtClean="0"/>
            </a:br>
            <a:r>
              <a:rPr lang="cs-CZ" dirty="0" smtClean="0"/>
              <a:t>a regionální rozvoj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</a:t>
            </a:r>
            <a:r>
              <a:rPr lang="cs-CZ" dirty="0" smtClean="0">
                <a:solidFill>
                  <a:schemeClr val="tx1"/>
                </a:solidFill>
              </a:rPr>
              <a:t>Tomáš Novotný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6471535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6. 10. 2015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Cvičení č. 3</a:t>
            </a:r>
            <a:endParaRPr lang="cs-CZ" sz="3200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600" dirty="0" smtClean="0"/>
          </a:p>
          <a:p>
            <a:r>
              <a:rPr lang="cs-CZ" sz="3600" dirty="0" smtClean="0"/>
              <a:t>zh</a:t>
            </a:r>
            <a:r>
              <a:rPr lang="cs-CZ" sz="3600" dirty="0" smtClean="0"/>
              <a:t>odnocení reálného dokumentu </a:t>
            </a:r>
            <a:r>
              <a:rPr lang="cs-CZ" sz="3600" dirty="0" smtClean="0"/>
              <a:t>z praxe </a:t>
            </a:r>
            <a:r>
              <a:rPr lang="cs-CZ" sz="3600" dirty="0" smtClean="0"/>
              <a:t>RP </a:t>
            </a:r>
            <a:r>
              <a:rPr lang="cs-CZ" sz="2000" dirty="0" smtClean="0"/>
              <a:t>(</a:t>
            </a:r>
            <a:r>
              <a:rPr lang="cs-CZ" sz="2000" dirty="0" smtClean="0"/>
              <a:t>strategie rozvoje, program rozvoje)</a:t>
            </a:r>
            <a:endParaRPr lang="cs-CZ" sz="3600" dirty="0" smtClean="0"/>
          </a:p>
          <a:p>
            <a:endParaRPr lang="cs-CZ" sz="3600" dirty="0" smtClean="0"/>
          </a:p>
          <a:p>
            <a:r>
              <a:rPr lang="cs-CZ" sz="3600" dirty="0" smtClean="0"/>
              <a:t>ORP / mikroregion / obec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Téma</a:t>
            </a:r>
            <a:endParaRPr lang="cs-CZ" sz="4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zvolit vám blízký region na mikroúrovni (ORP, DSO, obec)</a:t>
            </a:r>
          </a:p>
          <a:p>
            <a:r>
              <a:rPr lang="cs-CZ" dirty="0" smtClean="0"/>
              <a:t>vyhledat (pokud možno stěžejní) dokument ohledně koncepce rozvoje tohoto regionu</a:t>
            </a:r>
          </a:p>
          <a:p>
            <a:r>
              <a:rPr lang="cs-CZ" dirty="0" smtClean="0"/>
              <a:t>stručně popsat jeho obsah</a:t>
            </a:r>
          </a:p>
          <a:p>
            <a:r>
              <a:rPr lang="cs-CZ" dirty="0" smtClean="0"/>
              <a:t>kriticky zhodnotit dokument z pohledu geografa a znalce místních poměrů</a:t>
            </a:r>
          </a:p>
          <a:p>
            <a:r>
              <a:rPr lang="cs-CZ" dirty="0" smtClean="0"/>
              <a:t>zhodnotit možnosti implementace popsané strategie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797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 smtClean="0"/>
          </a:p>
          <a:p>
            <a:r>
              <a:rPr lang="cs-CZ" sz="3200" dirty="0" smtClean="0"/>
              <a:t>text (cca 1 normostrana)</a:t>
            </a:r>
          </a:p>
          <a:p>
            <a:endParaRPr lang="cs-CZ" sz="3200" dirty="0" smtClean="0"/>
          </a:p>
          <a:p>
            <a:r>
              <a:rPr lang="cs-CZ" sz="3200" dirty="0" smtClean="0"/>
              <a:t>dvojice / jednotlivě</a:t>
            </a:r>
          </a:p>
          <a:p>
            <a:endParaRPr lang="cs-CZ" sz="3200" dirty="0" smtClean="0"/>
          </a:p>
          <a:p>
            <a:r>
              <a:rPr lang="cs-CZ" sz="3200" dirty="0" smtClean="0"/>
              <a:t>odevzdat do 11. 10. včetně</a:t>
            </a:r>
          </a:p>
          <a:p>
            <a:endParaRPr lang="cs-CZ" sz="3200" dirty="0" smtClean="0"/>
          </a:p>
          <a:p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5548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8663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</a:t>
            </a: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pozornost</a:t>
            </a:r>
          </a:p>
          <a:p>
            <a:pPr algn="ctr">
              <a:buNone/>
            </a:pPr>
            <a:r>
              <a:rPr 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přeji pěkný zbytek večera</a:t>
            </a:r>
            <a:endParaRPr 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1002</TotalTime>
  <Words>104</Words>
  <Application>Microsoft Office PowerPoint</Application>
  <PresentationFormat>Předvádění na obrazovce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Lucida Sans Unicode</vt:lpstr>
      <vt:lpstr>Times New Roman</vt:lpstr>
      <vt:lpstr>Verdana</vt:lpstr>
      <vt:lpstr>Wingdings 2</vt:lpstr>
      <vt:lpstr>Wingdings 3</vt:lpstr>
      <vt:lpstr>Shluk</vt:lpstr>
      <vt:lpstr>Regionální politika  a regionální rozvoj</vt:lpstr>
      <vt:lpstr>Téma</vt:lpstr>
      <vt:lpstr>Úkol </vt:lpstr>
      <vt:lpstr>Vypracování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Metodologické postupy</dc:title>
  <dc:creator>Kamila</dc:creator>
  <cp:lastModifiedBy>Tomáš Novotný</cp:lastModifiedBy>
  <cp:revision>89</cp:revision>
  <dcterms:created xsi:type="dcterms:W3CDTF">2012-09-29T09:05:47Z</dcterms:created>
  <dcterms:modified xsi:type="dcterms:W3CDTF">2015-10-06T16:28:40Z</dcterms:modified>
</cp:coreProperties>
</file>