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CD4EA7D-70FA-4F79-8BBA-1837BA022737}" type="datetimeFigureOut">
              <a:rPr lang="cs-CZ" smtClean="0"/>
              <a:pPr/>
              <a:t>19.10.2015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B8C633A-CAEC-4A6C-B5F5-78A2ECBF6F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4EA7D-70FA-4F79-8BBA-1837BA022737}" type="datetimeFigureOut">
              <a:rPr lang="cs-CZ" smtClean="0"/>
              <a:pPr/>
              <a:t>19.10.2015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C633A-CAEC-4A6C-B5F5-78A2ECBF6F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4EA7D-70FA-4F79-8BBA-1837BA022737}" type="datetimeFigureOut">
              <a:rPr lang="cs-CZ" smtClean="0"/>
              <a:pPr/>
              <a:t>19.10.2015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C633A-CAEC-4A6C-B5F5-78A2ECBF6F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4EA7D-70FA-4F79-8BBA-1837BA022737}" type="datetimeFigureOut">
              <a:rPr lang="cs-CZ" smtClean="0"/>
              <a:pPr/>
              <a:t>19.10.2015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C633A-CAEC-4A6C-B5F5-78A2ECBF6F8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4EA7D-70FA-4F79-8BBA-1837BA022737}" type="datetimeFigureOut">
              <a:rPr lang="cs-CZ" smtClean="0"/>
              <a:pPr/>
              <a:t>19.10.2015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C633A-CAEC-4A6C-B5F5-78A2ECBF6F8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4EA7D-70FA-4F79-8BBA-1837BA022737}" type="datetimeFigureOut">
              <a:rPr lang="cs-CZ" smtClean="0"/>
              <a:pPr/>
              <a:t>19.10.2015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C633A-CAEC-4A6C-B5F5-78A2ECBF6F8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4EA7D-70FA-4F79-8BBA-1837BA022737}" type="datetimeFigureOut">
              <a:rPr lang="cs-CZ" smtClean="0"/>
              <a:pPr/>
              <a:t>19.10.2015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C633A-CAEC-4A6C-B5F5-78A2ECBF6F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4EA7D-70FA-4F79-8BBA-1837BA022737}" type="datetimeFigureOut">
              <a:rPr lang="cs-CZ" smtClean="0"/>
              <a:pPr/>
              <a:t>19.10.2015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C633A-CAEC-4A6C-B5F5-78A2ECBF6F8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D4EA7D-70FA-4F79-8BBA-1837BA022737}" type="datetimeFigureOut">
              <a:rPr lang="cs-CZ" smtClean="0"/>
              <a:pPr/>
              <a:t>19.10.2015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C633A-CAEC-4A6C-B5F5-78A2ECBF6F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CD4EA7D-70FA-4F79-8BBA-1837BA022737}" type="datetimeFigureOut">
              <a:rPr lang="cs-CZ" smtClean="0"/>
              <a:pPr/>
              <a:t>19.10.2015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8C633A-CAEC-4A6C-B5F5-78A2ECBF6F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CD4EA7D-70FA-4F79-8BBA-1837BA022737}" type="datetimeFigureOut">
              <a:rPr lang="cs-CZ" smtClean="0"/>
              <a:pPr/>
              <a:t>19.10.2015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8C633A-CAEC-4A6C-B5F5-78A2ECBF6F8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CD4EA7D-70FA-4F79-8BBA-1837BA022737}" type="datetimeFigureOut">
              <a:rPr lang="cs-CZ" smtClean="0"/>
              <a:pPr/>
              <a:t>19.10.2015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B8C633A-CAEC-4A6C-B5F5-78A2ECBF6F8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Humánní geografie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Cvičení č. 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Pozdní odevzdávání (neodevzdání!)</a:t>
            </a:r>
          </a:p>
          <a:p>
            <a:r>
              <a:rPr lang="cs-CZ" dirty="0" smtClean="0"/>
              <a:t>Psaní závěrů</a:t>
            </a:r>
          </a:p>
          <a:p>
            <a:pPr lvl="1"/>
            <a:r>
              <a:rPr lang="cs-CZ" dirty="0" smtClean="0"/>
              <a:t>stylistika textu</a:t>
            </a:r>
          </a:p>
          <a:p>
            <a:pPr lvl="1"/>
            <a:r>
              <a:rPr lang="cs-CZ" dirty="0" smtClean="0"/>
              <a:t>gramatické chyby</a:t>
            </a:r>
          </a:p>
          <a:p>
            <a:pPr lvl="1"/>
            <a:r>
              <a:rPr lang="cs-CZ" dirty="0" smtClean="0"/>
              <a:t>zarovnávání textu</a:t>
            </a:r>
          </a:p>
          <a:p>
            <a:pPr lvl="1"/>
            <a:r>
              <a:rPr lang="cs-CZ" dirty="0" smtClean="0"/>
              <a:t>obsah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cvičení č. 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výměna mapy ve skupině</a:t>
            </a:r>
          </a:p>
          <a:p>
            <a:r>
              <a:rPr lang="cs-CZ" dirty="0" smtClean="0"/>
              <a:t>diskuze</a:t>
            </a:r>
          </a:p>
          <a:p>
            <a:pPr lvl="1"/>
            <a:r>
              <a:rPr lang="cs-CZ" dirty="0" smtClean="0"/>
              <a:t>Co a proč vás zaujalo a překvapilo na cizí mapě?</a:t>
            </a:r>
          </a:p>
          <a:p>
            <a:pPr lvl="1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Mentální mapa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Vyberte si libovolnou nadnárodní společnost a pomocí internetu se pokuste zjistit její prostorovou strukturu.</a:t>
            </a:r>
          </a:p>
          <a:p>
            <a:r>
              <a:rPr lang="cs-CZ" dirty="0" smtClean="0"/>
              <a:t>Všímejte si rozložení jednotlivých poboček, pokud budete mít k dispozici informace, zachyťte rozmístění ústředí firmy, jednotlivých regionálních či výrobních poboček.</a:t>
            </a:r>
          </a:p>
          <a:p>
            <a:r>
              <a:rPr lang="cs-CZ" dirty="0" smtClean="0"/>
              <a:t>Pokuste se zjištěnou prostorovou strukturu nadnárodní společnosti geograficky interpretovat.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cvičení č. 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oca Col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14487"/>
            <a:ext cx="9144000" cy="514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oca co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214290"/>
            <a:ext cx="9067800" cy="14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Automobilky (BMW </a:t>
            </a:r>
            <a:r>
              <a:rPr lang="cs-CZ" dirty="0" err="1" smtClean="0"/>
              <a:t>Group</a:t>
            </a:r>
            <a:r>
              <a:rPr lang="cs-CZ" dirty="0" smtClean="0"/>
              <a:t>, </a:t>
            </a:r>
            <a:r>
              <a:rPr lang="cs-CZ" dirty="0" err="1" smtClean="0"/>
              <a:t>Hyundai</a:t>
            </a:r>
            <a:r>
              <a:rPr lang="en-US" dirty="0" smtClean="0"/>
              <a:t>, Toyota</a:t>
            </a:r>
            <a:r>
              <a:rPr lang="cs-CZ" dirty="0" smtClean="0"/>
              <a:t>...)</a:t>
            </a:r>
          </a:p>
          <a:p>
            <a:r>
              <a:rPr lang="cs-CZ" dirty="0" smtClean="0"/>
              <a:t>Oděvní průmysl (H</a:t>
            </a:r>
            <a:r>
              <a:rPr lang="en-US" dirty="0" smtClean="0"/>
              <a:t>&amp;M</a:t>
            </a:r>
            <a:r>
              <a:rPr lang="cs-CZ" dirty="0" smtClean="0"/>
              <a:t>, </a:t>
            </a:r>
            <a:r>
              <a:rPr lang="cs-CZ" dirty="0" err="1" smtClean="0"/>
              <a:t>Adidas</a:t>
            </a:r>
            <a:r>
              <a:rPr lang="cs-CZ" dirty="0" smtClean="0"/>
              <a:t>, C</a:t>
            </a:r>
            <a:r>
              <a:rPr lang="en-US" dirty="0" smtClean="0"/>
              <a:t>&amp;A</a:t>
            </a:r>
            <a:r>
              <a:rPr lang="cs-CZ" dirty="0" smtClean="0"/>
              <a:t>…)</a:t>
            </a:r>
          </a:p>
          <a:p>
            <a:r>
              <a:rPr lang="cs-CZ" dirty="0" smtClean="0"/>
              <a:t>Potravinový průmysl (</a:t>
            </a:r>
            <a:r>
              <a:rPr lang="en-US" dirty="0" smtClean="0"/>
              <a:t>Pepsi</a:t>
            </a:r>
            <a:r>
              <a:rPr lang="cs-CZ" dirty="0" smtClean="0"/>
              <a:t>, </a:t>
            </a:r>
            <a:r>
              <a:rPr lang="cs-CZ" dirty="0" err="1" smtClean="0"/>
              <a:t>Burger</a:t>
            </a:r>
            <a:r>
              <a:rPr lang="cs-CZ" dirty="0" smtClean="0"/>
              <a:t> King</a:t>
            </a:r>
            <a:r>
              <a:rPr lang="en-US" dirty="0" smtClean="0"/>
              <a:t>, Starbucks</a:t>
            </a:r>
            <a:r>
              <a:rPr lang="cs-CZ" dirty="0" smtClean="0"/>
              <a:t>…)</a:t>
            </a:r>
          </a:p>
          <a:p>
            <a:r>
              <a:rPr lang="cs-CZ" dirty="0" smtClean="0"/>
              <a:t>Elektronika (Samsung, </a:t>
            </a:r>
            <a:r>
              <a:rPr lang="cs-CZ" dirty="0" err="1" smtClean="0"/>
              <a:t>Huawei</a:t>
            </a:r>
            <a:r>
              <a:rPr lang="cs-CZ" dirty="0" smtClean="0"/>
              <a:t>…)</a:t>
            </a:r>
          </a:p>
          <a:p>
            <a:r>
              <a:rPr lang="en-US" dirty="0" smtClean="0"/>
              <a:t>……</a:t>
            </a:r>
          </a:p>
          <a:p>
            <a:endParaRPr lang="cs-CZ" b="1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Firmy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Odev</a:t>
            </a:r>
            <a:r>
              <a:rPr lang="cs-CZ" b="1" dirty="0" err="1" smtClean="0"/>
              <a:t>zdat</a:t>
            </a:r>
            <a:r>
              <a:rPr lang="cs-CZ" b="1" dirty="0" smtClean="0"/>
              <a:t> do </a:t>
            </a:r>
            <a:r>
              <a:rPr lang="cs-CZ" b="1" dirty="0" smtClean="0">
                <a:solidFill>
                  <a:srgbClr val="FF0000"/>
                </a:solidFill>
              </a:rPr>
              <a:t>neděle 25.10.2015 </a:t>
            </a:r>
            <a:r>
              <a:rPr lang="cs-CZ" b="1" smtClean="0">
                <a:solidFill>
                  <a:srgbClr val="FF0000"/>
                </a:solidFill>
              </a:rPr>
              <a:t>do </a:t>
            </a:r>
            <a:r>
              <a:rPr lang="cs-CZ" b="1" smtClean="0">
                <a:solidFill>
                  <a:srgbClr val="FF0000"/>
                </a:solidFill>
              </a:rPr>
              <a:t>23:59h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 smtClean="0"/>
              <a:t>Zadání</a:t>
            </a:r>
          </a:p>
          <a:p>
            <a:r>
              <a:rPr lang="cs-CZ" b="1" dirty="0" smtClean="0"/>
              <a:t>Grafická interpretace</a:t>
            </a:r>
          </a:p>
          <a:p>
            <a:r>
              <a:rPr lang="cs-CZ" b="1" dirty="0" smtClean="0"/>
              <a:t>Závěr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náležitosti cvičení č.3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71472" y="3071810"/>
            <a:ext cx="8229600" cy="1143000"/>
          </a:xfrm>
        </p:spPr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148</TotalTime>
  <Words>154</Words>
  <Application>Microsoft Office PowerPoint</Application>
  <PresentationFormat>Předvádění na obrazovce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Shluk</vt:lpstr>
      <vt:lpstr>Humánní geografie</vt:lpstr>
      <vt:lpstr>Hodnocení cvičení č. 1</vt:lpstr>
      <vt:lpstr>Mentální mapa</vt:lpstr>
      <vt:lpstr>Zadání cvičení č. 3</vt:lpstr>
      <vt:lpstr>Snímek 5</vt:lpstr>
      <vt:lpstr>Firmy</vt:lpstr>
      <vt:lpstr>Formální náležitosti cvičení č.3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Humánní geografie</dc:title>
  <dc:creator>Micinka</dc:creator>
  <cp:lastModifiedBy>Micinka</cp:lastModifiedBy>
  <cp:revision>12</cp:revision>
  <dcterms:created xsi:type="dcterms:W3CDTF">2015-10-19T07:00:02Z</dcterms:created>
  <dcterms:modified xsi:type="dcterms:W3CDTF">2015-10-19T13:15:44Z</dcterms:modified>
</cp:coreProperties>
</file>