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53" r:id="rId22"/>
    <p:sldId id="258" r:id="rId23"/>
    <p:sldId id="261" r:id="rId24"/>
    <p:sldId id="259" r:id="rId25"/>
    <p:sldId id="260" r:id="rId26"/>
    <p:sldId id="274" r:id="rId27"/>
    <p:sldId id="276" r:id="rId28"/>
    <p:sldId id="265" r:id="rId29"/>
    <p:sldId id="266" r:id="rId30"/>
    <p:sldId id="267" r:id="rId31"/>
    <p:sldId id="268" r:id="rId32"/>
    <p:sldId id="279" r:id="rId33"/>
    <p:sldId id="277" r:id="rId34"/>
    <p:sldId id="278" r:id="rId35"/>
    <p:sldId id="282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264" r:id="rId47"/>
    <p:sldId id="303" r:id="rId48"/>
    <p:sldId id="304" r:id="rId49"/>
    <p:sldId id="312" r:id="rId50"/>
    <p:sldId id="313" r:id="rId51"/>
    <p:sldId id="325" r:id="rId52"/>
    <p:sldId id="337" r:id="rId53"/>
    <p:sldId id="326" r:id="rId54"/>
    <p:sldId id="335" r:id="rId55"/>
    <p:sldId id="327" r:id="rId56"/>
    <p:sldId id="329" r:id="rId57"/>
    <p:sldId id="330" r:id="rId58"/>
    <p:sldId id="331" r:id="rId59"/>
    <p:sldId id="332" r:id="rId60"/>
    <p:sldId id="333" r:id="rId61"/>
    <p:sldId id="334" r:id="rId62"/>
    <p:sldId id="336" r:id="rId63"/>
    <p:sldId id="288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4660"/>
  </p:normalViewPr>
  <p:slideViewPr>
    <p:cSldViewPr>
      <p:cViewPr varScale="1">
        <p:scale>
          <a:sx n="101" d="100"/>
          <a:sy n="101" d="100"/>
        </p:scale>
        <p:origin x="3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22.9.2015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22.9.2015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22.9.2015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22.9.2015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22.9.2015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22.9.2015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22.9.2015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22.9.2015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22.9.2015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22.9.2015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22.9.2015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22.9.2015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22.9.2015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1471</Words>
  <Application>Microsoft Office PowerPoint</Application>
  <PresentationFormat>Předvádění na obrazovce (4:3)</PresentationFormat>
  <Paragraphs>441</Paragraphs>
  <Slides>63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Symbol</vt:lpstr>
      <vt:lpstr>Wingdings 2</vt:lpstr>
      <vt:lpstr>Motiv systému Office</vt:lpstr>
      <vt:lpstr>Fylogeneze a diverzita rostlin: 2. přednáška Heterokontophyta (Chromophyta)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Rodozměna </vt:lpstr>
      <vt:lpstr>Laminaria sp.</vt:lpstr>
      <vt:lpstr>Fucus vesiculosus</vt:lpstr>
      <vt:lpstr>           Sargassum sp.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67</cp:revision>
  <dcterms:created xsi:type="dcterms:W3CDTF">2012-09-10T15:35:35Z</dcterms:created>
  <dcterms:modified xsi:type="dcterms:W3CDTF">2015-09-22T09:44:05Z</dcterms:modified>
</cp:coreProperties>
</file>