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86" r:id="rId20"/>
    <p:sldId id="287" r:id="rId21"/>
    <p:sldId id="288" r:id="rId22"/>
    <p:sldId id="289" r:id="rId23"/>
    <p:sldId id="280" r:id="rId24"/>
    <p:sldId id="260" r:id="rId25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Phormidium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42" y="3643933"/>
            <a:ext cx="5676158" cy="3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Keep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smiling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Zástupný symbol pro obsah 5" descr="algae_smi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1754188"/>
            <a:ext cx="3853188" cy="28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www.sinicearasy.cz/sites/default/files/pseudostrom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" y="1735785"/>
            <a:ext cx="80529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526</Words>
  <Application>Microsoft Office PowerPoint</Application>
  <PresentationFormat>Předvádění na obrazovce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Motiv systému Office</vt:lpstr>
      <vt:lpstr>Fylogeneze a diverzita řas a hub: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Prezentace aplikace PowerPoint</vt:lpstr>
      <vt:lpstr>Keep on smiling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30</cp:revision>
  <cp:lastPrinted>2016-09-12T13:25:50Z</cp:lastPrinted>
  <dcterms:created xsi:type="dcterms:W3CDTF">2014-09-11T14:39:24Z</dcterms:created>
  <dcterms:modified xsi:type="dcterms:W3CDTF">2016-09-12T13:28:46Z</dcterms:modified>
</cp:coreProperties>
</file>