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62" r:id="rId3"/>
    <p:sldId id="297" r:id="rId4"/>
    <p:sldId id="295" r:id="rId5"/>
    <p:sldId id="298" r:id="rId6"/>
    <p:sldId id="300" r:id="rId7"/>
    <p:sldId id="301" r:id="rId8"/>
    <p:sldId id="299" r:id="rId9"/>
    <p:sldId id="302" r:id="rId10"/>
    <p:sldId id="304" r:id="rId11"/>
    <p:sldId id="311" r:id="rId12"/>
    <p:sldId id="312" r:id="rId13"/>
    <p:sldId id="306" r:id="rId14"/>
    <p:sldId id="292" r:id="rId15"/>
    <p:sldId id="307" r:id="rId16"/>
    <p:sldId id="308" r:id="rId17"/>
    <p:sldId id="313" r:id="rId18"/>
    <p:sldId id="314" r:id="rId19"/>
    <p:sldId id="288" r:id="rId20"/>
    <p:sldId id="31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05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531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671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57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06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73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09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48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686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84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2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56224-8E04-4D83-9680-02554A2829D4}" type="datetimeFigureOut">
              <a:rPr lang="cs-CZ" smtClean="0"/>
              <a:t>23.9.2016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35555-66B9-4ACC-876C-E34E14D38EB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Fylogeneze a diverzita řas a hub: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přednáška</a:t>
            </a:r>
            <a:b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Euglenophyta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Dinophyta</a:t>
            </a: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cs-CZ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Cryptophyta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052736" y="3965476"/>
            <a:ext cx="6400800" cy="1752600"/>
          </a:xfrm>
        </p:spPr>
        <p:txBody>
          <a:bodyPr>
            <a:normAutofit/>
          </a:bodyPr>
          <a:lstStyle/>
          <a:p>
            <a:r>
              <a:rPr lang="cs-CZ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Barbora </a:t>
            </a:r>
            <a:r>
              <a:rPr lang="cs-CZ" sz="1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Chattová</a:t>
            </a:r>
            <a:endParaRPr lang="cs-CZ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8000"/>
            <a:ext cx="91440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Zástupný symbol pro obsah 3" descr="desmid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2282" y="1665864"/>
            <a:ext cx="2793894" cy="2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Euglena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  <p:pic>
        <p:nvPicPr>
          <p:cNvPr id="1028" name="Picture 4" descr="http://www.photomacrography.net/forum/userpix/1609_Euglena_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93212"/>
            <a:ext cx="5982130" cy="448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Phacus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www.photomacrography.net/forum/userpix/820_IMG_00137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5035"/>
            <a:ext cx="6332711" cy="494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http://www.photomacrography.net/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Trachelomonas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</a:t>
            </a:r>
            <a:r>
              <a:rPr lang="cs-CZ" altLang="cs-CZ" sz="2000" dirty="0" err="1" smtClean="0">
                <a:cs typeface="Arial" charset="0"/>
              </a:rPr>
              <a:t>leptoplastidy</a:t>
            </a:r>
            <a:r>
              <a:rPr lang="cs-CZ" altLang="cs-CZ" sz="2000" dirty="0" smtClean="0">
                <a:cs typeface="Arial" charset="0"/>
              </a:rPr>
              <a:t> </a:t>
            </a:r>
            <a:r>
              <a:rPr lang="cs-CZ" altLang="cs-CZ" sz="2000" dirty="0">
                <a:cs typeface="Arial" charset="0"/>
              </a:rPr>
              <a:t>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</a:t>
            </a:r>
            <a:r>
              <a:rPr lang="cs-CZ" altLang="cs-CZ" sz="2000" dirty="0" smtClean="0"/>
              <a:t>destičky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Skupina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tx2"/>
                </a:solidFill>
              </a:rPr>
              <a:t>Dinophyta</a:t>
            </a:r>
            <a:r>
              <a:rPr lang="cs-CZ" sz="3200" dirty="0" smtClean="0">
                <a:solidFill>
                  <a:schemeClr val="tx2"/>
                </a:solidFill>
              </a:rPr>
              <a:t> - obrněnky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Toxiny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 smtClean="0"/>
              <a:t>Fagotrofie</a:t>
            </a:r>
            <a:endParaRPr lang="cs-CZ" altLang="cs-CZ" sz="2000" dirty="0" smtClean="0"/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Bioluminiscence (organela </a:t>
            </a:r>
            <a:r>
              <a:rPr lang="cs-CZ" altLang="cs-CZ" sz="2000" dirty="0" err="1" smtClean="0"/>
              <a:t>scintilon</a:t>
            </a:r>
            <a:r>
              <a:rPr lang="cs-CZ" altLang="cs-CZ" sz="2000" dirty="0" smtClean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 smtClean="0"/>
              <a:t>Noctiluca</a:t>
            </a:r>
            <a:r>
              <a:rPr lang="cs-CZ" i="1" dirty="0" smtClean="0"/>
              <a:t> </a:t>
            </a:r>
            <a:r>
              <a:rPr lang="cs-CZ" i="1" dirty="0" err="1" smtClean="0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 smtClean="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 smtClean="0"/>
              <a:t>Peridinium </a:t>
            </a:r>
            <a:r>
              <a:rPr lang="cs-CZ" altLang="cs-CZ" smtClean="0"/>
              <a:t>sp.</a:t>
            </a:r>
            <a:endParaRPr lang="cs-CZ" altLang="cs-CZ" i="1" smtClean="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Gymnodinium</a:t>
            </a:r>
            <a:r>
              <a:rPr lang="cs-CZ" dirty="0" smtClean="0"/>
              <a:t> </a:t>
            </a:r>
            <a:r>
              <a:rPr lang="cs-CZ" dirty="0" err="1" smtClean="0"/>
              <a:t>sp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 descr="http://www.dr-ralf-wagner.de/Bilder/Gymnodinium-spec-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14941"/>
            <a:ext cx="5835832" cy="431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i="1" dirty="0" err="1" smtClean="0"/>
              <a:t>Ceratium</a:t>
            </a:r>
            <a:r>
              <a:rPr lang="cs-CZ" i="1" dirty="0" smtClean="0"/>
              <a:t> </a:t>
            </a:r>
            <a:r>
              <a:rPr lang="cs-CZ" i="1" dirty="0" err="1" smtClean="0"/>
              <a:t>hirundinella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 dirty="0"/>
          </a:p>
        </p:txBody>
      </p:sp>
      <p:pic>
        <p:nvPicPr>
          <p:cNvPr id="6146" name="Picture 2" descr="http://www.dr-ralf-wagner.de/Bilder/Ceratium_hirundinella-4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17" y="1417638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smtClean="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 smtClean="0"/>
              <a:t>Chlorofyl </a:t>
            </a:r>
            <a:r>
              <a:rPr lang="cs-CZ" altLang="cs-CZ" sz="2000" dirty="0"/>
              <a:t>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 smtClean="0"/>
              <a:t>Plankton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Chromalveolata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 smtClean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</a:t>
            </a:r>
            <a:r>
              <a:rPr lang="cs-CZ" sz="2400" dirty="0" smtClean="0"/>
              <a:t>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</a:t>
            </a:r>
            <a:r>
              <a:rPr lang="cs-CZ" sz="2400" dirty="0" smtClean="0">
                <a:solidFill>
                  <a:srgbClr val="996633"/>
                </a:solidFill>
              </a:rPr>
              <a:t>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</a:t>
            </a:r>
            <a:r>
              <a:rPr lang="cs-CZ" sz="2400" dirty="0" smtClean="0">
                <a:solidFill>
                  <a:srgbClr val="FF0000"/>
                </a:solidFill>
              </a:rPr>
              <a:t>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</a:t>
            </a:r>
            <a:r>
              <a:rPr lang="cs-CZ" sz="2400" dirty="0" smtClean="0">
                <a:solidFill>
                  <a:srgbClr val="00B05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 smtClean="0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/>
              <a:t>Cryptomonas</a:t>
            </a:r>
            <a:r>
              <a:rPr lang="cs-CZ" i="1" dirty="0" smtClean="0"/>
              <a:t> </a:t>
            </a:r>
            <a:r>
              <a:rPr lang="cs-CZ" i="1" dirty="0" err="1" smtClean="0"/>
              <a:t>ovata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http://www.plingfactory.de/Science/Atlas/Kennkarten%20Algen/AndereAlgen/Image/Cryptomonas-ovata47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1745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1"/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altLang="cs-CZ" sz="3200" dirty="0">
                <a:solidFill>
                  <a:schemeClr val="accent1"/>
                </a:solidFill>
              </a:rPr>
              <a:t>, </a:t>
            </a:r>
            <a:r>
              <a:rPr lang="cs-CZ" altLang="cs-CZ" sz="3200" dirty="0" err="1">
                <a:solidFill>
                  <a:schemeClr val="accent1"/>
                </a:solidFill>
              </a:rPr>
              <a:t>Dinophyta</a:t>
            </a:r>
            <a:r>
              <a:rPr lang="cs-CZ" altLang="cs-CZ" sz="3200" dirty="0">
                <a:solidFill>
                  <a:schemeClr val="accent1"/>
                </a:solidFill>
              </a:rPr>
              <a:t> </a:t>
            </a:r>
            <a:r>
              <a:rPr lang="cs-CZ" altLang="cs-CZ" sz="3200" dirty="0">
                <a:solidFill>
                  <a:schemeClr val="accent1"/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1"/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Nuklemorf</a:t>
            </a:r>
            <a:r>
              <a:rPr lang="cs-CZ" altLang="cs-CZ" sz="2400" dirty="0"/>
              <a:t> </a:t>
            </a:r>
            <a:endParaRPr lang="cs-CZ" altLang="cs-CZ" sz="2400" dirty="0" smtClean="0"/>
          </a:p>
          <a:p>
            <a:pPr>
              <a:lnSpc>
                <a:spcPct val="90000"/>
              </a:lnSpc>
            </a:pPr>
            <a:r>
              <a:rPr lang="cs-CZ" altLang="cs-CZ" sz="2400" dirty="0" smtClean="0"/>
              <a:t>Příklad </a:t>
            </a:r>
            <a:r>
              <a:rPr lang="cs-CZ" altLang="cs-CZ" sz="2400" dirty="0"/>
              <a:t>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 smtClean="0"/>
              <a:t>Chlorarachnion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reptans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Cryptochlora</a:t>
            </a:r>
            <a:endParaRPr lang="cs-CZ" altLang="cs-CZ" sz="2400" i="1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 smtClean="0"/>
              <a:t>Chlorarachnion</a:t>
            </a:r>
            <a:r>
              <a:rPr lang="cs-CZ" altLang="cs-CZ" dirty="0" smtClean="0"/>
              <a:t> </a:t>
            </a:r>
            <a:r>
              <a:rPr lang="cs-CZ" altLang="cs-CZ" i="1" dirty="0" err="1" smtClean="0"/>
              <a:t>reptans</a:t>
            </a:r>
            <a:endParaRPr lang="cs-CZ" altLang="cs-CZ" i="1" dirty="0" smtClean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16820"/>
            <a:ext cx="45148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915816" y="602128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kupina </a:t>
            </a:r>
            <a:r>
              <a:rPr lang="cs-CZ" dirty="0" err="1" smtClean="0">
                <a:solidFill>
                  <a:schemeClr val="accent6">
                    <a:lumMod val="75000"/>
                  </a:schemeClr>
                </a:solidFill>
              </a:rPr>
              <a:t>Excavata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 smtClean="0">
                <a:solidFill>
                  <a:schemeClr val="accent1"/>
                </a:solidFill>
              </a:rPr>
              <a:t>Euglenophyta</a:t>
            </a:r>
            <a:r>
              <a:rPr lang="cs-CZ" sz="3200" dirty="0" smtClean="0">
                <a:solidFill>
                  <a:schemeClr val="accent1"/>
                </a:solidFill>
              </a:rPr>
              <a:t>- krásnoočka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 smtClean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altLang="cs-CZ" sz="2400" dirty="0" smtClean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433</Words>
  <Application>Microsoft Office PowerPoint</Application>
  <PresentationFormat>Předvádění na obrazovce (4:3)</PresentationFormat>
  <Paragraphs>139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Symbol</vt:lpstr>
      <vt:lpstr>Motiv systému Office</vt:lpstr>
      <vt:lpstr>Fylogeneze a diverzita řas a hub: 2. přednáška Euglenophyta, Dinophyta, Cryptophyta</vt:lpstr>
      <vt:lpstr>Řasy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Euglenophyta- krásnoočka</vt:lpstr>
      <vt:lpstr>Euglenophyta- krásnoočka</vt:lpstr>
      <vt:lpstr>Prezentace aplikace PowerPoint</vt:lpstr>
      <vt:lpstr>Euglena sp.</vt:lpstr>
      <vt:lpstr>Phacus sp.</vt:lpstr>
      <vt:lpstr>Odd.: Euglenophyta Třída: Euglenophyceae Řád: Euglenales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Cryptophyta: skrytěnky</vt:lpstr>
      <vt:lpstr>Cryptomonas ovata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řasy a sinice</dc:title>
  <dc:creator>bara</dc:creator>
  <cp:lastModifiedBy>bara</cp:lastModifiedBy>
  <cp:revision>42</cp:revision>
  <dcterms:created xsi:type="dcterms:W3CDTF">2014-09-11T14:39:24Z</dcterms:created>
  <dcterms:modified xsi:type="dcterms:W3CDTF">2016-09-23T21:17:11Z</dcterms:modified>
</cp:coreProperties>
</file>