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9" r:id="rId3"/>
    <p:sldId id="297" r:id="rId4"/>
    <p:sldId id="298" r:id="rId5"/>
    <p:sldId id="299" r:id="rId6"/>
    <p:sldId id="304" r:id="rId7"/>
    <p:sldId id="300" r:id="rId8"/>
    <p:sldId id="325" r:id="rId9"/>
    <p:sldId id="301" r:id="rId10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4" d="100"/>
          <a:sy n="64" d="100"/>
        </p:scale>
        <p:origin x="13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19.10.2016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/>
              <a:t>4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92080" y="1844824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1268760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</p:spTree>
    <p:extLst>
      <p:ext uri="{BB962C8B-B14F-4D97-AF65-F5344CB8AC3E}">
        <p14:creationId xmlns:p14="http://schemas.microsoft.com/office/powerpoint/2010/main" val="22514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* FROM </a:t>
            </a:r>
            <a:r>
              <a:rPr lang="en-US" sz="1600" dirty="0" err="1" smtClean="0"/>
              <a:t>pacient</a:t>
            </a:r>
            <a:r>
              <a:rPr lang="en-US" sz="1600" dirty="0" smtClean="0"/>
              <a:t> </a:t>
            </a:r>
            <a:r>
              <a:rPr lang="en-US" sz="1600" b="1" dirty="0" smtClean="0"/>
              <a:t>JOIN</a:t>
            </a:r>
            <a:r>
              <a:rPr lang="en-US" sz="1600" dirty="0" smtClean="0"/>
              <a:t>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en-US" sz="1600" b="1" dirty="0" smtClean="0"/>
              <a:t>ON</a:t>
            </a:r>
            <a:r>
              <a:rPr lang="en-US" sz="1600" dirty="0" smtClean="0"/>
              <a:t> </a:t>
            </a:r>
            <a:r>
              <a:rPr lang="cs-CZ" sz="1600" dirty="0" smtClean="0"/>
              <a:t>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406790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23971" y="1597763"/>
            <a:ext cx="592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studenty zapsané do alespoň jednoho předmětu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3971" y="2221832"/>
            <a:ext cx="634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3971" y="3659735"/>
            <a:ext cx="648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předměty a k nim počet zapsaných studentů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3971" y="4294125"/>
            <a:ext cx="393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učící učitele a jeho předměty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3971" y="2937795"/>
            <a:ext cx="368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cs-CZ" dirty="0" err="1" smtClean="0"/>
              <a:t>ypište</a:t>
            </a:r>
            <a:r>
              <a:rPr lang="cs-CZ" dirty="0" smtClean="0"/>
              <a:t> své jméno a své předměty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23971" y="4936883"/>
            <a:ext cx="384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učící učitele a jeho studenty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971" y="5531985"/>
            <a:ext cx="483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učitele a počet jeho studentů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196752"/>
            <a:ext cx="7544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Skript4.sql – vytvoření tabulek a klíčů</a:t>
            </a:r>
          </a:p>
          <a:p>
            <a:endParaRPr lang="cs-CZ" dirty="0"/>
          </a:p>
          <a:p>
            <a:r>
              <a:rPr lang="cs-CZ" dirty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'' 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3284984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3284984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3277370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3287390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4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Vypište všechny studie a počet zařazených pacientů v jednotlivých letech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	STUDY_NAME, rok(DATE_OF_ENROLLMENT)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po</a:t>
            </a:r>
            <a:r>
              <a:rPr lang="cs-CZ" dirty="0" smtClean="0">
                <a:solidFill>
                  <a:srgbClr val="FF0000"/>
                </a:solidFill>
              </a:rPr>
              <a:t>čet pacientů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456</Words>
  <Application>Microsoft Office PowerPoint</Application>
  <PresentationFormat>Předvádění na obrazovce (4:3)</PresentationFormat>
  <Paragraphs>191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Práce s více tabulkami</vt:lpstr>
      <vt:lpstr>SELECT – více tabulek</vt:lpstr>
      <vt:lpstr>JOIN - syntaxe</vt:lpstr>
      <vt:lpstr>OUTER JOIN – syntaxe  </vt:lpstr>
      <vt:lpstr>Cvičení</vt:lpstr>
      <vt:lpstr>TRIALDB – datový model</vt:lpstr>
      <vt:lpstr>Import dat z textových souborů</vt:lpstr>
      <vt:lpstr>Cvičení 2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363</cp:revision>
  <dcterms:created xsi:type="dcterms:W3CDTF">2011-01-19T10:31:11Z</dcterms:created>
  <dcterms:modified xsi:type="dcterms:W3CDTF">2016-10-19T09:51:49Z</dcterms:modified>
</cp:coreProperties>
</file>