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5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966962-D3E8-4A25-B724-392FF2633ED8}" type="datetimeFigureOut">
              <a:rPr lang="en-GB" smtClean="0"/>
              <a:pPr/>
              <a:t>11/03/2016</a:t>
            </a:fld>
            <a:endParaRPr lang="en-GB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GB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AB47F1-0249-4641-A290-1822F50F9E98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AB47F1-0249-4641-A290-1822F50F9E98}" type="slidenum">
              <a:rPr lang="en-GB" smtClean="0"/>
              <a:pPr/>
              <a:t>1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en-GB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en-GB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96F55-CA07-4A3A-A9D5-C1485AAF2C28}" type="datetimeFigureOut">
              <a:rPr lang="en-GB" smtClean="0"/>
              <a:pPr/>
              <a:t>11/03/2016</a:t>
            </a:fld>
            <a:endParaRPr lang="en-GB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62528-8BD6-4B46-B99D-6F6B8B9E647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en-GB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GB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96F55-CA07-4A3A-A9D5-C1485AAF2C28}" type="datetimeFigureOut">
              <a:rPr lang="en-GB" smtClean="0"/>
              <a:pPr/>
              <a:t>11/03/2016</a:t>
            </a:fld>
            <a:endParaRPr lang="en-GB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62528-8BD6-4B46-B99D-6F6B8B9E647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en-GB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GB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96F55-CA07-4A3A-A9D5-C1485AAF2C28}" type="datetimeFigureOut">
              <a:rPr lang="en-GB" smtClean="0"/>
              <a:pPr/>
              <a:t>11/03/2016</a:t>
            </a:fld>
            <a:endParaRPr lang="en-GB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62528-8BD6-4B46-B99D-6F6B8B9E647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en-GB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GB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96F55-CA07-4A3A-A9D5-C1485AAF2C28}" type="datetimeFigureOut">
              <a:rPr lang="en-GB" smtClean="0"/>
              <a:pPr/>
              <a:t>11/03/2016</a:t>
            </a:fld>
            <a:endParaRPr lang="en-GB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62528-8BD6-4B46-B99D-6F6B8B9E647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en-GB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96F55-CA07-4A3A-A9D5-C1485AAF2C28}" type="datetimeFigureOut">
              <a:rPr lang="en-GB" smtClean="0"/>
              <a:pPr/>
              <a:t>11/03/2016</a:t>
            </a:fld>
            <a:endParaRPr lang="en-GB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62528-8BD6-4B46-B99D-6F6B8B9E647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en-GB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GB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GB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96F55-CA07-4A3A-A9D5-C1485AAF2C28}" type="datetimeFigureOut">
              <a:rPr lang="en-GB" smtClean="0"/>
              <a:pPr/>
              <a:t>11/03/2016</a:t>
            </a:fld>
            <a:endParaRPr lang="en-GB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62528-8BD6-4B46-B99D-6F6B8B9E647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en-GB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GB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GB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96F55-CA07-4A3A-A9D5-C1485AAF2C28}" type="datetimeFigureOut">
              <a:rPr lang="en-GB" smtClean="0"/>
              <a:pPr/>
              <a:t>11/03/2016</a:t>
            </a:fld>
            <a:endParaRPr lang="en-GB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62528-8BD6-4B46-B99D-6F6B8B9E647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en-GB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96F55-CA07-4A3A-A9D5-C1485AAF2C28}" type="datetimeFigureOut">
              <a:rPr lang="en-GB" smtClean="0"/>
              <a:pPr/>
              <a:t>11/03/2016</a:t>
            </a:fld>
            <a:endParaRPr lang="en-GB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62528-8BD6-4B46-B99D-6F6B8B9E647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96F55-CA07-4A3A-A9D5-C1485AAF2C28}" type="datetimeFigureOut">
              <a:rPr lang="en-GB" smtClean="0"/>
              <a:pPr/>
              <a:t>11/03/2016</a:t>
            </a:fld>
            <a:endParaRPr lang="en-GB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62528-8BD6-4B46-B99D-6F6B8B9E647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en-GB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GB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96F55-CA07-4A3A-A9D5-C1485AAF2C28}" type="datetimeFigureOut">
              <a:rPr lang="en-GB" smtClean="0"/>
              <a:pPr/>
              <a:t>11/03/2016</a:t>
            </a:fld>
            <a:endParaRPr lang="en-GB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62528-8BD6-4B46-B99D-6F6B8B9E647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en-GB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96F55-CA07-4A3A-A9D5-C1485AAF2C28}" type="datetimeFigureOut">
              <a:rPr lang="en-GB" smtClean="0"/>
              <a:pPr/>
              <a:t>11/03/2016</a:t>
            </a:fld>
            <a:endParaRPr lang="en-GB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62528-8BD6-4B46-B99D-6F6B8B9E647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en-GB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GB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C96F55-CA07-4A3A-A9D5-C1485AAF2C28}" type="datetimeFigureOut">
              <a:rPr lang="en-GB" smtClean="0"/>
              <a:pPr/>
              <a:t>11/03/2016</a:t>
            </a:fld>
            <a:endParaRPr lang="en-GB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762528-8BD6-4B46-B99D-6F6B8B9E6473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vernia.cz/publikace/Ekotoxikologie_bioindikace_a_biomonitoring.pdf" TargetMode="External"/><Relationship Id="rId7" Type="http://schemas.openxmlformats.org/officeDocument/2006/relationships/hyperlink" Target="http://www.amazon.com/Fundamentals-Ecotoxicology-Third-Michael-Newman/dp/1420067044/ref=sr_1_2?s=books&amp;ie=UTF8&amp;qid=1316528500&amp;sr=1-2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amazon.com/Introduction-Ecotoxicology-W-Connell/dp/0632038527" TargetMode="External"/><Relationship Id="rId5" Type="http://schemas.openxmlformats.org/officeDocument/2006/relationships/hyperlink" Target="http://www.rybarskeknihy.cz/knihy/297-vodni-toxikologie-pro-rybare.html" TargetMode="External"/><Relationship Id="rId4" Type="http://schemas.openxmlformats.org/officeDocument/2006/relationships/hyperlink" Target="http://www.martinus.sk/?uItem=67835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720080"/>
          </a:xfrm>
        </p:spPr>
        <p:txBody>
          <a:bodyPr>
            <a:normAutofit fontScale="90000"/>
          </a:bodyPr>
          <a:lstStyle/>
          <a:p>
            <a:r>
              <a:rPr lang="cs-CZ" dirty="0" err="1" smtClean="0"/>
              <a:t>Ekotoxikologie</a:t>
            </a:r>
            <a:r>
              <a:rPr lang="cs-CZ" dirty="0" smtClean="0"/>
              <a:t> literatura</a:t>
            </a:r>
            <a:endParaRPr lang="en-GB" dirty="0"/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395536" y="1057003"/>
            <a:ext cx="8352928" cy="5612358"/>
          </a:xfrm>
        </p:spPr>
        <p:txBody>
          <a:bodyPr>
            <a:normAutofit fontScale="55000" lnSpcReduction="20000"/>
          </a:bodyPr>
          <a:lstStyle/>
          <a:p>
            <a:r>
              <a:rPr lang="en-GB" dirty="0" smtClean="0"/>
              <a:t>1) </a:t>
            </a:r>
            <a:r>
              <a:rPr lang="en-GB" dirty="0" err="1" smtClean="0"/>
              <a:t>učebnice</a:t>
            </a:r>
            <a:r>
              <a:rPr lang="en-GB" dirty="0" smtClean="0"/>
              <a:t> </a:t>
            </a:r>
            <a:r>
              <a:rPr lang="en-GB" dirty="0" err="1" smtClean="0"/>
              <a:t>Anděl</a:t>
            </a:r>
            <a:r>
              <a:rPr lang="en-GB" dirty="0" smtClean="0"/>
              <a:t>: </a:t>
            </a:r>
            <a:r>
              <a:rPr lang="en-GB" dirty="0" err="1" smtClean="0"/>
              <a:t>Ekotoxikologie</a:t>
            </a:r>
            <a:r>
              <a:rPr lang="en-GB" dirty="0" smtClean="0"/>
              <a:t>, </a:t>
            </a:r>
            <a:r>
              <a:rPr lang="en-GB" dirty="0" err="1" smtClean="0"/>
              <a:t>bioindikace</a:t>
            </a:r>
            <a:r>
              <a:rPr lang="en-GB" dirty="0" smtClean="0"/>
              <a:t> a </a:t>
            </a:r>
            <a:r>
              <a:rPr lang="en-GB" dirty="0" err="1" smtClean="0"/>
              <a:t>biomonitoring</a:t>
            </a:r>
            <a:r>
              <a:rPr lang="en-GB" dirty="0" smtClean="0"/>
              <a:t> (</a:t>
            </a:r>
            <a:r>
              <a:rPr lang="en-GB" dirty="0" err="1" smtClean="0"/>
              <a:t>Evernia</a:t>
            </a:r>
            <a:r>
              <a:rPr lang="en-GB" dirty="0" smtClean="0"/>
              <a:t>, Liberec, 2011)</a:t>
            </a:r>
          </a:p>
          <a:p>
            <a:r>
              <a:rPr lang="en-GB" dirty="0" smtClean="0">
                <a:hlinkClick r:id="rId3"/>
              </a:rPr>
              <a:t>http://www.evernia.cz/publikace/Ekotoxikologie_bioindikace_a_biomonitoring.pdf</a:t>
            </a:r>
            <a:endParaRPr lang="en-GB" dirty="0" smtClean="0"/>
          </a:p>
          <a:p>
            <a:pPr>
              <a:buNone/>
            </a:pPr>
            <a:r>
              <a:rPr lang="en-GB" dirty="0" smtClean="0"/>
              <a:t> </a:t>
            </a:r>
          </a:p>
          <a:p>
            <a:r>
              <a:rPr lang="en-GB" dirty="0" smtClean="0"/>
              <a:t>2) </a:t>
            </a:r>
            <a:r>
              <a:rPr lang="en-GB" dirty="0" err="1" smtClean="0"/>
              <a:t>učebnice</a:t>
            </a:r>
            <a:r>
              <a:rPr lang="en-GB" dirty="0" smtClean="0"/>
              <a:t> </a:t>
            </a:r>
            <a:r>
              <a:rPr lang="en-GB" dirty="0" err="1" smtClean="0"/>
              <a:t>ve</a:t>
            </a:r>
            <a:r>
              <a:rPr lang="en-GB" dirty="0" smtClean="0"/>
              <a:t> </a:t>
            </a:r>
            <a:r>
              <a:rPr lang="en-GB" dirty="0" err="1" smtClean="0"/>
              <a:t>slovenštině</a:t>
            </a:r>
            <a:r>
              <a:rPr lang="en-GB" dirty="0" smtClean="0"/>
              <a:t>: </a:t>
            </a:r>
            <a:r>
              <a:rPr lang="en-GB" dirty="0" err="1" smtClean="0"/>
              <a:t>Fargašová</a:t>
            </a:r>
            <a:r>
              <a:rPr lang="en-GB" dirty="0" smtClean="0"/>
              <a:t> - </a:t>
            </a:r>
            <a:r>
              <a:rPr lang="en-GB" dirty="0" err="1" smtClean="0"/>
              <a:t>Ekotoxikologie</a:t>
            </a:r>
            <a:endParaRPr lang="en-GB" dirty="0" smtClean="0"/>
          </a:p>
          <a:p>
            <a:r>
              <a:rPr lang="en-GB" dirty="0" smtClean="0">
                <a:hlinkClick r:id="rId4"/>
              </a:rPr>
              <a:t>http://www.martinus.sk/?uItem=67835</a:t>
            </a:r>
            <a:endParaRPr lang="en-GB" dirty="0" smtClean="0"/>
          </a:p>
          <a:p>
            <a:pPr>
              <a:buNone/>
            </a:pPr>
            <a:r>
              <a:rPr lang="en-GB" dirty="0" smtClean="0"/>
              <a:t> </a:t>
            </a:r>
          </a:p>
          <a:p>
            <a:r>
              <a:rPr lang="en-GB" dirty="0" smtClean="0"/>
              <a:t>3) </a:t>
            </a:r>
            <a:r>
              <a:rPr lang="en-GB" dirty="0" err="1" smtClean="0"/>
              <a:t>vybrané</a:t>
            </a:r>
            <a:r>
              <a:rPr lang="en-GB" dirty="0" smtClean="0"/>
              <a:t> </a:t>
            </a:r>
            <a:r>
              <a:rPr lang="en-GB" dirty="0" err="1" smtClean="0"/>
              <a:t>aspekty</a:t>
            </a:r>
            <a:r>
              <a:rPr lang="en-GB" dirty="0" smtClean="0"/>
              <a:t> </a:t>
            </a:r>
            <a:r>
              <a:rPr lang="en-GB" dirty="0" err="1" smtClean="0"/>
              <a:t>např</a:t>
            </a:r>
            <a:r>
              <a:rPr lang="en-GB" dirty="0" smtClean="0"/>
              <a:t>. v </a:t>
            </a:r>
            <a:r>
              <a:rPr lang="en-GB" dirty="0" err="1" smtClean="0"/>
              <a:t>knize</a:t>
            </a:r>
            <a:r>
              <a:rPr lang="en-GB" dirty="0" smtClean="0"/>
              <a:t>: Velíšek a </a:t>
            </a:r>
            <a:r>
              <a:rPr lang="en-GB" dirty="0" err="1" smtClean="0"/>
              <a:t>kol</a:t>
            </a:r>
            <a:r>
              <a:rPr lang="en-GB" dirty="0" smtClean="0"/>
              <a:t>. "</a:t>
            </a:r>
            <a:r>
              <a:rPr lang="en-GB" dirty="0" err="1" smtClean="0"/>
              <a:t>Vodní</a:t>
            </a:r>
            <a:r>
              <a:rPr lang="en-GB" dirty="0" smtClean="0"/>
              <a:t> </a:t>
            </a:r>
            <a:r>
              <a:rPr lang="en-GB" dirty="0" err="1" smtClean="0"/>
              <a:t>toxikologie</a:t>
            </a:r>
            <a:r>
              <a:rPr lang="en-GB" dirty="0" smtClean="0"/>
              <a:t> pro </a:t>
            </a:r>
            <a:r>
              <a:rPr lang="en-GB" dirty="0" err="1" smtClean="0"/>
              <a:t>rybáře</a:t>
            </a:r>
            <a:r>
              <a:rPr lang="en-GB" dirty="0" smtClean="0"/>
              <a:t>"</a:t>
            </a:r>
          </a:p>
          <a:p>
            <a:r>
              <a:rPr lang="en-GB" dirty="0" smtClean="0">
                <a:hlinkClick r:id="rId5"/>
              </a:rPr>
              <a:t>http://www.rybarskeknihy.cz/knihy/297-vodni-toxikologie-pro-rybare.html</a:t>
            </a:r>
            <a:endParaRPr lang="en-GB" dirty="0" smtClean="0"/>
          </a:p>
          <a:p>
            <a:pPr>
              <a:buNone/>
            </a:pPr>
            <a:r>
              <a:rPr lang="en-GB" dirty="0" smtClean="0"/>
              <a:t> </a:t>
            </a:r>
          </a:p>
          <a:p>
            <a:r>
              <a:rPr lang="en-GB" dirty="0" smtClean="0"/>
              <a:t>4) </a:t>
            </a:r>
            <a:r>
              <a:rPr lang="en-GB" dirty="0" err="1" smtClean="0"/>
              <a:t>učebnice</a:t>
            </a:r>
            <a:r>
              <a:rPr lang="en-GB" dirty="0" smtClean="0"/>
              <a:t> (</a:t>
            </a:r>
            <a:r>
              <a:rPr lang="en-GB" dirty="0" err="1" smtClean="0"/>
              <a:t>vydává</a:t>
            </a:r>
            <a:r>
              <a:rPr lang="en-GB" dirty="0" smtClean="0"/>
              <a:t> MENDELU </a:t>
            </a:r>
            <a:r>
              <a:rPr lang="en-GB" dirty="0" err="1" smtClean="0"/>
              <a:t>podzim</a:t>
            </a:r>
            <a:r>
              <a:rPr lang="en-GB" dirty="0" smtClean="0"/>
              <a:t> 2015): Kopp a </a:t>
            </a:r>
            <a:r>
              <a:rPr lang="en-GB" dirty="0" err="1" smtClean="0"/>
              <a:t>kol</a:t>
            </a:r>
            <a:r>
              <a:rPr lang="en-GB" dirty="0" smtClean="0"/>
              <a:t>. "</a:t>
            </a:r>
            <a:r>
              <a:rPr lang="en-GB" dirty="0" err="1" smtClean="0"/>
              <a:t>Základy</a:t>
            </a:r>
            <a:r>
              <a:rPr lang="en-GB" dirty="0" smtClean="0"/>
              <a:t> </a:t>
            </a:r>
            <a:r>
              <a:rPr lang="en-GB" dirty="0" err="1" smtClean="0"/>
              <a:t>vodní</a:t>
            </a:r>
            <a:r>
              <a:rPr lang="en-GB" dirty="0" smtClean="0"/>
              <a:t> </a:t>
            </a:r>
            <a:r>
              <a:rPr lang="en-GB" dirty="0" err="1" smtClean="0"/>
              <a:t>ekotoxikologie</a:t>
            </a:r>
            <a:r>
              <a:rPr lang="en-GB" dirty="0" smtClean="0"/>
              <a:t>"</a:t>
            </a:r>
          </a:p>
          <a:p>
            <a:pPr>
              <a:buNone/>
            </a:pPr>
            <a:r>
              <a:rPr lang="en-GB" dirty="0" smtClean="0"/>
              <a:t> </a:t>
            </a:r>
          </a:p>
          <a:p>
            <a:r>
              <a:rPr lang="en-GB" dirty="0" smtClean="0"/>
              <a:t>5) </a:t>
            </a:r>
            <a:r>
              <a:rPr lang="en-GB" dirty="0" err="1" smtClean="0"/>
              <a:t>Zahraniční</a:t>
            </a:r>
            <a:r>
              <a:rPr lang="en-GB" dirty="0" smtClean="0"/>
              <a:t> </a:t>
            </a:r>
            <a:r>
              <a:rPr lang="en-GB" dirty="0" err="1" smtClean="0"/>
              <a:t>literatura</a:t>
            </a:r>
            <a:r>
              <a:rPr lang="en-GB" dirty="0" smtClean="0"/>
              <a:t>:</a:t>
            </a:r>
          </a:p>
          <a:p>
            <a:r>
              <a:rPr lang="en-GB" dirty="0" smtClean="0"/>
              <a:t>Connell - Introduction to </a:t>
            </a:r>
            <a:r>
              <a:rPr lang="en-GB" dirty="0" err="1" smtClean="0"/>
              <a:t>Ecotoxicology</a:t>
            </a:r>
            <a:r>
              <a:rPr lang="en-GB" dirty="0" smtClean="0"/>
              <a:t> (</a:t>
            </a:r>
            <a:r>
              <a:rPr lang="en-GB" dirty="0" err="1" smtClean="0"/>
              <a:t>krátká</a:t>
            </a:r>
            <a:r>
              <a:rPr lang="en-GB" dirty="0" smtClean="0"/>
              <a:t>, </a:t>
            </a:r>
            <a:r>
              <a:rPr lang="en-GB" dirty="0" err="1" smtClean="0"/>
              <a:t>přehledná</a:t>
            </a:r>
            <a:r>
              <a:rPr lang="en-GB" dirty="0" smtClean="0"/>
              <a:t>, pro </a:t>
            </a:r>
            <a:r>
              <a:rPr lang="en-GB" dirty="0" err="1" smtClean="0"/>
              <a:t>začátečníky</a:t>
            </a:r>
            <a:r>
              <a:rPr lang="en-GB" dirty="0" smtClean="0"/>
              <a:t>)</a:t>
            </a:r>
            <a:br>
              <a:rPr lang="en-GB" dirty="0" smtClean="0"/>
            </a:br>
            <a:r>
              <a:rPr lang="en-GB" dirty="0" smtClean="0">
                <a:hlinkClick r:id="rId6"/>
              </a:rPr>
              <a:t>http://www.amazon.com/Introduction-Ecotoxicology-W-Connell/dp/0632038527#reader_0632038527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 </a:t>
            </a:r>
          </a:p>
          <a:p>
            <a:r>
              <a:rPr lang="en-GB" dirty="0" smtClean="0"/>
              <a:t>Newman - Fundamentals of </a:t>
            </a:r>
            <a:r>
              <a:rPr lang="en-GB" dirty="0" err="1" smtClean="0"/>
              <a:t>Ecotoxicology</a:t>
            </a:r>
            <a:r>
              <a:rPr lang="en-GB" dirty="0" smtClean="0"/>
              <a:t> (</a:t>
            </a:r>
            <a:r>
              <a:rPr lang="en-GB" dirty="0" err="1" smtClean="0"/>
              <a:t>kompletní</a:t>
            </a:r>
            <a:r>
              <a:rPr lang="en-GB" dirty="0" smtClean="0"/>
              <a:t>, </a:t>
            </a:r>
            <a:r>
              <a:rPr lang="en-GB" dirty="0" err="1" smtClean="0"/>
              <a:t>vědecká</a:t>
            </a:r>
            <a:r>
              <a:rPr lang="en-GB" dirty="0" smtClean="0"/>
              <a:t>, </a:t>
            </a:r>
            <a:r>
              <a:rPr lang="en-GB" dirty="0" err="1" smtClean="0"/>
              <a:t>Bláha's</a:t>
            </a:r>
            <a:r>
              <a:rPr lang="en-GB" dirty="0" smtClean="0"/>
              <a:t> favourite)</a:t>
            </a:r>
            <a:br>
              <a:rPr lang="en-GB" dirty="0" smtClean="0"/>
            </a:br>
            <a:r>
              <a:rPr lang="en-GB" dirty="0" smtClean="0">
                <a:hlinkClick r:id="rId7"/>
              </a:rPr>
              <a:t>http://www.amazon.com/Fundamentals-Ecotoxicology-Third-Michael-Newman/dp/1420067044/ref=sr_1_2?s=books&amp;ie=UTF8&amp;qid=1316528500&amp;sr=1-2</a:t>
            </a:r>
            <a:endParaRPr lang="en-GB" dirty="0" smtClean="0"/>
          </a:p>
          <a:p>
            <a:endParaRPr lang="en-GB" dirty="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23</Words>
  <Application>Microsoft Office PowerPoint</Application>
  <PresentationFormat>Předvádění na obrazovce (4:3)</PresentationFormat>
  <Paragraphs>16</Paragraphs>
  <Slides>1</Slides>
  <Notes>1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</vt:i4>
      </vt:variant>
    </vt:vector>
  </HeadingPairs>
  <TitlesOfParts>
    <vt:vector size="2" baseType="lpstr">
      <vt:lpstr>Motiv sady Office</vt:lpstr>
      <vt:lpstr>Ekotoxikologie literatura</vt:lpstr>
    </vt:vector>
  </TitlesOfParts>
  <Company>MU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Ekotoxikologie literatura</dc:title>
  <dc:creator>Ludek Blaha</dc:creator>
  <cp:lastModifiedBy>Ludek Blaha</cp:lastModifiedBy>
  <cp:revision>1</cp:revision>
  <dcterms:created xsi:type="dcterms:W3CDTF">2016-03-11T07:46:27Z</dcterms:created>
  <dcterms:modified xsi:type="dcterms:W3CDTF">2016-03-11T07:53:30Z</dcterms:modified>
</cp:coreProperties>
</file>