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10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26.9.2016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0,25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0,19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96943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333015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231220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88409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 a 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∞,x ⟩, 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/>
              <a:t>počet chlapců v rodině s X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</a:t>
            </a:r>
            <a:endParaRPr lang="cs-CZ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6" y="1844824"/>
            <a:ext cx="6877050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  <a:hlinkClick r:id="rId4"/>
              </a:rPr>
              <a:t>https://cran.r-project.org/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 studia</a:t>
            </a:r>
            <a:endParaRPr lang="cs-CZ" dirty="0" smtClean="0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</a:rPr>
              <a:t>https://www.rstudio.com/products/rstudio/download3/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Výsledek obrázku pro R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48880"/>
            <a:ext cx="58197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variabilitou.</a:t>
            </a:r>
          </a:p>
          <a:p>
            <a:r>
              <a:rPr lang="cs-CZ" sz="2000" dirty="0" smtClean="0"/>
              <a:t>Korektní analýza variabilita a její pochopení přináší užitečné informace o realitě.</a:t>
            </a:r>
          </a:p>
          <a:p>
            <a:r>
              <a:rPr lang="cs-CZ" sz="2000" dirty="0" smtClean="0"/>
              <a:t>V případě deterministického světa by statistická analýza nebyla potřebná.</a:t>
            </a:r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3"/>
            <a:ext cx="7618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případech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4114</TotalTime>
  <Words>1422</Words>
  <Application>Microsoft Office PowerPoint</Application>
  <PresentationFormat>Předvádění na obrazovce (4:3)</PresentationFormat>
  <Paragraphs>258</Paragraphs>
  <Slides>25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01_Klin_dat_upravyM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  <vt:lpstr>Instalace R</vt:lpstr>
      <vt:lpstr>Instalace R studia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67</cp:revision>
  <dcterms:created xsi:type="dcterms:W3CDTF">2011-03-10T15:44:21Z</dcterms:created>
  <dcterms:modified xsi:type="dcterms:W3CDTF">2016-09-26T11:53:30Z</dcterms:modified>
</cp:coreProperties>
</file>