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609" r:id="rId2"/>
    <p:sldId id="611" r:id="rId3"/>
    <p:sldId id="613" r:id="rId4"/>
    <p:sldId id="614" r:id="rId5"/>
    <p:sldId id="615" r:id="rId6"/>
    <p:sldId id="616" r:id="rId7"/>
    <p:sldId id="612" r:id="rId8"/>
    <p:sldId id="618" r:id="rId9"/>
    <p:sldId id="639" r:id="rId10"/>
    <p:sldId id="617" r:id="rId11"/>
  </p:sldIdLst>
  <p:sldSz cx="9144000" cy="6858000" type="screen4x3"/>
  <p:notesSz cx="9144000" cy="6858000"/>
  <p:defaultTextStyle>
    <a:defPPr>
      <a:defRPr lang="cs-CZ"/>
    </a:defPPr>
    <a:lvl1pPr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FF6600"/>
    <a:srgbClr val="00FF00"/>
    <a:srgbClr val="6600FF"/>
    <a:srgbClr val="FFFF99"/>
    <a:srgbClr val="008000"/>
    <a:srgbClr val="CB1401"/>
    <a:srgbClr val="FF3300"/>
    <a:srgbClr val="00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1474" autoAdjust="0"/>
  </p:normalViewPr>
  <p:slideViewPr>
    <p:cSldViewPr>
      <p:cViewPr varScale="1">
        <p:scale>
          <a:sx n="63" d="100"/>
          <a:sy n="63" d="100"/>
        </p:scale>
        <p:origin x="-1512" y="-108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253" y="-87"/>
      </p:cViewPr>
      <p:guideLst>
        <p:guide orient="horz" pos="1440"/>
        <p:guide pos="36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95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endParaRPr 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cs-CZ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3850" y="519113"/>
            <a:ext cx="3416300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endParaRPr lang="cs-CZ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AD3B59F-16CB-46E1-A5C6-C5404DCF9CF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380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3B59F-16CB-46E1-A5C6-C5404DCF9CF6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773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Článek najdeš na C:\Users\Milan\Documents\AAA </a:t>
            </a:r>
            <a:r>
              <a:rPr lang="cs-CZ" dirty="0" err="1" smtClean="0"/>
              <a:t>Pracovni</a:t>
            </a:r>
            <a:r>
              <a:rPr lang="cs-CZ" dirty="0" smtClean="0"/>
              <a:t> soubory 2012\</a:t>
            </a:r>
            <a:r>
              <a:rPr lang="cs-CZ" dirty="0" err="1" smtClean="0"/>
              <a:t>Prednasky</a:t>
            </a:r>
            <a:r>
              <a:rPr lang="cs-CZ" dirty="0" smtClean="0"/>
              <a:t> pro studenty\Metody analýzy mikroorganismů II\</a:t>
            </a:r>
            <a:r>
              <a:rPr lang="cs-CZ" dirty="0" err="1" smtClean="0"/>
              <a:t>Prednaska</a:t>
            </a:r>
            <a:r>
              <a:rPr lang="cs-CZ" dirty="0" smtClean="0"/>
              <a:t> 2012\02-Amplifikační metody v molekulární diagnostice mikroorganismů</a:t>
            </a:r>
            <a:r>
              <a:rPr lang="en-US" dirty="0" smtClean="0"/>
              <a:t>\</a:t>
            </a:r>
            <a:r>
              <a:rPr lang="cs-CZ" dirty="0" smtClean="0"/>
              <a:t>SDA</a:t>
            </a:r>
            <a:r>
              <a:rPr lang="cs-CZ" baseline="0" dirty="0" smtClean="0"/>
              <a:t> na čipu.htm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3B59F-16CB-46E1-A5C6-C5404DCF9CF6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130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7" name="Group 15"/>
          <p:cNvGrpSpPr>
            <a:grpSpLocks/>
          </p:cNvGrpSpPr>
          <p:nvPr/>
        </p:nvGrpSpPr>
        <p:grpSpPr bwMode="auto">
          <a:xfrm>
            <a:off x="152400" y="2286000"/>
            <a:ext cx="1465263" cy="2182813"/>
            <a:chOff x="96" y="1440"/>
            <a:chExt cx="922" cy="1375"/>
          </a:xfrm>
        </p:grpSpPr>
        <p:grpSp>
          <p:nvGrpSpPr>
            <p:cNvPr id="3081" name="Group 9"/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3074" name="Freeform 2"/>
              <p:cNvSpPr>
                <a:spLocks/>
              </p:cNvSpPr>
              <p:nvPr/>
            </p:nvSpPr>
            <p:spPr bwMode="ltGray">
              <a:xfrm>
                <a:off x="181" y="1574"/>
                <a:ext cx="742" cy="1110"/>
              </a:xfrm>
              <a:custGeom>
                <a:avLst/>
                <a:gdLst>
                  <a:gd name="T0" fmla="*/ 370 w 742"/>
                  <a:gd name="T1" fmla="*/ 0 h 1110"/>
                  <a:gd name="T2" fmla="*/ 0 w 742"/>
                  <a:gd name="T3" fmla="*/ 554 h 1110"/>
                  <a:gd name="T4" fmla="*/ 370 w 742"/>
                  <a:gd name="T5" fmla="*/ 1109 h 1110"/>
                  <a:gd name="T6" fmla="*/ 741 w 742"/>
                  <a:gd name="T7" fmla="*/ 554 h 1110"/>
                  <a:gd name="T8" fmla="*/ 370 w 742"/>
                  <a:gd name="T9" fmla="*/ 0 h 1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077" name="Group 5"/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3075" name="Freeform 3"/>
                <p:cNvSpPr>
                  <a:spLocks/>
                </p:cNvSpPr>
                <p:nvPr/>
              </p:nvSpPr>
              <p:spPr bwMode="ltGray">
                <a:xfrm>
                  <a:off x="552" y="1440"/>
                  <a:ext cx="457" cy="688"/>
                </a:xfrm>
                <a:custGeom>
                  <a:avLst/>
                  <a:gdLst>
                    <a:gd name="T0" fmla="*/ 0 w 457"/>
                    <a:gd name="T1" fmla="*/ 136 h 688"/>
                    <a:gd name="T2" fmla="*/ 0 w 457"/>
                    <a:gd name="T3" fmla="*/ 0 h 688"/>
                    <a:gd name="T4" fmla="*/ 456 w 457"/>
                    <a:gd name="T5" fmla="*/ 687 h 688"/>
                    <a:gd name="T6" fmla="*/ 365 w 457"/>
                    <a:gd name="T7" fmla="*/ 687 h 688"/>
                    <a:gd name="T8" fmla="*/ 0 w 457"/>
                    <a:gd name="T9" fmla="*/ 136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6" name="Freeform 4"/>
                <p:cNvSpPr>
                  <a:spLocks/>
                </p:cNvSpPr>
                <p:nvPr/>
              </p:nvSpPr>
              <p:spPr bwMode="ltGray">
                <a:xfrm>
                  <a:off x="96" y="1440"/>
                  <a:ext cx="457" cy="688"/>
                </a:xfrm>
                <a:custGeom>
                  <a:avLst/>
                  <a:gdLst>
                    <a:gd name="T0" fmla="*/ 456 w 457"/>
                    <a:gd name="T1" fmla="*/ 0 h 688"/>
                    <a:gd name="T2" fmla="*/ 456 w 457"/>
                    <a:gd name="T3" fmla="*/ 136 h 688"/>
                    <a:gd name="T4" fmla="*/ 90 w 457"/>
                    <a:gd name="T5" fmla="*/ 687 h 688"/>
                    <a:gd name="T6" fmla="*/ 0 w 457"/>
                    <a:gd name="T7" fmla="*/ 687 h 688"/>
                    <a:gd name="T8" fmla="*/ 456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3078" name="Freeform 6"/>
                <p:cNvSpPr>
                  <a:spLocks/>
                </p:cNvSpPr>
                <p:nvPr/>
              </p:nvSpPr>
              <p:spPr bwMode="ltGray">
                <a:xfrm>
                  <a:off x="552" y="2127"/>
                  <a:ext cx="457" cy="688"/>
                </a:xfrm>
                <a:custGeom>
                  <a:avLst/>
                  <a:gdLst>
                    <a:gd name="T0" fmla="*/ 365 w 457"/>
                    <a:gd name="T1" fmla="*/ 0 h 688"/>
                    <a:gd name="T2" fmla="*/ 456 w 457"/>
                    <a:gd name="T3" fmla="*/ 0 h 688"/>
                    <a:gd name="T4" fmla="*/ 0 w 457"/>
                    <a:gd name="T5" fmla="*/ 687 h 688"/>
                    <a:gd name="T6" fmla="*/ 0 w 457"/>
                    <a:gd name="T7" fmla="*/ 550 h 688"/>
                    <a:gd name="T8" fmla="*/ 365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9" name="Freeform 7"/>
                <p:cNvSpPr>
                  <a:spLocks/>
                </p:cNvSpPr>
                <p:nvPr/>
              </p:nvSpPr>
              <p:spPr bwMode="ltGray">
                <a:xfrm>
                  <a:off x="96" y="2127"/>
                  <a:ext cx="457" cy="688"/>
                </a:xfrm>
                <a:custGeom>
                  <a:avLst/>
                  <a:gdLst>
                    <a:gd name="T0" fmla="*/ 90 w 457"/>
                    <a:gd name="T1" fmla="*/ 0 h 688"/>
                    <a:gd name="T2" fmla="*/ 456 w 457"/>
                    <a:gd name="T3" fmla="*/ 550 h 688"/>
                    <a:gd name="T4" fmla="*/ 456 w 457"/>
                    <a:gd name="T5" fmla="*/ 687 h 688"/>
                    <a:gd name="T6" fmla="*/ 0 w 457"/>
                    <a:gd name="T7" fmla="*/ 0 h 688"/>
                    <a:gd name="T8" fmla="*/ 90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3082" name="Freeform 10"/>
              <p:cNvSpPr>
                <a:spLocks/>
              </p:cNvSpPr>
              <p:nvPr/>
            </p:nvSpPr>
            <p:spPr bwMode="gray">
              <a:xfrm>
                <a:off x="493" y="1555"/>
                <a:ext cx="525" cy="480"/>
              </a:xfrm>
              <a:custGeom>
                <a:avLst/>
                <a:gdLst>
                  <a:gd name="T0" fmla="*/ 225 w 525"/>
                  <a:gd name="T1" fmla="*/ 217 h 480"/>
                  <a:gd name="T2" fmla="*/ 133 w 525"/>
                  <a:gd name="T3" fmla="*/ 0 h 480"/>
                  <a:gd name="T4" fmla="*/ 263 w 525"/>
                  <a:gd name="T5" fmla="*/ 193 h 480"/>
                  <a:gd name="T6" fmla="*/ 393 w 525"/>
                  <a:gd name="T7" fmla="*/ 0 h 480"/>
                  <a:gd name="T8" fmla="*/ 299 w 525"/>
                  <a:gd name="T9" fmla="*/ 217 h 480"/>
                  <a:gd name="T10" fmla="*/ 524 w 525"/>
                  <a:gd name="T11" fmla="*/ 240 h 480"/>
                  <a:gd name="T12" fmla="*/ 298 w 525"/>
                  <a:gd name="T13" fmla="*/ 262 h 480"/>
                  <a:gd name="T14" fmla="*/ 393 w 525"/>
                  <a:gd name="T15" fmla="*/ 479 h 480"/>
                  <a:gd name="T16" fmla="*/ 263 w 525"/>
                  <a:gd name="T17" fmla="*/ 286 h 480"/>
                  <a:gd name="T18" fmla="*/ 133 w 525"/>
                  <a:gd name="T19" fmla="*/ 479 h 480"/>
                  <a:gd name="T20" fmla="*/ 224 w 525"/>
                  <a:gd name="T21" fmla="*/ 263 h 480"/>
                  <a:gd name="T22" fmla="*/ 0 w 525"/>
                  <a:gd name="T23" fmla="*/ 240 h 480"/>
                  <a:gd name="T24" fmla="*/ 225 w 525"/>
                  <a:gd name="T25" fmla="*/ 217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gray">
              <a:xfrm>
                <a:off x="565" y="1620"/>
                <a:ext cx="382" cy="350"/>
              </a:xfrm>
              <a:custGeom>
                <a:avLst/>
                <a:gdLst>
                  <a:gd name="T0" fmla="*/ 153 w 382"/>
                  <a:gd name="T1" fmla="*/ 153 h 350"/>
                  <a:gd name="T2" fmla="*/ 95 w 382"/>
                  <a:gd name="T3" fmla="*/ 0 h 350"/>
                  <a:gd name="T4" fmla="*/ 191 w 382"/>
                  <a:gd name="T5" fmla="*/ 128 h 350"/>
                  <a:gd name="T6" fmla="*/ 284 w 382"/>
                  <a:gd name="T7" fmla="*/ 0 h 350"/>
                  <a:gd name="T8" fmla="*/ 227 w 382"/>
                  <a:gd name="T9" fmla="*/ 153 h 350"/>
                  <a:gd name="T10" fmla="*/ 381 w 382"/>
                  <a:gd name="T11" fmla="*/ 175 h 350"/>
                  <a:gd name="T12" fmla="*/ 226 w 382"/>
                  <a:gd name="T13" fmla="*/ 196 h 350"/>
                  <a:gd name="T14" fmla="*/ 284 w 382"/>
                  <a:gd name="T15" fmla="*/ 349 h 350"/>
                  <a:gd name="T16" fmla="*/ 191 w 382"/>
                  <a:gd name="T17" fmla="*/ 221 h 350"/>
                  <a:gd name="T18" fmla="*/ 95 w 382"/>
                  <a:gd name="T19" fmla="*/ 349 h 350"/>
                  <a:gd name="T20" fmla="*/ 152 w 382"/>
                  <a:gd name="T21" fmla="*/ 198 h 350"/>
                  <a:gd name="T22" fmla="*/ 0 w 382"/>
                  <a:gd name="T23" fmla="*/ 175 h 350"/>
                  <a:gd name="T24" fmla="*/ 153 w 382"/>
                  <a:gd name="T25" fmla="*/ 153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gray">
              <a:xfrm>
                <a:off x="621" y="1629"/>
                <a:ext cx="270" cy="332"/>
              </a:xfrm>
              <a:custGeom>
                <a:avLst/>
                <a:gdLst>
                  <a:gd name="T0" fmla="*/ 0 w 270"/>
                  <a:gd name="T1" fmla="*/ 84 h 332"/>
                  <a:gd name="T2" fmla="*/ 122 w 270"/>
                  <a:gd name="T3" fmla="*/ 143 h 332"/>
                  <a:gd name="T4" fmla="*/ 135 w 270"/>
                  <a:gd name="T5" fmla="*/ 0 h 332"/>
                  <a:gd name="T6" fmla="*/ 147 w 270"/>
                  <a:gd name="T7" fmla="*/ 143 h 332"/>
                  <a:gd name="T8" fmla="*/ 268 w 270"/>
                  <a:gd name="T9" fmla="*/ 82 h 332"/>
                  <a:gd name="T10" fmla="*/ 159 w 270"/>
                  <a:gd name="T11" fmla="*/ 166 h 332"/>
                  <a:gd name="T12" fmla="*/ 269 w 270"/>
                  <a:gd name="T13" fmla="*/ 249 h 332"/>
                  <a:gd name="T14" fmla="*/ 147 w 270"/>
                  <a:gd name="T15" fmla="*/ 189 h 332"/>
                  <a:gd name="T16" fmla="*/ 135 w 270"/>
                  <a:gd name="T17" fmla="*/ 331 h 332"/>
                  <a:gd name="T18" fmla="*/ 122 w 270"/>
                  <a:gd name="T19" fmla="*/ 189 h 332"/>
                  <a:gd name="T20" fmla="*/ 0 w 270"/>
                  <a:gd name="T21" fmla="*/ 249 h 332"/>
                  <a:gd name="T22" fmla="*/ 110 w 270"/>
                  <a:gd name="T23" fmla="*/ 166 h 332"/>
                  <a:gd name="T24" fmla="*/ 0 w 270"/>
                  <a:gd name="T25" fmla="*/ 84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gray">
              <a:xfrm>
                <a:off x="722" y="1752"/>
                <a:ext cx="68" cy="85"/>
              </a:xfrm>
              <a:custGeom>
                <a:avLst/>
                <a:gdLst>
                  <a:gd name="T0" fmla="*/ 0 w 68"/>
                  <a:gd name="T1" fmla="*/ 20 h 85"/>
                  <a:gd name="T2" fmla="*/ 27 w 68"/>
                  <a:gd name="T3" fmla="*/ 30 h 85"/>
                  <a:gd name="T4" fmla="*/ 33 w 68"/>
                  <a:gd name="T5" fmla="*/ 0 h 85"/>
                  <a:gd name="T6" fmla="*/ 39 w 68"/>
                  <a:gd name="T7" fmla="*/ 30 h 85"/>
                  <a:gd name="T8" fmla="*/ 67 w 68"/>
                  <a:gd name="T9" fmla="*/ 20 h 85"/>
                  <a:gd name="T10" fmla="*/ 45 w 68"/>
                  <a:gd name="T11" fmla="*/ 42 h 85"/>
                  <a:gd name="T12" fmla="*/ 67 w 68"/>
                  <a:gd name="T13" fmla="*/ 62 h 85"/>
                  <a:gd name="T14" fmla="*/ 39 w 68"/>
                  <a:gd name="T15" fmla="*/ 52 h 85"/>
                  <a:gd name="T16" fmla="*/ 33 w 68"/>
                  <a:gd name="T17" fmla="*/ 84 h 85"/>
                  <a:gd name="T18" fmla="*/ 27 w 68"/>
                  <a:gd name="T19" fmla="*/ 52 h 85"/>
                  <a:gd name="T20" fmla="*/ 0 w 68"/>
                  <a:gd name="T21" fmla="*/ 62 h 85"/>
                  <a:gd name="T22" fmla="*/ 21 w 68"/>
                  <a:gd name="T23" fmla="*/ 42 h 85"/>
                  <a:gd name="T24" fmla="*/ 0 w 68"/>
                  <a:gd name="T25" fmla="*/ 2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titulu.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podtitulu.</a:t>
            </a: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dt" sz="quarter" idx="2"/>
          </p:nvPr>
        </p:nvSpPr>
        <p:spPr>
          <a:xfrm>
            <a:off x="137001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808413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741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642C737-2C89-4493-8EBF-6CB55425BE9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237B4-96FF-4A6B-8DCB-02DAD4C06A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61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8EA8D-5E9E-4699-8E37-A48505A2F6D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76250"/>
            <a:ext cx="7086600" cy="12763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69C7E9-54C1-4064-9399-32B3627D201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228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76250"/>
            <a:ext cx="7086600" cy="12763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8A5D34D-8DD2-45D6-A22F-0C5FDA9983C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54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60B33-366C-41B1-8BA2-92CF28C807B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37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F6F1E-7312-4D50-8937-D03E75FC45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44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D37FA-26D4-4B51-94F1-53F2A8168C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82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18E05-FA87-424C-B989-30F981AC38E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14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248C0-6CA4-44C9-ABFA-DDE89E8F730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19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BF06E-B44E-4993-9961-5DDDD766FF7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2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84B74-BF00-430C-ACDE-392F204EE1A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1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94677-D6F7-43F2-AFCD-747E009F9F0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4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203200" y="276225"/>
            <a:ext cx="1262063" cy="1601788"/>
            <a:chOff x="128" y="174"/>
            <a:chExt cx="794" cy="1009"/>
          </a:xfrm>
        </p:grpSpPr>
        <p:grpSp>
          <p:nvGrpSpPr>
            <p:cNvPr id="1033" name="Group 9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1026" name="Freeform 2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>
                  <a:gd name="T0" fmla="*/ 299 w 599"/>
                  <a:gd name="T1" fmla="*/ 0 h 815"/>
                  <a:gd name="T2" fmla="*/ 0 w 599"/>
                  <a:gd name="T3" fmla="*/ 407 h 815"/>
                  <a:gd name="T4" fmla="*/ 299 w 599"/>
                  <a:gd name="T5" fmla="*/ 814 h 815"/>
                  <a:gd name="T6" fmla="*/ 598 w 599"/>
                  <a:gd name="T7" fmla="*/ 407 h 815"/>
                  <a:gd name="T8" fmla="*/ 299 w 599"/>
                  <a:gd name="T9" fmla="*/ 0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29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027" name="Freeform 3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>
                    <a:gd name="T0" fmla="*/ 0 w 369"/>
                    <a:gd name="T1" fmla="*/ 100 h 505"/>
                    <a:gd name="T2" fmla="*/ 0 w 369"/>
                    <a:gd name="T3" fmla="*/ 0 h 505"/>
                    <a:gd name="T4" fmla="*/ 368 w 369"/>
                    <a:gd name="T5" fmla="*/ 504 h 505"/>
                    <a:gd name="T6" fmla="*/ 295 w 369"/>
                    <a:gd name="T7" fmla="*/ 504 h 505"/>
                    <a:gd name="T8" fmla="*/ 0 w 369"/>
                    <a:gd name="T9" fmla="*/ 10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28" name="Freeform 4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>
                    <a:gd name="T0" fmla="*/ 368 w 369"/>
                    <a:gd name="T1" fmla="*/ 0 h 505"/>
                    <a:gd name="T2" fmla="*/ 368 w 369"/>
                    <a:gd name="T3" fmla="*/ 100 h 505"/>
                    <a:gd name="T4" fmla="*/ 73 w 369"/>
                    <a:gd name="T5" fmla="*/ 504 h 505"/>
                    <a:gd name="T6" fmla="*/ 0 w 369"/>
                    <a:gd name="T7" fmla="*/ 504 h 505"/>
                    <a:gd name="T8" fmla="*/ 368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030" name="Freeform 6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>
                    <a:gd name="T0" fmla="*/ 295 w 369"/>
                    <a:gd name="T1" fmla="*/ 0 h 505"/>
                    <a:gd name="T2" fmla="*/ 368 w 369"/>
                    <a:gd name="T3" fmla="*/ 0 h 505"/>
                    <a:gd name="T4" fmla="*/ 0 w 369"/>
                    <a:gd name="T5" fmla="*/ 504 h 505"/>
                    <a:gd name="T6" fmla="*/ 0 w 369"/>
                    <a:gd name="T7" fmla="*/ 404 h 505"/>
                    <a:gd name="T8" fmla="*/ 295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31" name="Freeform 7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>
                    <a:gd name="T0" fmla="*/ 73 w 369"/>
                    <a:gd name="T1" fmla="*/ 0 h 505"/>
                    <a:gd name="T2" fmla="*/ 368 w 369"/>
                    <a:gd name="T3" fmla="*/ 404 h 505"/>
                    <a:gd name="T4" fmla="*/ 368 w 369"/>
                    <a:gd name="T5" fmla="*/ 504 h 505"/>
                    <a:gd name="T6" fmla="*/ 0 w 369"/>
                    <a:gd name="T7" fmla="*/ 0 h 505"/>
                    <a:gd name="T8" fmla="*/ 73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1038" name="Group 14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1034" name="Freeform 10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>
                  <a:gd name="T0" fmla="*/ 225 w 525"/>
                  <a:gd name="T1" fmla="*/ 217 h 480"/>
                  <a:gd name="T2" fmla="*/ 133 w 525"/>
                  <a:gd name="T3" fmla="*/ 0 h 480"/>
                  <a:gd name="T4" fmla="*/ 263 w 525"/>
                  <a:gd name="T5" fmla="*/ 193 h 480"/>
                  <a:gd name="T6" fmla="*/ 393 w 525"/>
                  <a:gd name="T7" fmla="*/ 0 h 480"/>
                  <a:gd name="T8" fmla="*/ 299 w 525"/>
                  <a:gd name="T9" fmla="*/ 217 h 480"/>
                  <a:gd name="T10" fmla="*/ 524 w 525"/>
                  <a:gd name="T11" fmla="*/ 240 h 480"/>
                  <a:gd name="T12" fmla="*/ 298 w 525"/>
                  <a:gd name="T13" fmla="*/ 262 h 480"/>
                  <a:gd name="T14" fmla="*/ 393 w 525"/>
                  <a:gd name="T15" fmla="*/ 479 h 480"/>
                  <a:gd name="T16" fmla="*/ 263 w 525"/>
                  <a:gd name="T17" fmla="*/ 286 h 480"/>
                  <a:gd name="T18" fmla="*/ 133 w 525"/>
                  <a:gd name="T19" fmla="*/ 479 h 480"/>
                  <a:gd name="T20" fmla="*/ 224 w 525"/>
                  <a:gd name="T21" fmla="*/ 263 h 480"/>
                  <a:gd name="T22" fmla="*/ 0 w 525"/>
                  <a:gd name="T23" fmla="*/ 240 h 480"/>
                  <a:gd name="T24" fmla="*/ 225 w 525"/>
                  <a:gd name="T25" fmla="*/ 217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>
                  <a:gd name="T0" fmla="*/ 153 w 382"/>
                  <a:gd name="T1" fmla="*/ 153 h 350"/>
                  <a:gd name="T2" fmla="*/ 95 w 382"/>
                  <a:gd name="T3" fmla="*/ 0 h 350"/>
                  <a:gd name="T4" fmla="*/ 191 w 382"/>
                  <a:gd name="T5" fmla="*/ 128 h 350"/>
                  <a:gd name="T6" fmla="*/ 284 w 382"/>
                  <a:gd name="T7" fmla="*/ 0 h 350"/>
                  <a:gd name="T8" fmla="*/ 227 w 382"/>
                  <a:gd name="T9" fmla="*/ 153 h 350"/>
                  <a:gd name="T10" fmla="*/ 381 w 382"/>
                  <a:gd name="T11" fmla="*/ 175 h 350"/>
                  <a:gd name="T12" fmla="*/ 226 w 382"/>
                  <a:gd name="T13" fmla="*/ 196 h 350"/>
                  <a:gd name="T14" fmla="*/ 284 w 382"/>
                  <a:gd name="T15" fmla="*/ 349 h 350"/>
                  <a:gd name="T16" fmla="*/ 191 w 382"/>
                  <a:gd name="T17" fmla="*/ 221 h 350"/>
                  <a:gd name="T18" fmla="*/ 95 w 382"/>
                  <a:gd name="T19" fmla="*/ 349 h 350"/>
                  <a:gd name="T20" fmla="*/ 152 w 382"/>
                  <a:gd name="T21" fmla="*/ 198 h 350"/>
                  <a:gd name="T22" fmla="*/ 0 w 382"/>
                  <a:gd name="T23" fmla="*/ 175 h 350"/>
                  <a:gd name="T24" fmla="*/ 153 w 382"/>
                  <a:gd name="T25" fmla="*/ 153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>
                  <a:gd name="T0" fmla="*/ 0 w 270"/>
                  <a:gd name="T1" fmla="*/ 84 h 332"/>
                  <a:gd name="T2" fmla="*/ 122 w 270"/>
                  <a:gd name="T3" fmla="*/ 143 h 332"/>
                  <a:gd name="T4" fmla="*/ 135 w 270"/>
                  <a:gd name="T5" fmla="*/ 0 h 332"/>
                  <a:gd name="T6" fmla="*/ 147 w 270"/>
                  <a:gd name="T7" fmla="*/ 143 h 332"/>
                  <a:gd name="T8" fmla="*/ 268 w 270"/>
                  <a:gd name="T9" fmla="*/ 82 h 332"/>
                  <a:gd name="T10" fmla="*/ 159 w 270"/>
                  <a:gd name="T11" fmla="*/ 166 h 332"/>
                  <a:gd name="T12" fmla="*/ 269 w 270"/>
                  <a:gd name="T13" fmla="*/ 249 h 332"/>
                  <a:gd name="T14" fmla="*/ 147 w 270"/>
                  <a:gd name="T15" fmla="*/ 189 h 332"/>
                  <a:gd name="T16" fmla="*/ 135 w 270"/>
                  <a:gd name="T17" fmla="*/ 331 h 332"/>
                  <a:gd name="T18" fmla="*/ 122 w 270"/>
                  <a:gd name="T19" fmla="*/ 189 h 332"/>
                  <a:gd name="T20" fmla="*/ 0 w 270"/>
                  <a:gd name="T21" fmla="*/ 249 h 332"/>
                  <a:gd name="T22" fmla="*/ 110 w 270"/>
                  <a:gd name="T23" fmla="*/ 166 h 332"/>
                  <a:gd name="T24" fmla="*/ 0 w 270"/>
                  <a:gd name="T25" fmla="*/ 84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>
                  <a:gd name="T0" fmla="*/ 0 w 68"/>
                  <a:gd name="T1" fmla="*/ 20 h 85"/>
                  <a:gd name="T2" fmla="*/ 27 w 68"/>
                  <a:gd name="T3" fmla="*/ 30 h 85"/>
                  <a:gd name="T4" fmla="*/ 33 w 68"/>
                  <a:gd name="T5" fmla="*/ 0 h 85"/>
                  <a:gd name="T6" fmla="*/ 39 w 68"/>
                  <a:gd name="T7" fmla="*/ 30 h 85"/>
                  <a:gd name="T8" fmla="*/ 67 w 68"/>
                  <a:gd name="T9" fmla="*/ 20 h 85"/>
                  <a:gd name="T10" fmla="*/ 45 w 68"/>
                  <a:gd name="T11" fmla="*/ 42 h 85"/>
                  <a:gd name="T12" fmla="*/ 67 w 68"/>
                  <a:gd name="T13" fmla="*/ 62 h 85"/>
                  <a:gd name="T14" fmla="*/ 39 w 68"/>
                  <a:gd name="T15" fmla="*/ 52 h 85"/>
                  <a:gd name="T16" fmla="*/ 33 w 68"/>
                  <a:gd name="T17" fmla="*/ 84 h 85"/>
                  <a:gd name="T18" fmla="*/ 27 w 68"/>
                  <a:gd name="T19" fmla="*/ 52 h 85"/>
                  <a:gd name="T20" fmla="*/ 0 w 68"/>
                  <a:gd name="T21" fmla="*/ 62 h 85"/>
                  <a:gd name="T22" fmla="*/ 21 w 68"/>
                  <a:gd name="T23" fmla="*/ 42 h 85"/>
                  <a:gd name="T24" fmla="*/ 0 w 68"/>
                  <a:gd name="T25" fmla="*/ 2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76250"/>
            <a:ext cx="70866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titulu.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endParaRPr lang="cs-CZ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endParaRPr lang="cs-CZ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4375B7DE-781E-4E13-8134-5DBA64E62C21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39/C2LC40384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Metoda SDA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47688" y="1700808"/>
            <a:ext cx="8215312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amplifikace vytěsňováním řetězce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980728"/>
            <a:ext cx="8215312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strand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displacement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amplification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39552" y="2538561"/>
            <a:ext cx="8215312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marL="457200" indent="-457200" algn="just"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Metoda využívá schopnosti DNA polymerázy iniciovat syntézu DNA v místě jedno-řetězcového zlomu v cílové molekule a vytěsňovat řetězec se zlomem během nové syntézy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Vytěsněné řetězce jsou substrátem pro další cyklus SDA</a:t>
            </a:r>
            <a:endParaRPr lang="cs-CZ" sz="2800" b="1" i="0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9552" y="5994945"/>
            <a:ext cx="8215312" cy="602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charset="0"/>
              </a:rPr>
              <a:t>Jedná se o izotermickou reakci</a:t>
            </a:r>
            <a:endParaRPr lang="cs-CZ" sz="2800" b="1" i="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3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591550" cy="1151409"/>
          </a:xfrm>
          <a:noFill/>
          <a:ln/>
        </p:spPr>
        <p:txBody>
          <a:bodyPr/>
          <a:lstStyle/>
          <a:p>
            <a:pPr algn="ctr"/>
            <a:r>
              <a:rPr lang="cs-CZ" sz="4000" b="1" i="0" dirty="0" smtClean="0">
                <a:solidFill>
                  <a:srgbClr val="7030A0"/>
                </a:solidFill>
                <a:effectLst/>
                <a:latin typeface="Arial" charset="0"/>
              </a:rPr>
              <a:t>Jaký jiný postup byste použili?</a:t>
            </a:r>
            <a:endParaRPr lang="cs-CZ" sz="4000" b="1" i="0" noProof="1">
              <a:solidFill>
                <a:srgbClr val="7030A0"/>
              </a:solidFill>
              <a:effectLst/>
              <a:latin typeface="Arial" charset="0"/>
            </a:endParaRPr>
          </a:p>
        </p:txBody>
      </p:sp>
      <p:pic>
        <p:nvPicPr>
          <p:cNvPr id="209926" name="Picture 6" descr="MCj037014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51" y="1583889"/>
            <a:ext cx="17049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4535" y="1772816"/>
            <a:ext cx="6120680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marL="263525" indent="-263525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cs-CZ" sz="2400" b="1" i="0" dirty="0" smtClean="0">
                <a:solidFill>
                  <a:srgbClr val="000000"/>
                </a:solidFill>
                <a:effectLst/>
                <a:latin typeface="Arial" charset="0"/>
              </a:rPr>
              <a:t> Oživte své znalosti o </a:t>
            </a:r>
            <a:r>
              <a:rPr lang="cs-CZ" sz="2400" b="1" i="0" dirty="0" err="1" smtClean="0">
                <a:solidFill>
                  <a:srgbClr val="000000"/>
                </a:solidFill>
                <a:effectLst/>
                <a:latin typeface="Arial" charset="0"/>
              </a:rPr>
              <a:t>restriktázách</a:t>
            </a:r>
            <a:endParaRPr lang="cs-CZ" sz="2400" b="1" i="0" dirty="0" smtClean="0">
              <a:solidFill>
                <a:srgbClr val="000000"/>
              </a:solidFill>
              <a:effectLst/>
              <a:latin typeface="Arial" charset="0"/>
            </a:endParaRPr>
          </a:p>
          <a:p>
            <a:pPr marL="263525" indent="-263525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cs-CZ" sz="2400" b="1" i="0" dirty="0">
                <a:solidFill>
                  <a:srgbClr val="000000"/>
                </a:solidFill>
                <a:effectLst/>
                <a:latin typeface="Arial" charset="0"/>
              </a:rPr>
              <a:t> </a:t>
            </a:r>
            <a:r>
              <a:rPr lang="cs-CZ" sz="2400" b="1" i="0" dirty="0" smtClean="0">
                <a:solidFill>
                  <a:srgbClr val="000000"/>
                </a:solidFill>
                <a:effectLst/>
                <a:latin typeface="Arial" charset="0"/>
              </a:rPr>
              <a:t>Na stránkách </a:t>
            </a:r>
            <a:r>
              <a:rPr lang="cs-CZ" sz="2400" b="1" i="0" u="sng" dirty="0" smtClean="0">
                <a:solidFill>
                  <a:srgbClr val="000000"/>
                </a:solidFill>
                <a:effectLst/>
                <a:latin typeface="Arial" charset="0"/>
              </a:rPr>
              <a:t>www.neb.com</a:t>
            </a:r>
            <a:r>
              <a:rPr lang="cs-CZ" sz="2400" b="1" i="0" dirty="0" smtClean="0">
                <a:solidFill>
                  <a:srgbClr val="000000"/>
                </a:solidFill>
                <a:effectLst/>
                <a:latin typeface="Arial" charset="0"/>
              </a:rPr>
              <a:t> najděte termín „</a:t>
            </a:r>
            <a:r>
              <a:rPr lang="cs-CZ" sz="2400" b="1" i="0" dirty="0" err="1" smtClean="0">
                <a:solidFill>
                  <a:srgbClr val="000000"/>
                </a:solidFill>
                <a:effectLst/>
                <a:latin typeface="Arial" charset="0"/>
              </a:rPr>
              <a:t>nicking</a:t>
            </a:r>
            <a:r>
              <a:rPr lang="cs-CZ" sz="2400" b="1" i="0" dirty="0" smtClean="0">
                <a:solidFill>
                  <a:srgbClr val="000000"/>
                </a:solidFill>
                <a:effectLst/>
                <a:latin typeface="Arial" charset="0"/>
              </a:rPr>
              <a:t> </a:t>
            </a:r>
            <a:r>
              <a:rPr lang="cs-CZ" sz="2400" b="1" i="0" dirty="0" err="1" smtClean="0">
                <a:solidFill>
                  <a:srgbClr val="000000"/>
                </a:solidFill>
                <a:effectLst/>
                <a:latin typeface="Arial" charset="0"/>
              </a:rPr>
              <a:t>endonuclease</a:t>
            </a:r>
            <a:r>
              <a:rPr lang="cs-CZ" sz="2400" b="1" i="0" dirty="0" smtClean="0">
                <a:solidFill>
                  <a:srgbClr val="000000"/>
                </a:solidFill>
                <a:effectLst/>
                <a:latin typeface="Arial" charset="0"/>
              </a:rPr>
              <a:t>“</a:t>
            </a:r>
          </a:p>
          <a:p>
            <a:pPr marL="263525" indent="-263525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cs-CZ" sz="2400" b="1" i="0" dirty="0" smtClean="0">
                <a:solidFill>
                  <a:srgbClr val="000000"/>
                </a:solidFill>
                <a:effectLst/>
                <a:latin typeface="Arial" charset="0"/>
              </a:rPr>
              <a:t> Najděte nějakou </a:t>
            </a:r>
            <a:r>
              <a:rPr lang="cs-CZ" sz="2400" b="1" i="0" dirty="0" err="1" smtClean="0">
                <a:solidFill>
                  <a:srgbClr val="000000"/>
                </a:solidFill>
                <a:effectLst/>
                <a:latin typeface="Arial" charset="0"/>
              </a:rPr>
              <a:t>restriktázu</a:t>
            </a:r>
            <a:r>
              <a:rPr lang="cs-CZ" sz="2400" b="1" i="0" dirty="0" smtClean="0">
                <a:solidFill>
                  <a:srgbClr val="000000"/>
                </a:solidFill>
                <a:effectLst/>
                <a:latin typeface="Arial" charset="0"/>
              </a:rPr>
              <a:t>, která by byla použitelná i bez </a:t>
            </a:r>
            <a:r>
              <a:rPr lang="cs-CZ" sz="2400" b="1" i="0" dirty="0" err="1" smtClean="0">
                <a:solidFill>
                  <a:srgbClr val="000000"/>
                </a:solidFill>
                <a:effectLst/>
                <a:latin typeface="Arial" charset="0"/>
              </a:rPr>
              <a:t>thiosubstituovaných</a:t>
            </a:r>
            <a:r>
              <a:rPr lang="cs-CZ" sz="2400" b="1" i="0" dirty="0" smtClean="0">
                <a:solidFill>
                  <a:srgbClr val="000000"/>
                </a:solidFill>
                <a:effectLst/>
                <a:latin typeface="Arial" charset="0"/>
              </a:rPr>
              <a:t> dNTP </a:t>
            </a:r>
          </a:p>
          <a:p>
            <a:pPr marL="742950" indent="-742950">
              <a:buAutoNum type="arabicParenR"/>
            </a:pPr>
            <a:endParaRPr lang="cs-CZ" sz="4000" b="1" i="0" noProof="1">
              <a:solidFill>
                <a:srgbClr val="7030A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106672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SDA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980728"/>
            <a:ext cx="8215312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>
                <a:solidFill>
                  <a:srgbClr val="FF6600"/>
                </a:solidFill>
                <a:effectLst/>
                <a:latin typeface="Arial" charset="0"/>
              </a:rPr>
              <a:t>d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enaturace dsDNA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 rot="10800000">
            <a:off x="1187450" y="1989138"/>
            <a:ext cx="6308725" cy="179387"/>
            <a:chOff x="612" y="2002"/>
            <a:chExt cx="3974" cy="113"/>
          </a:xfrm>
        </p:grpSpPr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612" y="2115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629" y="2002"/>
              <a:ext cx="544" cy="113"/>
              <a:chOff x="1474" y="3544"/>
              <a:chExt cx="544" cy="113"/>
            </a:xfrm>
          </p:grpSpPr>
          <p:sp>
            <p:nvSpPr>
              <p:cNvPr id="41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1309" y="2002"/>
              <a:ext cx="544" cy="113"/>
              <a:chOff x="1474" y="3544"/>
              <a:chExt cx="544" cy="113"/>
            </a:xfrm>
          </p:grpSpPr>
          <p:sp>
            <p:nvSpPr>
              <p:cNvPr id="36" name="Line 13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" name="Line 14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" name="Line 15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9" name="Line 16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" name="Line 17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990" y="2002"/>
              <a:ext cx="544" cy="113"/>
              <a:chOff x="1474" y="3544"/>
              <a:chExt cx="544" cy="113"/>
            </a:xfrm>
          </p:grpSpPr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" name="Group 24"/>
            <p:cNvGrpSpPr>
              <a:grpSpLocks/>
            </p:cNvGrpSpPr>
            <p:nvPr/>
          </p:nvGrpSpPr>
          <p:grpSpPr bwMode="auto">
            <a:xfrm>
              <a:off x="2670" y="2002"/>
              <a:ext cx="544" cy="113"/>
              <a:chOff x="1474" y="3544"/>
              <a:chExt cx="544" cy="113"/>
            </a:xfrm>
          </p:grpSpPr>
          <p:sp>
            <p:nvSpPr>
              <p:cNvPr id="26" name="Line 25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Line 26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" name="Line 27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" name="Line 28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" name="Line 29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" name="Group 30"/>
            <p:cNvGrpSpPr>
              <a:grpSpLocks/>
            </p:cNvGrpSpPr>
            <p:nvPr/>
          </p:nvGrpSpPr>
          <p:grpSpPr bwMode="auto">
            <a:xfrm>
              <a:off x="3350" y="2002"/>
              <a:ext cx="544" cy="113"/>
              <a:chOff x="1474" y="3544"/>
              <a:chExt cx="544" cy="113"/>
            </a:xfrm>
          </p:grpSpPr>
          <p:sp>
            <p:nvSpPr>
              <p:cNvPr id="21" name="Line 31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32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Line 33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Line 34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Line 35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5" name="Group 36"/>
            <p:cNvGrpSpPr>
              <a:grpSpLocks/>
            </p:cNvGrpSpPr>
            <p:nvPr/>
          </p:nvGrpSpPr>
          <p:grpSpPr bwMode="auto">
            <a:xfrm>
              <a:off x="4031" y="2002"/>
              <a:ext cx="544" cy="113"/>
              <a:chOff x="1474" y="3544"/>
              <a:chExt cx="544" cy="113"/>
            </a:xfrm>
          </p:grpSpPr>
          <p:sp>
            <p:nvSpPr>
              <p:cNvPr id="16" name="Line 3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3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3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4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4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6" name="Group 43"/>
          <p:cNvGrpSpPr>
            <a:grpSpLocks/>
          </p:cNvGrpSpPr>
          <p:nvPr/>
        </p:nvGrpSpPr>
        <p:grpSpPr bwMode="auto">
          <a:xfrm>
            <a:off x="1187450" y="2276475"/>
            <a:ext cx="6308725" cy="179388"/>
            <a:chOff x="612" y="2002"/>
            <a:chExt cx="3974" cy="113"/>
          </a:xfrm>
        </p:grpSpPr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612" y="2115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8" name="Group 45"/>
            <p:cNvGrpSpPr>
              <a:grpSpLocks/>
            </p:cNvGrpSpPr>
            <p:nvPr/>
          </p:nvGrpSpPr>
          <p:grpSpPr bwMode="auto">
            <a:xfrm>
              <a:off x="629" y="2002"/>
              <a:ext cx="544" cy="113"/>
              <a:chOff x="1474" y="3544"/>
              <a:chExt cx="544" cy="113"/>
            </a:xfrm>
          </p:grpSpPr>
          <p:sp>
            <p:nvSpPr>
              <p:cNvPr id="79" name="Line 46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0" name="Line 47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1" name="Line 48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" name="Line 49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3" name="Line 50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9" name="Group 51"/>
            <p:cNvGrpSpPr>
              <a:grpSpLocks/>
            </p:cNvGrpSpPr>
            <p:nvPr/>
          </p:nvGrpSpPr>
          <p:grpSpPr bwMode="auto">
            <a:xfrm>
              <a:off x="1309" y="2002"/>
              <a:ext cx="544" cy="113"/>
              <a:chOff x="1474" y="3544"/>
              <a:chExt cx="544" cy="113"/>
            </a:xfrm>
          </p:grpSpPr>
          <p:sp>
            <p:nvSpPr>
              <p:cNvPr id="74" name="Line 52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" name="Line 53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Line 54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7" name="Line 55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8" name="Line 56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0" name="Group 57"/>
            <p:cNvGrpSpPr>
              <a:grpSpLocks/>
            </p:cNvGrpSpPr>
            <p:nvPr/>
          </p:nvGrpSpPr>
          <p:grpSpPr bwMode="auto">
            <a:xfrm>
              <a:off x="1990" y="2002"/>
              <a:ext cx="544" cy="113"/>
              <a:chOff x="1474" y="3544"/>
              <a:chExt cx="544" cy="113"/>
            </a:xfrm>
          </p:grpSpPr>
          <p:sp>
            <p:nvSpPr>
              <p:cNvPr id="69" name="Line 58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59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60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" name="Line 61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" name="Line 62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1" name="Group 63"/>
            <p:cNvGrpSpPr>
              <a:grpSpLocks/>
            </p:cNvGrpSpPr>
            <p:nvPr/>
          </p:nvGrpSpPr>
          <p:grpSpPr bwMode="auto">
            <a:xfrm>
              <a:off x="2670" y="2002"/>
              <a:ext cx="544" cy="113"/>
              <a:chOff x="1474" y="3544"/>
              <a:chExt cx="544" cy="113"/>
            </a:xfrm>
          </p:grpSpPr>
          <p:sp>
            <p:nvSpPr>
              <p:cNvPr id="64" name="Line 64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" name="Line 65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" name="Line 66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" name="Line 67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8" name="Line 68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2" name="Group 69"/>
            <p:cNvGrpSpPr>
              <a:grpSpLocks/>
            </p:cNvGrpSpPr>
            <p:nvPr/>
          </p:nvGrpSpPr>
          <p:grpSpPr bwMode="auto">
            <a:xfrm>
              <a:off x="3350" y="2002"/>
              <a:ext cx="544" cy="113"/>
              <a:chOff x="1474" y="3544"/>
              <a:chExt cx="544" cy="113"/>
            </a:xfrm>
          </p:grpSpPr>
          <p:sp>
            <p:nvSpPr>
              <p:cNvPr id="59" name="Line 70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" name="Line 71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" name="Line 72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" name="Line 73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" name="Line 74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3" name="Group 75"/>
            <p:cNvGrpSpPr>
              <a:grpSpLocks/>
            </p:cNvGrpSpPr>
            <p:nvPr/>
          </p:nvGrpSpPr>
          <p:grpSpPr bwMode="auto">
            <a:xfrm>
              <a:off x="4031" y="2002"/>
              <a:ext cx="544" cy="113"/>
              <a:chOff x="1474" y="3544"/>
              <a:chExt cx="544" cy="113"/>
            </a:xfrm>
          </p:grpSpPr>
          <p:sp>
            <p:nvSpPr>
              <p:cNvPr id="54" name="Line 76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" name="Line 77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78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" name="Line 79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" name="Line 80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768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3791E-6 L 0.00937 0.5231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261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SDA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980728"/>
            <a:ext cx="8215312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>
                <a:solidFill>
                  <a:srgbClr val="FF6600"/>
                </a:solidFill>
                <a:effectLst/>
                <a:latin typeface="Arial" charset="0"/>
              </a:rPr>
              <a:t>p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řipojení primerů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 rot="10800000">
            <a:off x="1187450" y="1989138"/>
            <a:ext cx="6308725" cy="179387"/>
            <a:chOff x="612" y="2002"/>
            <a:chExt cx="3974" cy="113"/>
          </a:xfrm>
        </p:grpSpPr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612" y="2115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629" y="2002"/>
              <a:ext cx="544" cy="113"/>
              <a:chOff x="1474" y="3544"/>
              <a:chExt cx="544" cy="113"/>
            </a:xfrm>
          </p:grpSpPr>
          <p:sp>
            <p:nvSpPr>
              <p:cNvPr id="41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1309" y="2002"/>
              <a:ext cx="544" cy="113"/>
              <a:chOff x="1474" y="3544"/>
              <a:chExt cx="544" cy="113"/>
            </a:xfrm>
          </p:grpSpPr>
          <p:sp>
            <p:nvSpPr>
              <p:cNvPr id="36" name="Line 13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" name="Line 14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" name="Line 15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9" name="Line 16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" name="Line 17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990" y="2002"/>
              <a:ext cx="544" cy="113"/>
              <a:chOff x="1474" y="3544"/>
              <a:chExt cx="544" cy="113"/>
            </a:xfrm>
          </p:grpSpPr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" name="Group 24"/>
            <p:cNvGrpSpPr>
              <a:grpSpLocks/>
            </p:cNvGrpSpPr>
            <p:nvPr/>
          </p:nvGrpSpPr>
          <p:grpSpPr bwMode="auto">
            <a:xfrm>
              <a:off x="2670" y="2002"/>
              <a:ext cx="544" cy="113"/>
              <a:chOff x="1474" y="3544"/>
              <a:chExt cx="544" cy="113"/>
            </a:xfrm>
          </p:grpSpPr>
          <p:sp>
            <p:nvSpPr>
              <p:cNvPr id="26" name="Line 25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Line 26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" name="Line 27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" name="Line 28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" name="Line 29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" name="Group 30"/>
            <p:cNvGrpSpPr>
              <a:grpSpLocks/>
            </p:cNvGrpSpPr>
            <p:nvPr/>
          </p:nvGrpSpPr>
          <p:grpSpPr bwMode="auto">
            <a:xfrm>
              <a:off x="3350" y="2002"/>
              <a:ext cx="544" cy="113"/>
              <a:chOff x="1474" y="3544"/>
              <a:chExt cx="544" cy="113"/>
            </a:xfrm>
          </p:grpSpPr>
          <p:sp>
            <p:nvSpPr>
              <p:cNvPr id="21" name="Line 31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32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Line 33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Line 34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Line 35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5" name="Group 36"/>
            <p:cNvGrpSpPr>
              <a:grpSpLocks/>
            </p:cNvGrpSpPr>
            <p:nvPr/>
          </p:nvGrpSpPr>
          <p:grpSpPr bwMode="auto">
            <a:xfrm>
              <a:off x="4031" y="2002"/>
              <a:ext cx="544" cy="113"/>
              <a:chOff x="1474" y="3544"/>
              <a:chExt cx="544" cy="113"/>
            </a:xfrm>
          </p:grpSpPr>
          <p:sp>
            <p:nvSpPr>
              <p:cNvPr id="16" name="Line 3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3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3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4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4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6" name="Group 43"/>
          <p:cNvGrpSpPr>
            <a:grpSpLocks/>
          </p:cNvGrpSpPr>
          <p:nvPr/>
        </p:nvGrpSpPr>
        <p:grpSpPr bwMode="auto">
          <a:xfrm>
            <a:off x="1115616" y="5877272"/>
            <a:ext cx="6308725" cy="179388"/>
            <a:chOff x="612" y="2002"/>
            <a:chExt cx="3974" cy="113"/>
          </a:xfrm>
        </p:grpSpPr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612" y="2115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8" name="Group 45"/>
            <p:cNvGrpSpPr>
              <a:grpSpLocks/>
            </p:cNvGrpSpPr>
            <p:nvPr/>
          </p:nvGrpSpPr>
          <p:grpSpPr bwMode="auto">
            <a:xfrm>
              <a:off x="629" y="2002"/>
              <a:ext cx="544" cy="113"/>
              <a:chOff x="1474" y="3544"/>
              <a:chExt cx="544" cy="113"/>
            </a:xfrm>
          </p:grpSpPr>
          <p:sp>
            <p:nvSpPr>
              <p:cNvPr id="79" name="Line 46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0" name="Line 47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1" name="Line 48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" name="Line 49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3" name="Line 50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9" name="Group 51"/>
            <p:cNvGrpSpPr>
              <a:grpSpLocks/>
            </p:cNvGrpSpPr>
            <p:nvPr/>
          </p:nvGrpSpPr>
          <p:grpSpPr bwMode="auto">
            <a:xfrm>
              <a:off x="1309" y="2002"/>
              <a:ext cx="544" cy="113"/>
              <a:chOff x="1474" y="3544"/>
              <a:chExt cx="544" cy="113"/>
            </a:xfrm>
          </p:grpSpPr>
          <p:sp>
            <p:nvSpPr>
              <p:cNvPr id="74" name="Line 52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" name="Line 53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Line 54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7" name="Line 55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8" name="Line 56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0" name="Group 57"/>
            <p:cNvGrpSpPr>
              <a:grpSpLocks/>
            </p:cNvGrpSpPr>
            <p:nvPr/>
          </p:nvGrpSpPr>
          <p:grpSpPr bwMode="auto">
            <a:xfrm>
              <a:off x="1990" y="2002"/>
              <a:ext cx="544" cy="113"/>
              <a:chOff x="1474" y="3544"/>
              <a:chExt cx="544" cy="113"/>
            </a:xfrm>
          </p:grpSpPr>
          <p:sp>
            <p:nvSpPr>
              <p:cNvPr id="69" name="Line 58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59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60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" name="Line 61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" name="Line 62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1" name="Group 63"/>
            <p:cNvGrpSpPr>
              <a:grpSpLocks/>
            </p:cNvGrpSpPr>
            <p:nvPr/>
          </p:nvGrpSpPr>
          <p:grpSpPr bwMode="auto">
            <a:xfrm>
              <a:off x="2670" y="2002"/>
              <a:ext cx="544" cy="113"/>
              <a:chOff x="1474" y="3544"/>
              <a:chExt cx="544" cy="113"/>
            </a:xfrm>
          </p:grpSpPr>
          <p:sp>
            <p:nvSpPr>
              <p:cNvPr id="64" name="Line 64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" name="Line 65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" name="Line 66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" name="Line 67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8" name="Line 68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2" name="Group 69"/>
            <p:cNvGrpSpPr>
              <a:grpSpLocks/>
            </p:cNvGrpSpPr>
            <p:nvPr/>
          </p:nvGrpSpPr>
          <p:grpSpPr bwMode="auto">
            <a:xfrm>
              <a:off x="3350" y="2002"/>
              <a:ext cx="544" cy="113"/>
              <a:chOff x="1474" y="3544"/>
              <a:chExt cx="544" cy="113"/>
            </a:xfrm>
          </p:grpSpPr>
          <p:sp>
            <p:nvSpPr>
              <p:cNvPr id="59" name="Line 70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" name="Line 71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" name="Line 72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" name="Line 73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" name="Line 74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3" name="Group 75"/>
            <p:cNvGrpSpPr>
              <a:grpSpLocks/>
            </p:cNvGrpSpPr>
            <p:nvPr/>
          </p:nvGrpSpPr>
          <p:grpSpPr bwMode="auto">
            <a:xfrm>
              <a:off x="4031" y="2002"/>
              <a:ext cx="544" cy="113"/>
              <a:chOff x="1474" y="3544"/>
              <a:chExt cx="544" cy="113"/>
            </a:xfrm>
          </p:grpSpPr>
          <p:sp>
            <p:nvSpPr>
              <p:cNvPr id="54" name="Line 76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" name="Line 77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78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" name="Line 79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" name="Line 80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84" name="Rectangle 2"/>
          <p:cNvSpPr txBox="1">
            <a:spLocks noChangeArrowheads="1"/>
          </p:cNvSpPr>
          <p:nvPr/>
        </p:nvSpPr>
        <p:spPr bwMode="auto">
          <a:xfrm>
            <a:off x="553244" y="3429000"/>
            <a:ext cx="8215312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Primery obsahují restrikční místo na 5´-konci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394438" y="5625877"/>
            <a:ext cx="1872108" cy="179387"/>
            <a:chOff x="251570" y="5373216"/>
            <a:chExt cx="1872108" cy="179387"/>
          </a:xfrm>
        </p:grpSpPr>
        <p:grpSp>
          <p:nvGrpSpPr>
            <p:cNvPr id="85" name="Group 12"/>
            <p:cNvGrpSpPr>
              <a:grpSpLocks/>
            </p:cNvGrpSpPr>
            <p:nvPr/>
          </p:nvGrpSpPr>
          <p:grpSpPr bwMode="auto">
            <a:xfrm>
              <a:off x="1115616" y="5373216"/>
              <a:ext cx="1008062" cy="179387"/>
              <a:chOff x="1429" y="2795"/>
              <a:chExt cx="635" cy="113"/>
            </a:xfrm>
          </p:grpSpPr>
          <p:sp>
            <p:nvSpPr>
              <p:cNvPr id="86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7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8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9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0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1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2" name="Group 12"/>
            <p:cNvGrpSpPr>
              <a:grpSpLocks/>
            </p:cNvGrpSpPr>
            <p:nvPr/>
          </p:nvGrpSpPr>
          <p:grpSpPr bwMode="auto">
            <a:xfrm>
              <a:off x="251570" y="5373216"/>
              <a:ext cx="1008062" cy="179387"/>
              <a:chOff x="1429" y="2795"/>
              <a:chExt cx="635" cy="113"/>
            </a:xfrm>
          </p:grpSpPr>
          <p:sp>
            <p:nvSpPr>
              <p:cNvPr id="93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5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6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7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8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99" name="Skupina 98"/>
          <p:cNvGrpSpPr/>
          <p:nvPr/>
        </p:nvGrpSpPr>
        <p:grpSpPr>
          <a:xfrm rot="10800000">
            <a:off x="6533134" y="2276872"/>
            <a:ext cx="1872108" cy="179387"/>
            <a:chOff x="251570" y="5373216"/>
            <a:chExt cx="1872108" cy="179387"/>
          </a:xfrm>
        </p:grpSpPr>
        <p:grpSp>
          <p:nvGrpSpPr>
            <p:cNvPr id="100" name="Group 12"/>
            <p:cNvGrpSpPr>
              <a:grpSpLocks/>
            </p:cNvGrpSpPr>
            <p:nvPr/>
          </p:nvGrpSpPr>
          <p:grpSpPr bwMode="auto">
            <a:xfrm>
              <a:off x="1115616" y="5373216"/>
              <a:ext cx="1008062" cy="179387"/>
              <a:chOff x="1429" y="2795"/>
              <a:chExt cx="635" cy="113"/>
            </a:xfrm>
          </p:grpSpPr>
          <p:sp>
            <p:nvSpPr>
              <p:cNvPr id="108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0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1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1" name="Group 12"/>
            <p:cNvGrpSpPr>
              <a:grpSpLocks/>
            </p:cNvGrpSpPr>
            <p:nvPr/>
          </p:nvGrpSpPr>
          <p:grpSpPr bwMode="auto">
            <a:xfrm>
              <a:off x="251570" y="5373216"/>
              <a:ext cx="1008062" cy="179387"/>
              <a:chOff x="1429" y="2795"/>
              <a:chExt cx="635" cy="113"/>
            </a:xfrm>
          </p:grpSpPr>
          <p:sp>
            <p:nvSpPr>
              <p:cNvPr id="102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6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4793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SDA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980728"/>
            <a:ext cx="8215312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Polymerizace s dNTP a dNTP</a:t>
            </a:r>
            <a:r>
              <a:rPr lang="el-GR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α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S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 rot="10800000">
            <a:off x="1187450" y="1989138"/>
            <a:ext cx="6308725" cy="179387"/>
            <a:chOff x="612" y="2002"/>
            <a:chExt cx="3974" cy="113"/>
          </a:xfrm>
        </p:grpSpPr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612" y="2115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629" y="2002"/>
              <a:ext cx="544" cy="113"/>
              <a:chOff x="1474" y="3544"/>
              <a:chExt cx="544" cy="113"/>
            </a:xfrm>
          </p:grpSpPr>
          <p:sp>
            <p:nvSpPr>
              <p:cNvPr id="41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1309" y="2002"/>
              <a:ext cx="544" cy="113"/>
              <a:chOff x="1474" y="3544"/>
              <a:chExt cx="544" cy="113"/>
            </a:xfrm>
          </p:grpSpPr>
          <p:sp>
            <p:nvSpPr>
              <p:cNvPr id="36" name="Line 13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" name="Line 14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" name="Line 15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9" name="Line 16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" name="Line 17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990" y="2002"/>
              <a:ext cx="544" cy="113"/>
              <a:chOff x="1474" y="3544"/>
              <a:chExt cx="544" cy="113"/>
            </a:xfrm>
          </p:grpSpPr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" name="Group 24"/>
            <p:cNvGrpSpPr>
              <a:grpSpLocks/>
            </p:cNvGrpSpPr>
            <p:nvPr/>
          </p:nvGrpSpPr>
          <p:grpSpPr bwMode="auto">
            <a:xfrm>
              <a:off x="2670" y="2002"/>
              <a:ext cx="544" cy="113"/>
              <a:chOff x="1474" y="3544"/>
              <a:chExt cx="544" cy="113"/>
            </a:xfrm>
          </p:grpSpPr>
          <p:sp>
            <p:nvSpPr>
              <p:cNvPr id="26" name="Line 25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Line 26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" name="Line 27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" name="Line 28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" name="Line 29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" name="Group 30"/>
            <p:cNvGrpSpPr>
              <a:grpSpLocks/>
            </p:cNvGrpSpPr>
            <p:nvPr/>
          </p:nvGrpSpPr>
          <p:grpSpPr bwMode="auto">
            <a:xfrm>
              <a:off x="3350" y="2002"/>
              <a:ext cx="544" cy="113"/>
              <a:chOff x="1474" y="3544"/>
              <a:chExt cx="544" cy="113"/>
            </a:xfrm>
          </p:grpSpPr>
          <p:sp>
            <p:nvSpPr>
              <p:cNvPr id="21" name="Line 31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32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Line 33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Line 34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Line 35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5" name="Group 36"/>
            <p:cNvGrpSpPr>
              <a:grpSpLocks/>
            </p:cNvGrpSpPr>
            <p:nvPr/>
          </p:nvGrpSpPr>
          <p:grpSpPr bwMode="auto">
            <a:xfrm>
              <a:off x="4031" y="2002"/>
              <a:ext cx="544" cy="113"/>
              <a:chOff x="1474" y="3544"/>
              <a:chExt cx="544" cy="113"/>
            </a:xfrm>
          </p:grpSpPr>
          <p:sp>
            <p:nvSpPr>
              <p:cNvPr id="16" name="Line 3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3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3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4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4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6" name="Group 43"/>
          <p:cNvGrpSpPr>
            <a:grpSpLocks/>
          </p:cNvGrpSpPr>
          <p:nvPr/>
        </p:nvGrpSpPr>
        <p:grpSpPr bwMode="auto">
          <a:xfrm>
            <a:off x="1115616" y="5877272"/>
            <a:ext cx="6308725" cy="179388"/>
            <a:chOff x="612" y="2002"/>
            <a:chExt cx="3974" cy="113"/>
          </a:xfrm>
        </p:grpSpPr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612" y="2115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8" name="Group 45"/>
            <p:cNvGrpSpPr>
              <a:grpSpLocks/>
            </p:cNvGrpSpPr>
            <p:nvPr/>
          </p:nvGrpSpPr>
          <p:grpSpPr bwMode="auto">
            <a:xfrm>
              <a:off x="629" y="2002"/>
              <a:ext cx="544" cy="113"/>
              <a:chOff x="1474" y="3544"/>
              <a:chExt cx="544" cy="113"/>
            </a:xfrm>
          </p:grpSpPr>
          <p:sp>
            <p:nvSpPr>
              <p:cNvPr id="79" name="Line 46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0" name="Line 47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1" name="Line 48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" name="Line 49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3" name="Line 50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9" name="Group 51"/>
            <p:cNvGrpSpPr>
              <a:grpSpLocks/>
            </p:cNvGrpSpPr>
            <p:nvPr/>
          </p:nvGrpSpPr>
          <p:grpSpPr bwMode="auto">
            <a:xfrm>
              <a:off x="1309" y="2002"/>
              <a:ext cx="544" cy="113"/>
              <a:chOff x="1474" y="3544"/>
              <a:chExt cx="544" cy="113"/>
            </a:xfrm>
          </p:grpSpPr>
          <p:sp>
            <p:nvSpPr>
              <p:cNvPr id="74" name="Line 52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" name="Line 53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Line 54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7" name="Line 55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8" name="Line 56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0" name="Group 57"/>
            <p:cNvGrpSpPr>
              <a:grpSpLocks/>
            </p:cNvGrpSpPr>
            <p:nvPr/>
          </p:nvGrpSpPr>
          <p:grpSpPr bwMode="auto">
            <a:xfrm>
              <a:off x="1990" y="2002"/>
              <a:ext cx="544" cy="113"/>
              <a:chOff x="1474" y="3544"/>
              <a:chExt cx="544" cy="113"/>
            </a:xfrm>
          </p:grpSpPr>
          <p:sp>
            <p:nvSpPr>
              <p:cNvPr id="69" name="Line 58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59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60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" name="Line 61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" name="Line 62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1" name="Group 63"/>
            <p:cNvGrpSpPr>
              <a:grpSpLocks/>
            </p:cNvGrpSpPr>
            <p:nvPr/>
          </p:nvGrpSpPr>
          <p:grpSpPr bwMode="auto">
            <a:xfrm>
              <a:off x="2670" y="2002"/>
              <a:ext cx="544" cy="113"/>
              <a:chOff x="1474" y="3544"/>
              <a:chExt cx="544" cy="113"/>
            </a:xfrm>
          </p:grpSpPr>
          <p:sp>
            <p:nvSpPr>
              <p:cNvPr id="64" name="Line 64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" name="Line 65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" name="Line 66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" name="Line 67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8" name="Line 68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2" name="Group 69"/>
            <p:cNvGrpSpPr>
              <a:grpSpLocks/>
            </p:cNvGrpSpPr>
            <p:nvPr/>
          </p:nvGrpSpPr>
          <p:grpSpPr bwMode="auto">
            <a:xfrm>
              <a:off x="3350" y="2002"/>
              <a:ext cx="544" cy="113"/>
              <a:chOff x="1474" y="3544"/>
              <a:chExt cx="544" cy="113"/>
            </a:xfrm>
          </p:grpSpPr>
          <p:sp>
            <p:nvSpPr>
              <p:cNvPr id="59" name="Line 70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" name="Line 71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" name="Line 72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" name="Line 73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" name="Line 74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3" name="Group 75"/>
            <p:cNvGrpSpPr>
              <a:grpSpLocks/>
            </p:cNvGrpSpPr>
            <p:nvPr/>
          </p:nvGrpSpPr>
          <p:grpSpPr bwMode="auto">
            <a:xfrm>
              <a:off x="4031" y="2002"/>
              <a:ext cx="544" cy="113"/>
              <a:chOff x="1474" y="3544"/>
              <a:chExt cx="544" cy="113"/>
            </a:xfrm>
          </p:grpSpPr>
          <p:sp>
            <p:nvSpPr>
              <p:cNvPr id="54" name="Line 76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" name="Line 77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78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" name="Line 79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" name="Line 80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84" name="Rectangle 2"/>
          <p:cNvSpPr txBox="1">
            <a:spLocks noChangeArrowheads="1"/>
          </p:cNvSpPr>
          <p:nvPr/>
        </p:nvSpPr>
        <p:spPr bwMode="auto">
          <a:xfrm>
            <a:off x="553244" y="3429000"/>
            <a:ext cx="8215312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>
                <a:solidFill>
                  <a:srgbClr val="FF6600"/>
                </a:solidFill>
                <a:effectLst/>
                <a:latin typeface="Arial" charset="0"/>
              </a:rPr>
              <a:t>dNTP</a:t>
            </a:r>
            <a:r>
              <a:rPr lang="el-GR" sz="2800" b="1" i="0" dirty="0">
                <a:solidFill>
                  <a:srgbClr val="FF6600"/>
                </a:solidFill>
                <a:effectLst/>
                <a:latin typeface="Arial" charset="0"/>
              </a:rPr>
              <a:t>α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S =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thio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substituovaný NTP, neštěpitelný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394438" y="5625877"/>
            <a:ext cx="1872108" cy="179387"/>
            <a:chOff x="251570" y="5373216"/>
            <a:chExt cx="1872108" cy="179387"/>
          </a:xfrm>
        </p:grpSpPr>
        <p:grpSp>
          <p:nvGrpSpPr>
            <p:cNvPr id="85" name="Group 12"/>
            <p:cNvGrpSpPr>
              <a:grpSpLocks/>
            </p:cNvGrpSpPr>
            <p:nvPr/>
          </p:nvGrpSpPr>
          <p:grpSpPr bwMode="auto">
            <a:xfrm>
              <a:off x="1115616" y="5373216"/>
              <a:ext cx="1008062" cy="179387"/>
              <a:chOff x="1429" y="2795"/>
              <a:chExt cx="635" cy="113"/>
            </a:xfrm>
          </p:grpSpPr>
          <p:sp>
            <p:nvSpPr>
              <p:cNvPr id="86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7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8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9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0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1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2" name="Group 12"/>
            <p:cNvGrpSpPr>
              <a:grpSpLocks/>
            </p:cNvGrpSpPr>
            <p:nvPr/>
          </p:nvGrpSpPr>
          <p:grpSpPr bwMode="auto">
            <a:xfrm>
              <a:off x="251570" y="5373216"/>
              <a:ext cx="1008062" cy="179387"/>
              <a:chOff x="1429" y="2795"/>
              <a:chExt cx="635" cy="113"/>
            </a:xfrm>
          </p:grpSpPr>
          <p:sp>
            <p:nvSpPr>
              <p:cNvPr id="93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5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6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7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8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99" name="Skupina 98"/>
          <p:cNvGrpSpPr/>
          <p:nvPr/>
        </p:nvGrpSpPr>
        <p:grpSpPr>
          <a:xfrm rot="10800000">
            <a:off x="6533134" y="2276872"/>
            <a:ext cx="1872108" cy="179387"/>
            <a:chOff x="251570" y="5373216"/>
            <a:chExt cx="1872108" cy="179387"/>
          </a:xfrm>
        </p:grpSpPr>
        <p:grpSp>
          <p:nvGrpSpPr>
            <p:cNvPr id="100" name="Group 12"/>
            <p:cNvGrpSpPr>
              <a:grpSpLocks/>
            </p:cNvGrpSpPr>
            <p:nvPr/>
          </p:nvGrpSpPr>
          <p:grpSpPr bwMode="auto">
            <a:xfrm>
              <a:off x="1115616" y="5373216"/>
              <a:ext cx="1008062" cy="179387"/>
              <a:chOff x="1429" y="2795"/>
              <a:chExt cx="635" cy="113"/>
            </a:xfrm>
          </p:grpSpPr>
          <p:sp>
            <p:nvSpPr>
              <p:cNvPr id="108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0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1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1" name="Group 12"/>
            <p:cNvGrpSpPr>
              <a:grpSpLocks/>
            </p:cNvGrpSpPr>
            <p:nvPr/>
          </p:nvGrpSpPr>
          <p:grpSpPr bwMode="auto">
            <a:xfrm>
              <a:off x="251570" y="5373216"/>
              <a:ext cx="1008062" cy="179387"/>
              <a:chOff x="1429" y="2795"/>
              <a:chExt cx="635" cy="113"/>
            </a:xfrm>
          </p:grpSpPr>
          <p:sp>
            <p:nvSpPr>
              <p:cNvPr id="102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6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14" name="Group 63"/>
          <p:cNvGrpSpPr>
            <a:grpSpLocks/>
          </p:cNvGrpSpPr>
          <p:nvPr/>
        </p:nvGrpSpPr>
        <p:grpSpPr bwMode="auto">
          <a:xfrm>
            <a:off x="1907704" y="5625876"/>
            <a:ext cx="5491162" cy="179388"/>
            <a:chOff x="1326" y="3997"/>
            <a:chExt cx="3459" cy="113"/>
          </a:xfrm>
        </p:grpSpPr>
        <p:grpSp>
          <p:nvGrpSpPr>
            <p:cNvPr id="115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117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18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145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6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7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8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9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0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19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139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0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1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2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4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20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133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4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5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6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7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8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21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127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8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9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1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2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22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5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6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16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8" name="Group 63"/>
          <p:cNvGrpSpPr>
            <a:grpSpLocks/>
          </p:cNvGrpSpPr>
          <p:nvPr/>
        </p:nvGrpSpPr>
        <p:grpSpPr bwMode="auto">
          <a:xfrm rot="10800000">
            <a:off x="1188184" y="2276872"/>
            <a:ext cx="5491162" cy="179388"/>
            <a:chOff x="1326" y="3997"/>
            <a:chExt cx="3459" cy="113"/>
          </a:xfrm>
        </p:grpSpPr>
        <p:grpSp>
          <p:nvGrpSpPr>
            <p:cNvPr id="189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191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92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219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0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1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2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3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4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3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213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4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5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6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7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8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4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207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8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9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0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2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5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201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2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3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4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5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6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96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7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8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9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0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90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1774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Skupina 151"/>
          <p:cNvGrpSpPr/>
          <p:nvPr/>
        </p:nvGrpSpPr>
        <p:grpSpPr>
          <a:xfrm>
            <a:off x="936176" y="5877272"/>
            <a:ext cx="5220000" cy="179388"/>
            <a:chOff x="792160" y="6303314"/>
            <a:chExt cx="5220000" cy="179388"/>
          </a:xfrm>
        </p:grpSpPr>
        <p:sp>
          <p:nvSpPr>
            <p:cNvPr id="385" name="Line 44"/>
            <p:cNvSpPr>
              <a:spLocks noChangeShapeType="1"/>
            </p:cNvSpPr>
            <p:nvPr/>
          </p:nvSpPr>
          <p:spPr bwMode="auto">
            <a:xfrm>
              <a:off x="792160" y="6482702"/>
              <a:ext cx="5220000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86" name="Group 45"/>
            <p:cNvGrpSpPr>
              <a:grpSpLocks/>
            </p:cNvGrpSpPr>
            <p:nvPr/>
          </p:nvGrpSpPr>
          <p:grpSpPr bwMode="auto">
            <a:xfrm>
              <a:off x="799902" y="6303314"/>
              <a:ext cx="863600" cy="179388"/>
              <a:chOff x="1474" y="3544"/>
              <a:chExt cx="544" cy="113"/>
            </a:xfrm>
          </p:grpSpPr>
          <p:sp>
            <p:nvSpPr>
              <p:cNvPr id="417" name="Line 46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8" name="Line 47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9" name="Line 48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0" name="Line 49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" name="Line 50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87" name="Group 51"/>
            <p:cNvGrpSpPr>
              <a:grpSpLocks/>
            </p:cNvGrpSpPr>
            <p:nvPr/>
          </p:nvGrpSpPr>
          <p:grpSpPr bwMode="auto">
            <a:xfrm>
              <a:off x="1879402" y="6303314"/>
              <a:ext cx="863600" cy="179388"/>
              <a:chOff x="1474" y="3544"/>
              <a:chExt cx="544" cy="113"/>
            </a:xfrm>
          </p:grpSpPr>
          <p:sp>
            <p:nvSpPr>
              <p:cNvPr id="412" name="Line 52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" name="Line 53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" name="Line 54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5" name="Line 55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" name="Line 56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88" name="Group 57"/>
            <p:cNvGrpSpPr>
              <a:grpSpLocks/>
            </p:cNvGrpSpPr>
            <p:nvPr/>
          </p:nvGrpSpPr>
          <p:grpSpPr bwMode="auto">
            <a:xfrm>
              <a:off x="2960489" y="6303314"/>
              <a:ext cx="863600" cy="179388"/>
              <a:chOff x="1474" y="3544"/>
              <a:chExt cx="544" cy="113"/>
            </a:xfrm>
          </p:grpSpPr>
          <p:sp>
            <p:nvSpPr>
              <p:cNvPr id="407" name="Line 58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8" name="Line 59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9" name="Line 60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0" name="Line 61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1" name="Line 62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89" name="Group 63"/>
            <p:cNvGrpSpPr>
              <a:grpSpLocks/>
            </p:cNvGrpSpPr>
            <p:nvPr/>
          </p:nvGrpSpPr>
          <p:grpSpPr bwMode="auto">
            <a:xfrm>
              <a:off x="4039989" y="6303314"/>
              <a:ext cx="863600" cy="179388"/>
              <a:chOff x="1474" y="3544"/>
              <a:chExt cx="544" cy="113"/>
            </a:xfrm>
          </p:grpSpPr>
          <p:sp>
            <p:nvSpPr>
              <p:cNvPr id="402" name="Line 64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3" name="Line 65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4" name="Line 66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5" name="Line 67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6" name="Line 68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90" name="Group 69"/>
            <p:cNvGrpSpPr>
              <a:grpSpLocks/>
            </p:cNvGrpSpPr>
            <p:nvPr/>
          </p:nvGrpSpPr>
          <p:grpSpPr bwMode="auto">
            <a:xfrm>
              <a:off x="5119489" y="6303314"/>
              <a:ext cx="863600" cy="179388"/>
              <a:chOff x="1474" y="3544"/>
              <a:chExt cx="544" cy="113"/>
            </a:xfrm>
          </p:grpSpPr>
          <p:sp>
            <p:nvSpPr>
              <p:cNvPr id="397" name="Line 70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98" name="Line 71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99" name="Line 72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0" name="Line 73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1" name="Line 74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6" name="Group 43"/>
          <p:cNvGrpSpPr>
            <a:grpSpLocks/>
          </p:cNvGrpSpPr>
          <p:nvPr/>
        </p:nvGrpSpPr>
        <p:grpSpPr bwMode="auto">
          <a:xfrm>
            <a:off x="1143595" y="5913908"/>
            <a:ext cx="6308725" cy="179388"/>
            <a:chOff x="612" y="2002"/>
            <a:chExt cx="3974" cy="113"/>
          </a:xfrm>
        </p:grpSpPr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612" y="2093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8" name="Group 45"/>
            <p:cNvGrpSpPr>
              <a:grpSpLocks/>
            </p:cNvGrpSpPr>
            <p:nvPr/>
          </p:nvGrpSpPr>
          <p:grpSpPr bwMode="auto">
            <a:xfrm>
              <a:off x="629" y="2002"/>
              <a:ext cx="544" cy="113"/>
              <a:chOff x="1474" y="3544"/>
              <a:chExt cx="544" cy="113"/>
            </a:xfrm>
          </p:grpSpPr>
          <p:sp>
            <p:nvSpPr>
              <p:cNvPr id="79" name="Line 46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0" name="Line 47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1" name="Line 48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" name="Line 49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3" name="Line 50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9" name="Group 51"/>
            <p:cNvGrpSpPr>
              <a:grpSpLocks/>
            </p:cNvGrpSpPr>
            <p:nvPr/>
          </p:nvGrpSpPr>
          <p:grpSpPr bwMode="auto">
            <a:xfrm>
              <a:off x="1309" y="2002"/>
              <a:ext cx="544" cy="113"/>
              <a:chOff x="1474" y="3544"/>
              <a:chExt cx="544" cy="113"/>
            </a:xfrm>
          </p:grpSpPr>
          <p:sp>
            <p:nvSpPr>
              <p:cNvPr id="74" name="Line 52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" name="Line 53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Line 54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7" name="Line 55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8" name="Line 56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0" name="Group 57"/>
            <p:cNvGrpSpPr>
              <a:grpSpLocks/>
            </p:cNvGrpSpPr>
            <p:nvPr/>
          </p:nvGrpSpPr>
          <p:grpSpPr bwMode="auto">
            <a:xfrm>
              <a:off x="1990" y="2002"/>
              <a:ext cx="544" cy="113"/>
              <a:chOff x="1474" y="3544"/>
              <a:chExt cx="544" cy="113"/>
            </a:xfrm>
          </p:grpSpPr>
          <p:sp>
            <p:nvSpPr>
              <p:cNvPr id="69" name="Line 58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59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60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" name="Line 61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" name="Line 62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1" name="Group 63"/>
            <p:cNvGrpSpPr>
              <a:grpSpLocks/>
            </p:cNvGrpSpPr>
            <p:nvPr/>
          </p:nvGrpSpPr>
          <p:grpSpPr bwMode="auto">
            <a:xfrm>
              <a:off x="2670" y="2002"/>
              <a:ext cx="544" cy="113"/>
              <a:chOff x="1474" y="3544"/>
              <a:chExt cx="544" cy="113"/>
            </a:xfrm>
          </p:grpSpPr>
          <p:sp>
            <p:nvSpPr>
              <p:cNvPr id="64" name="Line 64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" name="Line 65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" name="Line 66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" name="Line 67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8" name="Line 68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2" name="Group 69"/>
            <p:cNvGrpSpPr>
              <a:grpSpLocks/>
            </p:cNvGrpSpPr>
            <p:nvPr/>
          </p:nvGrpSpPr>
          <p:grpSpPr bwMode="auto">
            <a:xfrm>
              <a:off x="3350" y="2002"/>
              <a:ext cx="544" cy="113"/>
              <a:chOff x="1474" y="3544"/>
              <a:chExt cx="544" cy="113"/>
            </a:xfrm>
          </p:grpSpPr>
          <p:sp>
            <p:nvSpPr>
              <p:cNvPr id="59" name="Line 70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" name="Line 71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" name="Line 72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" name="Line 73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" name="Line 74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3" name="Group 75"/>
            <p:cNvGrpSpPr>
              <a:grpSpLocks/>
            </p:cNvGrpSpPr>
            <p:nvPr/>
          </p:nvGrpSpPr>
          <p:grpSpPr bwMode="auto">
            <a:xfrm>
              <a:off x="4031" y="2002"/>
              <a:ext cx="544" cy="113"/>
              <a:chOff x="1474" y="3544"/>
              <a:chExt cx="544" cy="113"/>
            </a:xfrm>
          </p:grpSpPr>
          <p:sp>
            <p:nvSpPr>
              <p:cNvPr id="54" name="Line 76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" name="Line 77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78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" name="Line 79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" name="Line 80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39" name="Skupina 338"/>
          <p:cNvGrpSpPr/>
          <p:nvPr/>
        </p:nvGrpSpPr>
        <p:grpSpPr>
          <a:xfrm rot="10800000">
            <a:off x="467544" y="5877272"/>
            <a:ext cx="5976615" cy="179388"/>
            <a:chOff x="2411760" y="1772816"/>
            <a:chExt cx="5976615" cy="179388"/>
          </a:xfrm>
        </p:grpSpPr>
        <p:grpSp>
          <p:nvGrpSpPr>
            <p:cNvPr id="340" name="Group 63"/>
            <p:cNvGrpSpPr>
              <a:grpSpLocks/>
            </p:cNvGrpSpPr>
            <p:nvPr/>
          </p:nvGrpSpPr>
          <p:grpSpPr bwMode="auto">
            <a:xfrm>
              <a:off x="2411760" y="1772816"/>
              <a:ext cx="5491162" cy="179388"/>
              <a:chOff x="1326" y="3997"/>
              <a:chExt cx="3459" cy="113"/>
            </a:xfrm>
          </p:grpSpPr>
          <p:grpSp>
            <p:nvGrpSpPr>
              <p:cNvPr id="348" name="Group 64"/>
              <p:cNvGrpSpPr>
                <a:grpSpLocks/>
              </p:cNvGrpSpPr>
              <p:nvPr/>
            </p:nvGrpSpPr>
            <p:grpSpPr bwMode="auto">
              <a:xfrm>
                <a:off x="1326" y="3997"/>
                <a:ext cx="3414" cy="113"/>
                <a:chOff x="1326" y="3499"/>
                <a:chExt cx="3414" cy="113"/>
              </a:xfrm>
            </p:grpSpPr>
            <p:sp>
              <p:nvSpPr>
                <p:cNvPr id="350" name="Line 65"/>
                <p:cNvSpPr>
                  <a:spLocks noChangeShapeType="1"/>
                </p:cNvSpPr>
                <p:nvPr/>
              </p:nvSpPr>
              <p:spPr bwMode="auto">
                <a:xfrm>
                  <a:off x="1428" y="3499"/>
                  <a:ext cx="3312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351" name="Group 66"/>
                <p:cNvGrpSpPr>
                  <a:grpSpLocks/>
                </p:cNvGrpSpPr>
                <p:nvPr/>
              </p:nvGrpSpPr>
              <p:grpSpPr bwMode="auto">
                <a:xfrm>
                  <a:off x="1326" y="3499"/>
                  <a:ext cx="635" cy="113"/>
                  <a:chOff x="1429" y="2795"/>
                  <a:chExt cx="635" cy="113"/>
                </a:xfrm>
              </p:grpSpPr>
              <p:sp>
                <p:nvSpPr>
                  <p:cNvPr id="378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1429" y="2795"/>
                    <a:ext cx="635" cy="0"/>
                  </a:xfrm>
                  <a:prstGeom prst="line">
                    <a:avLst/>
                  </a:prstGeom>
                  <a:noFill/>
                  <a:ln w="635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79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1474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80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1610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81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1746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82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1882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83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2018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52" name="Group 73"/>
                <p:cNvGrpSpPr>
                  <a:grpSpLocks/>
                </p:cNvGrpSpPr>
                <p:nvPr/>
              </p:nvGrpSpPr>
              <p:grpSpPr bwMode="auto">
                <a:xfrm>
                  <a:off x="2006" y="3499"/>
                  <a:ext cx="635" cy="113"/>
                  <a:chOff x="1429" y="2795"/>
                  <a:chExt cx="635" cy="113"/>
                </a:xfrm>
              </p:grpSpPr>
              <p:sp>
                <p:nvSpPr>
                  <p:cNvPr id="372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1429" y="2795"/>
                    <a:ext cx="635" cy="0"/>
                  </a:xfrm>
                  <a:prstGeom prst="line">
                    <a:avLst/>
                  </a:prstGeom>
                  <a:noFill/>
                  <a:ln w="635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73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1474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74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1610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75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1746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76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1882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77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018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53" name="Group 80"/>
                <p:cNvGrpSpPr>
                  <a:grpSpLocks/>
                </p:cNvGrpSpPr>
                <p:nvPr/>
              </p:nvGrpSpPr>
              <p:grpSpPr bwMode="auto">
                <a:xfrm>
                  <a:off x="2697" y="3499"/>
                  <a:ext cx="635" cy="113"/>
                  <a:chOff x="1429" y="2795"/>
                  <a:chExt cx="635" cy="113"/>
                </a:xfrm>
              </p:grpSpPr>
              <p:sp>
                <p:nvSpPr>
                  <p:cNvPr id="366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1429" y="2795"/>
                    <a:ext cx="635" cy="0"/>
                  </a:xfrm>
                  <a:prstGeom prst="line">
                    <a:avLst/>
                  </a:prstGeom>
                  <a:noFill/>
                  <a:ln w="635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67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1474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68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1610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69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1746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70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1882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71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2018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354" name="Group 87"/>
                <p:cNvGrpSpPr>
                  <a:grpSpLocks/>
                </p:cNvGrpSpPr>
                <p:nvPr/>
              </p:nvGrpSpPr>
              <p:grpSpPr bwMode="auto">
                <a:xfrm>
                  <a:off x="3377" y="3499"/>
                  <a:ext cx="635" cy="113"/>
                  <a:chOff x="1429" y="2795"/>
                  <a:chExt cx="635" cy="113"/>
                </a:xfrm>
              </p:grpSpPr>
              <p:sp>
                <p:nvSpPr>
                  <p:cNvPr id="360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1429" y="2795"/>
                    <a:ext cx="635" cy="0"/>
                  </a:xfrm>
                  <a:prstGeom prst="line">
                    <a:avLst/>
                  </a:prstGeom>
                  <a:noFill/>
                  <a:ln w="635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61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1474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62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1610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63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1746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64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1882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65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2018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355" name="Line 94"/>
                <p:cNvSpPr>
                  <a:spLocks noChangeShapeType="1"/>
                </p:cNvSpPr>
                <p:nvPr/>
              </p:nvSpPr>
              <p:spPr bwMode="auto">
                <a:xfrm>
                  <a:off x="4104" y="3499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6" name="Line 95"/>
                <p:cNvSpPr>
                  <a:spLocks noChangeShapeType="1"/>
                </p:cNvSpPr>
                <p:nvPr/>
              </p:nvSpPr>
              <p:spPr bwMode="auto">
                <a:xfrm>
                  <a:off x="4240" y="3499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7" name="Line 96"/>
                <p:cNvSpPr>
                  <a:spLocks noChangeShapeType="1"/>
                </p:cNvSpPr>
                <p:nvPr/>
              </p:nvSpPr>
              <p:spPr bwMode="auto">
                <a:xfrm>
                  <a:off x="4376" y="3499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8" name="Line 97"/>
                <p:cNvSpPr>
                  <a:spLocks noChangeShapeType="1"/>
                </p:cNvSpPr>
                <p:nvPr/>
              </p:nvSpPr>
              <p:spPr bwMode="auto">
                <a:xfrm>
                  <a:off x="4512" y="3499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9" name="Line 98"/>
                <p:cNvSpPr>
                  <a:spLocks noChangeShapeType="1"/>
                </p:cNvSpPr>
                <p:nvPr/>
              </p:nvSpPr>
              <p:spPr bwMode="auto">
                <a:xfrm>
                  <a:off x="4648" y="3499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49" name="Line 99"/>
              <p:cNvSpPr>
                <a:spLocks noChangeShapeType="1"/>
              </p:cNvSpPr>
              <p:nvPr/>
            </p:nvSpPr>
            <p:spPr bwMode="auto">
              <a:xfrm>
                <a:off x="1473" y="3997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41" name="Group 66"/>
            <p:cNvGrpSpPr>
              <a:grpSpLocks/>
            </p:cNvGrpSpPr>
            <p:nvPr/>
          </p:nvGrpSpPr>
          <p:grpSpPr bwMode="auto">
            <a:xfrm>
              <a:off x="7380312" y="1772816"/>
              <a:ext cx="1008063" cy="179388"/>
              <a:chOff x="1429" y="2795"/>
              <a:chExt cx="635" cy="113"/>
            </a:xfrm>
          </p:grpSpPr>
          <p:sp>
            <p:nvSpPr>
              <p:cNvPr id="342" name="Line 67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3" name="Line 68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4" name="Line 69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5" name="Line 70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6" name="Line 71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7" name="Line 72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SDA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935063"/>
            <a:ext cx="8215312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Vytvoření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jednořetězcového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zlomu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 rot="10800000">
            <a:off x="1143595" y="1988840"/>
            <a:ext cx="6308725" cy="179387"/>
            <a:chOff x="612" y="2002"/>
            <a:chExt cx="3974" cy="113"/>
          </a:xfrm>
        </p:grpSpPr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612" y="2115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629" y="2002"/>
              <a:ext cx="544" cy="113"/>
              <a:chOff x="1474" y="3544"/>
              <a:chExt cx="544" cy="113"/>
            </a:xfrm>
          </p:grpSpPr>
          <p:sp>
            <p:nvSpPr>
              <p:cNvPr id="41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1309" y="2002"/>
              <a:ext cx="544" cy="113"/>
              <a:chOff x="1474" y="3544"/>
              <a:chExt cx="544" cy="113"/>
            </a:xfrm>
          </p:grpSpPr>
          <p:sp>
            <p:nvSpPr>
              <p:cNvPr id="36" name="Line 13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" name="Line 14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" name="Line 15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9" name="Line 16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" name="Line 17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990" y="2002"/>
              <a:ext cx="544" cy="113"/>
              <a:chOff x="1474" y="3544"/>
              <a:chExt cx="544" cy="113"/>
            </a:xfrm>
          </p:grpSpPr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" name="Group 24"/>
            <p:cNvGrpSpPr>
              <a:grpSpLocks/>
            </p:cNvGrpSpPr>
            <p:nvPr/>
          </p:nvGrpSpPr>
          <p:grpSpPr bwMode="auto">
            <a:xfrm>
              <a:off x="2670" y="2002"/>
              <a:ext cx="544" cy="113"/>
              <a:chOff x="1474" y="3544"/>
              <a:chExt cx="544" cy="113"/>
            </a:xfrm>
          </p:grpSpPr>
          <p:sp>
            <p:nvSpPr>
              <p:cNvPr id="26" name="Line 25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Line 26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" name="Line 27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" name="Line 28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" name="Line 29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" name="Group 30"/>
            <p:cNvGrpSpPr>
              <a:grpSpLocks/>
            </p:cNvGrpSpPr>
            <p:nvPr/>
          </p:nvGrpSpPr>
          <p:grpSpPr bwMode="auto">
            <a:xfrm>
              <a:off x="3350" y="2002"/>
              <a:ext cx="544" cy="113"/>
              <a:chOff x="1474" y="3544"/>
              <a:chExt cx="544" cy="113"/>
            </a:xfrm>
          </p:grpSpPr>
          <p:sp>
            <p:nvSpPr>
              <p:cNvPr id="21" name="Line 31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32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Line 33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Line 34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Line 35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5" name="Group 36"/>
            <p:cNvGrpSpPr>
              <a:grpSpLocks/>
            </p:cNvGrpSpPr>
            <p:nvPr/>
          </p:nvGrpSpPr>
          <p:grpSpPr bwMode="auto">
            <a:xfrm>
              <a:off x="4031" y="2002"/>
              <a:ext cx="544" cy="113"/>
              <a:chOff x="1474" y="3544"/>
              <a:chExt cx="544" cy="113"/>
            </a:xfrm>
          </p:grpSpPr>
          <p:sp>
            <p:nvSpPr>
              <p:cNvPr id="16" name="Line 3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3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3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4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4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2" name="Skupina 1"/>
          <p:cNvGrpSpPr/>
          <p:nvPr/>
        </p:nvGrpSpPr>
        <p:grpSpPr>
          <a:xfrm>
            <a:off x="394438" y="5625877"/>
            <a:ext cx="1872108" cy="179387"/>
            <a:chOff x="251570" y="5373216"/>
            <a:chExt cx="1872108" cy="179387"/>
          </a:xfrm>
        </p:grpSpPr>
        <p:grpSp>
          <p:nvGrpSpPr>
            <p:cNvPr id="85" name="Group 12"/>
            <p:cNvGrpSpPr>
              <a:grpSpLocks/>
            </p:cNvGrpSpPr>
            <p:nvPr/>
          </p:nvGrpSpPr>
          <p:grpSpPr bwMode="auto">
            <a:xfrm>
              <a:off x="1115616" y="5373216"/>
              <a:ext cx="1008062" cy="179387"/>
              <a:chOff x="1429" y="2795"/>
              <a:chExt cx="635" cy="113"/>
            </a:xfrm>
          </p:grpSpPr>
          <p:sp>
            <p:nvSpPr>
              <p:cNvPr id="86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7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8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9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0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1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2" name="Group 12"/>
            <p:cNvGrpSpPr>
              <a:grpSpLocks/>
            </p:cNvGrpSpPr>
            <p:nvPr/>
          </p:nvGrpSpPr>
          <p:grpSpPr bwMode="auto">
            <a:xfrm>
              <a:off x="251570" y="5373216"/>
              <a:ext cx="1008062" cy="179387"/>
              <a:chOff x="1429" y="2795"/>
              <a:chExt cx="635" cy="113"/>
            </a:xfrm>
          </p:grpSpPr>
          <p:sp>
            <p:nvSpPr>
              <p:cNvPr id="93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5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6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7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8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99" name="Skupina 98"/>
          <p:cNvGrpSpPr/>
          <p:nvPr/>
        </p:nvGrpSpPr>
        <p:grpSpPr>
          <a:xfrm rot="10800000">
            <a:off x="6533134" y="2276872"/>
            <a:ext cx="1872108" cy="179387"/>
            <a:chOff x="251570" y="5373216"/>
            <a:chExt cx="1872108" cy="179387"/>
          </a:xfrm>
        </p:grpSpPr>
        <p:grpSp>
          <p:nvGrpSpPr>
            <p:cNvPr id="100" name="Group 12"/>
            <p:cNvGrpSpPr>
              <a:grpSpLocks/>
            </p:cNvGrpSpPr>
            <p:nvPr/>
          </p:nvGrpSpPr>
          <p:grpSpPr bwMode="auto">
            <a:xfrm>
              <a:off x="1115616" y="5373216"/>
              <a:ext cx="1008062" cy="179387"/>
              <a:chOff x="1429" y="2795"/>
              <a:chExt cx="635" cy="113"/>
            </a:xfrm>
          </p:grpSpPr>
          <p:sp>
            <p:nvSpPr>
              <p:cNvPr id="108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0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1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1" name="Group 12"/>
            <p:cNvGrpSpPr>
              <a:grpSpLocks/>
            </p:cNvGrpSpPr>
            <p:nvPr/>
          </p:nvGrpSpPr>
          <p:grpSpPr bwMode="auto">
            <a:xfrm>
              <a:off x="251570" y="5373216"/>
              <a:ext cx="1008062" cy="179387"/>
              <a:chOff x="1429" y="2795"/>
              <a:chExt cx="635" cy="113"/>
            </a:xfrm>
          </p:grpSpPr>
          <p:sp>
            <p:nvSpPr>
              <p:cNvPr id="102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6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14" name="Group 63"/>
          <p:cNvGrpSpPr>
            <a:grpSpLocks/>
          </p:cNvGrpSpPr>
          <p:nvPr/>
        </p:nvGrpSpPr>
        <p:grpSpPr bwMode="auto">
          <a:xfrm>
            <a:off x="1907704" y="5625876"/>
            <a:ext cx="5491162" cy="179388"/>
            <a:chOff x="1326" y="3997"/>
            <a:chExt cx="3459" cy="113"/>
          </a:xfrm>
        </p:grpSpPr>
        <p:grpSp>
          <p:nvGrpSpPr>
            <p:cNvPr id="115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117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18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145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6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7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8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9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0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19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139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0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1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2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3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4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20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133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4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5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6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7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8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21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127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8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9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1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2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22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3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4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5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6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16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8" name="Group 63"/>
          <p:cNvGrpSpPr>
            <a:grpSpLocks/>
          </p:cNvGrpSpPr>
          <p:nvPr/>
        </p:nvGrpSpPr>
        <p:grpSpPr bwMode="auto">
          <a:xfrm rot="10800000">
            <a:off x="1188184" y="2276872"/>
            <a:ext cx="5491162" cy="179388"/>
            <a:chOff x="1326" y="3997"/>
            <a:chExt cx="3459" cy="113"/>
          </a:xfrm>
        </p:grpSpPr>
        <p:grpSp>
          <p:nvGrpSpPr>
            <p:cNvPr id="189" name="Group 64"/>
            <p:cNvGrpSpPr>
              <a:grpSpLocks/>
            </p:cNvGrpSpPr>
            <p:nvPr/>
          </p:nvGrpSpPr>
          <p:grpSpPr bwMode="auto">
            <a:xfrm>
              <a:off x="1326" y="3997"/>
              <a:ext cx="3414" cy="113"/>
              <a:chOff x="1326" y="3499"/>
              <a:chExt cx="3414" cy="113"/>
            </a:xfrm>
          </p:grpSpPr>
          <p:sp>
            <p:nvSpPr>
              <p:cNvPr id="191" name="Line 65"/>
              <p:cNvSpPr>
                <a:spLocks noChangeShapeType="1"/>
              </p:cNvSpPr>
              <p:nvPr/>
            </p:nvSpPr>
            <p:spPr bwMode="auto">
              <a:xfrm>
                <a:off x="1428" y="3499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92" name="Group 66"/>
              <p:cNvGrpSpPr>
                <a:grpSpLocks/>
              </p:cNvGrpSpPr>
              <p:nvPr/>
            </p:nvGrpSpPr>
            <p:grpSpPr bwMode="auto">
              <a:xfrm>
                <a:off x="1326" y="3499"/>
                <a:ext cx="635" cy="113"/>
                <a:chOff x="1429" y="2795"/>
                <a:chExt cx="635" cy="113"/>
              </a:xfrm>
            </p:grpSpPr>
            <p:sp>
              <p:nvSpPr>
                <p:cNvPr id="219" name="Line 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0" name="Line 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1" name="Line 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2" name="Line 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3" name="Line 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4" name="Line 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3" name="Group 73"/>
              <p:cNvGrpSpPr>
                <a:grpSpLocks/>
              </p:cNvGrpSpPr>
              <p:nvPr/>
            </p:nvGrpSpPr>
            <p:grpSpPr bwMode="auto">
              <a:xfrm>
                <a:off x="2006" y="3499"/>
                <a:ext cx="635" cy="113"/>
                <a:chOff x="1429" y="2795"/>
                <a:chExt cx="635" cy="113"/>
              </a:xfrm>
            </p:grpSpPr>
            <p:sp>
              <p:nvSpPr>
                <p:cNvPr id="213" name="Line 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4" name="Line 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5" name="Line 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6" name="Line 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7" name="Line 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8" name="Line 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4" name="Group 80"/>
              <p:cNvGrpSpPr>
                <a:grpSpLocks/>
              </p:cNvGrpSpPr>
              <p:nvPr/>
            </p:nvGrpSpPr>
            <p:grpSpPr bwMode="auto">
              <a:xfrm>
                <a:off x="2697" y="3499"/>
                <a:ext cx="635" cy="113"/>
                <a:chOff x="1429" y="2795"/>
                <a:chExt cx="635" cy="113"/>
              </a:xfrm>
            </p:grpSpPr>
            <p:sp>
              <p:nvSpPr>
                <p:cNvPr id="207" name="Line 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8" name="Line 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9" name="Line 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0" name="Line 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" name="Line 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2" name="Line 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5" name="Group 87"/>
              <p:cNvGrpSpPr>
                <a:grpSpLocks/>
              </p:cNvGrpSpPr>
              <p:nvPr/>
            </p:nvGrpSpPr>
            <p:grpSpPr bwMode="auto">
              <a:xfrm>
                <a:off x="3377" y="3499"/>
                <a:ext cx="635" cy="113"/>
                <a:chOff x="1429" y="2795"/>
                <a:chExt cx="635" cy="113"/>
              </a:xfrm>
            </p:grpSpPr>
            <p:sp>
              <p:nvSpPr>
                <p:cNvPr id="201" name="Line 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2" name="Line 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3" name="Line 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4" name="Line 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5" name="Line 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06" name="Line 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96" name="Line 94"/>
              <p:cNvSpPr>
                <a:spLocks noChangeShapeType="1"/>
              </p:cNvSpPr>
              <p:nvPr/>
            </p:nvSpPr>
            <p:spPr bwMode="auto">
              <a:xfrm>
                <a:off x="4104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7" name="Line 95"/>
              <p:cNvSpPr>
                <a:spLocks noChangeShapeType="1"/>
              </p:cNvSpPr>
              <p:nvPr/>
            </p:nvSpPr>
            <p:spPr bwMode="auto">
              <a:xfrm>
                <a:off x="4240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8" name="Line 96"/>
              <p:cNvSpPr>
                <a:spLocks noChangeShapeType="1"/>
              </p:cNvSpPr>
              <p:nvPr/>
            </p:nvSpPr>
            <p:spPr bwMode="auto">
              <a:xfrm>
                <a:off x="4376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9" name="Line 97"/>
              <p:cNvSpPr>
                <a:spLocks noChangeShapeType="1"/>
              </p:cNvSpPr>
              <p:nvPr/>
            </p:nvSpPr>
            <p:spPr bwMode="auto">
              <a:xfrm>
                <a:off x="4512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0" name="Line 98"/>
              <p:cNvSpPr>
                <a:spLocks noChangeShapeType="1"/>
              </p:cNvSpPr>
              <p:nvPr/>
            </p:nvSpPr>
            <p:spPr bwMode="auto">
              <a:xfrm>
                <a:off x="4648" y="3499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90" name="Line 99"/>
            <p:cNvSpPr>
              <a:spLocks noChangeShapeType="1"/>
            </p:cNvSpPr>
            <p:nvPr/>
          </p:nvSpPr>
          <p:spPr bwMode="auto">
            <a:xfrm>
              <a:off x="1473" y="3997"/>
              <a:ext cx="3312" cy="0"/>
            </a:xfrm>
            <a:prstGeom prst="line">
              <a:avLst/>
            </a:prstGeom>
            <a:noFill/>
            <a:ln w="63500">
              <a:solidFill>
                <a:srgbClr val="66FFFF"/>
              </a:solidFill>
              <a:round/>
              <a:headEnd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 useBgFill="1">
        <p:nvSpPr>
          <p:cNvPr id="5" name="TextovéPole 4"/>
          <p:cNvSpPr txBox="1"/>
          <p:nvPr/>
        </p:nvSpPr>
        <p:spPr>
          <a:xfrm>
            <a:off x="1916321" y="1743199"/>
            <a:ext cx="494622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 useBgFill="1">
        <p:nvSpPr>
          <p:cNvPr id="261" name="TextovéPole 260"/>
          <p:cNvSpPr txBox="1"/>
          <p:nvPr/>
        </p:nvSpPr>
        <p:spPr>
          <a:xfrm>
            <a:off x="5983089" y="5877272"/>
            <a:ext cx="494622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Ovál 5"/>
          <p:cNvSpPr/>
          <p:nvPr/>
        </p:nvSpPr>
        <p:spPr bwMode="auto">
          <a:xfrm>
            <a:off x="1790304" y="1743199"/>
            <a:ext cx="495696" cy="71306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</a:endParaRPr>
          </a:p>
        </p:txBody>
      </p:sp>
      <p:sp>
        <p:nvSpPr>
          <p:cNvPr id="262" name="Rectangle 2"/>
          <p:cNvSpPr txBox="1">
            <a:spLocks noChangeArrowheads="1"/>
          </p:cNvSpPr>
          <p:nvPr/>
        </p:nvSpPr>
        <p:spPr bwMode="auto">
          <a:xfrm>
            <a:off x="590873" y="3429000"/>
            <a:ext cx="8215312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Extenze DNA polymerázou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sp>
        <p:nvSpPr>
          <p:cNvPr id="263" name="Ovál 262"/>
          <p:cNvSpPr/>
          <p:nvPr/>
        </p:nvSpPr>
        <p:spPr bwMode="auto">
          <a:xfrm>
            <a:off x="6141840" y="5625877"/>
            <a:ext cx="495696" cy="713060"/>
          </a:xfrm>
          <a:prstGeom prst="ellipse">
            <a:avLst/>
          </a:prstGeom>
          <a:solidFill>
            <a:srgbClr val="00FF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</a:endParaRPr>
          </a:p>
        </p:txBody>
      </p:sp>
      <p:sp>
        <p:nvSpPr>
          <p:cNvPr id="301" name="Rectangle 2"/>
          <p:cNvSpPr txBox="1">
            <a:spLocks noChangeArrowheads="1"/>
          </p:cNvSpPr>
          <p:nvPr/>
        </p:nvSpPr>
        <p:spPr bwMode="auto">
          <a:xfrm>
            <a:off x="539552" y="3455343"/>
            <a:ext cx="8215312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Vytěsnění řetězce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grpSp>
        <p:nvGrpSpPr>
          <p:cNvPr id="467" name="Skupina 466"/>
          <p:cNvGrpSpPr/>
          <p:nvPr/>
        </p:nvGrpSpPr>
        <p:grpSpPr>
          <a:xfrm rot="10800000">
            <a:off x="2448344" y="1988840"/>
            <a:ext cx="5220000" cy="179388"/>
            <a:chOff x="792160" y="6303314"/>
            <a:chExt cx="5220000" cy="179388"/>
          </a:xfrm>
        </p:grpSpPr>
        <p:sp>
          <p:nvSpPr>
            <p:cNvPr id="468" name="Line 44"/>
            <p:cNvSpPr>
              <a:spLocks noChangeShapeType="1"/>
            </p:cNvSpPr>
            <p:nvPr/>
          </p:nvSpPr>
          <p:spPr bwMode="auto">
            <a:xfrm>
              <a:off x="792160" y="6482702"/>
              <a:ext cx="5220000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69" name="Group 45"/>
            <p:cNvGrpSpPr>
              <a:grpSpLocks/>
            </p:cNvGrpSpPr>
            <p:nvPr/>
          </p:nvGrpSpPr>
          <p:grpSpPr bwMode="auto">
            <a:xfrm>
              <a:off x="799902" y="6303314"/>
              <a:ext cx="863600" cy="179388"/>
              <a:chOff x="1474" y="3544"/>
              <a:chExt cx="544" cy="113"/>
            </a:xfrm>
          </p:grpSpPr>
          <p:sp>
            <p:nvSpPr>
              <p:cNvPr id="494" name="Line 46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5" name="Line 47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6" name="Line 48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7" name="Line 49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8" name="Line 50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70" name="Group 51"/>
            <p:cNvGrpSpPr>
              <a:grpSpLocks/>
            </p:cNvGrpSpPr>
            <p:nvPr/>
          </p:nvGrpSpPr>
          <p:grpSpPr bwMode="auto">
            <a:xfrm>
              <a:off x="1879402" y="6303314"/>
              <a:ext cx="863600" cy="179388"/>
              <a:chOff x="1474" y="3544"/>
              <a:chExt cx="544" cy="113"/>
            </a:xfrm>
          </p:grpSpPr>
          <p:sp>
            <p:nvSpPr>
              <p:cNvPr id="489" name="Line 52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0" name="Line 53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1" name="Line 54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2" name="Line 55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3" name="Line 56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71" name="Group 57"/>
            <p:cNvGrpSpPr>
              <a:grpSpLocks/>
            </p:cNvGrpSpPr>
            <p:nvPr/>
          </p:nvGrpSpPr>
          <p:grpSpPr bwMode="auto">
            <a:xfrm>
              <a:off x="2960489" y="6303314"/>
              <a:ext cx="863600" cy="179388"/>
              <a:chOff x="1474" y="3544"/>
              <a:chExt cx="544" cy="113"/>
            </a:xfrm>
          </p:grpSpPr>
          <p:sp>
            <p:nvSpPr>
              <p:cNvPr id="484" name="Line 58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85" name="Line 59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86" name="Line 60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87" name="Line 61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88" name="Line 62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72" name="Group 63"/>
            <p:cNvGrpSpPr>
              <a:grpSpLocks/>
            </p:cNvGrpSpPr>
            <p:nvPr/>
          </p:nvGrpSpPr>
          <p:grpSpPr bwMode="auto">
            <a:xfrm>
              <a:off x="4039989" y="6303314"/>
              <a:ext cx="863600" cy="179388"/>
              <a:chOff x="1474" y="3544"/>
              <a:chExt cx="544" cy="113"/>
            </a:xfrm>
          </p:grpSpPr>
          <p:sp>
            <p:nvSpPr>
              <p:cNvPr id="479" name="Line 64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80" name="Line 65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81" name="Line 66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82" name="Line 67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83" name="Line 68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73" name="Group 69"/>
            <p:cNvGrpSpPr>
              <a:grpSpLocks/>
            </p:cNvGrpSpPr>
            <p:nvPr/>
          </p:nvGrpSpPr>
          <p:grpSpPr bwMode="auto">
            <a:xfrm>
              <a:off x="5119489" y="6303314"/>
              <a:ext cx="863600" cy="179388"/>
              <a:chOff x="1474" y="3544"/>
              <a:chExt cx="544" cy="113"/>
            </a:xfrm>
          </p:grpSpPr>
          <p:sp>
            <p:nvSpPr>
              <p:cNvPr id="474" name="Line 70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5" name="Line 71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6" name="Line 72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7" name="Line 73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8" name="Line 74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7" name="Skupina 6"/>
          <p:cNvGrpSpPr/>
          <p:nvPr/>
        </p:nvGrpSpPr>
        <p:grpSpPr>
          <a:xfrm>
            <a:off x="2411809" y="1988840"/>
            <a:ext cx="5976615" cy="179388"/>
            <a:chOff x="2411760" y="1772816"/>
            <a:chExt cx="5976615" cy="179388"/>
          </a:xfrm>
        </p:grpSpPr>
        <p:grpSp>
          <p:nvGrpSpPr>
            <p:cNvPr id="264" name="Group 63"/>
            <p:cNvGrpSpPr>
              <a:grpSpLocks/>
            </p:cNvGrpSpPr>
            <p:nvPr/>
          </p:nvGrpSpPr>
          <p:grpSpPr bwMode="auto">
            <a:xfrm>
              <a:off x="2411760" y="1772816"/>
              <a:ext cx="5491162" cy="179388"/>
              <a:chOff x="1326" y="3997"/>
              <a:chExt cx="3459" cy="113"/>
            </a:xfrm>
          </p:grpSpPr>
          <p:grpSp>
            <p:nvGrpSpPr>
              <p:cNvPr id="265" name="Group 64"/>
              <p:cNvGrpSpPr>
                <a:grpSpLocks/>
              </p:cNvGrpSpPr>
              <p:nvPr/>
            </p:nvGrpSpPr>
            <p:grpSpPr bwMode="auto">
              <a:xfrm>
                <a:off x="1326" y="3997"/>
                <a:ext cx="3414" cy="113"/>
                <a:chOff x="1326" y="3499"/>
                <a:chExt cx="3414" cy="113"/>
              </a:xfrm>
            </p:grpSpPr>
            <p:sp>
              <p:nvSpPr>
                <p:cNvPr id="267" name="Line 65"/>
                <p:cNvSpPr>
                  <a:spLocks noChangeShapeType="1"/>
                </p:cNvSpPr>
                <p:nvPr/>
              </p:nvSpPr>
              <p:spPr bwMode="auto">
                <a:xfrm>
                  <a:off x="1428" y="3499"/>
                  <a:ext cx="3312" cy="0"/>
                </a:xfrm>
                <a:prstGeom prst="line">
                  <a:avLst/>
                </a:prstGeom>
                <a:noFill/>
                <a:ln w="635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grpSp>
              <p:nvGrpSpPr>
                <p:cNvPr id="268" name="Group 66"/>
                <p:cNvGrpSpPr>
                  <a:grpSpLocks/>
                </p:cNvGrpSpPr>
                <p:nvPr/>
              </p:nvGrpSpPr>
              <p:grpSpPr bwMode="auto">
                <a:xfrm>
                  <a:off x="1326" y="3499"/>
                  <a:ext cx="635" cy="113"/>
                  <a:chOff x="1429" y="2795"/>
                  <a:chExt cx="635" cy="113"/>
                </a:xfrm>
              </p:grpSpPr>
              <p:sp>
                <p:nvSpPr>
                  <p:cNvPr id="295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1429" y="2795"/>
                    <a:ext cx="635" cy="0"/>
                  </a:xfrm>
                  <a:prstGeom prst="line">
                    <a:avLst/>
                  </a:prstGeom>
                  <a:noFill/>
                  <a:ln w="635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6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1474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7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1610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8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1746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9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1882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00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2018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69" name="Group 73"/>
                <p:cNvGrpSpPr>
                  <a:grpSpLocks/>
                </p:cNvGrpSpPr>
                <p:nvPr/>
              </p:nvGrpSpPr>
              <p:grpSpPr bwMode="auto">
                <a:xfrm>
                  <a:off x="2006" y="3499"/>
                  <a:ext cx="635" cy="113"/>
                  <a:chOff x="1429" y="2795"/>
                  <a:chExt cx="635" cy="113"/>
                </a:xfrm>
              </p:grpSpPr>
              <p:sp>
                <p:nvSpPr>
                  <p:cNvPr id="289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1429" y="2795"/>
                    <a:ext cx="635" cy="0"/>
                  </a:xfrm>
                  <a:prstGeom prst="line">
                    <a:avLst/>
                  </a:prstGeom>
                  <a:noFill/>
                  <a:ln w="635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0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1474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1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1610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2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1746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3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1882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94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018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70" name="Group 80"/>
                <p:cNvGrpSpPr>
                  <a:grpSpLocks/>
                </p:cNvGrpSpPr>
                <p:nvPr/>
              </p:nvGrpSpPr>
              <p:grpSpPr bwMode="auto">
                <a:xfrm>
                  <a:off x="2697" y="3499"/>
                  <a:ext cx="635" cy="113"/>
                  <a:chOff x="1429" y="2795"/>
                  <a:chExt cx="635" cy="113"/>
                </a:xfrm>
              </p:grpSpPr>
              <p:sp>
                <p:nvSpPr>
                  <p:cNvPr id="283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1429" y="2795"/>
                    <a:ext cx="635" cy="0"/>
                  </a:xfrm>
                  <a:prstGeom prst="line">
                    <a:avLst/>
                  </a:prstGeom>
                  <a:noFill/>
                  <a:ln w="635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84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1474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85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1610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86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1746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87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1882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88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2018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71" name="Group 87"/>
                <p:cNvGrpSpPr>
                  <a:grpSpLocks/>
                </p:cNvGrpSpPr>
                <p:nvPr/>
              </p:nvGrpSpPr>
              <p:grpSpPr bwMode="auto">
                <a:xfrm>
                  <a:off x="3377" y="3499"/>
                  <a:ext cx="635" cy="113"/>
                  <a:chOff x="1429" y="2795"/>
                  <a:chExt cx="635" cy="113"/>
                </a:xfrm>
              </p:grpSpPr>
              <p:sp>
                <p:nvSpPr>
                  <p:cNvPr id="277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1429" y="2795"/>
                    <a:ext cx="635" cy="0"/>
                  </a:xfrm>
                  <a:prstGeom prst="line">
                    <a:avLst/>
                  </a:prstGeom>
                  <a:noFill/>
                  <a:ln w="635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78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1474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79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1610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80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1746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81" name="Line 92"/>
                  <p:cNvSpPr>
                    <a:spLocks noChangeShapeType="1"/>
                  </p:cNvSpPr>
                  <p:nvPr/>
                </p:nvSpPr>
                <p:spPr bwMode="auto">
                  <a:xfrm>
                    <a:off x="1882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282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2018" y="2795"/>
                    <a:ext cx="0" cy="113"/>
                  </a:xfrm>
                  <a:prstGeom prst="line">
                    <a:avLst/>
                  </a:prstGeom>
                  <a:noFill/>
                  <a:ln w="38100">
                    <a:solidFill>
                      <a:srgbClr val="66FF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272" name="Line 94"/>
                <p:cNvSpPr>
                  <a:spLocks noChangeShapeType="1"/>
                </p:cNvSpPr>
                <p:nvPr/>
              </p:nvSpPr>
              <p:spPr bwMode="auto">
                <a:xfrm>
                  <a:off x="4104" y="3499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3" name="Line 95"/>
                <p:cNvSpPr>
                  <a:spLocks noChangeShapeType="1"/>
                </p:cNvSpPr>
                <p:nvPr/>
              </p:nvSpPr>
              <p:spPr bwMode="auto">
                <a:xfrm>
                  <a:off x="4240" y="3499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4" name="Line 96"/>
                <p:cNvSpPr>
                  <a:spLocks noChangeShapeType="1"/>
                </p:cNvSpPr>
                <p:nvPr/>
              </p:nvSpPr>
              <p:spPr bwMode="auto">
                <a:xfrm>
                  <a:off x="4376" y="3499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5" name="Line 97"/>
                <p:cNvSpPr>
                  <a:spLocks noChangeShapeType="1"/>
                </p:cNvSpPr>
                <p:nvPr/>
              </p:nvSpPr>
              <p:spPr bwMode="auto">
                <a:xfrm>
                  <a:off x="4512" y="3499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6" name="Line 98"/>
                <p:cNvSpPr>
                  <a:spLocks noChangeShapeType="1"/>
                </p:cNvSpPr>
                <p:nvPr/>
              </p:nvSpPr>
              <p:spPr bwMode="auto">
                <a:xfrm>
                  <a:off x="4648" y="3499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66" name="Line 99"/>
              <p:cNvSpPr>
                <a:spLocks noChangeShapeType="1"/>
              </p:cNvSpPr>
              <p:nvPr/>
            </p:nvSpPr>
            <p:spPr bwMode="auto">
              <a:xfrm>
                <a:off x="1473" y="3997"/>
                <a:ext cx="3312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06" name="Group 66"/>
            <p:cNvGrpSpPr>
              <a:grpSpLocks/>
            </p:cNvGrpSpPr>
            <p:nvPr/>
          </p:nvGrpSpPr>
          <p:grpSpPr bwMode="auto">
            <a:xfrm>
              <a:off x="7380312" y="1772816"/>
              <a:ext cx="1008063" cy="179388"/>
              <a:chOff x="1429" y="2795"/>
              <a:chExt cx="635" cy="113"/>
            </a:xfrm>
          </p:grpSpPr>
          <p:sp>
            <p:nvSpPr>
              <p:cNvPr id="333" name="Line 67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4" name="Line 68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5" name="Line 69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6" name="Line 70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7" name="Line 71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8" name="Line 72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411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04046E-6 L 0.00209 0.18636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9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7341E-6 L -0.00591 -0.2437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12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animBg="1"/>
      <p:bldP spid="261" grpId="0" animBg="1"/>
      <p:bldP spid="6" grpId="0" animBg="1"/>
      <p:bldP spid="262" grpId="0"/>
      <p:bldP spid="262" grpId="1"/>
      <p:bldP spid="263" grpId="0" animBg="1"/>
      <p:bldP spid="3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A všechno se opakuje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980728"/>
            <a:ext cx="8215312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>
                <a:solidFill>
                  <a:srgbClr val="FF6600"/>
                </a:solidFill>
                <a:effectLst/>
                <a:latin typeface="Arial" charset="0"/>
              </a:rPr>
              <a:t>p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řipojení primerů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 rot="10800000">
            <a:off x="1187450" y="1989138"/>
            <a:ext cx="6308725" cy="179387"/>
            <a:chOff x="612" y="2002"/>
            <a:chExt cx="3974" cy="113"/>
          </a:xfrm>
        </p:grpSpPr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612" y="2115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629" y="2002"/>
              <a:ext cx="544" cy="113"/>
              <a:chOff x="1474" y="3544"/>
              <a:chExt cx="544" cy="113"/>
            </a:xfrm>
          </p:grpSpPr>
          <p:sp>
            <p:nvSpPr>
              <p:cNvPr id="41" name="Line 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" name="Line 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" name="Line 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" name="Line 1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1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1309" y="2002"/>
              <a:ext cx="544" cy="113"/>
              <a:chOff x="1474" y="3544"/>
              <a:chExt cx="544" cy="113"/>
            </a:xfrm>
          </p:grpSpPr>
          <p:sp>
            <p:nvSpPr>
              <p:cNvPr id="36" name="Line 13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7" name="Line 14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" name="Line 15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9" name="Line 16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" name="Line 17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990" y="2002"/>
              <a:ext cx="544" cy="113"/>
              <a:chOff x="1474" y="3544"/>
              <a:chExt cx="544" cy="113"/>
            </a:xfrm>
          </p:grpSpPr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" name="Line 21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" name="Line 22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5" name="Line 23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" name="Group 24"/>
            <p:cNvGrpSpPr>
              <a:grpSpLocks/>
            </p:cNvGrpSpPr>
            <p:nvPr/>
          </p:nvGrpSpPr>
          <p:grpSpPr bwMode="auto">
            <a:xfrm>
              <a:off x="2670" y="2002"/>
              <a:ext cx="544" cy="113"/>
              <a:chOff x="1474" y="3544"/>
              <a:chExt cx="544" cy="113"/>
            </a:xfrm>
          </p:grpSpPr>
          <p:sp>
            <p:nvSpPr>
              <p:cNvPr id="26" name="Line 25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7" name="Line 26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8" name="Line 27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9" name="Line 28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" name="Line 29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4" name="Group 30"/>
            <p:cNvGrpSpPr>
              <a:grpSpLocks/>
            </p:cNvGrpSpPr>
            <p:nvPr/>
          </p:nvGrpSpPr>
          <p:grpSpPr bwMode="auto">
            <a:xfrm>
              <a:off x="3350" y="2002"/>
              <a:ext cx="544" cy="113"/>
              <a:chOff x="1474" y="3544"/>
              <a:chExt cx="544" cy="113"/>
            </a:xfrm>
          </p:grpSpPr>
          <p:sp>
            <p:nvSpPr>
              <p:cNvPr id="21" name="Line 31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" name="Line 32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3" name="Line 33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4" name="Line 34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5" name="Line 35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5" name="Group 36"/>
            <p:cNvGrpSpPr>
              <a:grpSpLocks/>
            </p:cNvGrpSpPr>
            <p:nvPr/>
          </p:nvGrpSpPr>
          <p:grpSpPr bwMode="auto">
            <a:xfrm>
              <a:off x="4031" y="2002"/>
              <a:ext cx="544" cy="113"/>
              <a:chOff x="1474" y="3544"/>
              <a:chExt cx="544" cy="113"/>
            </a:xfrm>
          </p:grpSpPr>
          <p:sp>
            <p:nvSpPr>
              <p:cNvPr id="16" name="Line 37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38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8" name="Line 39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Line 40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" name="Line 41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46" name="Group 43"/>
          <p:cNvGrpSpPr>
            <a:grpSpLocks/>
          </p:cNvGrpSpPr>
          <p:nvPr/>
        </p:nvGrpSpPr>
        <p:grpSpPr bwMode="auto">
          <a:xfrm>
            <a:off x="1115616" y="5877272"/>
            <a:ext cx="6308725" cy="179388"/>
            <a:chOff x="612" y="2002"/>
            <a:chExt cx="3974" cy="113"/>
          </a:xfrm>
        </p:grpSpPr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612" y="2115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8" name="Group 45"/>
            <p:cNvGrpSpPr>
              <a:grpSpLocks/>
            </p:cNvGrpSpPr>
            <p:nvPr/>
          </p:nvGrpSpPr>
          <p:grpSpPr bwMode="auto">
            <a:xfrm>
              <a:off x="629" y="2002"/>
              <a:ext cx="544" cy="113"/>
              <a:chOff x="1474" y="3544"/>
              <a:chExt cx="544" cy="113"/>
            </a:xfrm>
          </p:grpSpPr>
          <p:sp>
            <p:nvSpPr>
              <p:cNvPr id="79" name="Line 46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0" name="Line 47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1" name="Line 48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2" name="Line 49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3" name="Line 50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9" name="Group 51"/>
            <p:cNvGrpSpPr>
              <a:grpSpLocks/>
            </p:cNvGrpSpPr>
            <p:nvPr/>
          </p:nvGrpSpPr>
          <p:grpSpPr bwMode="auto">
            <a:xfrm>
              <a:off x="1309" y="2002"/>
              <a:ext cx="544" cy="113"/>
              <a:chOff x="1474" y="3544"/>
              <a:chExt cx="544" cy="113"/>
            </a:xfrm>
          </p:grpSpPr>
          <p:sp>
            <p:nvSpPr>
              <p:cNvPr id="74" name="Line 52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" name="Line 53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Line 54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7" name="Line 55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8" name="Line 56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0" name="Group 57"/>
            <p:cNvGrpSpPr>
              <a:grpSpLocks/>
            </p:cNvGrpSpPr>
            <p:nvPr/>
          </p:nvGrpSpPr>
          <p:grpSpPr bwMode="auto">
            <a:xfrm>
              <a:off x="1990" y="2002"/>
              <a:ext cx="544" cy="113"/>
              <a:chOff x="1474" y="3544"/>
              <a:chExt cx="544" cy="113"/>
            </a:xfrm>
          </p:grpSpPr>
          <p:sp>
            <p:nvSpPr>
              <p:cNvPr id="69" name="Line 58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59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60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" name="Line 61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" name="Line 62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1" name="Group 63"/>
            <p:cNvGrpSpPr>
              <a:grpSpLocks/>
            </p:cNvGrpSpPr>
            <p:nvPr/>
          </p:nvGrpSpPr>
          <p:grpSpPr bwMode="auto">
            <a:xfrm>
              <a:off x="2670" y="2002"/>
              <a:ext cx="544" cy="113"/>
              <a:chOff x="1474" y="3544"/>
              <a:chExt cx="544" cy="113"/>
            </a:xfrm>
          </p:grpSpPr>
          <p:sp>
            <p:nvSpPr>
              <p:cNvPr id="64" name="Line 64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" name="Line 65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6" name="Line 66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" name="Line 67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8" name="Line 68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2" name="Group 69"/>
            <p:cNvGrpSpPr>
              <a:grpSpLocks/>
            </p:cNvGrpSpPr>
            <p:nvPr/>
          </p:nvGrpSpPr>
          <p:grpSpPr bwMode="auto">
            <a:xfrm>
              <a:off x="3350" y="2002"/>
              <a:ext cx="544" cy="113"/>
              <a:chOff x="1474" y="3544"/>
              <a:chExt cx="544" cy="113"/>
            </a:xfrm>
          </p:grpSpPr>
          <p:sp>
            <p:nvSpPr>
              <p:cNvPr id="59" name="Line 70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0" name="Line 71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" name="Line 72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" name="Line 73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" name="Line 74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3" name="Group 75"/>
            <p:cNvGrpSpPr>
              <a:grpSpLocks/>
            </p:cNvGrpSpPr>
            <p:nvPr/>
          </p:nvGrpSpPr>
          <p:grpSpPr bwMode="auto">
            <a:xfrm>
              <a:off x="4031" y="2002"/>
              <a:ext cx="544" cy="113"/>
              <a:chOff x="1474" y="3544"/>
              <a:chExt cx="544" cy="113"/>
            </a:xfrm>
          </p:grpSpPr>
          <p:sp>
            <p:nvSpPr>
              <p:cNvPr id="54" name="Line 76"/>
              <p:cNvSpPr>
                <a:spLocks noChangeShapeType="1"/>
              </p:cNvSpPr>
              <p:nvPr/>
            </p:nvSpPr>
            <p:spPr bwMode="auto">
              <a:xfrm>
                <a:off x="1474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5" name="Line 77"/>
              <p:cNvSpPr>
                <a:spLocks noChangeShapeType="1"/>
              </p:cNvSpPr>
              <p:nvPr/>
            </p:nvSpPr>
            <p:spPr bwMode="auto">
              <a:xfrm>
                <a:off x="1610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78"/>
              <p:cNvSpPr>
                <a:spLocks noChangeShapeType="1"/>
              </p:cNvSpPr>
              <p:nvPr/>
            </p:nvSpPr>
            <p:spPr bwMode="auto">
              <a:xfrm>
                <a:off x="1746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7" name="Line 79"/>
              <p:cNvSpPr>
                <a:spLocks noChangeShapeType="1"/>
              </p:cNvSpPr>
              <p:nvPr/>
            </p:nvSpPr>
            <p:spPr bwMode="auto">
              <a:xfrm>
                <a:off x="1882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8" name="Line 80"/>
              <p:cNvSpPr>
                <a:spLocks noChangeShapeType="1"/>
              </p:cNvSpPr>
              <p:nvPr/>
            </p:nvSpPr>
            <p:spPr bwMode="auto">
              <a:xfrm>
                <a:off x="2018" y="3544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2" name="Skupina 1"/>
          <p:cNvGrpSpPr/>
          <p:nvPr/>
        </p:nvGrpSpPr>
        <p:grpSpPr>
          <a:xfrm>
            <a:off x="394438" y="5625877"/>
            <a:ext cx="1872108" cy="179387"/>
            <a:chOff x="251570" y="5373216"/>
            <a:chExt cx="1872108" cy="179387"/>
          </a:xfrm>
        </p:grpSpPr>
        <p:grpSp>
          <p:nvGrpSpPr>
            <p:cNvPr id="85" name="Group 12"/>
            <p:cNvGrpSpPr>
              <a:grpSpLocks/>
            </p:cNvGrpSpPr>
            <p:nvPr/>
          </p:nvGrpSpPr>
          <p:grpSpPr bwMode="auto">
            <a:xfrm>
              <a:off x="1115616" y="5373216"/>
              <a:ext cx="1008062" cy="179387"/>
              <a:chOff x="1429" y="2795"/>
              <a:chExt cx="635" cy="113"/>
            </a:xfrm>
          </p:grpSpPr>
          <p:sp>
            <p:nvSpPr>
              <p:cNvPr id="86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7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8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9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0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1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2" name="Group 12"/>
            <p:cNvGrpSpPr>
              <a:grpSpLocks/>
            </p:cNvGrpSpPr>
            <p:nvPr/>
          </p:nvGrpSpPr>
          <p:grpSpPr bwMode="auto">
            <a:xfrm>
              <a:off x="251570" y="5373216"/>
              <a:ext cx="1008062" cy="179387"/>
              <a:chOff x="1429" y="2795"/>
              <a:chExt cx="635" cy="113"/>
            </a:xfrm>
          </p:grpSpPr>
          <p:sp>
            <p:nvSpPr>
              <p:cNvPr id="93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5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6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7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8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99" name="Skupina 98"/>
          <p:cNvGrpSpPr/>
          <p:nvPr/>
        </p:nvGrpSpPr>
        <p:grpSpPr>
          <a:xfrm rot="10800000">
            <a:off x="6533134" y="2276872"/>
            <a:ext cx="1872108" cy="179387"/>
            <a:chOff x="251570" y="5373216"/>
            <a:chExt cx="1872108" cy="179387"/>
          </a:xfrm>
        </p:grpSpPr>
        <p:grpSp>
          <p:nvGrpSpPr>
            <p:cNvPr id="100" name="Group 12"/>
            <p:cNvGrpSpPr>
              <a:grpSpLocks/>
            </p:cNvGrpSpPr>
            <p:nvPr/>
          </p:nvGrpSpPr>
          <p:grpSpPr bwMode="auto">
            <a:xfrm>
              <a:off x="1115616" y="5373216"/>
              <a:ext cx="1008062" cy="179387"/>
              <a:chOff x="1429" y="2795"/>
              <a:chExt cx="635" cy="113"/>
            </a:xfrm>
          </p:grpSpPr>
          <p:sp>
            <p:nvSpPr>
              <p:cNvPr id="108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0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1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1" name="Group 12"/>
            <p:cNvGrpSpPr>
              <a:grpSpLocks/>
            </p:cNvGrpSpPr>
            <p:nvPr/>
          </p:nvGrpSpPr>
          <p:grpSpPr bwMode="auto">
            <a:xfrm>
              <a:off x="251570" y="5373216"/>
              <a:ext cx="1008062" cy="179387"/>
              <a:chOff x="1429" y="2795"/>
              <a:chExt cx="635" cy="113"/>
            </a:xfrm>
          </p:grpSpPr>
          <p:sp>
            <p:nvSpPr>
              <p:cNvPr id="102" name="Line 13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" name="Line 14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" name="Line 15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" name="Line 16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6" name="Line 17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7" name="Line 18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9056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Využití SDA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112046"/>
            <a:ext cx="8215312" cy="5053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Detekce obtížně kultivovatelných mykobakterií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Detekce </a:t>
            </a:r>
            <a:r>
              <a:rPr lang="cs-CZ" sz="2800" b="1" dirty="0" smtClean="0">
                <a:solidFill>
                  <a:srgbClr val="FF6600"/>
                </a:solidFill>
                <a:effectLst/>
                <a:latin typeface="Arial" charset="0"/>
              </a:rPr>
              <a:t>Chlamydia trachomatis 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a </a:t>
            </a:r>
            <a:r>
              <a:rPr lang="cs-CZ" sz="2800" b="1" dirty="0" err="1" smtClean="0">
                <a:solidFill>
                  <a:srgbClr val="FF6600"/>
                </a:solidFill>
                <a:effectLst/>
                <a:latin typeface="Arial" charset="0"/>
              </a:rPr>
              <a:t>Neisseria</a:t>
            </a:r>
            <a:r>
              <a:rPr lang="cs-CZ" sz="2800" b="1" dirty="0" smtClean="0">
                <a:solidFill>
                  <a:srgbClr val="FF6600"/>
                </a:solidFill>
                <a:effectLst/>
                <a:latin typeface="Arial" charset="0"/>
              </a:rPr>
              <a:t> </a:t>
            </a:r>
            <a:r>
              <a:rPr lang="cs-CZ" sz="2800" b="1" dirty="0" err="1" smtClean="0">
                <a:solidFill>
                  <a:srgbClr val="FF6600"/>
                </a:solidFill>
                <a:effectLst/>
                <a:latin typeface="Arial" charset="0"/>
              </a:rPr>
              <a:t>gonorrhoeae</a:t>
            </a:r>
            <a:r>
              <a:rPr lang="cs-CZ" sz="2800" b="1" dirty="0" smtClean="0">
                <a:solidFill>
                  <a:srgbClr val="FF6600"/>
                </a:solidFill>
                <a:effectLst/>
                <a:latin typeface="Arial" charset="0"/>
              </a:rPr>
              <a:t> 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(</a:t>
            </a:r>
            <a:r>
              <a:rPr lang="fr-FR" sz="2800" b="1" i="0" dirty="0">
                <a:solidFill>
                  <a:srgbClr val="FF6600"/>
                </a:solidFill>
                <a:effectLst/>
                <a:latin typeface="Arial" charset="0"/>
              </a:rPr>
              <a:t>Becton </a:t>
            </a:r>
            <a:r>
              <a:rPr lang="fr-FR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Dickinson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</a:t>
            </a:r>
            <a:r>
              <a:rPr lang="fr-FR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ProbeTec </a:t>
            </a:r>
            <a:r>
              <a:rPr lang="fr-FR" sz="2800" b="1" i="0" dirty="0">
                <a:solidFill>
                  <a:srgbClr val="FF6600"/>
                </a:solidFill>
                <a:effectLst/>
                <a:latin typeface="Arial" charset="0"/>
              </a:rPr>
              <a:t>ET </a:t>
            </a:r>
            <a:r>
              <a:rPr lang="fr-FR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assay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)</a:t>
            </a:r>
            <a:endParaRPr lang="cs-CZ" sz="2800" b="1" dirty="0" smtClean="0">
              <a:solidFill>
                <a:srgbClr val="FF6600"/>
              </a:solidFill>
              <a:effectLst/>
              <a:latin typeface="Arial" charset="0"/>
            </a:endParaRP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Detekce Herpes Simplex Virus I a II (BD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ProbeTec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)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Diferenciace </a:t>
            </a:r>
            <a:r>
              <a:rPr lang="cs-CZ" sz="2800" b="1" dirty="0" err="1" smtClean="0">
                <a:solidFill>
                  <a:srgbClr val="FF6600"/>
                </a:solidFill>
                <a:effectLst/>
                <a:latin typeface="Arial" charset="0"/>
              </a:rPr>
              <a:t>Saccharomyces</a:t>
            </a:r>
            <a:r>
              <a:rPr lang="cs-CZ" sz="2800" b="1" dirty="0" smtClean="0">
                <a:solidFill>
                  <a:srgbClr val="FF6600"/>
                </a:solidFill>
                <a:effectLst/>
                <a:latin typeface="Arial" charset="0"/>
              </a:rPr>
              <a:t> </a:t>
            </a:r>
            <a:r>
              <a:rPr lang="cs-CZ" sz="2800" b="1" dirty="0" err="1" smtClean="0">
                <a:solidFill>
                  <a:srgbClr val="FF6600"/>
                </a:solidFill>
                <a:effectLst/>
                <a:latin typeface="Arial" charset="0"/>
              </a:rPr>
              <a:t>cerevisiae</a:t>
            </a:r>
            <a:r>
              <a:rPr lang="cs-CZ" sz="2800" b="1" dirty="0" smtClean="0">
                <a:solidFill>
                  <a:srgbClr val="FF6600"/>
                </a:solidFill>
                <a:effectLst/>
                <a:latin typeface="Arial" charset="0"/>
              </a:rPr>
              <a:t> 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metodou AFLP provedenou technikou SDA 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55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0"/>
          <p:cNvGrpSpPr>
            <a:grpSpLocks/>
          </p:cNvGrpSpPr>
          <p:nvPr/>
        </p:nvGrpSpPr>
        <p:grpSpPr bwMode="auto">
          <a:xfrm>
            <a:off x="467544" y="695345"/>
            <a:ext cx="8352928" cy="5757990"/>
            <a:chOff x="657" y="1257"/>
            <a:chExt cx="4737" cy="2477"/>
          </a:xfrm>
        </p:grpSpPr>
        <p:sp>
          <p:nvSpPr>
            <p:cNvPr id="4" name="Freeform 33"/>
            <p:cNvSpPr>
              <a:spLocks/>
            </p:cNvSpPr>
            <p:nvPr/>
          </p:nvSpPr>
          <p:spPr bwMode="auto">
            <a:xfrm>
              <a:off x="3785" y="3085"/>
              <a:ext cx="549" cy="385"/>
            </a:xfrm>
            <a:custGeom>
              <a:avLst/>
              <a:gdLst>
                <a:gd name="T0" fmla="*/ 35 w 549"/>
                <a:gd name="T1" fmla="*/ 142 h 385"/>
                <a:gd name="T2" fmla="*/ 32 w 549"/>
                <a:gd name="T3" fmla="*/ 141 h 385"/>
                <a:gd name="T4" fmla="*/ 25 w 549"/>
                <a:gd name="T5" fmla="*/ 135 h 385"/>
                <a:gd name="T6" fmla="*/ 16 w 549"/>
                <a:gd name="T7" fmla="*/ 127 h 385"/>
                <a:gd name="T8" fmla="*/ 7 w 549"/>
                <a:gd name="T9" fmla="*/ 116 h 385"/>
                <a:gd name="T10" fmla="*/ 1 w 549"/>
                <a:gd name="T11" fmla="*/ 101 h 385"/>
                <a:gd name="T12" fmla="*/ 0 w 549"/>
                <a:gd name="T13" fmla="*/ 83 h 385"/>
                <a:gd name="T14" fmla="*/ 5 w 549"/>
                <a:gd name="T15" fmla="*/ 59 h 385"/>
                <a:gd name="T16" fmla="*/ 19 w 549"/>
                <a:gd name="T17" fmla="*/ 32 h 385"/>
                <a:gd name="T18" fmla="*/ 30 w 549"/>
                <a:gd name="T19" fmla="*/ 20 h 385"/>
                <a:gd name="T20" fmla="*/ 42 w 549"/>
                <a:gd name="T21" fmla="*/ 10 h 385"/>
                <a:gd name="T22" fmla="*/ 56 w 549"/>
                <a:gd name="T23" fmla="*/ 4 h 385"/>
                <a:gd name="T24" fmla="*/ 71 w 549"/>
                <a:gd name="T25" fmla="*/ 1 h 385"/>
                <a:gd name="T26" fmla="*/ 86 w 549"/>
                <a:gd name="T27" fmla="*/ 0 h 385"/>
                <a:gd name="T28" fmla="*/ 103 w 549"/>
                <a:gd name="T29" fmla="*/ 1 h 385"/>
                <a:gd name="T30" fmla="*/ 120 w 549"/>
                <a:gd name="T31" fmla="*/ 4 h 385"/>
                <a:gd name="T32" fmla="*/ 138 w 549"/>
                <a:gd name="T33" fmla="*/ 8 h 385"/>
                <a:gd name="T34" fmla="*/ 155 w 549"/>
                <a:gd name="T35" fmla="*/ 14 h 385"/>
                <a:gd name="T36" fmla="*/ 173 w 549"/>
                <a:gd name="T37" fmla="*/ 20 h 385"/>
                <a:gd name="T38" fmla="*/ 190 w 549"/>
                <a:gd name="T39" fmla="*/ 27 h 385"/>
                <a:gd name="T40" fmla="*/ 207 w 549"/>
                <a:gd name="T41" fmla="*/ 35 h 385"/>
                <a:gd name="T42" fmla="*/ 222 w 549"/>
                <a:gd name="T43" fmla="*/ 42 h 385"/>
                <a:gd name="T44" fmla="*/ 238 w 549"/>
                <a:gd name="T45" fmla="*/ 48 h 385"/>
                <a:gd name="T46" fmla="*/ 251 w 549"/>
                <a:gd name="T47" fmla="*/ 54 h 385"/>
                <a:gd name="T48" fmla="*/ 263 w 549"/>
                <a:gd name="T49" fmla="*/ 58 h 385"/>
                <a:gd name="T50" fmla="*/ 277 w 549"/>
                <a:gd name="T51" fmla="*/ 62 h 385"/>
                <a:gd name="T52" fmla="*/ 291 w 549"/>
                <a:gd name="T53" fmla="*/ 66 h 385"/>
                <a:gd name="T54" fmla="*/ 309 w 549"/>
                <a:gd name="T55" fmla="*/ 72 h 385"/>
                <a:gd name="T56" fmla="*/ 327 w 549"/>
                <a:gd name="T57" fmla="*/ 78 h 385"/>
                <a:gd name="T58" fmla="*/ 347 w 549"/>
                <a:gd name="T59" fmla="*/ 85 h 385"/>
                <a:gd name="T60" fmla="*/ 367 w 549"/>
                <a:gd name="T61" fmla="*/ 93 h 385"/>
                <a:gd name="T62" fmla="*/ 389 w 549"/>
                <a:gd name="T63" fmla="*/ 102 h 385"/>
                <a:gd name="T64" fmla="*/ 410 w 549"/>
                <a:gd name="T65" fmla="*/ 114 h 385"/>
                <a:gd name="T66" fmla="*/ 431 w 549"/>
                <a:gd name="T67" fmla="*/ 126 h 385"/>
                <a:gd name="T68" fmla="*/ 451 w 549"/>
                <a:gd name="T69" fmla="*/ 142 h 385"/>
                <a:gd name="T70" fmla="*/ 471 w 549"/>
                <a:gd name="T71" fmla="*/ 158 h 385"/>
                <a:gd name="T72" fmla="*/ 490 w 549"/>
                <a:gd name="T73" fmla="*/ 178 h 385"/>
                <a:gd name="T74" fmla="*/ 506 w 549"/>
                <a:gd name="T75" fmla="*/ 199 h 385"/>
                <a:gd name="T76" fmla="*/ 522 w 549"/>
                <a:gd name="T77" fmla="*/ 224 h 385"/>
                <a:gd name="T78" fmla="*/ 534 w 549"/>
                <a:gd name="T79" fmla="*/ 251 h 385"/>
                <a:gd name="T80" fmla="*/ 545 w 549"/>
                <a:gd name="T81" fmla="*/ 282 h 385"/>
                <a:gd name="T82" fmla="*/ 549 w 549"/>
                <a:gd name="T83" fmla="*/ 311 h 385"/>
                <a:gd name="T84" fmla="*/ 543 w 549"/>
                <a:gd name="T85" fmla="*/ 336 h 385"/>
                <a:gd name="T86" fmla="*/ 530 w 549"/>
                <a:gd name="T87" fmla="*/ 356 h 385"/>
                <a:gd name="T88" fmla="*/ 510 w 549"/>
                <a:gd name="T89" fmla="*/ 371 h 385"/>
                <a:gd name="T90" fmla="*/ 483 w 549"/>
                <a:gd name="T91" fmla="*/ 380 h 385"/>
                <a:gd name="T92" fmla="*/ 451 w 549"/>
                <a:gd name="T93" fmla="*/ 385 h 385"/>
                <a:gd name="T94" fmla="*/ 414 w 549"/>
                <a:gd name="T95" fmla="*/ 384 h 385"/>
                <a:gd name="T96" fmla="*/ 374 w 549"/>
                <a:gd name="T97" fmla="*/ 379 h 385"/>
                <a:gd name="T98" fmla="*/ 330 w 549"/>
                <a:gd name="T99" fmla="*/ 368 h 385"/>
                <a:gd name="T100" fmla="*/ 286 w 549"/>
                <a:gd name="T101" fmla="*/ 352 h 385"/>
                <a:gd name="T102" fmla="*/ 241 w 549"/>
                <a:gd name="T103" fmla="*/ 330 h 385"/>
                <a:gd name="T104" fmla="*/ 196 w 549"/>
                <a:gd name="T105" fmla="*/ 303 h 385"/>
                <a:gd name="T106" fmla="*/ 151 w 549"/>
                <a:gd name="T107" fmla="*/ 271 h 385"/>
                <a:gd name="T108" fmla="*/ 109 w 549"/>
                <a:gd name="T109" fmla="*/ 233 h 385"/>
                <a:gd name="T110" fmla="*/ 70 w 549"/>
                <a:gd name="T111" fmla="*/ 190 h 385"/>
                <a:gd name="T112" fmla="*/ 35 w 549"/>
                <a:gd name="T113" fmla="*/ 142 h 38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49" h="385">
                  <a:moveTo>
                    <a:pt x="35" y="142"/>
                  </a:moveTo>
                  <a:lnTo>
                    <a:pt x="32" y="141"/>
                  </a:lnTo>
                  <a:lnTo>
                    <a:pt x="25" y="135"/>
                  </a:lnTo>
                  <a:lnTo>
                    <a:pt x="16" y="127"/>
                  </a:lnTo>
                  <a:lnTo>
                    <a:pt x="7" y="116"/>
                  </a:lnTo>
                  <a:lnTo>
                    <a:pt x="1" y="101"/>
                  </a:lnTo>
                  <a:lnTo>
                    <a:pt x="0" y="83"/>
                  </a:lnTo>
                  <a:lnTo>
                    <a:pt x="5" y="59"/>
                  </a:lnTo>
                  <a:lnTo>
                    <a:pt x="19" y="32"/>
                  </a:lnTo>
                  <a:lnTo>
                    <a:pt x="30" y="20"/>
                  </a:lnTo>
                  <a:lnTo>
                    <a:pt x="42" y="10"/>
                  </a:lnTo>
                  <a:lnTo>
                    <a:pt x="56" y="4"/>
                  </a:lnTo>
                  <a:lnTo>
                    <a:pt x="71" y="1"/>
                  </a:lnTo>
                  <a:lnTo>
                    <a:pt x="86" y="0"/>
                  </a:lnTo>
                  <a:lnTo>
                    <a:pt x="103" y="1"/>
                  </a:lnTo>
                  <a:lnTo>
                    <a:pt x="120" y="4"/>
                  </a:lnTo>
                  <a:lnTo>
                    <a:pt x="138" y="8"/>
                  </a:lnTo>
                  <a:lnTo>
                    <a:pt x="155" y="14"/>
                  </a:lnTo>
                  <a:lnTo>
                    <a:pt x="173" y="20"/>
                  </a:lnTo>
                  <a:lnTo>
                    <a:pt x="190" y="27"/>
                  </a:lnTo>
                  <a:lnTo>
                    <a:pt x="207" y="35"/>
                  </a:lnTo>
                  <a:lnTo>
                    <a:pt x="222" y="42"/>
                  </a:lnTo>
                  <a:lnTo>
                    <a:pt x="238" y="48"/>
                  </a:lnTo>
                  <a:lnTo>
                    <a:pt x="251" y="54"/>
                  </a:lnTo>
                  <a:lnTo>
                    <a:pt x="263" y="58"/>
                  </a:lnTo>
                  <a:lnTo>
                    <a:pt x="277" y="62"/>
                  </a:lnTo>
                  <a:lnTo>
                    <a:pt x="291" y="66"/>
                  </a:lnTo>
                  <a:lnTo>
                    <a:pt x="309" y="72"/>
                  </a:lnTo>
                  <a:lnTo>
                    <a:pt x="327" y="78"/>
                  </a:lnTo>
                  <a:lnTo>
                    <a:pt x="347" y="85"/>
                  </a:lnTo>
                  <a:lnTo>
                    <a:pt x="367" y="93"/>
                  </a:lnTo>
                  <a:lnTo>
                    <a:pt x="389" y="102"/>
                  </a:lnTo>
                  <a:lnTo>
                    <a:pt x="410" y="114"/>
                  </a:lnTo>
                  <a:lnTo>
                    <a:pt x="431" y="126"/>
                  </a:lnTo>
                  <a:lnTo>
                    <a:pt x="451" y="142"/>
                  </a:lnTo>
                  <a:lnTo>
                    <a:pt x="471" y="158"/>
                  </a:lnTo>
                  <a:lnTo>
                    <a:pt x="490" y="178"/>
                  </a:lnTo>
                  <a:lnTo>
                    <a:pt x="506" y="199"/>
                  </a:lnTo>
                  <a:lnTo>
                    <a:pt x="522" y="224"/>
                  </a:lnTo>
                  <a:lnTo>
                    <a:pt x="534" y="251"/>
                  </a:lnTo>
                  <a:lnTo>
                    <a:pt x="545" y="282"/>
                  </a:lnTo>
                  <a:lnTo>
                    <a:pt x="549" y="311"/>
                  </a:lnTo>
                  <a:lnTo>
                    <a:pt x="543" y="336"/>
                  </a:lnTo>
                  <a:lnTo>
                    <a:pt x="530" y="356"/>
                  </a:lnTo>
                  <a:lnTo>
                    <a:pt x="510" y="371"/>
                  </a:lnTo>
                  <a:lnTo>
                    <a:pt x="483" y="380"/>
                  </a:lnTo>
                  <a:lnTo>
                    <a:pt x="451" y="385"/>
                  </a:lnTo>
                  <a:lnTo>
                    <a:pt x="414" y="384"/>
                  </a:lnTo>
                  <a:lnTo>
                    <a:pt x="374" y="379"/>
                  </a:lnTo>
                  <a:lnTo>
                    <a:pt x="330" y="368"/>
                  </a:lnTo>
                  <a:lnTo>
                    <a:pt x="286" y="352"/>
                  </a:lnTo>
                  <a:lnTo>
                    <a:pt x="241" y="330"/>
                  </a:lnTo>
                  <a:lnTo>
                    <a:pt x="196" y="303"/>
                  </a:lnTo>
                  <a:lnTo>
                    <a:pt x="151" y="271"/>
                  </a:lnTo>
                  <a:lnTo>
                    <a:pt x="109" y="233"/>
                  </a:lnTo>
                  <a:lnTo>
                    <a:pt x="70" y="190"/>
                  </a:lnTo>
                  <a:lnTo>
                    <a:pt x="35" y="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Freeform 34"/>
            <p:cNvSpPr>
              <a:spLocks/>
            </p:cNvSpPr>
            <p:nvPr/>
          </p:nvSpPr>
          <p:spPr bwMode="auto">
            <a:xfrm>
              <a:off x="3800" y="3100"/>
              <a:ext cx="522" cy="367"/>
            </a:xfrm>
            <a:custGeom>
              <a:avLst/>
              <a:gdLst>
                <a:gd name="T0" fmla="*/ 19 w 522"/>
                <a:gd name="T1" fmla="*/ 31 h 367"/>
                <a:gd name="T2" fmla="*/ 29 w 522"/>
                <a:gd name="T3" fmla="*/ 18 h 367"/>
                <a:gd name="T4" fmla="*/ 41 w 522"/>
                <a:gd name="T5" fmla="*/ 10 h 367"/>
                <a:gd name="T6" fmla="*/ 54 w 522"/>
                <a:gd name="T7" fmla="*/ 4 h 367"/>
                <a:gd name="T8" fmla="*/ 68 w 522"/>
                <a:gd name="T9" fmla="*/ 1 h 367"/>
                <a:gd name="T10" fmla="*/ 84 w 522"/>
                <a:gd name="T11" fmla="*/ 0 h 367"/>
                <a:gd name="T12" fmla="*/ 99 w 522"/>
                <a:gd name="T13" fmla="*/ 1 h 367"/>
                <a:gd name="T14" fmla="*/ 116 w 522"/>
                <a:gd name="T15" fmla="*/ 4 h 367"/>
                <a:gd name="T16" fmla="*/ 133 w 522"/>
                <a:gd name="T17" fmla="*/ 8 h 367"/>
                <a:gd name="T18" fmla="*/ 150 w 522"/>
                <a:gd name="T19" fmla="*/ 13 h 367"/>
                <a:gd name="T20" fmla="*/ 166 w 522"/>
                <a:gd name="T21" fmla="*/ 20 h 367"/>
                <a:gd name="T22" fmla="*/ 183 w 522"/>
                <a:gd name="T23" fmla="*/ 27 h 367"/>
                <a:gd name="T24" fmla="*/ 199 w 522"/>
                <a:gd name="T25" fmla="*/ 33 h 367"/>
                <a:gd name="T26" fmla="*/ 214 w 522"/>
                <a:gd name="T27" fmla="*/ 40 h 367"/>
                <a:gd name="T28" fmla="*/ 229 w 522"/>
                <a:gd name="T29" fmla="*/ 46 h 367"/>
                <a:gd name="T30" fmla="*/ 241 w 522"/>
                <a:gd name="T31" fmla="*/ 51 h 367"/>
                <a:gd name="T32" fmla="*/ 254 w 522"/>
                <a:gd name="T33" fmla="*/ 56 h 367"/>
                <a:gd name="T34" fmla="*/ 266 w 522"/>
                <a:gd name="T35" fmla="*/ 60 h 367"/>
                <a:gd name="T36" fmla="*/ 280 w 522"/>
                <a:gd name="T37" fmla="*/ 64 h 367"/>
                <a:gd name="T38" fmla="*/ 297 w 522"/>
                <a:gd name="T39" fmla="*/ 69 h 367"/>
                <a:gd name="T40" fmla="*/ 314 w 522"/>
                <a:gd name="T41" fmla="*/ 74 h 367"/>
                <a:gd name="T42" fmla="*/ 333 w 522"/>
                <a:gd name="T43" fmla="*/ 81 h 367"/>
                <a:gd name="T44" fmla="*/ 351 w 522"/>
                <a:gd name="T45" fmla="*/ 88 h 367"/>
                <a:gd name="T46" fmla="*/ 372 w 522"/>
                <a:gd name="T47" fmla="*/ 98 h 367"/>
                <a:gd name="T48" fmla="*/ 392 w 522"/>
                <a:gd name="T49" fmla="*/ 108 h 367"/>
                <a:gd name="T50" fmla="*/ 411 w 522"/>
                <a:gd name="T51" fmla="*/ 120 h 367"/>
                <a:gd name="T52" fmla="*/ 431 w 522"/>
                <a:gd name="T53" fmla="*/ 135 h 367"/>
                <a:gd name="T54" fmla="*/ 449 w 522"/>
                <a:gd name="T55" fmla="*/ 151 h 367"/>
                <a:gd name="T56" fmla="*/ 467 w 522"/>
                <a:gd name="T57" fmla="*/ 170 h 367"/>
                <a:gd name="T58" fmla="*/ 482 w 522"/>
                <a:gd name="T59" fmla="*/ 190 h 367"/>
                <a:gd name="T60" fmla="*/ 497 w 522"/>
                <a:gd name="T61" fmla="*/ 214 h 367"/>
                <a:gd name="T62" fmla="*/ 509 w 522"/>
                <a:gd name="T63" fmla="*/ 241 h 367"/>
                <a:gd name="T64" fmla="*/ 518 w 522"/>
                <a:gd name="T65" fmla="*/ 270 h 367"/>
                <a:gd name="T66" fmla="*/ 522 w 522"/>
                <a:gd name="T67" fmla="*/ 297 h 367"/>
                <a:gd name="T68" fmla="*/ 517 w 522"/>
                <a:gd name="T69" fmla="*/ 321 h 367"/>
                <a:gd name="T70" fmla="*/ 505 w 522"/>
                <a:gd name="T71" fmla="*/ 340 h 367"/>
                <a:gd name="T72" fmla="*/ 486 w 522"/>
                <a:gd name="T73" fmla="*/ 354 h 367"/>
                <a:gd name="T74" fmla="*/ 461 w 522"/>
                <a:gd name="T75" fmla="*/ 363 h 367"/>
                <a:gd name="T76" fmla="*/ 431 w 522"/>
                <a:gd name="T77" fmla="*/ 367 h 367"/>
                <a:gd name="T78" fmla="*/ 397 w 522"/>
                <a:gd name="T79" fmla="*/ 367 h 367"/>
                <a:gd name="T80" fmla="*/ 359 w 522"/>
                <a:gd name="T81" fmla="*/ 362 h 367"/>
                <a:gd name="T82" fmla="*/ 318 w 522"/>
                <a:gd name="T83" fmla="*/ 352 h 367"/>
                <a:gd name="T84" fmla="*/ 276 w 522"/>
                <a:gd name="T85" fmla="*/ 337 h 367"/>
                <a:gd name="T86" fmla="*/ 234 w 522"/>
                <a:gd name="T87" fmla="*/ 317 h 367"/>
                <a:gd name="T88" fmla="*/ 191 w 522"/>
                <a:gd name="T89" fmla="*/ 292 h 367"/>
                <a:gd name="T90" fmla="*/ 150 w 522"/>
                <a:gd name="T91" fmla="*/ 262 h 367"/>
                <a:gd name="T92" fmla="*/ 109 w 522"/>
                <a:gd name="T93" fmla="*/ 227 h 367"/>
                <a:gd name="T94" fmla="*/ 72 w 522"/>
                <a:gd name="T95" fmla="*/ 187 h 367"/>
                <a:gd name="T96" fmla="*/ 38 w 522"/>
                <a:gd name="T97" fmla="*/ 143 h 367"/>
                <a:gd name="T98" fmla="*/ 37 w 522"/>
                <a:gd name="T99" fmla="*/ 141 h 367"/>
                <a:gd name="T100" fmla="*/ 36 w 522"/>
                <a:gd name="T101" fmla="*/ 139 h 367"/>
                <a:gd name="T102" fmla="*/ 35 w 522"/>
                <a:gd name="T103" fmla="*/ 137 h 367"/>
                <a:gd name="T104" fmla="*/ 34 w 522"/>
                <a:gd name="T105" fmla="*/ 135 h 367"/>
                <a:gd name="T106" fmla="*/ 31 w 522"/>
                <a:gd name="T107" fmla="*/ 134 h 367"/>
                <a:gd name="T108" fmla="*/ 24 w 522"/>
                <a:gd name="T109" fmla="*/ 129 h 367"/>
                <a:gd name="T110" fmla="*/ 16 w 522"/>
                <a:gd name="T111" fmla="*/ 121 h 367"/>
                <a:gd name="T112" fmla="*/ 8 w 522"/>
                <a:gd name="T113" fmla="*/ 110 h 367"/>
                <a:gd name="T114" fmla="*/ 2 w 522"/>
                <a:gd name="T115" fmla="*/ 97 h 367"/>
                <a:gd name="T116" fmla="*/ 0 w 522"/>
                <a:gd name="T117" fmla="*/ 78 h 367"/>
                <a:gd name="T118" fmla="*/ 6 w 522"/>
                <a:gd name="T119" fmla="*/ 57 h 367"/>
                <a:gd name="T120" fmla="*/ 19 w 522"/>
                <a:gd name="T121" fmla="*/ 31 h 36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522" h="367">
                  <a:moveTo>
                    <a:pt x="19" y="31"/>
                  </a:moveTo>
                  <a:lnTo>
                    <a:pt x="29" y="18"/>
                  </a:lnTo>
                  <a:lnTo>
                    <a:pt x="41" y="10"/>
                  </a:lnTo>
                  <a:lnTo>
                    <a:pt x="54" y="4"/>
                  </a:lnTo>
                  <a:lnTo>
                    <a:pt x="68" y="1"/>
                  </a:lnTo>
                  <a:lnTo>
                    <a:pt x="84" y="0"/>
                  </a:lnTo>
                  <a:lnTo>
                    <a:pt x="99" y="1"/>
                  </a:lnTo>
                  <a:lnTo>
                    <a:pt x="116" y="4"/>
                  </a:lnTo>
                  <a:lnTo>
                    <a:pt x="133" y="8"/>
                  </a:lnTo>
                  <a:lnTo>
                    <a:pt x="150" y="13"/>
                  </a:lnTo>
                  <a:lnTo>
                    <a:pt x="166" y="20"/>
                  </a:lnTo>
                  <a:lnTo>
                    <a:pt x="183" y="27"/>
                  </a:lnTo>
                  <a:lnTo>
                    <a:pt x="199" y="33"/>
                  </a:lnTo>
                  <a:lnTo>
                    <a:pt x="214" y="40"/>
                  </a:lnTo>
                  <a:lnTo>
                    <a:pt x="229" y="46"/>
                  </a:lnTo>
                  <a:lnTo>
                    <a:pt x="241" y="51"/>
                  </a:lnTo>
                  <a:lnTo>
                    <a:pt x="254" y="56"/>
                  </a:lnTo>
                  <a:lnTo>
                    <a:pt x="266" y="60"/>
                  </a:lnTo>
                  <a:lnTo>
                    <a:pt x="280" y="64"/>
                  </a:lnTo>
                  <a:lnTo>
                    <a:pt x="297" y="69"/>
                  </a:lnTo>
                  <a:lnTo>
                    <a:pt x="314" y="74"/>
                  </a:lnTo>
                  <a:lnTo>
                    <a:pt x="333" y="81"/>
                  </a:lnTo>
                  <a:lnTo>
                    <a:pt x="351" y="88"/>
                  </a:lnTo>
                  <a:lnTo>
                    <a:pt x="372" y="98"/>
                  </a:lnTo>
                  <a:lnTo>
                    <a:pt x="392" y="108"/>
                  </a:lnTo>
                  <a:lnTo>
                    <a:pt x="411" y="120"/>
                  </a:lnTo>
                  <a:lnTo>
                    <a:pt x="431" y="135"/>
                  </a:lnTo>
                  <a:lnTo>
                    <a:pt x="449" y="151"/>
                  </a:lnTo>
                  <a:lnTo>
                    <a:pt x="467" y="170"/>
                  </a:lnTo>
                  <a:lnTo>
                    <a:pt x="482" y="190"/>
                  </a:lnTo>
                  <a:lnTo>
                    <a:pt x="497" y="214"/>
                  </a:lnTo>
                  <a:lnTo>
                    <a:pt x="509" y="241"/>
                  </a:lnTo>
                  <a:lnTo>
                    <a:pt x="518" y="270"/>
                  </a:lnTo>
                  <a:lnTo>
                    <a:pt x="522" y="297"/>
                  </a:lnTo>
                  <a:lnTo>
                    <a:pt x="517" y="321"/>
                  </a:lnTo>
                  <a:lnTo>
                    <a:pt x="505" y="340"/>
                  </a:lnTo>
                  <a:lnTo>
                    <a:pt x="486" y="354"/>
                  </a:lnTo>
                  <a:lnTo>
                    <a:pt x="461" y="363"/>
                  </a:lnTo>
                  <a:lnTo>
                    <a:pt x="431" y="367"/>
                  </a:lnTo>
                  <a:lnTo>
                    <a:pt x="397" y="367"/>
                  </a:lnTo>
                  <a:lnTo>
                    <a:pt x="359" y="362"/>
                  </a:lnTo>
                  <a:lnTo>
                    <a:pt x="318" y="352"/>
                  </a:lnTo>
                  <a:lnTo>
                    <a:pt x="276" y="337"/>
                  </a:lnTo>
                  <a:lnTo>
                    <a:pt x="234" y="317"/>
                  </a:lnTo>
                  <a:lnTo>
                    <a:pt x="191" y="292"/>
                  </a:lnTo>
                  <a:lnTo>
                    <a:pt x="150" y="262"/>
                  </a:lnTo>
                  <a:lnTo>
                    <a:pt x="109" y="227"/>
                  </a:lnTo>
                  <a:lnTo>
                    <a:pt x="72" y="187"/>
                  </a:lnTo>
                  <a:lnTo>
                    <a:pt x="38" y="143"/>
                  </a:lnTo>
                  <a:lnTo>
                    <a:pt x="37" y="141"/>
                  </a:lnTo>
                  <a:lnTo>
                    <a:pt x="36" y="139"/>
                  </a:lnTo>
                  <a:lnTo>
                    <a:pt x="35" y="137"/>
                  </a:lnTo>
                  <a:lnTo>
                    <a:pt x="34" y="135"/>
                  </a:lnTo>
                  <a:lnTo>
                    <a:pt x="31" y="134"/>
                  </a:lnTo>
                  <a:lnTo>
                    <a:pt x="24" y="129"/>
                  </a:lnTo>
                  <a:lnTo>
                    <a:pt x="16" y="121"/>
                  </a:lnTo>
                  <a:lnTo>
                    <a:pt x="8" y="110"/>
                  </a:lnTo>
                  <a:lnTo>
                    <a:pt x="2" y="97"/>
                  </a:lnTo>
                  <a:lnTo>
                    <a:pt x="0" y="78"/>
                  </a:lnTo>
                  <a:lnTo>
                    <a:pt x="6" y="57"/>
                  </a:lnTo>
                  <a:lnTo>
                    <a:pt x="19" y="31"/>
                  </a:lnTo>
                  <a:close/>
                </a:path>
              </a:pathLst>
            </a:custGeom>
            <a:solidFill>
              <a:srgbClr val="F2F7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Freeform 35"/>
            <p:cNvSpPr>
              <a:spLocks/>
            </p:cNvSpPr>
            <p:nvPr/>
          </p:nvSpPr>
          <p:spPr bwMode="auto">
            <a:xfrm>
              <a:off x="3817" y="3111"/>
              <a:ext cx="494" cy="350"/>
            </a:xfrm>
            <a:custGeom>
              <a:avLst/>
              <a:gdLst>
                <a:gd name="T0" fmla="*/ 17 w 494"/>
                <a:gd name="T1" fmla="*/ 31 h 350"/>
                <a:gd name="T2" fmla="*/ 27 w 494"/>
                <a:gd name="T3" fmla="*/ 20 h 350"/>
                <a:gd name="T4" fmla="*/ 38 w 494"/>
                <a:gd name="T5" fmla="*/ 11 h 350"/>
                <a:gd name="T6" fmla="*/ 50 w 494"/>
                <a:gd name="T7" fmla="*/ 5 h 350"/>
                <a:gd name="T8" fmla="*/ 65 w 494"/>
                <a:gd name="T9" fmla="*/ 1 h 350"/>
                <a:gd name="T10" fmla="*/ 79 w 494"/>
                <a:gd name="T11" fmla="*/ 0 h 350"/>
                <a:gd name="T12" fmla="*/ 94 w 494"/>
                <a:gd name="T13" fmla="*/ 2 h 350"/>
                <a:gd name="T14" fmla="*/ 110 w 494"/>
                <a:gd name="T15" fmla="*/ 4 h 350"/>
                <a:gd name="T16" fmla="*/ 125 w 494"/>
                <a:gd name="T17" fmla="*/ 9 h 350"/>
                <a:gd name="T18" fmla="*/ 142 w 494"/>
                <a:gd name="T19" fmla="*/ 14 h 350"/>
                <a:gd name="T20" fmla="*/ 157 w 494"/>
                <a:gd name="T21" fmla="*/ 20 h 350"/>
                <a:gd name="T22" fmla="*/ 174 w 494"/>
                <a:gd name="T23" fmla="*/ 26 h 350"/>
                <a:gd name="T24" fmla="*/ 188 w 494"/>
                <a:gd name="T25" fmla="*/ 33 h 350"/>
                <a:gd name="T26" fmla="*/ 203 w 494"/>
                <a:gd name="T27" fmla="*/ 39 h 350"/>
                <a:gd name="T28" fmla="*/ 217 w 494"/>
                <a:gd name="T29" fmla="*/ 46 h 350"/>
                <a:gd name="T30" fmla="*/ 229 w 494"/>
                <a:gd name="T31" fmla="*/ 51 h 350"/>
                <a:gd name="T32" fmla="*/ 241 w 494"/>
                <a:gd name="T33" fmla="*/ 55 h 350"/>
                <a:gd name="T34" fmla="*/ 252 w 494"/>
                <a:gd name="T35" fmla="*/ 59 h 350"/>
                <a:gd name="T36" fmla="*/ 266 w 494"/>
                <a:gd name="T37" fmla="*/ 62 h 350"/>
                <a:gd name="T38" fmla="*/ 281 w 494"/>
                <a:gd name="T39" fmla="*/ 67 h 350"/>
                <a:gd name="T40" fmla="*/ 297 w 494"/>
                <a:gd name="T41" fmla="*/ 72 h 350"/>
                <a:gd name="T42" fmla="*/ 315 w 494"/>
                <a:gd name="T43" fmla="*/ 78 h 350"/>
                <a:gd name="T44" fmla="*/ 333 w 494"/>
                <a:gd name="T45" fmla="*/ 86 h 350"/>
                <a:gd name="T46" fmla="*/ 352 w 494"/>
                <a:gd name="T47" fmla="*/ 95 h 350"/>
                <a:gd name="T48" fmla="*/ 370 w 494"/>
                <a:gd name="T49" fmla="*/ 104 h 350"/>
                <a:gd name="T50" fmla="*/ 389 w 494"/>
                <a:gd name="T51" fmla="*/ 117 h 350"/>
                <a:gd name="T52" fmla="*/ 408 w 494"/>
                <a:gd name="T53" fmla="*/ 130 h 350"/>
                <a:gd name="T54" fmla="*/ 425 w 494"/>
                <a:gd name="T55" fmla="*/ 145 h 350"/>
                <a:gd name="T56" fmla="*/ 441 w 494"/>
                <a:gd name="T57" fmla="*/ 163 h 350"/>
                <a:gd name="T58" fmla="*/ 456 w 494"/>
                <a:gd name="T59" fmla="*/ 182 h 350"/>
                <a:gd name="T60" fmla="*/ 469 w 494"/>
                <a:gd name="T61" fmla="*/ 205 h 350"/>
                <a:gd name="T62" fmla="*/ 481 w 494"/>
                <a:gd name="T63" fmla="*/ 230 h 350"/>
                <a:gd name="T64" fmla="*/ 490 w 494"/>
                <a:gd name="T65" fmla="*/ 258 h 350"/>
                <a:gd name="T66" fmla="*/ 494 w 494"/>
                <a:gd name="T67" fmla="*/ 284 h 350"/>
                <a:gd name="T68" fmla="*/ 490 w 494"/>
                <a:gd name="T69" fmla="*/ 307 h 350"/>
                <a:gd name="T70" fmla="*/ 478 w 494"/>
                <a:gd name="T71" fmla="*/ 324 h 350"/>
                <a:gd name="T72" fmla="*/ 460 w 494"/>
                <a:gd name="T73" fmla="*/ 338 h 350"/>
                <a:gd name="T74" fmla="*/ 436 w 494"/>
                <a:gd name="T75" fmla="*/ 346 h 350"/>
                <a:gd name="T76" fmla="*/ 408 w 494"/>
                <a:gd name="T77" fmla="*/ 350 h 350"/>
                <a:gd name="T78" fmla="*/ 375 w 494"/>
                <a:gd name="T79" fmla="*/ 350 h 350"/>
                <a:gd name="T80" fmla="*/ 340 w 494"/>
                <a:gd name="T81" fmla="*/ 344 h 350"/>
                <a:gd name="T82" fmla="*/ 301 w 494"/>
                <a:gd name="T83" fmla="*/ 335 h 350"/>
                <a:gd name="T84" fmla="*/ 261 w 494"/>
                <a:gd name="T85" fmla="*/ 320 h 350"/>
                <a:gd name="T86" fmla="*/ 221 w 494"/>
                <a:gd name="T87" fmla="*/ 301 h 350"/>
                <a:gd name="T88" fmla="*/ 181 w 494"/>
                <a:gd name="T89" fmla="*/ 277 h 350"/>
                <a:gd name="T90" fmla="*/ 141 w 494"/>
                <a:gd name="T91" fmla="*/ 249 h 350"/>
                <a:gd name="T92" fmla="*/ 103 w 494"/>
                <a:gd name="T93" fmla="*/ 216 h 350"/>
                <a:gd name="T94" fmla="*/ 68 w 494"/>
                <a:gd name="T95" fmla="*/ 179 h 350"/>
                <a:gd name="T96" fmla="*/ 36 w 494"/>
                <a:gd name="T97" fmla="*/ 137 h 350"/>
                <a:gd name="T98" fmla="*/ 35 w 494"/>
                <a:gd name="T99" fmla="*/ 135 h 350"/>
                <a:gd name="T100" fmla="*/ 34 w 494"/>
                <a:gd name="T101" fmla="*/ 134 h 350"/>
                <a:gd name="T102" fmla="*/ 32 w 494"/>
                <a:gd name="T103" fmla="*/ 132 h 350"/>
                <a:gd name="T104" fmla="*/ 31 w 494"/>
                <a:gd name="T105" fmla="*/ 130 h 350"/>
                <a:gd name="T106" fmla="*/ 28 w 494"/>
                <a:gd name="T107" fmla="*/ 128 h 350"/>
                <a:gd name="T108" fmla="*/ 21 w 494"/>
                <a:gd name="T109" fmla="*/ 124 h 350"/>
                <a:gd name="T110" fmla="*/ 13 w 494"/>
                <a:gd name="T111" fmla="*/ 117 h 350"/>
                <a:gd name="T112" fmla="*/ 6 w 494"/>
                <a:gd name="T113" fmla="*/ 106 h 350"/>
                <a:gd name="T114" fmla="*/ 1 w 494"/>
                <a:gd name="T115" fmla="*/ 93 h 350"/>
                <a:gd name="T116" fmla="*/ 0 w 494"/>
                <a:gd name="T117" fmla="*/ 75 h 350"/>
                <a:gd name="T118" fmla="*/ 5 w 494"/>
                <a:gd name="T119" fmla="*/ 55 h 350"/>
                <a:gd name="T120" fmla="*/ 17 w 494"/>
                <a:gd name="T121" fmla="*/ 31 h 35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94" h="350">
                  <a:moveTo>
                    <a:pt x="17" y="31"/>
                  </a:moveTo>
                  <a:lnTo>
                    <a:pt x="27" y="20"/>
                  </a:lnTo>
                  <a:lnTo>
                    <a:pt x="38" y="11"/>
                  </a:lnTo>
                  <a:lnTo>
                    <a:pt x="50" y="5"/>
                  </a:lnTo>
                  <a:lnTo>
                    <a:pt x="65" y="1"/>
                  </a:lnTo>
                  <a:lnTo>
                    <a:pt x="79" y="0"/>
                  </a:lnTo>
                  <a:lnTo>
                    <a:pt x="94" y="2"/>
                  </a:lnTo>
                  <a:lnTo>
                    <a:pt x="110" y="4"/>
                  </a:lnTo>
                  <a:lnTo>
                    <a:pt x="125" y="9"/>
                  </a:lnTo>
                  <a:lnTo>
                    <a:pt x="142" y="14"/>
                  </a:lnTo>
                  <a:lnTo>
                    <a:pt x="157" y="20"/>
                  </a:lnTo>
                  <a:lnTo>
                    <a:pt x="174" y="26"/>
                  </a:lnTo>
                  <a:lnTo>
                    <a:pt x="188" y="33"/>
                  </a:lnTo>
                  <a:lnTo>
                    <a:pt x="203" y="39"/>
                  </a:lnTo>
                  <a:lnTo>
                    <a:pt x="217" y="46"/>
                  </a:lnTo>
                  <a:lnTo>
                    <a:pt x="229" y="51"/>
                  </a:lnTo>
                  <a:lnTo>
                    <a:pt x="241" y="55"/>
                  </a:lnTo>
                  <a:lnTo>
                    <a:pt x="252" y="59"/>
                  </a:lnTo>
                  <a:lnTo>
                    <a:pt x="266" y="62"/>
                  </a:lnTo>
                  <a:lnTo>
                    <a:pt x="281" y="67"/>
                  </a:lnTo>
                  <a:lnTo>
                    <a:pt x="297" y="72"/>
                  </a:lnTo>
                  <a:lnTo>
                    <a:pt x="315" y="78"/>
                  </a:lnTo>
                  <a:lnTo>
                    <a:pt x="333" y="86"/>
                  </a:lnTo>
                  <a:lnTo>
                    <a:pt x="352" y="95"/>
                  </a:lnTo>
                  <a:lnTo>
                    <a:pt x="370" y="104"/>
                  </a:lnTo>
                  <a:lnTo>
                    <a:pt x="389" y="117"/>
                  </a:lnTo>
                  <a:lnTo>
                    <a:pt x="408" y="130"/>
                  </a:lnTo>
                  <a:lnTo>
                    <a:pt x="425" y="145"/>
                  </a:lnTo>
                  <a:lnTo>
                    <a:pt x="441" y="163"/>
                  </a:lnTo>
                  <a:lnTo>
                    <a:pt x="456" y="182"/>
                  </a:lnTo>
                  <a:lnTo>
                    <a:pt x="469" y="205"/>
                  </a:lnTo>
                  <a:lnTo>
                    <a:pt x="481" y="230"/>
                  </a:lnTo>
                  <a:lnTo>
                    <a:pt x="490" y="258"/>
                  </a:lnTo>
                  <a:lnTo>
                    <a:pt x="494" y="284"/>
                  </a:lnTo>
                  <a:lnTo>
                    <a:pt x="490" y="307"/>
                  </a:lnTo>
                  <a:lnTo>
                    <a:pt x="478" y="324"/>
                  </a:lnTo>
                  <a:lnTo>
                    <a:pt x="460" y="338"/>
                  </a:lnTo>
                  <a:lnTo>
                    <a:pt x="436" y="346"/>
                  </a:lnTo>
                  <a:lnTo>
                    <a:pt x="408" y="350"/>
                  </a:lnTo>
                  <a:lnTo>
                    <a:pt x="375" y="350"/>
                  </a:lnTo>
                  <a:lnTo>
                    <a:pt x="340" y="344"/>
                  </a:lnTo>
                  <a:lnTo>
                    <a:pt x="301" y="335"/>
                  </a:lnTo>
                  <a:lnTo>
                    <a:pt x="261" y="320"/>
                  </a:lnTo>
                  <a:lnTo>
                    <a:pt x="221" y="301"/>
                  </a:lnTo>
                  <a:lnTo>
                    <a:pt x="181" y="277"/>
                  </a:lnTo>
                  <a:lnTo>
                    <a:pt x="141" y="249"/>
                  </a:lnTo>
                  <a:lnTo>
                    <a:pt x="103" y="216"/>
                  </a:lnTo>
                  <a:lnTo>
                    <a:pt x="68" y="179"/>
                  </a:lnTo>
                  <a:lnTo>
                    <a:pt x="36" y="137"/>
                  </a:lnTo>
                  <a:lnTo>
                    <a:pt x="35" y="135"/>
                  </a:lnTo>
                  <a:lnTo>
                    <a:pt x="34" y="134"/>
                  </a:lnTo>
                  <a:lnTo>
                    <a:pt x="32" y="132"/>
                  </a:lnTo>
                  <a:lnTo>
                    <a:pt x="31" y="130"/>
                  </a:lnTo>
                  <a:lnTo>
                    <a:pt x="28" y="128"/>
                  </a:lnTo>
                  <a:lnTo>
                    <a:pt x="21" y="124"/>
                  </a:lnTo>
                  <a:lnTo>
                    <a:pt x="13" y="117"/>
                  </a:lnTo>
                  <a:lnTo>
                    <a:pt x="6" y="106"/>
                  </a:lnTo>
                  <a:lnTo>
                    <a:pt x="1" y="93"/>
                  </a:lnTo>
                  <a:lnTo>
                    <a:pt x="0" y="75"/>
                  </a:lnTo>
                  <a:lnTo>
                    <a:pt x="5" y="55"/>
                  </a:lnTo>
                  <a:lnTo>
                    <a:pt x="17" y="31"/>
                  </a:lnTo>
                  <a:close/>
                </a:path>
              </a:pathLst>
            </a:custGeom>
            <a:solidFill>
              <a:srgbClr val="E5E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36"/>
            <p:cNvSpPr>
              <a:spLocks/>
            </p:cNvSpPr>
            <p:nvPr/>
          </p:nvSpPr>
          <p:spPr bwMode="auto">
            <a:xfrm>
              <a:off x="3833" y="3124"/>
              <a:ext cx="467" cy="331"/>
            </a:xfrm>
            <a:custGeom>
              <a:avLst/>
              <a:gdLst>
                <a:gd name="T0" fmla="*/ 17 w 467"/>
                <a:gd name="T1" fmla="*/ 28 h 331"/>
                <a:gd name="T2" fmla="*/ 26 w 467"/>
                <a:gd name="T3" fmla="*/ 17 h 331"/>
                <a:gd name="T4" fmla="*/ 36 w 467"/>
                <a:gd name="T5" fmla="*/ 9 h 331"/>
                <a:gd name="T6" fmla="*/ 49 w 467"/>
                <a:gd name="T7" fmla="*/ 4 h 331"/>
                <a:gd name="T8" fmla="*/ 61 w 467"/>
                <a:gd name="T9" fmla="*/ 1 h 331"/>
                <a:gd name="T10" fmla="*/ 75 w 467"/>
                <a:gd name="T11" fmla="*/ 0 h 331"/>
                <a:gd name="T12" fmla="*/ 90 w 467"/>
                <a:gd name="T13" fmla="*/ 1 h 331"/>
                <a:gd name="T14" fmla="*/ 104 w 467"/>
                <a:gd name="T15" fmla="*/ 4 h 331"/>
                <a:gd name="T16" fmla="*/ 120 w 467"/>
                <a:gd name="T17" fmla="*/ 8 h 331"/>
                <a:gd name="T18" fmla="*/ 135 w 467"/>
                <a:gd name="T19" fmla="*/ 13 h 331"/>
                <a:gd name="T20" fmla="*/ 151 w 467"/>
                <a:gd name="T21" fmla="*/ 18 h 331"/>
                <a:gd name="T22" fmla="*/ 165 w 467"/>
                <a:gd name="T23" fmla="*/ 24 h 331"/>
                <a:gd name="T24" fmla="*/ 179 w 467"/>
                <a:gd name="T25" fmla="*/ 30 h 331"/>
                <a:gd name="T26" fmla="*/ 193 w 467"/>
                <a:gd name="T27" fmla="*/ 37 h 331"/>
                <a:gd name="T28" fmla="*/ 206 w 467"/>
                <a:gd name="T29" fmla="*/ 42 h 331"/>
                <a:gd name="T30" fmla="*/ 219 w 467"/>
                <a:gd name="T31" fmla="*/ 47 h 331"/>
                <a:gd name="T32" fmla="*/ 229 w 467"/>
                <a:gd name="T33" fmla="*/ 51 h 331"/>
                <a:gd name="T34" fmla="*/ 240 w 467"/>
                <a:gd name="T35" fmla="*/ 54 h 331"/>
                <a:gd name="T36" fmla="*/ 253 w 467"/>
                <a:gd name="T37" fmla="*/ 58 h 331"/>
                <a:gd name="T38" fmla="*/ 267 w 467"/>
                <a:gd name="T39" fmla="*/ 63 h 331"/>
                <a:gd name="T40" fmla="*/ 282 w 467"/>
                <a:gd name="T41" fmla="*/ 69 h 331"/>
                <a:gd name="T42" fmla="*/ 299 w 467"/>
                <a:gd name="T43" fmla="*/ 74 h 331"/>
                <a:gd name="T44" fmla="*/ 316 w 467"/>
                <a:gd name="T45" fmla="*/ 81 h 331"/>
                <a:gd name="T46" fmla="*/ 334 w 467"/>
                <a:gd name="T47" fmla="*/ 89 h 331"/>
                <a:gd name="T48" fmla="*/ 351 w 467"/>
                <a:gd name="T49" fmla="*/ 98 h 331"/>
                <a:gd name="T50" fmla="*/ 369 w 467"/>
                <a:gd name="T51" fmla="*/ 110 h 331"/>
                <a:gd name="T52" fmla="*/ 385 w 467"/>
                <a:gd name="T53" fmla="*/ 123 h 331"/>
                <a:gd name="T54" fmla="*/ 402 w 467"/>
                <a:gd name="T55" fmla="*/ 138 h 331"/>
                <a:gd name="T56" fmla="*/ 417 w 467"/>
                <a:gd name="T57" fmla="*/ 154 h 331"/>
                <a:gd name="T58" fmla="*/ 432 w 467"/>
                <a:gd name="T59" fmla="*/ 173 h 331"/>
                <a:gd name="T60" fmla="*/ 444 w 467"/>
                <a:gd name="T61" fmla="*/ 194 h 331"/>
                <a:gd name="T62" fmla="*/ 454 w 467"/>
                <a:gd name="T63" fmla="*/ 218 h 331"/>
                <a:gd name="T64" fmla="*/ 464 w 467"/>
                <a:gd name="T65" fmla="*/ 245 h 331"/>
                <a:gd name="T66" fmla="*/ 467 w 467"/>
                <a:gd name="T67" fmla="*/ 270 h 331"/>
                <a:gd name="T68" fmla="*/ 463 w 467"/>
                <a:gd name="T69" fmla="*/ 291 h 331"/>
                <a:gd name="T70" fmla="*/ 452 w 467"/>
                <a:gd name="T71" fmla="*/ 307 h 331"/>
                <a:gd name="T72" fmla="*/ 435 w 467"/>
                <a:gd name="T73" fmla="*/ 320 h 331"/>
                <a:gd name="T74" fmla="*/ 412 w 467"/>
                <a:gd name="T75" fmla="*/ 328 h 331"/>
                <a:gd name="T76" fmla="*/ 385 w 467"/>
                <a:gd name="T77" fmla="*/ 331 h 331"/>
                <a:gd name="T78" fmla="*/ 354 w 467"/>
                <a:gd name="T79" fmla="*/ 330 h 331"/>
                <a:gd name="T80" fmla="*/ 320 w 467"/>
                <a:gd name="T81" fmla="*/ 325 h 331"/>
                <a:gd name="T82" fmla="*/ 284 w 467"/>
                <a:gd name="T83" fmla="*/ 316 h 331"/>
                <a:gd name="T84" fmla="*/ 247 w 467"/>
                <a:gd name="T85" fmla="*/ 301 h 331"/>
                <a:gd name="T86" fmla="*/ 208 w 467"/>
                <a:gd name="T87" fmla="*/ 284 h 331"/>
                <a:gd name="T88" fmla="*/ 170 w 467"/>
                <a:gd name="T89" fmla="*/ 261 h 331"/>
                <a:gd name="T90" fmla="*/ 133 w 467"/>
                <a:gd name="T91" fmla="*/ 234 h 331"/>
                <a:gd name="T92" fmla="*/ 97 w 467"/>
                <a:gd name="T93" fmla="*/ 203 h 331"/>
                <a:gd name="T94" fmla="*/ 64 w 467"/>
                <a:gd name="T95" fmla="*/ 168 h 331"/>
                <a:gd name="T96" fmla="*/ 33 w 467"/>
                <a:gd name="T97" fmla="*/ 129 h 331"/>
                <a:gd name="T98" fmla="*/ 32 w 467"/>
                <a:gd name="T99" fmla="*/ 127 h 331"/>
                <a:gd name="T100" fmla="*/ 31 w 467"/>
                <a:gd name="T101" fmla="*/ 126 h 331"/>
                <a:gd name="T102" fmla="*/ 30 w 467"/>
                <a:gd name="T103" fmla="*/ 124 h 331"/>
                <a:gd name="T104" fmla="*/ 29 w 467"/>
                <a:gd name="T105" fmla="*/ 123 h 331"/>
                <a:gd name="T106" fmla="*/ 26 w 467"/>
                <a:gd name="T107" fmla="*/ 121 h 331"/>
                <a:gd name="T108" fmla="*/ 20 w 467"/>
                <a:gd name="T109" fmla="*/ 117 h 331"/>
                <a:gd name="T110" fmla="*/ 12 w 467"/>
                <a:gd name="T111" fmla="*/ 110 h 331"/>
                <a:gd name="T112" fmla="*/ 5 w 467"/>
                <a:gd name="T113" fmla="*/ 99 h 331"/>
                <a:gd name="T114" fmla="*/ 0 w 467"/>
                <a:gd name="T115" fmla="*/ 87 h 331"/>
                <a:gd name="T116" fmla="*/ 0 w 467"/>
                <a:gd name="T117" fmla="*/ 71 h 331"/>
                <a:gd name="T118" fmla="*/ 4 w 467"/>
                <a:gd name="T119" fmla="*/ 51 h 331"/>
                <a:gd name="T120" fmla="*/ 17 w 467"/>
                <a:gd name="T121" fmla="*/ 28 h 33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67" h="331">
                  <a:moveTo>
                    <a:pt x="17" y="28"/>
                  </a:moveTo>
                  <a:lnTo>
                    <a:pt x="26" y="17"/>
                  </a:lnTo>
                  <a:lnTo>
                    <a:pt x="36" y="9"/>
                  </a:lnTo>
                  <a:lnTo>
                    <a:pt x="49" y="4"/>
                  </a:lnTo>
                  <a:lnTo>
                    <a:pt x="61" y="1"/>
                  </a:lnTo>
                  <a:lnTo>
                    <a:pt x="75" y="0"/>
                  </a:lnTo>
                  <a:lnTo>
                    <a:pt x="90" y="1"/>
                  </a:lnTo>
                  <a:lnTo>
                    <a:pt x="104" y="4"/>
                  </a:lnTo>
                  <a:lnTo>
                    <a:pt x="120" y="8"/>
                  </a:lnTo>
                  <a:lnTo>
                    <a:pt x="135" y="13"/>
                  </a:lnTo>
                  <a:lnTo>
                    <a:pt x="151" y="18"/>
                  </a:lnTo>
                  <a:lnTo>
                    <a:pt x="165" y="24"/>
                  </a:lnTo>
                  <a:lnTo>
                    <a:pt x="179" y="30"/>
                  </a:lnTo>
                  <a:lnTo>
                    <a:pt x="193" y="37"/>
                  </a:lnTo>
                  <a:lnTo>
                    <a:pt x="206" y="42"/>
                  </a:lnTo>
                  <a:lnTo>
                    <a:pt x="219" y="47"/>
                  </a:lnTo>
                  <a:lnTo>
                    <a:pt x="229" y="51"/>
                  </a:lnTo>
                  <a:lnTo>
                    <a:pt x="240" y="54"/>
                  </a:lnTo>
                  <a:lnTo>
                    <a:pt x="253" y="58"/>
                  </a:lnTo>
                  <a:lnTo>
                    <a:pt x="267" y="63"/>
                  </a:lnTo>
                  <a:lnTo>
                    <a:pt x="282" y="69"/>
                  </a:lnTo>
                  <a:lnTo>
                    <a:pt x="299" y="74"/>
                  </a:lnTo>
                  <a:lnTo>
                    <a:pt x="316" y="81"/>
                  </a:lnTo>
                  <a:lnTo>
                    <a:pt x="334" y="89"/>
                  </a:lnTo>
                  <a:lnTo>
                    <a:pt x="351" y="98"/>
                  </a:lnTo>
                  <a:lnTo>
                    <a:pt x="369" y="110"/>
                  </a:lnTo>
                  <a:lnTo>
                    <a:pt x="385" y="123"/>
                  </a:lnTo>
                  <a:lnTo>
                    <a:pt x="402" y="138"/>
                  </a:lnTo>
                  <a:lnTo>
                    <a:pt x="417" y="154"/>
                  </a:lnTo>
                  <a:lnTo>
                    <a:pt x="432" y="173"/>
                  </a:lnTo>
                  <a:lnTo>
                    <a:pt x="444" y="194"/>
                  </a:lnTo>
                  <a:lnTo>
                    <a:pt x="454" y="218"/>
                  </a:lnTo>
                  <a:lnTo>
                    <a:pt x="464" y="245"/>
                  </a:lnTo>
                  <a:lnTo>
                    <a:pt x="467" y="270"/>
                  </a:lnTo>
                  <a:lnTo>
                    <a:pt x="463" y="291"/>
                  </a:lnTo>
                  <a:lnTo>
                    <a:pt x="452" y="307"/>
                  </a:lnTo>
                  <a:lnTo>
                    <a:pt x="435" y="320"/>
                  </a:lnTo>
                  <a:lnTo>
                    <a:pt x="412" y="328"/>
                  </a:lnTo>
                  <a:lnTo>
                    <a:pt x="385" y="331"/>
                  </a:lnTo>
                  <a:lnTo>
                    <a:pt x="354" y="330"/>
                  </a:lnTo>
                  <a:lnTo>
                    <a:pt x="320" y="325"/>
                  </a:lnTo>
                  <a:lnTo>
                    <a:pt x="284" y="316"/>
                  </a:lnTo>
                  <a:lnTo>
                    <a:pt x="247" y="301"/>
                  </a:lnTo>
                  <a:lnTo>
                    <a:pt x="208" y="284"/>
                  </a:lnTo>
                  <a:lnTo>
                    <a:pt x="170" y="261"/>
                  </a:lnTo>
                  <a:lnTo>
                    <a:pt x="133" y="234"/>
                  </a:lnTo>
                  <a:lnTo>
                    <a:pt x="97" y="203"/>
                  </a:lnTo>
                  <a:lnTo>
                    <a:pt x="64" y="168"/>
                  </a:lnTo>
                  <a:lnTo>
                    <a:pt x="33" y="129"/>
                  </a:lnTo>
                  <a:lnTo>
                    <a:pt x="32" y="127"/>
                  </a:lnTo>
                  <a:lnTo>
                    <a:pt x="31" y="126"/>
                  </a:lnTo>
                  <a:lnTo>
                    <a:pt x="30" y="124"/>
                  </a:lnTo>
                  <a:lnTo>
                    <a:pt x="29" y="123"/>
                  </a:lnTo>
                  <a:lnTo>
                    <a:pt x="26" y="121"/>
                  </a:lnTo>
                  <a:lnTo>
                    <a:pt x="20" y="117"/>
                  </a:lnTo>
                  <a:lnTo>
                    <a:pt x="12" y="110"/>
                  </a:lnTo>
                  <a:lnTo>
                    <a:pt x="5" y="99"/>
                  </a:lnTo>
                  <a:lnTo>
                    <a:pt x="0" y="87"/>
                  </a:lnTo>
                  <a:lnTo>
                    <a:pt x="0" y="71"/>
                  </a:lnTo>
                  <a:lnTo>
                    <a:pt x="4" y="51"/>
                  </a:lnTo>
                  <a:lnTo>
                    <a:pt x="17" y="28"/>
                  </a:lnTo>
                  <a:close/>
                </a:path>
              </a:pathLst>
            </a:custGeom>
            <a:solidFill>
              <a:srgbClr val="DBE8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37"/>
            <p:cNvSpPr>
              <a:spLocks/>
            </p:cNvSpPr>
            <p:nvPr/>
          </p:nvSpPr>
          <p:spPr bwMode="auto">
            <a:xfrm>
              <a:off x="3849" y="3137"/>
              <a:ext cx="439" cy="313"/>
            </a:xfrm>
            <a:custGeom>
              <a:avLst/>
              <a:gdLst>
                <a:gd name="T0" fmla="*/ 15 w 439"/>
                <a:gd name="T1" fmla="*/ 27 h 313"/>
                <a:gd name="T2" fmla="*/ 24 w 439"/>
                <a:gd name="T3" fmla="*/ 16 h 313"/>
                <a:gd name="T4" fmla="*/ 34 w 439"/>
                <a:gd name="T5" fmla="*/ 8 h 313"/>
                <a:gd name="T6" fmla="*/ 45 w 439"/>
                <a:gd name="T7" fmla="*/ 3 h 313"/>
                <a:gd name="T8" fmla="*/ 57 w 439"/>
                <a:gd name="T9" fmla="*/ 0 h 313"/>
                <a:gd name="T10" fmla="*/ 71 w 439"/>
                <a:gd name="T11" fmla="*/ 0 h 313"/>
                <a:gd name="T12" fmla="*/ 85 w 439"/>
                <a:gd name="T13" fmla="*/ 0 h 313"/>
                <a:gd name="T14" fmla="*/ 99 w 439"/>
                <a:gd name="T15" fmla="*/ 3 h 313"/>
                <a:gd name="T16" fmla="*/ 114 w 439"/>
                <a:gd name="T17" fmla="*/ 6 h 313"/>
                <a:gd name="T18" fmla="*/ 128 w 439"/>
                <a:gd name="T19" fmla="*/ 11 h 313"/>
                <a:gd name="T20" fmla="*/ 143 w 439"/>
                <a:gd name="T21" fmla="*/ 16 h 313"/>
                <a:gd name="T22" fmla="*/ 157 w 439"/>
                <a:gd name="T23" fmla="*/ 23 h 313"/>
                <a:gd name="T24" fmla="*/ 171 w 439"/>
                <a:gd name="T25" fmla="*/ 29 h 313"/>
                <a:gd name="T26" fmla="*/ 184 w 439"/>
                <a:gd name="T27" fmla="*/ 34 h 313"/>
                <a:gd name="T28" fmla="*/ 196 w 439"/>
                <a:gd name="T29" fmla="*/ 40 h 313"/>
                <a:gd name="T30" fmla="*/ 208 w 439"/>
                <a:gd name="T31" fmla="*/ 44 h 313"/>
                <a:gd name="T32" fmla="*/ 218 w 439"/>
                <a:gd name="T33" fmla="*/ 48 h 313"/>
                <a:gd name="T34" fmla="*/ 228 w 439"/>
                <a:gd name="T35" fmla="*/ 51 h 313"/>
                <a:gd name="T36" fmla="*/ 241 w 439"/>
                <a:gd name="T37" fmla="*/ 56 h 313"/>
                <a:gd name="T38" fmla="*/ 254 w 439"/>
                <a:gd name="T39" fmla="*/ 60 h 313"/>
                <a:gd name="T40" fmla="*/ 268 w 439"/>
                <a:gd name="T41" fmla="*/ 65 h 313"/>
                <a:gd name="T42" fmla="*/ 284 w 439"/>
                <a:gd name="T43" fmla="*/ 70 h 313"/>
                <a:gd name="T44" fmla="*/ 299 w 439"/>
                <a:gd name="T45" fmla="*/ 76 h 313"/>
                <a:gd name="T46" fmla="*/ 316 w 439"/>
                <a:gd name="T47" fmla="*/ 84 h 313"/>
                <a:gd name="T48" fmla="*/ 332 w 439"/>
                <a:gd name="T49" fmla="*/ 94 h 313"/>
                <a:gd name="T50" fmla="*/ 348 w 439"/>
                <a:gd name="T51" fmla="*/ 104 h 313"/>
                <a:gd name="T52" fmla="*/ 363 w 439"/>
                <a:gd name="T53" fmla="*/ 116 h 313"/>
                <a:gd name="T54" fmla="*/ 379 w 439"/>
                <a:gd name="T55" fmla="*/ 130 h 313"/>
                <a:gd name="T56" fmla="*/ 393 w 439"/>
                <a:gd name="T57" fmla="*/ 145 h 313"/>
                <a:gd name="T58" fmla="*/ 406 w 439"/>
                <a:gd name="T59" fmla="*/ 164 h 313"/>
                <a:gd name="T60" fmla="*/ 418 w 439"/>
                <a:gd name="T61" fmla="*/ 183 h 313"/>
                <a:gd name="T62" fmla="*/ 428 w 439"/>
                <a:gd name="T63" fmla="*/ 206 h 313"/>
                <a:gd name="T64" fmla="*/ 436 w 439"/>
                <a:gd name="T65" fmla="*/ 232 h 313"/>
                <a:gd name="T66" fmla="*/ 439 w 439"/>
                <a:gd name="T67" fmla="*/ 256 h 313"/>
                <a:gd name="T68" fmla="*/ 435 w 439"/>
                <a:gd name="T69" fmla="*/ 276 h 313"/>
                <a:gd name="T70" fmla="*/ 425 w 439"/>
                <a:gd name="T71" fmla="*/ 291 h 313"/>
                <a:gd name="T72" fmla="*/ 409 w 439"/>
                <a:gd name="T73" fmla="*/ 303 h 313"/>
                <a:gd name="T74" fmla="*/ 388 w 439"/>
                <a:gd name="T75" fmla="*/ 310 h 313"/>
                <a:gd name="T76" fmla="*/ 362 w 439"/>
                <a:gd name="T77" fmla="*/ 313 h 313"/>
                <a:gd name="T78" fmla="*/ 333 w 439"/>
                <a:gd name="T79" fmla="*/ 312 h 313"/>
                <a:gd name="T80" fmla="*/ 301 w 439"/>
                <a:gd name="T81" fmla="*/ 306 h 313"/>
                <a:gd name="T82" fmla="*/ 267 w 439"/>
                <a:gd name="T83" fmla="*/ 296 h 313"/>
                <a:gd name="T84" fmla="*/ 232 w 439"/>
                <a:gd name="T85" fmla="*/ 283 h 313"/>
                <a:gd name="T86" fmla="*/ 195 w 439"/>
                <a:gd name="T87" fmla="*/ 266 h 313"/>
                <a:gd name="T88" fmla="*/ 159 w 439"/>
                <a:gd name="T89" fmla="*/ 245 h 313"/>
                <a:gd name="T90" fmla="*/ 124 w 439"/>
                <a:gd name="T91" fmla="*/ 219 h 313"/>
                <a:gd name="T92" fmla="*/ 90 w 439"/>
                <a:gd name="T93" fmla="*/ 190 h 313"/>
                <a:gd name="T94" fmla="*/ 59 w 439"/>
                <a:gd name="T95" fmla="*/ 157 h 313"/>
                <a:gd name="T96" fmla="*/ 31 w 439"/>
                <a:gd name="T97" fmla="*/ 120 h 313"/>
                <a:gd name="T98" fmla="*/ 30 w 439"/>
                <a:gd name="T99" fmla="*/ 119 h 313"/>
                <a:gd name="T100" fmla="*/ 30 w 439"/>
                <a:gd name="T101" fmla="*/ 118 h 313"/>
                <a:gd name="T102" fmla="*/ 29 w 439"/>
                <a:gd name="T103" fmla="*/ 117 h 313"/>
                <a:gd name="T104" fmla="*/ 28 w 439"/>
                <a:gd name="T105" fmla="*/ 116 h 313"/>
                <a:gd name="T106" fmla="*/ 23 w 439"/>
                <a:gd name="T107" fmla="*/ 114 h 313"/>
                <a:gd name="T108" fmla="*/ 18 w 439"/>
                <a:gd name="T109" fmla="*/ 109 h 313"/>
                <a:gd name="T110" fmla="*/ 11 w 439"/>
                <a:gd name="T111" fmla="*/ 103 h 313"/>
                <a:gd name="T112" fmla="*/ 5 w 439"/>
                <a:gd name="T113" fmla="*/ 93 h 313"/>
                <a:gd name="T114" fmla="*/ 0 w 439"/>
                <a:gd name="T115" fmla="*/ 81 h 313"/>
                <a:gd name="T116" fmla="*/ 0 w 439"/>
                <a:gd name="T117" fmla="*/ 66 h 313"/>
                <a:gd name="T118" fmla="*/ 4 w 439"/>
                <a:gd name="T119" fmla="*/ 48 h 313"/>
                <a:gd name="T120" fmla="*/ 15 w 439"/>
                <a:gd name="T121" fmla="*/ 27 h 31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39" h="313">
                  <a:moveTo>
                    <a:pt x="15" y="27"/>
                  </a:moveTo>
                  <a:lnTo>
                    <a:pt x="24" y="16"/>
                  </a:lnTo>
                  <a:lnTo>
                    <a:pt x="34" y="8"/>
                  </a:lnTo>
                  <a:lnTo>
                    <a:pt x="45" y="3"/>
                  </a:lnTo>
                  <a:lnTo>
                    <a:pt x="57" y="0"/>
                  </a:lnTo>
                  <a:lnTo>
                    <a:pt x="71" y="0"/>
                  </a:lnTo>
                  <a:lnTo>
                    <a:pt x="85" y="0"/>
                  </a:lnTo>
                  <a:lnTo>
                    <a:pt x="99" y="3"/>
                  </a:lnTo>
                  <a:lnTo>
                    <a:pt x="114" y="6"/>
                  </a:lnTo>
                  <a:lnTo>
                    <a:pt x="128" y="11"/>
                  </a:lnTo>
                  <a:lnTo>
                    <a:pt x="143" y="16"/>
                  </a:lnTo>
                  <a:lnTo>
                    <a:pt x="157" y="23"/>
                  </a:lnTo>
                  <a:lnTo>
                    <a:pt x="171" y="29"/>
                  </a:lnTo>
                  <a:lnTo>
                    <a:pt x="184" y="34"/>
                  </a:lnTo>
                  <a:lnTo>
                    <a:pt x="196" y="40"/>
                  </a:lnTo>
                  <a:lnTo>
                    <a:pt x="208" y="44"/>
                  </a:lnTo>
                  <a:lnTo>
                    <a:pt x="218" y="48"/>
                  </a:lnTo>
                  <a:lnTo>
                    <a:pt x="228" y="51"/>
                  </a:lnTo>
                  <a:lnTo>
                    <a:pt x="241" y="56"/>
                  </a:lnTo>
                  <a:lnTo>
                    <a:pt x="254" y="60"/>
                  </a:lnTo>
                  <a:lnTo>
                    <a:pt x="268" y="65"/>
                  </a:lnTo>
                  <a:lnTo>
                    <a:pt x="284" y="70"/>
                  </a:lnTo>
                  <a:lnTo>
                    <a:pt x="299" y="76"/>
                  </a:lnTo>
                  <a:lnTo>
                    <a:pt x="316" y="84"/>
                  </a:lnTo>
                  <a:lnTo>
                    <a:pt x="332" y="94"/>
                  </a:lnTo>
                  <a:lnTo>
                    <a:pt x="348" y="104"/>
                  </a:lnTo>
                  <a:lnTo>
                    <a:pt x="363" y="116"/>
                  </a:lnTo>
                  <a:lnTo>
                    <a:pt x="379" y="130"/>
                  </a:lnTo>
                  <a:lnTo>
                    <a:pt x="393" y="145"/>
                  </a:lnTo>
                  <a:lnTo>
                    <a:pt x="406" y="164"/>
                  </a:lnTo>
                  <a:lnTo>
                    <a:pt x="418" y="183"/>
                  </a:lnTo>
                  <a:lnTo>
                    <a:pt x="428" y="206"/>
                  </a:lnTo>
                  <a:lnTo>
                    <a:pt x="436" y="232"/>
                  </a:lnTo>
                  <a:lnTo>
                    <a:pt x="439" y="256"/>
                  </a:lnTo>
                  <a:lnTo>
                    <a:pt x="435" y="276"/>
                  </a:lnTo>
                  <a:lnTo>
                    <a:pt x="425" y="291"/>
                  </a:lnTo>
                  <a:lnTo>
                    <a:pt x="409" y="303"/>
                  </a:lnTo>
                  <a:lnTo>
                    <a:pt x="388" y="310"/>
                  </a:lnTo>
                  <a:lnTo>
                    <a:pt x="362" y="313"/>
                  </a:lnTo>
                  <a:lnTo>
                    <a:pt x="333" y="312"/>
                  </a:lnTo>
                  <a:lnTo>
                    <a:pt x="301" y="306"/>
                  </a:lnTo>
                  <a:lnTo>
                    <a:pt x="267" y="296"/>
                  </a:lnTo>
                  <a:lnTo>
                    <a:pt x="232" y="283"/>
                  </a:lnTo>
                  <a:lnTo>
                    <a:pt x="195" y="266"/>
                  </a:lnTo>
                  <a:lnTo>
                    <a:pt x="159" y="245"/>
                  </a:lnTo>
                  <a:lnTo>
                    <a:pt x="124" y="219"/>
                  </a:lnTo>
                  <a:lnTo>
                    <a:pt x="90" y="190"/>
                  </a:lnTo>
                  <a:lnTo>
                    <a:pt x="59" y="157"/>
                  </a:lnTo>
                  <a:lnTo>
                    <a:pt x="31" y="120"/>
                  </a:lnTo>
                  <a:lnTo>
                    <a:pt x="30" y="119"/>
                  </a:lnTo>
                  <a:lnTo>
                    <a:pt x="30" y="118"/>
                  </a:lnTo>
                  <a:lnTo>
                    <a:pt x="29" y="117"/>
                  </a:lnTo>
                  <a:lnTo>
                    <a:pt x="28" y="116"/>
                  </a:lnTo>
                  <a:lnTo>
                    <a:pt x="23" y="114"/>
                  </a:lnTo>
                  <a:lnTo>
                    <a:pt x="18" y="109"/>
                  </a:lnTo>
                  <a:lnTo>
                    <a:pt x="11" y="103"/>
                  </a:lnTo>
                  <a:lnTo>
                    <a:pt x="5" y="93"/>
                  </a:lnTo>
                  <a:lnTo>
                    <a:pt x="0" y="81"/>
                  </a:lnTo>
                  <a:lnTo>
                    <a:pt x="0" y="66"/>
                  </a:lnTo>
                  <a:lnTo>
                    <a:pt x="4" y="48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D1E0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38"/>
            <p:cNvSpPr>
              <a:spLocks/>
            </p:cNvSpPr>
            <p:nvPr/>
          </p:nvSpPr>
          <p:spPr bwMode="auto">
            <a:xfrm>
              <a:off x="3864" y="3149"/>
              <a:ext cx="413" cy="295"/>
            </a:xfrm>
            <a:custGeom>
              <a:avLst/>
              <a:gdLst>
                <a:gd name="T0" fmla="*/ 16 w 413"/>
                <a:gd name="T1" fmla="*/ 26 h 295"/>
                <a:gd name="T2" fmla="*/ 24 w 413"/>
                <a:gd name="T3" fmla="*/ 16 h 295"/>
                <a:gd name="T4" fmla="*/ 34 w 413"/>
                <a:gd name="T5" fmla="*/ 9 h 295"/>
                <a:gd name="T6" fmla="*/ 44 w 413"/>
                <a:gd name="T7" fmla="*/ 3 h 295"/>
                <a:gd name="T8" fmla="*/ 56 w 413"/>
                <a:gd name="T9" fmla="*/ 1 h 295"/>
                <a:gd name="T10" fmla="*/ 68 w 413"/>
                <a:gd name="T11" fmla="*/ 0 h 295"/>
                <a:gd name="T12" fmla="*/ 82 w 413"/>
                <a:gd name="T13" fmla="*/ 1 h 295"/>
                <a:gd name="T14" fmla="*/ 95 w 413"/>
                <a:gd name="T15" fmla="*/ 3 h 295"/>
                <a:gd name="T16" fmla="*/ 108 w 413"/>
                <a:gd name="T17" fmla="*/ 7 h 295"/>
                <a:gd name="T18" fmla="*/ 123 w 413"/>
                <a:gd name="T19" fmla="*/ 12 h 295"/>
                <a:gd name="T20" fmla="*/ 136 w 413"/>
                <a:gd name="T21" fmla="*/ 17 h 295"/>
                <a:gd name="T22" fmla="*/ 149 w 413"/>
                <a:gd name="T23" fmla="*/ 22 h 295"/>
                <a:gd name="T24" fmla="*/ 163 w 413"/>
                <a:gd name="T25" fmla="*/ 28 h 295"/>
                <a:gd name="T26" fmla="*/ 175 w 413"/>
                <a:gd name="T27" fmla="*/ 33 h 295"/>
                <a:gd name="T28" fmla="*/ 187 w 413"/>
                <a:gd name="T29" fmla="*/ 38 h 295"/>
                <a:gd name="T30" fmla="*/ 198 w 413"/>
                <a:gd name="T31" fmla="*/ 43 h 295"/>
                <a:gd name="T32" fmla="*/ 207 w 413"/>
                <a:gd name="T33" fmla="*/ 47 h 295"/>
                <a:gd name="T34" fmla="*/ 217 w 413"/>
                <a:gd name="T35" fmla="*/ 50 h 295"/>
                <a:gd name="T36" fmla="*/ 229 w 413"/>
                <a:gd name="T37" fmla="*/ 53 h 295"/>
                <a:gd name="T38" fmla="*/ 241 w 413"/>
                <a:gd name="T39" fmla="*/ 57 h 295"/>
                <a:gd name="T40" fmla="*/ 254 w 413"/>
                <a:gd name="T41" fmla="*/ 62 h 295"/>
                <a:gd name="T42" fmla="*/ 269 w 413"/>
                <a:gd name="T43" fmla="*/ 67 h 295"/>
                <a:gd name="T44" fmla="*/ 283 w 413"/>
                <a:gd name="T45" fmla="*/ 73 h 295"/>
                <a:gd name="T46" fmla="*/ 298 w 413"/>
                <a:gd name="T47" fmla="*/ 81 h 295"/>
                <a:gd name="T48" fmla="*/ 313 w 413"/>
                <a:gd name="T49" fmla="*/ 89 h 295"/>
                <a:gd name="T50" fmla="*/ 328 w 413"/>
                <a:gd name="T51" fmla="*/ 98 h 295"/>
                <a:gd name="T52" fmla="*/ 343 w 413"/>
                <a:gd name="T53" fmla="*/ 109 h 295"/>
                <a:gd name="T54" fmla="*/ 356 w 413"/>
                <a:gd name="T55" fmla="*/ 123 h 295"/>
                <a:gd name="T56" fmla="*/ 370 w 413"/>
                <a:gd name="T57" fmla="*/ 138 h 295"/>
                <a:gd name="T58" fmla="*/ 382 w 413"/>
                <a:gd name="T59" fmla="*/ 155 h 295"/>
                <a:gd name="T60" fmla="*/ 392 w 413"/>
                <a:gd name="T61" fmla="*/ 174 h 295"/>
                <a:gd name="T62" fmla="*/ 402 w 413"/>
                <a:gd name="T63" fmla="*/ 196 h 295"/>
                <a:gd name="T64" fmla="*/ 410 w 413"/>
                <a:gd name="T65" fmla="*/ 220 h 295"/>
                <a:gd name="T66" fmla="*/ 413 w 413"/>
                <a:gd name="T67" fmla="*/ 242 h 295"/>
                <a:gd name="T68" fmla="*/ 410 w 413"/>
                <a:gd name="T69" fmla="*/ 261 h 295"/>
                <a:gd name="T70" fmla="*/ 400 w 413"/>
                <a:gd name="T71" fmla="*/ 276 h 295"/>
                <a:gd name="T72" fmla="*/ 385 w 413"/>
                <a:gd name="T73" fmla="*/ 286 h 295"/>
                <a:gd name="T74" fmla="*/ 366 w 413"/>
                <a:gd name="T75" fmla="*/ 293 h 295"/>
                <a:gd name="T76" fmla="*/ 341 w 413"/>
                <a:gd name="T77" fmla="*/ 295 h 295"/>
                <a:gd name="T78" fmla="*/ 314 w 413"/>
                <a:gd name="T79" fmla="*/ 294 h 295"/>
                <a:gd name="T80" fmla="*/ 284 w 413"/>
                <a:gd name="T81" fmla="*/ 288 h 295"/>
                <a:gd name="T82" fmla="*/ 252 w 413"/>
                <a:gd name="T83" fmla="*/ 278 h 295"/>
                <a:gd name="T84" fmla="*/ 218 w 413"/>
                <a:gd name="T85" fmla="*/ 266 h 295"/>
                <a:gd name="T86" fmla="*/ 184 w 413"/>
                <a:gd name="T87" fmla="*/ 249 h 295"/>
                <a:gd name="T88" fmla="*/ 150 w 413"/>
                <a:gd name="T89" fmla="*/ 229 h 295"/>
                <a:gd name="T90" fmla="*/ 118 w 413"/>
                <a:gd name="T91" fmla="*/ 205 h 295"/>
                <a:gd name="T92" fmla="*/ 86 w 413"/>
                <a:gd name="T93" fmla="*/ 178 h 295"/>
                <a:gd name="T94" fmla="*/ 56 w 413"/>
                <a:gd name="T95" fmla="*/ 148 h 295"/>
                <a:gd name="T96" fmla="*/ 29 w 413"/>
                <a:gd name="T97" fmla="*/ 114 h 295"/>
                <a:gd name="T98" fmla="*/ 29 w 413"/>
                <a:gd name="T99" fmla="*/ 114 h 295"/>
                <a:gd name="T100" fmla="*/ 28 w 413"/>
                <a:gd name="T101" fmla="*/ 113 h 295"/>
                <a:gd name="T102" fmla="*/ 27 w 413"/>
                <a:gd name="T103" fmla="*/ 112 h 295"/>
                <a:gd name="T104" fmla="*/ 26 w 413"/>
                <a:gd name="T105" fmla="*/ 110 h 295"/>
                <a:gd name="T106" fmla="*/ 23 w 413"/>
                <a:gd name="T107" fmla="*/ 108 h 295"/>
                <a:gd name="T108" fmla="*/ 17 w 413"/>
                <a:gd name="T109" fmla="*/ 103 h 295"/>
                <a:gd name="T110" fmla="*/ 10 w 413"/>
                <a:gd name="T111" fmla="*/ 97 h 295"/>
                <a:gd name="T112" fmla="*/ 4 w 413"/>
                <a:gd name="T113" fmla="*/ 88 h 295"/>
                <a:gd name="T114" fmla="*/ 1 w 413"/>
                <a:gd name="T115" fmla="*/ 77 h 295"/>
                <a:gd name="T116" fmla="*/ 0 w 413"/>
                <a:gd name="T117" fmla="*/ 62 h 295"/>
                <a:gd name="T118" fmla="*/ 5 w 413"/>
                <a:gd name="T119" fmla="*/ 46 h 295"/>
                <a:gd name="T120" fmla="*/ 16 w 413"/>
                <a:gd name="T121" fmla="*/ 26 h 29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413" h="295">
                  <a:moveTo>
                    <a:pt x="16" y="26"/>
                  </a:moveTo>
                  <a:lnTo>
                    <a:pt x="24" y="16"/>
                  </a:lnTo>
                  <a:lnTo>
                    <a:pt x="34" y="9"/>
                  </a:lnTo>
                  <a:lnTo>
                    <a:pt x="44" y="3"/>
                  </a:lnTo>
                  <a:lnTo>
                    <a:pt x="56" y="1"/>
                  </a:lnTo>
                  <a:lnTo>
                    <a:pt x="68" y="0"/>
                  </a:lnTo>
                  <a:lnTo>
                    <a:pt x="82" y="1"/>
                  </a:lnTo>
                  <a:lnTo>
                    <a:pt x="95" y="3"/>
                  </a:lnTo>
                  <a:lnTo>
                    <a:pt x="108" y="7"/>
                  </a:lnTo>
                  <a:lnTo>
                    <a:pt x="123" y="12"/>
                  </a:lnTo>
                  <a:lnTo>
                    <a:pt x="136" y="17"/>
                  </a:lnTo>
                  <a:lnTo>
                    <a:pt x="149" y="22"/>
                  </a:lnTo>
                  <a:lnTo>
                    <a:pt x="163" y="28"/>
                  </a:lnTo>
                  <a:lnTo>
                    <a:pt x="175" y="33"/>
                  </a:lnTo>
                  <a:lnTo>
                    <a:pt x="187" y="38"/>
                  </a:lnTo>
                  <a:lnTo>
                    <a:pt x="198" y="43"/>
                  </a:lnTo>
                  <a:lnTo>
                    <a:pt x="207" y="47"/>
                  </a:lnTo>
                  <a:lnTo>
                    <a:pt x="217" y="50"/>
                  </a:lnTo>
                  <a:lnTo>
                    <a:pt x="229" y="53"/>
                  </a:lnTo>
                  <a:lnTo>
                    <a:pt x="241" y="57"/>
                  </a:lnTo>
                  <a:lnTo>
                    <a:pt x="254" y="62"/>
                  </a:lnTo>
                  <a:lnTo>
                    <a:pt x="269" y="67"/>
                  </a:lnTo>
                  <a:lnTo>
                    <a:pt x="283" y="73"/>
                  </a:lnTo>
                  <a:lnTo>
                    <a:pt x="298" y="81"/>
                  </a:lnTo>
                  <a:lnTo>
                    <a:pt x="313" y="89"/>
                  </a:lnTo>
                  <a:lnTo>
                    <a:pt x="328" y="98"/>
                  </a:lnTo>
                  <a:lnTo>
                    <a:pt x="343" y="109"/>
                  </a:lnTo>
                  <a:lnTo>
                    <a:pt x="356" y="123"/>
                  </a:lnTo>
                  <a:lnTo>
                    <a:pt x="370" y="138"/>
                  </a:lnTo>
                  <a:lnTo>
                    <a:pt x="382" y="155"/>
                  </a:lnTo>
                  <a:lnTo>
                    <a:pt x="392" y="174"/>
                  </a:lnTo>
                  <a:lnTo>
                    <a:pt x="402" y="196"/>
                  </a:lnTo>
                  <a:lnTo>
                    <a:pt x="410" y="220"/>
                  </a:lnTo>
                  <a:lnTo>
                    <a:pt x="413" y="242"/>
                  </a:lnTo>
                  <a:lnTo>
                    <a:pt x="410" y="261"/>
                  </a:lnTo>
                  <a:lnTo>
                    <a:pt x="400" y="276"/>
                  </a:lnTo>
                  <a:lnTo>
                    <a:pt x="385" y="286"/>
                  </a:lnTo>
                  <a:lnTo>
                    <a:pt x="366" y="293"/>
                  </a:lnTo>
                  <a:lnTo>
                    <a:pt x="341" y="295"/>
                  </a:lnTo>
                  <a:lnTo>
                    <a:pt x="314" y="294"/>
                  </a:lnTo>
                  <a:lnTo>
                    <a:pt x="284" y="288"/>
                  </a:lnTo>
                  <a:lnTo>
                    <a:pt x="252" y="278"/>
                  </a:lnTo>
                  <a:lnTo>
                    <a:pt x="218" y="266"/>
                  </a:lnTo>
                  <a:lnTo>
                    <a:pt x="184" y="249"/>
                  </a:lnTo>
                  <a:lnTo>
                    <a:pt x="150" y="229"/>
                  </a:lnTo>
                  <a:lnTo>
                    <a:pt x="118" y="205"/>
                  </a:lnTo>
                  <a:lnTo>
                    <a:pt x="86" y="178"/>
                  </a:lnTo>
                  <a:lnTo>
                    <a:pt x="56" y="148"/>
                  </a:lnTo>
                  <a:lnTo>
                    <a:pt x="29" y="114"/>
                  </a:lnTo>
                  <a:lnTo>
                    <a:pt x="28" y="113"/>
                  </a:lnTo>
                  <a:lnTo>
                    <a:pt x="27" y="112"/>
                  </a:lnTo>
                  <a:lnTo>
                    <a:pt x="26" y="110"/>
                  </a:lnTo>
                  <a:lnTo>
                    <a:pt x="23" y="108"/>
                  </a:lnTo>
                  <a:lnTo>
                    <a:pt x="17" y="103"/>
                  </a:lnTo>
                  <a:lnTo>
                    <a:pt x="10" y="97"/>
                  </a:lnTo>
                  <a:lnTo>
                    <a:pt x="4" y="88"/>
                  </a:lnTo>
                  <a:lnTo>
                    <a:pt x="1" y="77"/>
                  </a:lnTo>
                  <a:lnTo>
                    <a:pt x="0" y="62"/>
                  </a:lnTo>
                  <a:lnTo>
                    <a:pt x="5" y="46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C4D8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39"/>
            <p:cNvSpPr>
              <a:spLocks/>
            </p:cNvSpPr>
            <p:nvPr/>
          </p:nvSpPr>
          <p:spPr bwMode="auto">
            <a:xfrm>
              <a:off x="3879" y="3162"/>
              <a:ext cx="386" cy="277"/>
            </a:xfrm>
            <a:custGeom>
              <a:avLst/>
              <a:gdLst>
                <a:gd name="T0" fmla="*/ 14 w 386"/>
                <a:gd name="T1" fmla="*/ 23 h 277"/>
                <a:gd name="T2" fmla="*/ 22 w 386"/>
                <a:gd name="T3" fmla="*/ 14 h 277"/>
                <a:gd name="T4" fmla="*/ 30 w 386"/>
                <a:gd name="T5" fmla="*/ 7 h 277"/>
                <a:gd name="T6" fmla="*/ 41 w 386"/>
                <a:gd name="T7" fmla="*/ 3 h 277"/>
                <a:gd name="T8" fmla="*/ 52 w 386"/>
                <a:gd name="T9" fmla="*/ 0 h 277"/>
                <a:gd name="T10" fmla="*/ 63 w 386"/>
                <a:gd name="T11" fmla="*/ 0 h 277"/>
                <a:gd name="T12" fmla="*/ 76 w 386"/>
                <a:gd name="T13" fmla="*/ 0 h 277"/>
                <a:gd name="T14" fmla="*/ 88 w 386"/>
                <a:gd name="T15" fmla="*/ 3 h 277"/>
                <a:gd name="T16" fmla="*/ 102 w 386"/>
                <a:gd name="T17" fmla="*/ 6 h 277"/>
                <a:gd name="T18" fmla="*/ 115 w 386"/>
                <a:gd name="T19" fmla="*/ 10 h 277"/>
                <a:gd name="T20" fmla="*/ 127 w 386"/>
                <a:gd name="T21" fmla="*/ 15 h 277"/>
                <a:gd name="T22" fmla="*/ 141 w 386"/>
                <a:gd name="T23" fmla="*/ 20 h 277"/>
                <a:gd name="T24" fmla="*/ 153 w 386"/>
                <a:gd name="T25" fmla="*/ 25 h 277"/>
                <a:gd name="T26" fmla="*/ 164 w 386"/>
                <a:gd name="T27" fmla="*/ 31 h 277"/>
                <a:gd name="T28" fmla="*/ 176 w 386"/>
                <a:gd name="T29" fmla="*/ 36 h 277"/>
                <a:gd name="T30" fmla="*/ 186 w 386"/>
                <a:gd name="T31" fmla="*/ 40 h 277"/>
                <a:gd name="T32" fmla="*/ 195 w 386"/>
                <a:gd name="T33" fmla="*/ 43 h 277"/>
                <a:gd name="T34" fmla="*/ 204 w 386"/>
                <a:gd name="T35" fmla="*/ 46 h 277"/>
                <a:gd name="T36" fmla="*/ 215 w 386"/>
                <a:gd name="T37" fmla="*/ 49 h 277"/>
                <a:gd name="T38" fmla="*/ 227 w 386"/>
                <a:gd name="T39" fmla="*/ 53 h 277"/>
                <a:gd name="T40" fmla="*/ 239 w 386"/>
                <a:gd name="T41" fmla="*/ 57 h 277"/>
                <a:gd name="T42" fmla="*/ 252 w 386"/>
                <a:gd name="T43" fmla="*/ 61 h 277"/>
                <a:gd name="T44" fmla="*/ 265 w 386"/>
                <a:gd name="T45" fmla="*/ 68 h 277"/>
                <a:gd name="T46" fmla="*/ 280 w 386"/>
                <a:gd name="T47" fmla="*/ 74 h 277"/>
                <a:gd name="T48" fmla="*/ 293 w 386"/>
                <a:gd name="T49" fmla="*/ 82 h 277"/>
                <a:gd name="T50" fmla="*/ 306 w 386"/>
                <a:gd name="T51" fmla="*/ 91 h 277"/>
                <a:gd name="T52" fmla="*/ 320 w 386"/>
                <a:gd name="T53" fmla="*/ 102 h 277"/>
                <a:gd name="T54" fmla="*/ 333 w 386"/>
                <a:gd name="T55" fmla="*/ 114 h 277"/>
                <a:gd name="T56" fmla="*/ 346 w 386"/>
                <a:gd name="T57" fmla="*/ 128 h 277"/>
                <a:gd name="T58" fmla="*/ 356 w 386"/>
                <a:gd name="T59" fmla="*/ 145 h 277"/>
                <a:gd name="T60" fmla="*/ 366 w 386"/>
                <a:gd name="T61" fmla="*/ 162 h 277"/>
                <a:gd name="T62" fmla="*/ 375 w 386"/>
                <a:gd name="T63" fmla="*/ 183 h 277"/>
                <a:gd name="T64" fmla="*/ 383 w 386"/>
                <a:gd name="T65" fmla="*/ 206 h 277"/>
                <a:gd name="T66" fmla="*/ 386 w 386"/>
                <a:gd name="T67" fmla="*/ 227 h 277"/>
                <a:gd name="T68" fmla="*/ 383 w 386"/>
                <a:gd name="T69" fmla="*/ 245 h 277"/>
                <a:gd name="T70" fmla="*/ 373 w 386"/>
                <a:gd name="T71" fmla="*/ 259 h 277"/>
                <a:gd name="T72" fmla="*/ 359 w 386"/>
                <a:gd name="T73" fmla="*/ 268 h 277"/>
                <a:gd name="T74" fmla="*/ 340 w 386"/>
                <a:gd name="T75" fmla="*/ 275 h 277"/>
                <a:gd name="T76" fmla="*/ 318 w 386"/>
                <a:gd name="T77" fmla="*/ 277 h 277"/>
                <a:gd name="T78" fmla="*/ 292 w 386"/>
                <a:gd name="T79" fmla="*/ 275 h 277"/>
                <a:gd name="T80" fmla="*/ 263 w 386"/>
                <a:gd name="T81" fmla="*/ 269 h 277"/>
                <a:gd name="T82" fmla="*/ 233 w 386"/>
                <a:gd name="T83" fmla="*/ 260 h 277"/>
                <a:gd name="T84" fmla="*/ 202 w 386"/>
                <a:gd name="T85" fmla="*/ 248 h 277"/>
                <a:gd name="T86" fmla="*/ 170 w 386"/>
                <a:gd name="T87" fmla="*/ 232 h 277"/>
                <a:gd name="T88" fmla="*/ 139 w 386"/>
                <a:gd name="T89" fmla="*/ 213 h 277"/>
                <a:gd name="T90" fmla="*/ 108 w 386"/>
                <a:gd name="T91" fmla="*/ 191 h 277"/>
                <a:gd name="T92" fmla="*/ 79 w 386"/>
                <a:gd name="T93" fmla="*/ 165 h 277"/>
                <a:gd name="T94" fmla="*/ 51 w 386"/>
                <a:gd name="T95" fmla="*/ 137 h 277"/>
                <a:gd name="T96" fmla="*/ 26 w 386"/>
                <a:gd name="T97" fmla="*/ 106 h 277"/>
                <a:gd name="T98" fmla="*/ 26 w 386"/>
                <a:gd name="T99" fmla="*/ 106 h 277"/>
                <a:gd name="T100" fmla="*/ 25 w 386"/>
                <a:gd name="T101" fmla="*/ 105 h 277"/>
                <a:gd name="T102" fmla="*/ 24 w 386"/>
                <a:gd name="T103" fmla="*/ 105 h 277"/>
                <a:gd name="T104" fmla="*/ 23 w 386"/>
                <a:gd name="T105" fmla="*/ 104 h 277"/>
                <a:gd name="T106" fmla="*/ 19 w 386"/>
                <a:gd name="T107" fmla="*/ 102 h 277"/>
                <a:gd name="T108" fmla="*/ 14 w 386"/>
                <a:gd name="T109" fmla="*/ 96 h 277"/>
                <a:gd name="T110" fmla="*/ 9 w 386"/>
                <a:gd name="T111" fmla="*/ 90 h 277"/>
                <a:gd name="T112" fmla="*/ 4 w 386"/>
                <a:gd name="T113" fmla="*/ 82 h 277"/>
                <a:gd name="T114" fmla="*/ 0 w 386"/>
                <a:gd name="T115" fmla="*/ 71 h 277"/>
                <a:gd name="T116" fmla="*/ 0 w 386"/>
                <a:gd name="T117" fmla="*/ 57 h 277"/>
                <a:gd name="T118" fmla="*/ 4 w 386"/>
                <a:gd name="T119" fmla="*/ 42 h 277"/>
                <a:gd name="T120" fmla="*/ 14 w 386"/>
                <a:gd name="T121" fmla="*/ 23 h 27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86" h="277">
                  <a:moveTo>
                    <a:pt x="14" y="23"/>
                  </a:moveTo>
                  <a:lnTo>
                    <a:pt x="22" y="14"/>
                  </a:lnTo>
                  <a:lnTo>
                    <a:pt x="30" y="7"/>
                  </a:lnTo>
                  <a:lnTo>
                    <a:pt x="41" y="3"/>
                  </a:lnTo>
                  <a:lnTo>
                    <a:pt x="52" y="0"/>
                  </a:lnTo>
                  <a:lnTo>
                    <a:pt x="63" y="0"/>
                  </a:lnTo>
                  <a:lnTo>
                    <a:pt x="76" y="0"/>
                  </a:lnTo>
                  <a:lnTo>
                    <a:pt x="88" y="3"/>
                  </a:lnTo>
                  <a:lnTo>
                    <a:pt x="102" y="6"/>
                  </a:lnTo>
                  <a:lnTo>
                    <a:pt x="115" y="10"/>
                  </a:lnTo>
                  <a:lnTo>
                    <a:pt x="127" y="15"/>
                  </a:lnTo>
                  <a:lnTo>
                    <a:pt x="141" y="20"/>
                  </a:lnTo>
                  <a:lnTo>
                    <a:pt x="153" y="25"/>
                  </a:lnTo>
                  <a:lnTo>
                    <a:pt x="164" y="31"/>
                  </a:lnTo>
                  <a:lnTo>
                    <a:pt x="176" y="36"/>
                  </a:lnTo>
                  <a:lnTo>
                    <a:pt x="186" y="40"/>
                  </a:lnTo>
                  <a:lnTo>
                    <a:pt x="195" y="43"/>
                  </a:lnTo>
                  <a:lnTo>
                    <a:pt x="204" y="46"/>
                  </a:lnTo>
                  <a:lnTo>
                    <a:pt x="215" y="49"/>
                  </a:lnTo>
                  <a:lnTo>
                    <a:pt x="227" y="53"/>
                  </a:lnTo>
                  <a:lnTo>
                    <a:pt x="239" y="57"/>
                  </a:lnTo>
                  <a:lnTo>
                    <a:pt x="252" y="61"/>
                  </a:lnTo>
                  <a:lnTo>
                    <a:pt x="265" y="68"/>
                  </a:lnTo>
                  <a:lnTo>
                    <a:pt x="280" y="74"/>
                  </a:lnTo>
                  <a:lnTo>
                    <a:pt x="293" y="82"/>
                  </a:lnTo>
                  <a:lnTo>
                    <a:pt x="306" y="91"/>
                  </a:lnTo>
                  <a:lnTo>
                    <a:pt x="320" y="102"/>
                  </a:lnTo>
                  <a:lnTo>
                    <a:pt x="333" y="114"/>
                  </a:lnTo>
                  <a:lnTo>
                    <a:pt x="346" y="128"/>
                  </a:lnTo>
                  <a:lnTo>
                    <a:pt x="356" y="145"/>
                  </a:lnTo>
                  <a:lnTo>
                    <a:pt x="366" y="162"/>
                  </a:lnTo>
                  <a:lnTo>
                    <a:pt x="375" y="183"/>
                  </a:lnTo>
                  <a:lnTo>
                    <a:pt x="383" y="206"/>
                  </a:lnTo>
                  <a:lnTo>
                    <a:pt x="386" y="227"/>
                  </a:lnTo>
                  <a:lnTo>
                    <a:pt x="383" y="245"/>
                  </a:lnTo>
                  <a:lnTo>
                    <a:pt x="373" y="259"/>
                  </a:lnTo>
                  <a:lnTo>
                    <a:pt x="359" y="268"/>
                  </a:lnTo>
                  <a:lnTo>
                    <a:pt x="340" y="275"/>
                  </a:lnTo>
                  <a:lnTo>
                    <a:pt x="318" y="277"/>
                  </a:lnTo>
                  <a:lnTo>
                    <a:pt x="292" y="275"/>
                  </a:lnTo>
                  <a:lnTo>
                    <a:pt x="263" y="269"/>
                  </a:lnTo>
                  <a:lnTo>
                    <a:pt x="233" y="260"/>
                  </a:lnTo>
                  <a:lnTo>
                    <a:pt x="202" y="248"/>
                  </a:lnTo>
                  <a:lnTo>
                    <a:pt x="170" y="232"/>
                  </a:lnTo>
                  <a:lnTo>
                    <a:pt x="139" y="213"/>
                  </a:lnTo>
                  <a:lnTo>
                    <a:pt x="108" y="191"/>
                  </a:lnTo>
                  <a:lnTo>
                    <a:pt x="79" y="165"/>
                  </a:lnTo>
                  <a:lnTo>
                    <a:pt x="51" y="137"/>
                  </a:lnTo>
                  <a:lnTo>
                    <a:pt x="26" y="106"/>
                  </a:lnTo>
                  <a:lnTo>
                    <a:pt x="25" y="105"/>
                  </a:lnTo>
                  <a:lnTo>
                    <a:pt x="24" y="105"/>
                  </a:lnTo>
                  <a:lnTo>
                    <a:pt x="23" y="104"/>
                  </a:lnTo>
                  <a:lnTo>
                    <a:pt x="19" y="102"/>
                  </a:lnTo>
                  <a:lnTo>
                    <a:pt x="14" y="96"/>
                  </a:lnTo>
                  <a:lnTo>
                    <a:pt x="9" y="90"/>
                  </a:lnTo>
                  <a:lnTo>
                    <a:pt x="4" y="82"/>
                  </a:lnTo>
                  <a:lnTo>
                    <a:pt x="0" y="71"/>
                  </a:lnTo>
                  <a:lnTo>
                    <a:pt x="0" y="57"/>
                  </a:lnTo>
                  <a:lnTo>
                    <a:pt x="4" y="42"/>
                  </a:lnTo>
                  <a:lnTo>
                    <a:pt x="14" y="23"/>
                  </a:lnTo>
                  <a:close/>
                </a:path>
              </a:pathLst>
            </a:custGeom>
            <a:solidFill>
              <a:srgbClr val="BAD3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40"/>
            <p:cNvSpPr>
              <a:spLocks/>
            </p:cNvSpPr>
            <p:nvPr/>
          </p:nvSpPr>
          <p:spPr bwMode="auto">
            <a:xfrm>
              <a:off x="3896" y="3174"/>
              <a:ext cx="359" cy="257"/>
            </a:xfrm>
            <a:custGeom>
              <a:avLst/>
              <a:gdLst>
                <a:gd name="T0" fmla="*/ 25 w 359"/>
                <a:gd name="T1" fmla="*/ 99 h 257"/>
                <a:gd name="T2" fmla="*/ 23 w 359"/>
                <a:gd name="T3" fmla="*/ 98 h 257"/>
                <a:gd name="T4" fmla="*/ 18 w 359"/>
                <a:gd name="T5" fmla="*/ 95 h 257"/>
                <a:gd name="T6" fmla="*/ 11 w 359"/>
                <a:gd name="T7" fmla="*/ 90 h 257"/>
                <a:gd name="T8" fmla="*/ 5 w 359"/>
                <a:gd name="T9" fmla="*/ 81 h 257"/>
                <a:gd name="T10" fmla="*/ 1 w 359"/>
                <a:gd name="T11" fmla="*/ 71 h 257"/>
                <a:gd name="T12" fmla="*/ 0 w 359"/>
                <a:gd name="T13" fmla="*/ 58 h 257"/>
                <a:gd name="T14" fmla="*/ 3 w 359"/>
                <a:gd name="T15" fmla="*/ 41 h 257"/>
                <a:gd name="T16" fmla="*/ 13 w 359"/>
                <a:gd name="T17" fmla="*/ 23 h 257"/>
                <a:gd name="T18" fmla="*/ 21 w 359"/>
                <a:gd name="T19" fmla="*/ 13 h 257"/>
                <a:gd name="T20" fmla="*/ 30 w 359"/>
                <a:gd name="T21" fmla="*/ 7 h 257"/>
                <a:gd name="T22" fmla="*/ 39 w 359"/>
                <a:gd name="T23" fmla="*/ 3 h 257"/>
                <a:gd name="T24" fmla="*/ 50 w 359"/>
                <a:gd name="T25" fmla="*/ 0 h 257"/>
                <a:gd name="T26" fmla="*/ 61 w 359"/>
                <a:gd name="T27" fmla="*/ 0 h 257"/>
                <a:gd name="T28" fmla="*/ 72 w 359"/>
                <a:gd name="T29" fmla="*/ 1 h 257"/>
                <a:gd name="T30" fmla="*/ 85 w 359"/>
                <a:gd name="T31" fmla="*/ 3 h 257"/>
                <a:gd name="T32" fmla="*/ 97 w 359"/>
                <a:gd name="T33" fmla="*/ 6 h 257"/>
                <a:gd name="T34" fmla="*/ 109 w 359"/>
                <a:gd name="T35" fmla="*/ 10 h 257"/>
                <a:gd name="T36" fmla="*/ 122 w 359"/>
                <a:gd name="T37" fmla="*/ 14 h 257"/>
                <a:gd name="T38" fmla="*/ 133 w 359"/>
                <a:gd name="T39" fmla="*/ 20 h 257"/>
                <a:gd name="T40" fmla="*/ 144 w 359"/>
                <a:gd name="T41" fmla="*/ 25 h 257"/>
                <a:gd name="T42" fmla="*/ 156 w 359"/>
                <a:gd name="T43" fmla="*/ 30 h 257"/>
                <a:gd name="T44" fmla="*/ 166 w 359"/>
                <a:gd name="T45" fmla="*/ 34 h 257"/>
                <a:gd name="T46" fmla="*/ 176 w 359"/>
                <a:gd name="T47" fmla="*/ 38 h 257"/>
                <a:gd name="T48" fmla="*/ 184 w 359"/>
                <a:gd name="T49" fmla="*/ 41 h 257"/>
                <a:gd name="T50" fmla="*/ 194 w 359"/>
                <a:gd name="T51" fmla="*/ 44 h 257"/>
                <a:gd name="T52" fmla="*/ 203 w 359"/>
                <a:gd name="T53" fmla="*/ 47 h 257"/>
                <a:gd name="T54" fmla="*/ 214 w 359"/>
                <a:gd name="T55" fmla="*/ 50 h 257"/>
                <a:gd name="T56" fmla="*/ 226 w 359"/>
                <a:gd name="T57" fmla="*/ 55 h 257"/>
                <a:gd name="T58" fmla="*/ 237 w 359"/>
                <a:gd name="T59" fmla="*/ 59 h 257"/>
                <a:gd name="T60" fmla="*/ 249 w 359"/>
                <a:gd name="T61" fmla="*/ 64 h 257"/>
                <a:gd name="T62" fmla="*/ 262 w 359"/>
                <a:gd name="T63" fmla="*/ 70 h 257"/>
                <a:gd name="T64" fmla="*/ 275 w 359"/>
                <a:gd name="T65" fmla="*/ 77 h 257"/>
                <a:gd name="T66" fmla="*/ 287 w 359"/>
                <a:gd name="T67" fmla="*/ 87 h 257"/>
                <a:gd name="T68" fmla="*/ 299 w 359"/>
                <a:gd name="T69" fmla="*/ 96 h 257"/>
                <a:gd name="T70" fmla="*/ 311 w 359"/>
                <a:gd name="T71" fmla="*/ 108 h 257"/>
                <a:gd name="T72" fmla="*/ 321 w 359"/>
                <a:gd name="T73" fmla="*/ 120 h 257"/>
                <a:gd name="T74" fmla="*/ 332 w 359"/>
                <a:gd name="T75" fmla="*/ 136 h 257"/>
                <a:gd name="T76" fmla="*/ 341 w 359"/>
                <a:gd name="T77" fmla="*/ 153 h 257"/>
                <a:gd name="T78" fmla="*/ 349 w 359"/>
                <a:gd name="T79" fmla="*/ 172 h 257"/>
                <a:gd name="T80" fmla="*/ 356 w 359"/>
                <a:gd name="T81" fmla="*/ 194 h 257"/>
                <a:gd name="T82" fmla="*/ 359 w 359"/>
                <a:gd name="T83" fmla="*/ 214 h 257"/>
                <a:gd name="T84" fmla="*/ 356 w 359"/>
                <a:gd name="T85" fmla="*/ 231 h 257"/>
                <a:gd name="T86" fmla="*/ 348 w 359"/>
                <a:gd name="T87" fmla="*/ 243 h 257"/>
                <a:gd name="T88" fmla="*/ 336 w 359"/>
                <a:gd name="T89" fmla="*/ 251 h 257"/>
                <a:gd name="T90" fmla="*/ 318 w 359"/>
                <a:gd name="T91" fmla="*/ 256 h 257"/>
                <a:gd name="T92" fmla="*/ 298 w 359"/>
                <a:gd name="T93" fmla="*/ 257 h 257"/>
                <a:gd name="T94" fmla="*/ 275 w 359"/>
                <a:gd name="T95" fmla="*/ 254 h 257"/>
                <a:gd name="T96" fmla="*/ 249 w 359"/>
                <a:gd name="T97" fmla="*/ 249 h 257"/>
                <a:gd name="T98" fmla="*/ 221 w 359"/>
                <a:gd name="T99" fmla="*/ 240 h 257"/>
                <a:gd name="T100" fmla="*/ 193 w 359"/>
                <a:gd name="T101" fmla="*/ 228 h 257"/>
                <a:gd name="T102" fmla="*/ 163 w 359"/>
                <a:gd name="T103" fmla="*/ 213 h 257"/>
                <a:gd name="T104" fmla="*/ 133 w 359"/>
                <a:gd name="T105" fmla="*/ 196 h 257"/>
                <a:gd name="T106" fmla="*/ 104 w 359"/>
                <a:gd name="T107" fmla="*/ 175 h 257"/>
                <a:gd name="T108" fmla="*/ 76 w 359"/>
                <a:gd name="T109" fmla="*/ 152 h 257"/>
                <a:gd name="T110" fmla="*/ 50 w 359"/>
                <a:gd name="T111" fmla="*/ 127 h 257"/>
                <a:gd name="T112" fmla="*/ 25 w 359"/>
                <a:gd name="T113" fmla="*/ 99 h 25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59" h="257">
                  <a:moveTo>
                    <a:pt x="25" y="99"/>
                  </a:moveTo>
                  <a:lnTo>
                    <a:pt x="23" y="98"/>
                  </a:lnTo>
                  <a:lnTo>
                    <a:pt x="18" y="95"/>
                  </a:lnTo>
                  <a:lnTo>
                    <a:pt x="11" y="90"/>
                  </a:lnTo>
                  <a:lnTo>
                    <a:pt x="5" y="81"/>
                  </a:lnTo>
                  <a:lnTo>
                    <a:pt x="1" y="71"/>
                  </a:lnTo>
                  <a:lnTo>
                    <a:pt x="0" y="58"/>
                  </a:lnTo>
                  <a:lnTo>
                    <a:pt x="3" y="41"/>
                  </a:lnTo>
                  <a:lnTo>
                    <a:pt x="13" y="23"/>
                  </a:lnTo>
                  <a:lnTo>
                    <a:pt x="21" y="13"/>
                  </a:lnTo>
                  <a:lnTo>
                    <a:pt x="30" y="7"/>
                  </a:lnTo>
                  <a:lnTo>
                    <a:pt x="39" y="3"/>
                  </a:lnTo>
                  <a:lnTo>
                    <a:pt x="50" y="0"/>
                  </a:lnTo>
                  <a:lnTo>
                    <a:pt x="61" y="0"/>
                  </a:lnTo>
                  <a:lnTo>
                    <a:pt x="72" y="1"/>
                  </a:lnTo>
                  <a:lnTo>
                    <a:pt x="85" y="3"/>
                  </a:lnTo>
                  <a:lnTo>
                    <a:pt x="97" y="6"/>
                  </a:lnTo>
                  <a:lnTo>
                    <a:pt x="109" y="10"/>
                  </a:lnTo>
                  <a:lnTo>
                    <a:pt x="122" y="14"/>
                  </a:lnTo>
                  <a:lnTo>
                    <a:pt x="133" y="20"/>
                  </a:lnTo>
                  <a:lnTo>
                    <a:pt x="144" y="25"/>
                  </a:lnTo>
                  <a:lnTo>
                    <a:pt x="156" y="30"/>
                  </a:lnTo>
                  <a:lnTo>
                    <a:pt x="166" y="34"/>
                  </a:lnTo>
                  <a:lnTo>
                    <a:pt x="176" y="38"/>
                  </a:lnTo>
                  <a:lnTo>
                    <a:pt x="184" y="41"/>
                  </a:lnTo>
                  <a:lnTo>
                    <a:pt x="194" y="44"/>
                  </a:lnTo>
                  <a:lnTo>
                    <a:pt x="203" y="47"/>
                  </a:lnTo>
                  <a:lnTo>
                    <a:pt x="214" y="50"/>
                  </a:lnTo>
                  <a:lnTo>
                    <a:pt x="226" y="55"/>
                  </a:lnTo>
                  <a:lnTo>
                    <a:pt x="237" y="59"/>
                  </a:lnTo>
                  <a:lnTo>
                    <a:pt x="249" y="64"/>
                  </a:lnTo>
                  <a:lnTo>
                    <a:pt x="262" y="70"/>
                  </a:lnTo>
                  <a:lnTo>
                    <a:pt x="275" y="77"/>
                  </a:lnTo>
                  <a:lnTo>
                    <a:pt x="287" y="87"/>
                  </a:lnTo>
                  <a:lnTo>
                    <a:pt x="299" y="96"/>
                  </a:lnTo>
                  <a:lnTo>
                    <a:pt x="311" y="108"/>
                  </a:lnTo>
                  <a:lnTo>
                    <a:pt x="321" y="120"/>
                  </a:lnTo>
                  <a:lnTo>
                    <a:pt x="332" y="136"/>
                  </a:lnTo>
                  <a:lnTo>
                    <a:pt x="341" y="153"/>
                  </a:lnTo>
                  <a:lnTo>
                    <a:pt x="349" y="172"/>
                  </a:lnTo>
                  <a:lnTo>
                    <a:pt x="356" y="194"/>
                  </a:lnTo>
                  <a:lnTo>
                    <a:pt x="359" y="214"/>
                  </a:lnTo>
                  <a:lnTo>
                    <a:pt x="356" y="231"/>
                  </a:lnTo>
                  <a:lnTo>
                    <a:pt x="348" y="243"/>
                  </a:lnTo>
                  <a:lnTo>
                    <a:pt x="336" y="251"/>
                  </a:lnTo>
                  <a:lnTo>
                    <a:pt x="318" y="256"/>
                  </a:lnTo>
                  <a:lnTo>
                    <a:pt x="298" y="257"/>
                  </a:lnTo>
                  <a:lnTo>
                    <a:pt x="275" y="254"/>
                  </a:lnTo>
                  <a:lnTo>
                    <a:pt x="249" y="249"/>
                  </a:lnTo>
                  <a:lnTo>
                    <a:pt x="221" y="240"/>
                  </a:lnTo>
                  <a:lnTo>
                    <a:pt x="193" y="228"/>
                  </a:lnTo>
                  <a:lnTo>
                    <a:pt x="163" y="213"/>
                  </a:lnTo>
                  <a:lnTo>
                    <a:pt x="133" y="196"/>
                  </a:lnTo>
                  <a:lnTo>
                    <a:pt x="104" y="175"/>
                  </a:lnTo>
                  <a:lnTo>
                    <a:pt x="76" y="152"/>
                  </a:lnTo>
                  <a:lnTo>
                    <a:pt x="50" y="127"/>
                  </a:lnTo>
                  <a:lnTo>
                    <a:pt x="25" y="99"/>
                  </a:lnTo>
                  <a:close/>
                </a:path>
              </a:pathLst>
            </a:custGeom>
            <a:solidFill>
              <a:srgbClr val="ADCC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1"/>
            <p:cNvSpPr>
              <a:spLocks/>
            </p:cNvSpPr>
            <p:nvPr/>
          </p:nvSpPr>
          <p:spPr bwMode="auto">
            <a:xfrm>
              <a:off x="4374" y="2804"/>
              <a:ext cx="948" cy="877"/>
            </a:xfrm>
            <a:custGeom>
              <a:avLst/>
              <a:gdLst>
                <a:gd name="T0" fmla="*/ 32 w 948"/>
                <a:gd name="T1" fmla="*/ 112 h 877"/>
                <a:gd name="T2" fmla="*/ 36 w 948"/>
                <a:gd name="T3" fmla="*/ 102 h 877"/>
                <a:gd name="T4" fmla="*/ 47 w 948"/>
                <a:gd name="T5" fmla="*/ 88 h 877"/>
                <a:gd name="T6" fmla="*/ 64 w 948"/>
                <a:gd name="T7" fmla="*/ 71 h 877"/>
                <a:gd name="T8" fmla="*/ 87 w 948"/>
                <a:gd name="T9" fmla="*/ 52 h 877"/>
                <a:gd name="T10" fmla="*/ 118 w 948"/>
                <a:gd name="T11" fmla="*/ 37 h 877"/>
                <a:gd name="T12" fmla="*/ 157 w 948"/>
                <a:gd name="T13" fmla="*/ 25 h 877"/>
                <a:gd name="T14" fmla="*/ 206 w 948"/>
                <a:gd name="T15" fmla="*/ 23 h 877"/>
                <a:gd name="T16" fmla="*/ 256 w 948"/>
                <a:gd name="T17" fmla="*/ 28 h 877"/>
                <a:gd name="T18" fmla="*/ 299 w 948"/>
                <a:gd name="T19" fmla="*/ 32 h 877"/>
                <a:gd name="T20" fmla="*/ 337 w 948"/>
                <a:gd name="T21" fmla="*/ 36 h 877"/>
                <a:gd name="T22" fmla="*/ 370 w 948"/>
                <a:gd name="T23" fmla="*/ 35 h 877"/>
                <a:gd name="T24" fmla="*/ 401 w 948"/>
                <a:gd name="T25" fmla="*/ 32 h 877"/>
                <a:gd name="T26" fmla="*/ 431 w 948"/>
                <a:gd name="T27" fmla="*/ 27 h 877"/>
                <a:gd name="T28" fmla="*/ 462 w 948"/>
                <a:gd name="T29" fmla="*/ 20 h 877"/>
                <a:gd name="T30" fmla="*/ 496 w 948"/>
                <a:gd name="T31" fmla="*/ 11 h 877"/>
                <a:gd name="T32" fmla="*/ 534 w 948"/>
                <a:gd name="T33" fmla="*/ 1 h 877"/>
                <a:gd name="T34" fmla="*/ 586 w 948"/>
                <a:gd name="T35" fmla="*/ 2 h 877"/>
                <a:gd name="T36" fmla="*/ 646 w 948"/>
                <a:gd name="T37" fmla="*/ 13 h 877"/>
                <a:gd name="T38" fmla="*/ 712 w 948"/>
                <a:gd name="T39" fmla="*/ 34 h 877"/>
                <a:gd name="T40" fmla="*/ 779 w 948"/>
                <a:gd name="T41" fmla="*/ 61 h 877"/>
                <a:gd name="T42" fmla="*/ 840 w 948"/>
                <a:gd name="T43" fmla="*/ 94 h 877"/>
                <a:gd name="T44" fmla="*/ 891 w 948"/>
                <a:gd name="T45" fmla="*/ 130 h 877"/>
                <a:gd name="T46" fmla="*/ 928 w 948"/>
                <a:gd name="T47" fmla="*/ 167 h 877"/>
                <a:gd name="T48" fmla="*/ 946 w 948"/>
                <a:gd name="T49" fmla="*/ 208 h 877"/>
                <a:gd name="T50" fmla="*/ 946 w 948"/>
                <a:gd name="T51" fmla="*/ 273 h 877"/>
                <a:gd name="T52" fmla="*/ 928 w 948"/>
                <a:gd name="T53" fmla="*/ 360 h 877"/>
                <a:gd name="T54" fmla="*/ 892 w 948"/>
                <a:gd name="T55" fmla="*/ 459 h 877"/>
                <a:gd name="T56" fmla="*/ 838 w 948"/>
                <a:gd name="T57" fmla="*/ 565 h 877"/>
                <a:gd name="T58" fmla="*/ 766 w 948"/>
                <a:gd name="T59" fmla="*/ 669 h 877"/>
                <a:gd name="T60" fmla="*/ 674 w 948"/>
                <a:gd name="T61" fmla="*/ 763 h 877"/>
                <a:gd name="T62" fmla="*/ 564 w 948"/>
                <a:gd name="T63" fmla="*/ 841 h 877"/>
                <a:gd name="T64" fmla="*/ 501 w 948"/>
                <a:gd name="T65" fmla="*/ 872 h 877"/>
                <a:gd name="T66" fmla="*/ 493 w 948"/>
                <a:gd name="T67" fmla="*/ 874 h 877"/>
                <a:gd name="T68" fmla="*/ 476 w 948"/>
                <a:gd name="T69" fmla="*/ 876 h 877"/>
                <a:gd name="T70" fmla="*/ 453 w 948"/>
                <a:gd name="T71" fmla="*/ 877 h 877"/>
                <a:gd name="T72" fmla="*/ 422 w 948"/>
                <a:gd name="T73" fmla="*/ 875 h 877"/>
                <a:gd name="T74" fmla="*/ 385 w 948"/>
                <a:gd name="T75" fmla="*/ 869 h 877"/>
                <a:gd name="T76" fmla="*/ 343 w 948"/>
                <a:gd name="T77" fmla="*/ 856 h 877"/>
                <a:gd name="T78" fmla="*/ 294 w 948"/>
                <a:gd name="T79" fmla="*/ 834 h 877"/>
                <a:gd name="T80" fmla="*/ 243 w 948"/>
                <a:gd name="T81" fmla="*/ 804 h 877"/>
                <a:gd name="T82" fmla="*/ 195 w 948"/>
                <a:gd name="T83" fmla="*/ 771 h 877"/>
                <a:gd name="T84" fmla="*/ 154 w 948"/>
                <a:gd name="T85" fmla="*/ 737 h 877"/>
                <a:gd name="T86" fmla="*/ 120 w 948"/>
                <a:gd name="T87" fmla="*/ 701 h 877"/>
                <a:gd name="T88" fmla="*/ 92 w 948"/>
                <a:gd name="T89" fmla="*/ 662 h 877"/>
                <a:gd name="T90" fmla="*/ 74 w 948"/>
                <a:gd name="T91" fmla="*/ 620 h 877"/>
                <a:gd name="T92" fmla="*/ 64 w 948"/>
                <a:gd name="T93" fmla="*/ 574 h 877"/>
                <a:gd name="T94" fmla="*/ 64 w 948"/>
                <a:gd name="T95" fmla="*/ 524 h 877"/>
                <a:gd name="T96" fmla="*/ 69 w 948"/>
                <a:gd name="T97" fmla="*/ 448 h 877"/>
                <a:gd name="T98" fmla="*/ 41 w 948"/>
                <a:gd name="T99" fmla="*/ 366 h 877"/>
                <a:gd name="T100" fmla="*/ 7 w 948"/>
                <a:gd name="T101" fmla="*/ 286 h 877"/>
                <a:gd name="T102" fmla="*/ 6 w 948"/>
                <a:gd name="T103" fmla="*/ 182 h 87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948" h="877">
                  <a:moveTo>
                    <a:pt x="31" y="113"/>
                  </a:moveTo>
                  <a:lnTo>
                    <a:pt x="32" y="112"/>
                  </a:lnTo>
                  <a:lnTo>
                    <a:pt x="33" y="109"/>
                  </a:lnTo>
                  <a:lnTo>
                    <a:pt x="36" y="102"/>
                  </a:lnTo>
                  <a:lnTo>
                    <a:pt x="41" y="96"/>
                  </a:lnTo>
                  <a:lnTo>
                    <a:pt x="47" y="88"/>
                  </a:lnTo>
                  <a:lnTo>
                    <a:pt x="54" y="80"/>
                  </a:lnTo>
                  <a:lnTo>
                    <a:pt x="64" y="71"/>
                  </a:lnTo>
                  <a:lnTo>
                    <a:pt x="75" y="61"/>
                  </a:lnTo>
                  <a:lnTo>
                    <a:pt x="87" y="52"/>
                  </a:lnTo>
                  <a:lnTo>
                    <a:pt x="102" y="44"/>
                  </a:lnTo>
                  <a:lnTo>
                    <a:pt x="118" y="37"/>
                  </a:lnTo>
                  <a:lnTo>
                    <a:pt x="137" y="30"/>
                  </a:lnTo>
                  <a:lnTo>
                    <a:pt x="157" y="25"/>
                  </a:lnTo>
                  <a:lnTo>
                    <a:pt x="180" y="23"/>
                  </a:lnTo>
                  <a:lnTo>
                    <a:pt x="206" y="23"/>
                  </a:lnTo>
                  <a:lnTo>
                    <a:pt x="232" y="25"/>
                  </a:lnTo>
                  <a:lnTo>
                    <a:pt x="256" y="28"/>
                  </a:lnTo>
                  <a:lnTo>
                    <a:pt x="279" y="31"/>
                  </a:lnTo>
                  <a:lnTo>
                    <a:pt x="299" y="32"/>
                  </a:lnTo>
                  <a:lnTo>
                    <a:pt x="319" y="35"/>
                  </a:lnTo>
                  <a:lnTo>
                    <a:pt x="337" y="36"/>
                  </a:lnTo>
                  <a:lnTo>
                    <a:pt x="354" y="36"/>
                  </a:lnTo>
                  <a:lnTo>
                    <a:pt x="370" y="35"/>
                  </a:lnTo>
                  <a:lnTo>
                    <a:pt x="386" y="34"/>
                  </a:lnTo>
                  <a:lnTo>
                    <a:pt x="401" y="32"/>
                  </a:lnTo>
                  <a:lnTo>
                    <a:pt x="417" y="30"/>
                  </a:lnTo>
                  <a:lnTo>
                    <a:pt x="431" y="27"/>
                  </a:lnTo>
                  <a:lnTo>
                    <a:pt x="447" y="24"/>
                  </a:lnTo>
                  <a:lnTo>
                    <a:pt x="462" y="20"/>
                  </a:lnTo>
                  <a:lnTo>
                    <a:pt x="478" y="15"/>
                  </a:lnTo>
                  <a:lnTo>
                    <a:pt x="496" y="11"/>
                  </a:lnTo>
                  <a:lnTo>
                    <a:pt x="513" y="5"/>
                  </a:lnTo>
                  <a:lnTo>
                    <a:pt x="534" y="1"/>
                  </a:lnTo>
                  <a:lnTo>
                    <a:pt x="558" y="0"/>
                  </a:lnTo>
                  <a:lnTo>
                    <a:pt x="586" y="2"/>
                  </a:lnTo>
                  <a:lnTo>
                    <a:pt x="615" y="6"/>
                  </a:lnTo>
                  <a:lnTo>
                    <a:pt x="646" y="13"/>
                  </a:lnTo>
                  <a:lnTo>
                    <a:pt x="679" y="22"/>
                  </a:lnTo>
                  <a:lnTo>
                    <a:pt x="712" y="34"/>
                  </a:lnTo>
                  <a:lnTo>
                    <a:pt x="746" y="47"/>
                  </a:lnTo>
                  <a:lnTo>
                    <a:pt x="779" y="61"/>
                  </a:lnTo>
                  <a:lnTo>
                    <a:pt x="810" y="77"/>
                  </a:lnTo>
                  <a:lnTo>
                    <a:pt x="840" y="94"/>
                  </a:lnTo>
                  <a:lnTo>
                    <a:pt x="867" y="112"/>
                  </a:lnTo>
                  <a:lnTo>
                    <a:pt x="891" y="130"/>
                  </a:lnTo>
                  <a:lnTo>
                    <a:pt x="912" y="149"/>
                  </a:lnTo>
                  <a:lnTo>
                    <a:pt x="928" y="167"/>
                  </a:lnTo>
                  <a:lnTo>
                    <a:pt x="940" y="186"/>
                  </a:lnTo>
                  <a:lnTo>
                    <a:pt x="946" y="208"/>
                  </a:lnTo>
                  <a:lnTo>
                    <a:pt x="948" y="237"/>
                  </a:lnTo>
                  <a:lnTo>
                    <a:pt x="946" y="273"/>
                  </a:lnTo>
                  <a:lnTo>
                    <a:pt x="940" y="314"/>
                  </a:lnTo>
                  <a:lnTo>
                    <a:pt x="928" y="360"/>
                  </a:lnTo>
                  <a:lnTo>
                    <a:pt x="912" y="408"/>
                  </a:lnTo>
                  <a:lnTo>
                    <a:pt x="892" y="459"/>
                  </a:lnTo>
                  <a:lnTo>
                    <a:pt x="868" y="511"/>
                  </a:lnTo>
                  <a:lnTo>
                    <a:pt x="838" y="565"/>
                  </a:lnTo>
                  <a:lnTo>
                    <a:pt x="804" y="617"/>
                  </a:lnTo>
                  <a:lnTo>
                    <a:pt x="766" y="669"/>
                  </a:lnTo>
                  <a:lnTo>
                    <a:pt x="722" y="717"/>
                  </a:lnTo>
                  <a:lnTo>
                    <a:pt x="674" y="763"/>
                  </a:lnTo>
                  <a:lnTo>
                    <a:pt x="622" y="805"/>
                  </a:lnTo>
                  <a:lnTo>
                    <a:pt x="564" y="841"/>
                  </a:lnTo>
                  <a:lnTo>
                    <a:pt x="502" y="872"/>
                  </a:lnTo>
                  <a:lnTo>
                    <a:pt x="501" y="872"/>
                  </a:lnTo>
                  <a:lnTo>
                    <a:pt x="498" y="873"/>
                  </a:lnTo>
                  <a:lnTo>
                    <a:pt x="493" y="874"/>
                  </a:lnTo>
                  <a:lnTo>
                    <a:pt x="486" y="875"/>
                  </a:lnTo>
                  <a:lnTo>
                    <a:pt x="476" y="876"/>
                  </a:lnTo>
                  <a:lnTo>
                    <a:pt x="465" y="877"/>
                  </a:lnTo>
                  <a:lnTo>
                    <a:pt x="453" y="877"/>
                  </a:lnTo>
                  <a:lnTo>
                    <a:pt x="438" y="877"/>
                  </a:lnTo>
                  <a:lnTo>
                    <a:pt x="422" y="875"/>
                  </a:lnTo>
                  <a:lnTo>
                    <a:pt x="404" y="873"/>
                  </a:lnTo>
                  <a:lnTo>
                    <a:pt x="385" y="869"/>
                  </a:lnTo>
                  <a:lnTo>
                    <a:pt x="364" y="863"/>
                  </a:lnTo>
                  <a:lnTo>
                    <a:pt x="343" y="856"/>
                  </a:lnTo>
                  <a:lnTo>
                    <a:pt x="319" y="846"/>
                  </a:lnTo>
                  <a:lnTo>
                    <a:pt x="294" y="834"/>
                  </a:lnTo>
                  <a:lnTo>
                    <a:pt x="268" y="820"/>
                  </a:lnTo>
                  <a:lnTo>
                    <a:pt x="243" y="804"/>
                  </a:lnTo>
                  <a:lnTo>
                    <a:pt x="219" y="788"/>
                  </a:lnTo>
                  <a:lnTo>
                    <a:pt x="195" y="771"/>
                  </a:lnTo>
                  <a:lnTo>
                    <a:pt x="174" y="755"/>
                  </a:lnTo>
                  <a:lnTo>
                    <a:pt x="154" y="737"/>
                  </a:lnTo>
                  <a:lnTo>
                    <a:pt x="137" y="720"/>
                  </a:lnTo>
                  <a:lnTo>
                    <a:pt x="120" y="701"/>
                  </a:lnTo>
                  <a:lnTo>
                    <a:pt x="106" y="682"/>
                  </a:lnTo>
                  <a:lnTo>
                    <a:pt x="92" y="662"/>
                  </a:lnTo>
                  <a:lnTo>
                    <a:pt x="82" y="642"/>
                  </a:lnTo>
                  <a:lnTo>
                    <a:pt x="74" y="620"/>
                  </a:lnTo>
                  <a:lnTo>
                    <a:pt x="68" y="598"/>
                  </a:lnTo>
                  <a:lnTo>
                    <a:pt x="64" y="574"/>
                  </a:lnTo>
                  <a:lnTo>
                    <a:pt x="63" y="550"/>
                  </a:lnTo>
                  <a:lnTo>
                    <a:pt x="64" y="524"/>
                  </a:lnTo>
                  <a:lnTo>
                    <a:pt x="67" y="498"/>
                  </a:lnTo>
                  <a:lnTo>
                    <a:pt x="69" y="448"/>
                  </a:lnTo>
                  <a:lnTo>
                    <a:pt x="58" y="405"/>
                  </a:lnTo>
                  <a:lnTo>
                    <a:pt x="41" y="366"/>
                  </a:lnTo>
                  <a:lnTo>
                    <a:pt x="22" y="327"/>
                  </a:lnTo>
                  <a:lnTo>
                    <a:pt x="7" y="286"/>
                  </a:lnTo>
                  <a:lnTo>
                    <a:pt x="0" y="238"/>
                  </a:lnTo>
                  <a:lnTo>
                    <a:pt x="6" y="182"/>
                  </a:lnTo>
                  <a:lnTo>
                    <a:pt x="31" y="1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42"/>
            <p:cNvSpPr>
              <a:spLocks/>
            </p:cNvSpPr>
            <p:nvPr/>
          </p:nvSpPr>
          <p:spPr bwMode="auto">
            <a:xfrm>
              <a:off x="4389" y="2821"/>
              <a:ext cx="914" cy="849"/>
            </a:xfrm>
            <a:custGeom>
              <a:avLst/>
              <a:gdLst>
                <a:gd name="T0" fmla="*/ 30 w 914"/>
                <a:gd name="T1" fmla="*/ 109 h 849"/>
                <a:gd name="T2" fmla="*/ 34 w 914"/>
                <a:gd name="T3" fmla="*/ 101 h 849"/>
                <a:gd name="T4" fmla="*/ 44 w 914"/>
                <a:gd name="T5" fmla="*/ 86 h 849"/>
                <a:gd name="T6" fmla="*/ 61 w 914"/>
                <a:gd name="T7" fmla="*/ 69 h 849"/>
                <a:gd name="T8" fmla="*/ 85 w 914"/>
                <a:gd name="T9" fmla="*/ 51 h 849"/>
                <a:gd name="T10" fmla="*/ 114 w 914"/>
                <a:gd name="T11" fmla="*/ 36 h 849"/>
                <a:gd name="T12" fmla="*/ 152 w 914"/>
                <a:gd name="T13" fmla="*/ 26 h 849"/>
                <a:gd name="T14" fmla="*/ 198 w 914"/>
                <a:gd name="T15" fmla="*/ 24 h 849"/>
                <a:gd name="T16" fmla="*/ 247 w 914"/>
                <a:gd name="T17" fmla="*/ 29 h 849"/>
                <a:gd name="T18" fmla="*/ 288 w 914"/>
                <a:gd name="T19" fmla="*/ 33 h 849"/>
                <a:gd name="T20" fmla="*/ 325 w 914"/>
                <a:gd name="T21" fmla="*/ 35 h 849"/>
                <a:gd name="T22" fmla="*/ 357 w 914"/>
                <a:gd name="T23" fmla="*/ 34 h 849"/>
                <a:gd name="T24" fmla="*/ 387 w 914"/>
                <a:gd name="T25" fmla="*/ 32 h 849"/>
                <a:gd name="T26" fmla="*/ 416 w 914"/>
                <a:gd name="T27" fmla="*/ 27 h 849"/>
                <a:gd name="T28" fmla="*/ 446 w 914"/>
                <a:gd name="T29" fmla="*/ 20 h 849"/>
                <a:gd name="T30" fmla="*/ 478 w 914"/>
                <a:gd name="T31" fmla="*/ 10 h 849"/>
                <a:gd name="T32" fmla="*/ 515 w 914"/>
                <a:gd name="T33" fmla="*/ 1 h 849"/>
                <a:gd name="T34" fmla="*/ 564 w 914"/>
                <a:gd name="T35" fmla="*/ 2 h 849"/>
                <a:gd name="T36" fmla="*/ 624 w 914"/>
                <a:gd name="T37" fmla="*/ 13 h 849"/>
                <a:gd name="T38" fmla="*/ 688 w 914"/>
                <a:gd name="T39" fmla="*/ 33 h 849"/>
                <a:gd name="T40" fmla="*/ 752 w 914"/>
                <a:gd name="T41" fmla="*/ 60 h 849"/>
                <a:gd name="T42" fmla="*/ 810 w 914"/>
                <a:gd name="T43" fmla="*/ 92 h 849"/>
                <a:gd name="T44" fmla="*/ 860 w 914"/>
                <a:gd name="T45" fmla="*/ 126 h 849"/>
                <a:gd name="T46" fmla="*/ 895 w 914"/>
                <a:gd name="T47" fmla="*/ 162 h 849"/>
                <a:gd name="T48" fmla="*/ 912 w 914"/>
                <a:gd name="T49" fmla="*/ 202 h 849"/>
                <a:gd name="T50" fmla="*/ 912 w 914"/>
                <a:gd name="T51" fmla="*/ 265 h 849"/>
                <a:gd name="T52" fmla="*/ 895 w 914"/>
                <a:gd name="T53" fmla="*/ 348 h 849"/>
                <a:gd name="T54" fmla="*/ 861 w 914"/>
                <a:gd name="T55" fmla="*/ 445 h 849"/>
                <a:gd name="T56" fmla="*/ 808 w 914"/>
                <a:gd name="T57" fmla="*/ 547 h 849"/>
                <a:gd name="T58" fmla="*/ 738 w 914"/>
                <a:gd name="T59" fmla="*/ 646 h 849"/>
                <a:gd name="T60" fmla="*/ 651 w 914"/>
                <a:gd name="T61" fmla="*/ 739 h 849"/>
                <a:gd name="T62" fmla="*/ 545 w 914"/>
                <a:gd name="T63" fmla="*/ 814 h 849"/>
                <a:gd name="T64" fmla="*/ 484 w 914"/>
                <a:gd name="T65" fmla="*/ 844 h 849"/>
                <a:gd name="T66" fmla="*/ 476 w 914"/>
                <a:gd name="T67" fmla="*/ 846 h 849"/>
                <a:gd name="T68" fmla="*/ 460 w 914"/>
                <a:gd name="T69" fmla="*/ 848 h 849"/>
                <a:gd name="T70" fmla="*/ 437 w 914"/>
                <a:gd name="T71" fmla="*/ 849 h 849"/>
                <a:gd name="T72" fmla="*/ 407 w 914"/>
                <a:gd name="T73" fmla="*/ 847 h 849"/>
                <a:gd name="T74" fmla="*/ 372 w 914"/>
                <a:gd name="T75" fmla="*/ 841 h 849"/>
                <a:gd name="T76" fmla="*/ 331 w 914"/>
                <a:gd name="T77" fmla="*/ 828 h 849"/>
                <a:gd name="T78" fmla="*/ 284 w 914"/>
                <a:gd name="T79" fmla="*/ 807 h 849"/>
                <a:gd name="T80" fmla="*/ 235 w 914"/>
                <a:gd name="T81" fmla="*/ 778 h 849"/>
                <a:gd name="T82" fmla="*/ 189 w 914"/>
                <a:gd name="T83" fmla="*/ 747 h 849"/>
                <a:gd name="T84" fmla="*/ 149 w 914"/>
                <a:gd name="T85" fmla="*/ 714 h 849"/>
                <a:gd name="T86" fmla="*/ 116 w 914"/>
                <a:gd name="T87" fmla="*/ 679 h 849"/>
                <a:gd name="T88" fmla="*/ 89 w 914"/>
                <a:gd name="T89" fmla="*/ 641 h 849"/>
                <a:gd name="T90" fmla="*/ 71 w 914"/>
                <a:gd name="T91" fmla="*/ 600 h 849"/>
                <a:gd name="T92" fmla="*/ 61 w 914"/>
                <a:gd name="T93" fmla="*/ 556 h 849"/>
                <a:gd name="T94" fmla="*/ 60 w 914"/>
                <a:gd name="T95" fmla="*/ 507 h 849"/>
                <a:gd name="T96" fmla="*/ 65 w 914"/>
                <a:gd name="T97" fmla="*/ 433 h 849"/>
                <a:gd name="T98" fmla="*/ 40 w 914"/>
                <a:gd name="T99" fmla="*/ 354 h 849"/>
                <a:gd name="T100" fmla="*/ 7 w 914"/>
                <a:gd name="T101" fmla="*/ 277 h 849"/>
                <a:gd name="T102" fmla="*/ 5 w 914"/>
                <a:gd name="T103" fmla="*/ 176 h 84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914" h="849">
                  <a:moveTo>
                    <a:pt x="29" y="110"/>
                  </a:moveTo>
                  <a:lnTo>
                    <a:pt x="30" y="109"/>
                  </a:lnTo>
                  <a:lnTo>
                    <a:pt x="31" y="106"/>
                  </a:lnTo>
                  <a:lnTo>
                    <a:pt x="34" y="101"/>
                  </a:lnTo>
                  <a:lnTo>
                    <a:pt x="39" y="94"/>
                  </a:lnTo>
                  <a:lnTo>
                    <a:pt x="44" y="86"/>
                  </a:lnTo>
                  <a:lnTo>
                    <a:pt x="53" y="78"/>
                  </a:lnTo>
                  <a:lnTo>
                    <a:pt x="61" y="69"/>
                  </a:lnTo>
                  <a:lnTo>
                    <a:pt x="72" y="60"/>
                  </a:lnTo>
                  <a:lnTo>
                    <a:pt x="85" y="51"/>
                  </a:lnTo>
                  <a:lnTo>
                    <a:pt x="98" y="43"/>
                  </a:lnTo>
                  <a:lnTo>
                    <a:pt x="114" y="36"/>
                  </a:lnTo>
                  <a:lnTo>
                    <a:pt x="132" y="30"/>
                  </a:lnTo>
                  <a:lnTo>
                    <a:pt x="152" y="26"/>
                  </a:lnTo>
                  <a:lnTo>
                    <a:pt x="173" y="24"/>
                  </a:lnTo>
                  <a:lnTo>
                    <a:pt x="198" y="24"/>
                  </a:lnTo>
                  <a:lnTo>
                    <a:pt x="224" y="26"/>
                  </a:lnTo>
                  <a:lnTo>
                    <a:pt x="247" y="29"/>
                  </a:lnTo>
                  <a:lnTo>
                    <a:pt x="269" y="31"/>
                  </a:lnTo>
                  <a:lnTo>
                    <a:pt x="288" y="33"/>
                  </a:lnTo>
                  <a:lnTo>
                    <a:pt x="307" y="34"/>
                  </a:lnTo>
                  <a:lnTo>
                    <a:pt x="325" y="35"/>
                  </a:lnTo>
                  <a:lnTo>
                    <a:pt x="341" y="35"/>
                  </a:lnTo>
                  <a:lnTo>
                    <a:pt x="357" y="34"/>
                  </a:lnTo>
                  <a:lnTo>
                    <a:pt x="372" y="33"/>
                  </a:lnTo>
                  <a:lnTo>
                    <a:pt x="387" y="32"/>
                  </a:lnTo>
                  <a:lnTo>
                    <a:pt x="402" y="30"/>
                  </a:lnTo>
                  <a:lnTo>
                    <a:pt x="416" y="27"/>
                  </a:lnTo>
                  <a:lnTo>
                    <a:pt x="431" y="24"/>
                  </a:lnTo>
                  <a:lnTo>
                    <a:pt x="446" y="20"/>
                  </a:lnTo>
                  <a:lnTo>
                    <a:pt x="461" y="15"/>
                  </a:lnTo>
                  <a:lnTo>
                    <a:pt x="478" y="10"/>
                  </a:lnTo>
                  <a:lnTo>
                    <a:pt x="495" y="5"/>
                  </a:lnTo>
                  <a:lnTo>
                    <a:pt x="515" y="1"/>
                  </a:lnTo>
                  <a:lnTo>
                    <a:pt x="539" y="0"/>
                  </a:lnTo>
                  <a:lnTo>
                    <a:pt x="564" y="2"/>
                  </a:lnTo>
                  <a:lnTo>
                    <a:pt x="593" y="6"/>
                  </a:lnTo>
                  <a:lnTo>
                    <a:pt x="624" y="13"/>
                  </a:lnTo>
                  <a:lnTo>
                    <a:pt x="655" y="23"/>
                  </a:lnTo>
                  <a:lnTo>
                    <a:pt x="688" y="33"/>
                  </a:lnTo>
                  <a:lnTo>
                    <a:pt x="720" y="45"/>
                  </a:lnTo>
                  <a:lnTo>
                    <a:pt x="752" y="60"/>
                  </a:lnTo>
                  <a:lnTo>
                    <a:pt x="782" y="75"/>
                  </a:lnTo>
                  <a:lnTo>
                    <a:pt x="810" y="92"/>
                  </a:lnTo>
                  <a:lnTo>
                    <a:pt x="836" y="108"/>
                  </a:lnTo>
                  <a:lnTo>
                    <a:pt x="860" y="126"/>
                  </a:lnTo>
                  <a:lnTo>
                    <a:pt x="879" y="144"/>
                  </a:lnTo>
                  <a:lnTo>
                    <a:pt x="895" y="162"/>
                  </a:lnTo>
                  <a:lnTo>
                    <a:pt x="906" y="180"/>
                  </a:lnTo>
                  <a:lnTo>
                    <a:pt x="912" y="202"/>
                  </a:lnTo>
                  <a:lnTo>
                    <a:pt x="914" y="231"/>
                  </a:lnTo>
                  <a:lnTo>
                    <a:pt x="912" y="265"/>
                  </a:lnTo>
                  <a:lnTo>
                    <a:pt x="906" y="305"/>
                  </a:lnTo>
                  <a:lnTo>
                    <a:pt x="895" y="348"/>
                  </a:lnTo>
                  <a:lnTo>
                    <a:pt x="880" y="395"/>
                  </a:lnTo>
                  <a:lnTo>
                    <a:pt x="861" y="445"/>
                  </a:lnTo>
                  <a:lnTo>
                    <a:pt x="837" y="495"/>
                  </a:lnTo>
                  <a:lnTo>
                    <a:pt x="808" y="547"/>
                  </a:lnTo>
                  <a:lnTo>
                    <a:pt x="776" y="597"/>
                  </a:lnTo>
                  <a:lnTo>
                    <a:pt x="738" y="646"/>
                  </a:lnTo>
                  <a:lnTo>
                    <a:pt x="697" y="694"/>
                  </a:lnTo>
                  <a:lnTo>
                    <a:pt x="651" y="739"/>
                  </a:lnTo>
                  <a:lnTo>
                    <a:pt x="600" y="779"/>
                  </a:lnTo>
                  <a:lnTo>
                    <a:pt x="545" y="814"/>
                  </a:lnTo>
                  <a:lnTo>
                    <a:pt x="485" y="844"/>
                  </a:lnTo>
                  <a:lnTo>
                    <a:pt x="484" y="844"/>
                  </a:lnTo>
                  <a:lnTo>
                    <a:pt x="481" y="845"/>
                  </a:lnTo>
                  <a:lnTo>
                    <a:pt x="476" y="846"/>
                  </a:lnTo>
                  <a:lnTo>
                    <a:pt x="469" y="847"/>
                  </a:lnTo>
                  <a:lnTo>
                    <a:pt x="460" y="848"/>
                  </a:lnTo>
                  <a:lnTo>
                    <a:pt x="449" y="849"/>
                  </a:lnTo>
                  <a:lnTo>
                    <a:pt x="437" y="849"/>
                  </a:lnTo>
                  <a:lnTo>
                    <a:pt x="423" y="849"/>
                  </a:lnTo>
                  <a:lnTo>
                    <a:pt x="407" y="847"/>
                  </a:lnTo>
                  <a:lnTo>
                    <a:pt x="390" y="845"/>
                  </a:lnTo>
                  <a:lnTo>
                    <a:pt x="372" y="841"/>
                  </a:lnTo>
                  <a:lnTo>
                    <a:pt x="351" y="836"/>
                  </a:lnTo>
                  <a:lnTo>
                    <a:pt x="331" y="828"/>
                  </a:lnTo>
                  <a:lnTo>
                    <a:pt x="308" y="818"/>
                  </a:lnTo>
                  <a:lnTo>
                    <a:pt x="284" y="807"/>
                  </a:lnTo>
                  <a:lnTo>
                    <a:pt x="260" y="794"/>
                  </a:lnTo>
                  <a:lnTo>
                    <a:pt x="235" y="778"/>
                  </a:lnTo>
                  <a:lnTo>
                    <a:pt x="211" y="763"/>
                  </a:lnTo>
                  <a:lnTo>
                    <a:pt x="189" y="747"/>
                  </a:lnTo>
                  <a:lnTo>
                    <a:pt x="168" y="731"/>
                  </a:lnTo>
                  <a:lnTo>
                    <a:pt x="149" y="714"/>
                  </a:lnTo>
                  <a:lnTo>
                    <a:pt x="131" y="697"/>
                  </a:lnTo>
                  <a:lnTo>
                    <a:pt x="116" y="679"/>
                  </a:lnTo>
                  <a:lnTo>
                    <a:pt x="101" y="661"/>
                  </a:lnTo>
                  <a:lnTo>
                    <a:pt x="89" y="641"/>
                  </a:lnTo>
                  <a:lnTo>
                    <a:pt x="79" y="622"/>
                  </a:lnTo>
                  <a:lnTo>
                    <a:pt x="71" y="600"/>
                  </a:lnTo>
                  <a:lnTo>
                    <a:pt x="65" y="578"/>
                  </a:lnTo>
                  <a:lnTo>
                    <a:pt x="61" y="556"/>
                  </a:lnTo>
                  <a:lnTo>
                    <a:pt x="59" y="532"/>
                  </a:lnTo>
                  <a:lnTo>
                    <a:pt x="60" y="507"/>
                  </a:lnTo>
                  <a:lnTo>
                    <a:pt x="63" y="482"/>
                  </a:lnTo>
                  <a:lnTo>
                    <a:pt x="65" y="433"/>
                  </a:lnTo>
                  <a:lnTo>
                    <a:pt x="56" y="392"/>
                  </a:lnTo>
                  <a:lnTo>
                    <a:pt x="40" y="354"/>
                  </a:lnTo>
                  <a:lnTo>
                    <a:pt x="22" y="316"/>
                  </a:lnTo>
                  <a:lnTo>
                    <a:pt x="7" y="277"/>
                  </a:lnTo>
                  <a:lnTo>
                    <a:pt x="0" y="231"/>
                  </a:lnTo>
                  <a:lnTo>
                    <a:pt x="5" y="176"/>
                  </a:lnTo>
                  <a:lnTo>
                    <a:pt x="29" y="110"/>
                  </a:lnTo>
                  <a:close/>
                </a:path>
              </a:pathLst>
            </a:custGeom>
            <a:solidFill>
              <a:srgbClr val="F2F7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43"/>
            <p:cNvSpPr>
              <a:spLocks/>
            </p:cNvSpPr>
            <p:nvPr/>
          </p:nvSpPr>
          <p:spPr bwMode="auto">
            <a:xfrm>
              <a:off x="4404" y="2839"/>
              <a:ext cx="882" cy="820"/>
            </a:xfrm>
            <a:custGeom>
              <a:avLst/>
              <a:gdLst>
                <a:gd name="T0" fmla="*/ 29 w 882"/>
                <a:gd name="T1" fmla="*/ 105 h 820"/>
                <a:gd name="T2" fmla="*/ 34 w 882"/>
                <a:gd name="T3" fmla="*/ 96 h 820"/>
                <a:gd name="T4" fmla="*/ 44 w 882"/>
                <a:gd name="T5" fmla="*/ 83 h 820"/>
                <a:gd name="T6" fmla="*/ 59 w 882"/>
                <a:gd name="T7" fmla="*/ 66 h 820"/>
                <a:gd name="T8" fmla="*/ 81 w 882"/>
                <a:gd name="T9" fmla="*/ 49 h 820"/>
                <a:gd name="T10" fmla="*/ 111 w 882"/>
                <a:gd name="T11" fmla="*/ 35 h 820"/>
                <a:gd name="T12" fmla="*/ 147 w 882"/>
                <a:gd name="T13" fmla="*/ 24 h 820"/>
                <a:gd name="T14" fmla="*/ 191 w 882"/>
                <a:gd name="T15" fmla="*/ 22 h 820"/>
                <a:gd name="T16" fmla="*/ 238 w 882"/>
                <a:gd name="T17" fmla="*/ 27 h 820"/>
                <a:gd name="T18" fmla="*/ 279 w 882"/>
                <a:gd name="T19" fmla="*/ 31 h 820"/>
                <a:gd name="T20" fmla="*/ 313 w 882"/>
                <a:gd name="T21" fmla="*/ 32 h 820"/>
                <a:gd name="T22" fmla="*/ 343 w 882"/>
                <a:gd name="T23" fmla="*/ 32 h 820"/>
                <a:gd name="T24" fmla="*/ 372 w 882"/>
                <a:gd name="T25" fmla="*/ 29 h 820"/>
                <a:gd name="T26" fmla="*/ 401 w 882"/>
                <a:gd name="T27" fmla="*/ 25 h 820"/>
                <a:gd name="T28" fmla="*/ 430 w 882"/>
                <a:gd name="T29" fmla="*/ 18 h 820"/>
                <a:gd name="T30" fmla="*/ 461 w 882"/>
                <a:gd name="T31" fmla="*/ 10 h 820"/>
                <a:gd name="T32" fmla="*/ 497 w 882"/>
                <a:gd name="T33" fmla="*/ 1 h 820"/>
                <a:gd name="T34" fmla="*/ 544 w 882"/>
                <a:gd name="T35" fmla="*/ 2 h 820"/>
                <a:gd name="T36" fmla="*/ 601 w 882"/>
                <a:gd name="T37" fmla="*/ 13 h 820"/>
                <a:gd name="T38" fmla="*/ 663 w 882"/>
                <a:gd name="T39" fmla="*/ 31 h 820"/>
                <a:gd name="T40" fmla="*/ 724 w 882"/>
                <a:gd name="T41" fmla="*/ 57 h 820"/>
                <a:gd name="T42" fmla="*/ 781 w 882"/>
                <a:gd name="T43" fmla="*/ 87 h 820"/>
                <a:gd name="T44" fmla="*/ 829 w 882"/>
                <a:gd name="T45" fmla="*/ 121 h 820"/>
                <a:gd name="T46" fmla="*/ 863 w 882"/>
                <a:gd name="T47" fmla="*/ 156 h 820"/>
                <a:gd name="T48" fmla="*/ 880 w 882"/>
                <a:gd name="T49" fmla="*/ 194 h 820"/>
                <a:gd name="T50" fmla="*/ 880 w 882"/>
                <a:gd name="T51" fmla="*/ 256 h 820"/>
                <a:gd name="T52" fmla="*/ 862 w 882"/>
                <a:gd name="T53" fmla="*/ 336 h 820"/>
                <a:gd name="T54" fmla="*/ 829 w 882"/>
                <a:gd name="T55" fmla="*/ 429 h 820"/>
                <a:gd name="T56" fmla="*/ 779 w 882"/>
                <a:gd name="T57" fmla="*/ 528 h 820"/>
                <a:gd name="T58" fmla="*/ 711 w 882"/>
                <a:gd name="T59" fmla="*/ 624 h 820"/>
                <a:gd name="T60" fmla="*/ 627 w 882"/>
                <a:gd name="T61" fmla="*/ 713 h 820"/>
                <a:gd name="T62" fmla="*/ 525 w 882"/>
                <a:gd name="T63" fmla="*/ 786 h 820"/>
                <a:gd name="T64" fmla="*/ 466 w 882"/>
                <a:gd name="T65" fmla="*/ 815 h 820"/>
                <a:gd name="T66" fmla="*/ 458 w 882"/>
                <a:gd name="T67" fmla="*/ 817 h 820"/>
                <a:gd name="T68" fmla="*/ 443 w 882"/>
                <a:gd name="T69" fmla="*/ 819 h 820"/>
                <a:gd name="T70" fmla="*/ 421 w 882"/>
                <a:gd name="T71" fmla="*/ 820 h 820"/>
                <a:gd name="T72" fmla="*/ 393 w 882"/>
                <a:gd name="T73" fmla="*/ 818 h 820"/>
                <a:gd name="T74" fmla="*/ 358 w 882"/>
                <a:gd name="T75" fmla="*/ 812 h 820"/>
                <a:gd name="T76" fmla="*/ 319 w 882"/>
                <a:gd name="T77" fmla="*/ 799 h 820"/>
                <a:gd name="T78" fmla="*/ 273 w 882"/>
                <a:gd name="T79" fmla="*/ 780 h 820"/>
                <a:gd name="T80" fmla="*/ 226 w 882"/>
                <a:gd name="T81" fmla="*/ 752 h 820"/>
                <a:gd name="T82" fmla="*/ 182 w 882"/>
                <a:gd name="T83" fmla="*/ 721 h 820"/>
                <a:gd name="T84" fmla="*/ 144 w 882"/>
                <a:gd name="T85" fmla="*/ 689 h 820"/>
                <a:gd name="T86" fmla="*/ 111 w 882"/>
                <a:gd name="T87" fmla="*/ 655 h 820"/>
                <a:gd name="T88" fmla="*/ 86 w 882"/>
                <a:gd name="T89" fmla="*/ 618 h 820"/>
                <a:gd name="T90" fmla="*/ 69 w 882"/>
                <a:gd name="T91" fmla="*/ 579 h 820"/>
                <a:gd name="T92" fmla="*/ 58 w 882"/>
                <a:gd name="T93" fmla="*/ 537 h 820"/>
                <a:gd name="T94" fmla="*/ 58 w 882"/>
                <a:gd name="T95" fmla="*/ 489 h 820"/>
                <a:gd name="T96" fmla="*/ 63 w 882"/>
                <a:gd name="T97" fmla="*/ 418 h 820"/>
                <a:gd name="T98" fmla="*/ 39 w 882"/>
                <a:gd name="T99" fmla="*/ 341 h 820"/>
                <a:gd name="T100" fmla="*/ 7 w 882"/>
                <a:gd name="T101" fmla="*/ 266 h 820"/>
                <a:gd name="T102" fmla="*/ 6 w 882"/>
                <a:gd name="T103" fmla="*/ 169 h 8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882" h="820">
                  <a:moveTo>
                    <a:pt x="28" y="106"/>
                  </a:moveTo>
                  <a:lnTo>
                    <a:pt x="29" y="105"/>
                  </a:lnTo>
                  <a:lnTo>
                    <a:pt x="31" y="101"/>
                  </a:lnTo>
                  <a:lnTo>
                    <a:pt x="34" y="96"/>
                  </a:lnTo>
                  <a:lnTo>
                    <a:pt x="38" y="90"/>
                  </a:lnTo>
                  <a:lnTo>
                    <a:pt x="44" y="83"/>
                  </a:lnTo>
                  <a:lnTo>
                    <a:pt x="51" y="75"/>
                  </a:lnTo>
                  <a:lnTo>
                    <a:pt x="59" y="66"/>
                  </a:lnTo>
                  <a:lnTo>
                    <a:pt x="70" y="57"/>
                  </a:lnTo>
                  <a:lnTo>
                    <a:pt x="81" y="49"/>
                  </a:lnTo>
                  <a:lnTo>
                    <a:pt x="95" y="42"/>
                  </a:lnTo>
                  <a:lnTo>
                    <a:pt x="111" y="35"/>
                  </a:lnTo>
                  <a:lnTo>
                    <a:pt x="127" y="28"/>
                  </a:lnTo>
                  <a:lnTo>
                    <a:pt x="147" y="24"/>
                  </a:lnTo>
                  <a:lnTo>
                    <a:pt x="167" y="22"/>
                  </a:lnTo>
                  <a:lnTo>
                    <a:pt x="191" y="22"/>
                  </a:lnTo>
                  <a:lnTo>
                    <a:pt x="216" y="24"/>
                  </a:lnTo>
                  <a:lnTo>
                    <a:pt x="238" y="27"/>
                  </a:lnTo>
                  <a:lnTo>
                    <a:pt x="259" y="29"/>
                  </a:lnTo>
                  <a:lnTo>
                    <a:pt x="279" y="31"/>
                  </a:lnTo>
                  <a:lnTo>
                    <a:pt x="296" y="32"/>
                  </a:lnTo>
                  <a:lnTo>
                    <a:pt x="313" y="32"/>
                  </a:lnTo>
                  <a:lnTo>
                    <a:pt x="329" y="32"/>
                  </a:lnTo>
                  <a:lnTo>
                    <a:pt x="343" y="32"/>
                  </a:lnTo>
                  <a:lnTo>
                    <a:pt x="359" y="31"/>
                  </a:lnTo>
                  <a:lnTo>
                    <a:pt x="372" y="29"/>
                  </a:lnTo>
                  <a:lnTo>
                    <a:pt x="387" y="27"/>
                  </a:lnTo>
                  <a:lnTo>
                    <a:pt x="401" y="25"/>
                  </a:lnTo>
                  <a:lnTo>
                    <a:pt x="415" y="22"/>
                  </a:lnTo>
                  <a:lnTo>
                    <a:pt x="430" y="18"/>
                  </a:lnTo>
                  <a:lnTo>
                    <a:pt x="444" y="14"/>
                  </a:lnTo>
                  <a:lnTo>
                    <a:pt x="461" y="10"/>
                  </a:lnTo>
                  <a:lnTo>
                    <a:pt x="477" y="5"/>
                  </a:lnTo>
                  <a:lnTo>
                    <a:pt x="497" y="1"/>
                  </a:lnTo>
                  <a:lnTo>
                    <a:pt x="518" y="0"/>
                  </a:lnTo>
                  <a:lnTo>
                    <a:pt x="544" y="2"/>
                  </a:lnTo>
                  <a:lnTo>
                    <a:pt x="572" y="6"/>
                  </a:lnTo>
                  <a:lnTo>
                    <a:pt x="601" y="13"/>
                  </a:lnTo>
                  <a:lnTo>
                    <a:pt x="632" y="21"/>
                  </a:lnTo>
                  <a:lnTo>
                    <a:pt x="663" y="31"/>
                  </a:lnTo>
                  <a:lnTo>
                    <a:pt x="694" y="44"/>
                  </a:lnTo>
                  <a:lnTo>
                    <a:pt x="724" y="57"/>
                  </a:lnTo>
                  <a:lnTo>
                    <a:pt x="753" y="72"/>
                  </a:lnTo>
                  <a:lnTo>
                    <a:pt x="781" y="87"/>
                  </a:lnTo>
                  <a:lnTo>
                    <a:pt x="807" y="103"/>
                  </a:lnTo>
                  <a:lnTo>
                    <a:pt x="829" y="121"/>
                  </a:lnTo>
                  <a:lnTo>
                    <a:pt x="848" y="138"/>
                  </a:lnTo>
                  <a:lnTo>
                    <a:pt x="863" y="156"/>
                  </a:lnTo>
                  <a:lnTo>
                    <a:pt x="874" y="173"/>
                  </a:lnTo>
                  <a:lnTo>
                    <a:pt x="880" y="194"/>
                  </a:lnTo>
                  <a:lnTo>
                    <a:pt x="882" y="222"/>
                  </a:lnTo>
                  <a:lnTo>
                    <a:pt x="880" y="256"/>
                  </a:lnTo>
                  <a:lnTo>
                    <a:pt x="874" y="294"/>
                  </a:lnTo>
                  <a:lnTo>
                    <a:pt x="862" y="336"/>
                  </a:lnTo>
                  <a:lnTo>
                    <a:pt x="848" y="381"/>
                  </a:lnTo>
                  <a:lnTo>
                    <a:pt x="829" y="429"/>
                  </a:lnTo>
                  <a:lnTo>
                    <a:pt x="807" y="478"/>
                  </a:lnTo>
                  <a:lnTo>
                    <a:pt x="779" y="528"/>
                  </a:lnTo>
                  <a:lnTo>
                    <a:pt x="747" y="577"/>
                  </a:lnTo>
                  <a:lnTo>
                    <a:pt x="711" y="624"/>
                  </a:lnTo>
                  <a:lnTo>
                    <a:pt x="671" y="671"/>
                  </a:lnTo>
                  <a:lnTo>
                    <a:pt x="627" y="713"/>
                  </a:lnTo>
                  <a:lnTo>
                    <a:pt x="578" y="752"/>
                  </a:lnTo>
                  <a:lnTo>
                    <a:pt x="525" y="786"/>
                  </a:lnTo>
                  <a:lnTo>
                    <a:pt x="467" y="815"/>
                  </a:lnTo>
                  <a:lnTo>
                    <a:pt x="466" y="815"/>
                  </a:lnTo>
                  <a:lnTo>
                    <a:pt x="463" y="816"/>
                  </a:lnTo>
                  <a:lnTo>
                    <a:pt x="458" y="817"/>
                  </a:lnTo>
                  <a:lnTo>
                    <a:pt x="452" y="818"/>
                  </a:lnTo>
                  <a:lnTo>
                    <a:pt x="443" y="819"/>
                  </a:lnTo>
                  <a:lnTo>
                    <a:pt x="433" y="820"/>
                  </a:lnTo>
                  <a:lnTo>
                    <a:pt x="421" y="820"/>
                  </a:lnTo>
                  <a:lnTo>
                    <a:pt x="407" y="820"/>
                  </a:lnTo>
                  <a:lnTo>
                    <a:pt x="393" y="818"/>
                  </a:lnTo>
                  <a:lnTo>
                    <a:pt x="376" y="816"/>
                  </a:lnTo>
                  <a:lnTo>
                    <a:pt x="358" y="812"/>
                  </a:lnTo>
                  <a:lnTo>
                    <a:pt x="339" y="806"/>
                  </a:lnTo>
                  <a:lnTo>
                    <a:pt x="319" y="799"/>
                  </a:lnTo>
                  <a:lnTo>
                    <a:pt x="297" y="791"/>
                  </a:lnTo>
                  <a:lnTo>
                    <a:pt x="273" y="780"/>
                  </a:lnTo>
                  <a:lnTo>
                    <a:pt x="250" y="766"/>
                  </a:lnTo>
                  <a:lnTo>
                    <a:pt x="226" y="752"/>
                  </a:lnTo>
                  <a:lnTo>
                    <a:pt x="203" y="736"/>
                  </a:lnTo>
                  <a:lnTo>
                    <a:pt x="182" y="721"/>
                  </a:lnTo>
                  <a:lnTo>
                    <a:pt x="162" y="706"/>
                  </a:lnTo>
                  <a:lnTo>
                    <a:pt x="144" y="689"/>
                  </a:lnTo>
                  <a:lnTo>
                    <a:pt x="126" y="673"/>
                  </a:lnTo>
                  <a:lnTo>
                    <a:pt x="111" y="655"/>
                  </a:lnTo>
                  <a:lnTo>
                    <a:pt x="97" y="637"/>
                  </a:lnTo>
                  <a:lnTo>
                    <a:pt x="86" y="618"/>
                  </a:lnTo>
                  <a:lnTo>
                    <a:pt x="76" y="600"/>
                  </a:lnTo>
                  <a:lnTo>
                    <a:pt x="69" y="579"/>
                  </a:lnTo>
                  <a:lnTo>
                    <a:pt x="62" y="558"/>
                  </a:lnTo>
                  <a:lnTo>
                    <a:pt x="58" y="537"/>
                  </a:lnTo>
                  <a:lnTo>
                    <a:pt x="57" y="513"/>
                  </a:lnTo>
                  <a:lnTo>
                    <a:pt x="58" y="489"/>
                  </a:lnTo>
                  <a:lnTo>
                    <a:pt x="61" y="465"/>
                  </a:lnTo>
                  <a:lnTo>
                    <a:pt x="63" y="418"/>
                  </a:lnTo>
                  <a:lnTo>
                    <a:pt x="54" y="378"/>
                  </a:lnTo>
                  <a:lnTo>
                    <a:pt x="39" y="341"/>
                  </a:lnTo>
                  <a:lnTo>
                    <a:pt x="21" y="305"/>
                  </a:lnTo>
                  <a:lnTo>
                    <a:pt x="7" y="266"/>
                  </a:lnTo>
                  <a:lnTo>
                    <a:pt x="0" y="223"/>
                  </a:lnTo>
                  <a:lnTo>
                    <a:pt x="6" y="169"/>
                  </a:lnTo>
                  <a:lnTo>
                    <a:pt x="28" y="106"/>
                  </a:lnTo>
                  <a:close/>
                </a:path>
              </a:pathLst>
            </a:custGeom>
            <a:solidFill>
              <a:srgbClr val="E5E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44"/>
            <p:cNvSpPr>
              <a:spLocks/>
            </p:cNvSpPr>
            <p:nvPr/>
          </p:nvSpPr>
          <p:spPr bwMode="auto">
            <a:xfrm>
              <a:off x="4419" y="2857"/>
              <a:ext cx="848" cy="790"/>
            </a:xfrm>
            <a:custGeom>
              <a:avLst/>
              <a:gdLst>
                <a:gd name="T0" fmla="*/ 28 w 848"/>
                <a:gd name="T1" fmla="*/ 100 h 790"/>
                <a:gd name="T2" fmla="*/ 32 w 848"/>
                <a:gd name="T3" fmla="*/ 92 h 790"/>
                <a:gd name="T4" fmla="*/ 41 w 848"/>
                <a:gd name="T5" fmla="*/ 79 h 790"/>
                <a:gd name="T6" fmla="*/ 57 w 848"/>
                <a:gd name="T7" fmla="*/ 63 h 790"/>
                <a:gd name="T8" fmla="*/ 78 w 848"/>
                <a:gd name="T9" fmla="*/ 46 h 790"/>
                <a:gd name="T10" fmla="*/ 106 w 848"/>
                <a:gd name="T11" fmla="*/ 32 h 790"/>
                <a:gd name="T12" fmla="*/ 141 w 848"/>
                <a:gd name="T13" fmla="*/ 23 h 790"/>
                <a:gd name="T14" fmla="*/ 183 w 848"/>
                <a:gd name="T15" fmla="*/ 20 h 790"/>
                <a:gd name="T16" fmla="*/ 230 w 848"/>
                <a:gd name="T17" fmla="*/ 25 h 790"/>
                <a:gd name="T18" fmla="*/ 268 w 848"/>
                <a:gd name="T19" fmla="*/ 29 h 790"/>
                <a:gd name="T20" fmla="*/ 302 w 848"/>
                <a:gd name="T21" fmla="*/ 30 h 790"/>
                <a:gd name="T22" fmla="*/ 332 w 848"/>
                <a:gd name="T23" fmla="*/ 30 h 790"/>
                <a:gd name="T24" fmla="*/ 359 w 848"/>
                <a:gd name="T25" fmla="*/ 28 h 790"/>
                <a:gd name="T26" fmla="*/ 386 w 848"/>
                <a:gd name="T27" fmla="*/ 24 h 790"/>
                <a:gd name="T28" fmla="*/ 413 w 848"/>
                <a:gd name="T29" fmla="*/ 18 h 790"/>
                <a:gd name="T30" fmla="*/ 443 w 848"/>
                <a:gd name="T31" fmla="*/ 9 h 790"/>
                <a:gd name="T32" fmla="*/ 478 w 848"/>
                <a:gd name="T33" fmla="*/ 0 h 790"/>
                <a:gd name="T34" fmla="*/ 524 w 848"/>
                <a:gd name="T35" fmla="*/ 1 h 790"/>
                <a:gd name="T36" fmla="*/ 579 w 848"/>
                <a:gd name="T37" fmla="*/ 11 h 790"/>
                <a:gd name="T38" fmla="*/ 637 w 848"/>
                <a:gd name="T39" fmla="*/ 30 h 790"/>
                <a:gd name="T40" fmla="*/ 697 w 848"/>
                <a:gd name="T41" fmla="*/ 55 h 790"/>
                <a:gd name="T42" fmla="*/ 752 w 848"/>
                <a:gd name="T43" fmla="*/ 84 h 790"/>
                <a:gd name="T44" fmla="*/ 798 w 848"/>
                <a:gd name="T45" fmla="*/ 116 h 790"/>
                <a:gd name="T46" fmla="*/ 831 w 848"/>
                <a:gd name="T47" fmla="*/ 150 h 790"/>
                <a:gd name="T48" fmla="*/ 847 w 848"/>
                <a:gd name="T49" fmla="*/ 187 h 790"/>
                <a:gd name="T50" fmla="*/ 846 w 848"/>
                <a:gd name="T51" fmla="*/ 246 h 790"/>
                <a:gd name="T52" fmla="*/ 831 w 848"/>
                <a:gd name="T53" fmla="*/ 323 h 790"/>
                <a:gd name="T54" fmla="*/ 798 w 848"/>
                <a:gd name="T55" fmla="*/ 413 h 790"/>
                <a:gd name="T56" fmla="*/ 750 w 848"/>
                <a:gd name="T57" fmla="*/ 507 h 790"/>
                <a:gd name="T58" fmla="*/ 685 w 848"/>
                <a:gd name="T59" fmla="*/ 601 h 790"/>
                <a:gd name="T60" fmla="*/ 603 w 848"/>
                <a:gd name="T61" fmla="*/ 687 h 790"/>
                <a:gd name="T62" fmla="*/ 506 w 848"/>
                <a:gd name="T63" fmla="*/ 758 h 790"/>
                <a:gd name="T64" fmla="*/ 449 w 848"/>
                <a:gd name="T65" fmla="*/ 785 h 790"/>
                <a:gd name="T66" fmla="*/ 442 w 848"/>
                <a:gd name="T67" fmla="*/ 787 h 790"/>
                <a:gd name="T68" fmla="*/ 426 w 848"/>
                <a:gd name="T69" fmla="*/ 789 h 790"/>
                <a:gd name="T70" fmla="*/ 405 w 848"/>
                <a:gd name="T71" fmla="*/ 790 h 790"/>
                <a:gd name="T72" fmla="*/ 378 w 848"/>
                <a:gd name="T73" fmla="*/ 788 h 790"/>
                <a:gd name="T74" fmla="*/ 344 w 848"/>
                <a:gd name="T75" fmla="*/ 782 h 790"/>
                <a:gd name="T76" fmla="*/ 306 w 848"/>
                <a:gd name="T77" fmla="*/ 770 h 790"/>
                <a:gd name="T78" fmla="*/ 263 w 848"/>
                <a:gd name="T79" fmla="*/ 751 h 790"/>
                <a:gd name="T80" fmla="*/ 217 w 848"/>
                <a:gd name="T81" fmla="*/ 724 h 790"/>
                <a:gd name="T82" fmla="*/ 174 w 848"/>
                <a:gd name="T83" fmla="*/ 695 h 790"/>
                <a:gd name="T84" fmla="*/ 137 w 848"/>
                <a:gd name="T85" fmla="*/ 664 h 790"/>
                <a:gd name="T86" fmla="*/ 106 w 848"/>
                <a:gd name="T87" fmla="*/ 632 h 790"/>
                <a:gd name="T88" fmla="*/ 82 w 848"/>
                <a:gd name="T89" fmla="*/ 597 h 790"/>
                <a:gd name="T90" fmla="*/ 65 w 848"/>
                <a:gd name="T91" fmla="*/ 559 h 790"/>
                <a:gd name="T92" fmla="*/ 56 w 848"/>
                <a:gd name="T93" fmla="*/ 517 h 790"/>
                <a:gd name="T94" fmla="*/ 56 w 848"/>
                <a:gd name="T95" fmla="*/ 471 h 790"/>
                <a:gd name="T96" fmla="*/ 61 w 848"/>
                <a:gd name="T97" fmla="*/ 402 h 790"/>
                <a:gd name="T98" fmla="*/ 37 w 848"/>
                <a:gd name="T99" fmla="*/ 328 h 790"/>
                <a:gd name="T100" fmla="*/ 6 w 848"/>
                <a:gd name="T101" fmla="*/ 256 h 790"/>
                <a:gd name="T102" fmla="*/ 5 w 848"/>
                <a:gd name="T103" fmla="*/ 163 h 79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848" h="790">
                  <a:moveTo>
                    <a:pt x="27" y="101"/>
                  </a:moveTo>
                  <a:lnTo>
                    <a:pt x="28" y="100"/>
                  </a:lnTo>
                  <a:lnTo>
                    <a:pt x="29" y="97"/>
                  </a:lnTo>
                  <a:lnTo>
                    <a:pt x="32" y="92"/>
                  </a:lnTo>
                  <a:lnTo>
                    <a:pt x="36" y="87"/>
                  </a:lnTo>
                  <a:lnTo>
                    <a:pt x="41" y="79"/>
                  </a:lnTo>
                  <a:lnTo>
                    <a:pt x="48" y="71"/>
                  </a:lnTo>
                  <a:lnTo>
                    <a:pt x="57" y="63"/>
                  </a:lnTo>
                  <a:lnTo>
                    <a:pt x="67" y="55"/>
                  </a:lnTo>
                  <a:lnTo>
                    <a:pt x="78" y="46"/>
                  </a:lnTo>
                  <a:lnTo>
                    <a:pt x="91" y="39"/>
                  </a:lnTo>
                  <a:lnTo>
                    <a:pt x="106" y="32"/>
                  </a:lnTo>
                  <a:lnTo>
                    <a:pt x="123" y="27"/>
                  </a:lnTo>
                  <a:lnTo>
                    <a:pt x="141" y="23"/>
                  </a:lnTo>
                  <a:lnTo>
                    <a:pt x="162" y="20"/>
                  </a:lnTo>
                  <a:lnTo>
                    <a:pt x="183" y="20"/>
                  </a:lnTo>
                  <a:lnTo>
                    <a:pt x="208" y="22"/>
                  </a:lnTo>
                  <a:lnTo>
                    <a:pt x="230" y="25"/>
                  </a:lnTo>
                  <a:lnTo>
                    <a:pt x="249" y="27"/>
                  </a:lnTo>
                  <a:lnTo>
                    <a:pt x="268" y="29"/>
                  </a:lnTo>
                  <a:lnTo>
                    <a:pt x="285" y="30"/>
                  </a:lnTo>
                  <a:lnTo>
                    <a:pt x="302" y="30"/>
                  </a:lnTo>
                  <a:lnTo>
                    <a:pt x="317" y="31"/>
                  </a:lnTo>
                  <a:lnTo>
                    <a:pt x="332" y="30"/>
                  </a:lnTo>
                  <a:lnTo>
                    <a:pt x="345" y="29"/>
                  </a:lnTo>
                  <a:lnTo>
                    <a:pt x="359" y="28"/>
                  </a:lnTo>
                  <a:lnTo>
                    <a:pt x="373" y="26"/>
                  </a:lnTo>
                  <a:lnTo>
                    <a:pt x="386" y="24"/>
                  </a:lnTo>
                  <a:lnTo>
                    <a:pt x="400" y="21"/>
                  </a:lnTo>
                  <a:lnTo>
                    <a:pt x="413" y="18"/>
                  </a:lnTo>
                  <a:lnTo>
                    <a:pt x="428" y="13"/>
                  </a:lnTo>
                  <a:lnTo>
                    <a:pt x="443" y="9"/>
                  </a:lnTo>
                  <a:lnTo>
                    <a:pt x="459" y="4"/>
                  </a:lnTo>
                  <a:lnTo>
                    <a:pt x="478" y="0"/>
                  </a:lnTo>
                  <a:lnTo>
                    <a:pt x="499" y="0"/>
                  </a:lnTo>
                  <a:lnTo>
                    <a:pt x="524" y="1"/>
                  </a:lnTo>
                  <a:lnTo>
                    <a:pt x="550" y="5"/>
                  </a:lnTo>
                  <a:lnTo>
                    <a:pt x="579" y="11"/>
                  </a:lnTo>
                  <a:lnTo>
                    <a:pt x="607" y="20"/>
                  </a:lnTo>
                  <a:lnTo>
                    <a:pt x="637" y="30"/>
                  </a:lnTo>
                  <a:lnTo>
                    <a:pt x="667" y="42"/>
                  </a:lnTo>
                  <a:lnTo>
                    <a:pt x="697" y="55"/>
                  </a:lnTo>
                  <a:lnTo>
                    <a:pt x="725" y="69"/>
                  </a:lnTo>
                  <a:lnTo>
                    <a:pt x="752" y="84"/>
                  </a:lnTo>
                  <a:lnTo>
                    <a:pt x="776" y="100"/>
                  </a:lnTo>
                  <a:lnTo>
                    <a:pt x="798" y="116"/>
                  </a:lnTo>
                  <a:lnTo>
                    <a:pt x="816" y="133"/>
                  </a:lnTo>
                  <a:lnTo>
                    <a:pt x="831" y="150"/>
                  </a:lnTo>
                  <a:lnTo>
                    <a:pt x="841" y="167"/>
                  </a:lnTo>
                  <a:lnTo>
                    <a:pt x="847" y="187"/>
                  </a:lnTo>
                  <a:lnTo>
                    <a:pt x="848" y="214"/>
                  </a:lnTo>
                  <a:lnTo>
                    <a:pt x="846" y="246"/>
                  </a:lnTo>
                  <a:lnTo>
                    <a:pt x="840" y="283"/>
                  </a:lnTo>
                  <a:lnTo>
                    <a:pt x="831" y="323"/>
                  </a:lnTo>
                  <a:lnTo>
                    <a:pt x="816" y="367"/>
                  </a:lnTo>
                  <a:lnTo>
                    <a:pt x="798" y="413"/>
                  </a:lnTo>
                  <a:lnTo>
                    <a:pt x="776" y="460"/>
                  </a:lnTo>
                  <a:lnTo>
                    <a:pt x="750" y="507"/>
                  </a:lnTo>
                  <a:lnTo>
                    <a:pt x="720" y="556"/>
                  </a:lnTo>
                  <a:lnTo>
                    <a:pt x="685" y="601"/>
                  </a:lnTo>
                  <a:lnTo>
                    <a:pt x="647" y="645"/>
                  </a:lnTo>
                  <a:lnTo>
                    <a:pt x="603" y="687"/>
                  </a:lnTo>
                  <a:lnTo>
                    <a:pt x="557" y="725"/>
                  </a:lnTo>
                  <a:lnTo>
                    <a:pt x="506" y="758"/>
                  </a:lnTo>
                  <a:lnTo>
                    <a:pt x="450" y="785"/>
                  </a:lnTo>
                  <a:lnTo>
                    <a:pt x="449" y="785"/>
                  </a:lnTo>
                  <a:lnTo>
                    <a:pt x="446" y="786"/>
                  </a:lnTo>
                  <a:lnTo>
                    <a:pt x="442" y="787"/>
                  </a:lnTo>
                  <a:lnTo>
                    <a:pt x="435" y="788"/>
                  </a:lnTo>
                  <a:lnTo>
                    <a:pt x="426" y="789"/>
                  </a:lnTo>
                  <a:lnTo>
                    <a:pt x="417" y="790"/>
                  </a:lnTo>
                  <a:lnTo>
                    <a:pt x="405" y="790"/>
                  </a:lnTo>
                  <a:lnTo>
                    <a:pt x="392" y="789"/>
                  </a:lnTo>
                  <a:lnTo>
                    <a:pt x="378" y="788"/>
                  </a:lnTo>
                  <a:lnTo>
                    <a:pt x="361" y="786"/>
                  </a:lnTo>
                  <a:lnTo>
                    <a:pt x="344" y="782"/>
                  </a:lnTo>
                  <a:lnTo>
                    <a:pt x="325" y="777"/>
                  </a:lnTo>
                  <a:lnTo>
                    <a:pt x="306" y="770"/>
                  </a:lnTo>
                  <a:lnTo>
                    <a:pt x="285" y="762"/>
                  </a:lnTo>
                  <a:lnTo>
                    <a:pt x="263" y="751"/>
                  </a:lnTo>
                  <a:lnTo>
                    <a:pt x="240" y="738"/>
                  </a:lnTo>
                  <a:lnTo>
                    <a:pt x="217" y="724"/>
                  </a:lnTo>
                  <a:lnTo>
                    <a:pt x="195" y="709"/>
                  </a:lnTo>
                  <a:lnTo>
                    <a:pt x="174" y="695"/>
                  </a:lnTo>
                  <a:lnTo>
                    <a:pt x="156" y="680"/>
                  </a:lnTo>
                  <a:lnTo>
                    <a:pt x="137" y="664"/>
                  </a:lnTo>
                  <a:lnTo>
                    <a:pt x="122" y="648"/>
                  </a:lnTo>
                  <a:lnTo>
                    <a:pt x="106" y="632"/>
                  </a:lnTo>
                  <a:lnTo>
                    <a:pt x="94" y="614"/>
                  </a:lnTo>
                  <a:lnTo>
                    <a:pt x="82" y="597"/>
                  </a:lnTo>
                  <a:lnTo>
                    <a:pt x="72" y="577"/>
                  </a:lnTo>
                  <a:lnTo>
                    <a:pt x="65" y="559"/>
                  </a:lnTo>
                  <a:lnTo>
                    <a:pt x="60" y="538"/>
                  </a:lnTo>
                  <a:lnTo>
                    <a:pt x="56" y="517"/>
                  </a:lnTo>
                  <a:lnTo>
                    <a:pt x="55" y="495"/>
                  </a:lnTo>
                  <a:lnTo>
                    <a:pt x="56" y="471"/>
                  </a:lnTo>
                  <a:lnTo>
                    <a:pt x="59" y="448"/>
                  </a:lnTo>
                  <a:lnTo>
                    <a:pt x="61" y="402"/>
                  </a:lnTo>
                  <a:lnTo>
                    <a:pt x="52" y="364"/>
                  </a:lnTo>
                  <a:lnTo>
                    <a:pt x="37" y="328"/>
                  </a:lnTo>
                  <a:lnTo>
                    <a:pt x="20" y="294"/>
                  </a:lnTo>
                  <a:lnTo>
                    <a:pt x="6" y="256"/>
                  </a:lnTo>
                  <a:lnTo>
                    <a:pt x="0" y="214"/>
                  </a:lnTo>
                  <a:lnTo>
                    <a:pt x="5" y="163"/>
                  </a:lnTo>
                  <a:lnTo>
                    <a:pt x="27" y="101"/>
                  </a:lnTo>
                  <a:close/>
                </a:path>
              </a:pathLst>
            </a:custGeom>
            <a:solidFill>
              <a:srgbClr val="DBE8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45"/>
            <p:cNvSpPr>
              <a:spLocks/>
            </p:cNvSpPr>
            <p:nvPr/>
          </p:nvSpPr>
          <p:spPr bwMode="auto">
            <a:xfrm>
              <a:off x="4433" y="2874"/>
              <a:ext cx="817" cy="762"/>
            </a:xfrm>
            <a:custGeom>
              <a:avLst/>
              <a:gdLst>
                <a:gd name="T0" fmla="*/ 27 w 817"/>
                <a:gd name="T1" fmla="*/ 97 h 762"/>
                <a:gd name="T2" fmla="*/ 31 w 817"/>
                <a:gd name="T3" fmla="*/ 90 h 762"/>
                <a:gd name="T4" fmla="*/ 41 w 817"/>
                <a:gd name="T5" fmla="*/ 77 h 762"/>
                <a:gd name="T6" fmla="*/ 55 w 817"/>
                <a:gd name="T7" fmla="*/ 61 h 762"/>
                <a:gd name="T8" fmla="*/ 76 w 817"/>
                <a:gd name="T9" fmla="*/ 45 h 762"/>
                <a:gd name="T10" fmla="*/ 102 w 817"/>
                <a:gd name="T11" fmla="*/ 31 h 762"/>
                <a:gd name="T12" fmla="*/ 136 w 817"/>
                <a:gd name="T13" fmla="*/ 22 h 762"/>
                <a:gd name="T14" fmla="*/ 177 w 817"/>
                <a:gd name="T15" fmla="*/ 19 h 762"/>
                <a:gd name="T16" fmla="*/ 221 w 817"/>
                <a:gd name="T17" fmla="*/ 24 h 762"/>
                <a:gd name="T18" fmla="*/ 258 w 817"/>
                <a:gd name="T19" fmla="*/ 28 h 762"/>
                <a:gd name="T20" fmla="*/ 290 w 817"/>
                <a:gd name="T21" fmla="*/ 29 h 762"/>
                <a:gd name="T22" fmla="*/ 319 w 817"/>
                <a:gd name="T23" fmla="*/ 29 h 762"/>
                <a:gd name="T24" fmla="*/ 345 w 817"/>
                <a:gd name="T25" fmla="*/ 27 h 762"/>
                <a:gd name="T26" fmla="*/ 371 w 817"/>
                <a:gd name="T27" fmla="*/ 23 h 762"/>
                <a:gd name="T28" fmla="*/ 398 w 817"/>
                <a:gd name="T29" fmla="*/ 17 h 762"/>
                <a:gd name="T30" fmla="*/ 427 w 817"/>
                <a:gd name="T31" fmla="*/ 9 h 762"/>
                <a:gd name="T32" fmla="*/ 460 w 817"/>
                <a:gd name="T33" fmla="*/ 1 h 762"/>
                <a:gd name="T34" fmla="*/ 504 w 817"/>
                <a:gd name="T35" fmla="*/ 1 h 762"/>
                <a:gd name="T36" fmla="*/ 556 w 817"/>
                <a:gd name="T37" fmla="*/ 11 h 762"/>
                <a:gd name="T38" fmla="*/ 614 w 817"/>
                <a:gd name="T39" fmla="*/ 29 h 762"/>
                <a:gd name="T40" fmla="*/ 671 w 817"/>
                <a:gd name="T41" fmla="*/ 53 h 762"/>
                <a:gd name="T42" fmla="*/ 723 w 817"/>
                <a:gd name="T43" fmla="*/ 81 h 762"/>
                <a:gd name="T44" fmla="*/ 767 w 817"/>
                <a:gd name="T45" fmla="*/ 113 h 762"/>
                <a:gd name="T46" fmla="*/ 798 w 817"/>
                <a:gd name="T47" fmla="*/ 145 h 762"/>
                <a:gd name="T48" fmla="*/ 815 w 817"/>
                <a:gd name="T49" fmla="*/ 181 h 762"/>
                <a:gd name="T50" fmla="*/ 815 w 817"/>
                <a:gd name="T51" fmla="*/ 237 h 762"/>
                <a:gd name="T52" fmla="*/ 799 w 817"/>
                <a:gd name="T53" fmla="*/ 311 h 762"/>
                <a:gd name="T54" fmla="*/ 768 w 817"/>
                <a:gd name="T55" fmla="*/ 398 h 762"/>
                <a:gd name="T56" fmla="*/ 722 w 817"/>
                <a:gd name="T57" fmla="*/ 489 h 762"/>
                <a:gd name="T58" fmla="*/ 659 w 817"/>
                <a:gd name="T59" fmla="*/ 580 h 762"/>
                <a:gd name="T60" fmla="*/ 581 w 817"/>
                <a:gd name="T61" fmla="*/ 662 h 762"/>
                <a:gd name="T62" fmla="*/ 486 w 817"/>
                <a:gd name="T63" fmla="*/ 730 h 762"/>
                <a:gd name="T64" fmla="*/ 432 w 817"/>
                <a:gd name="T65" fmla="*/ 757 h 762"/>
                <a:gd name="T66" fmla="*/ 425 w 817"/>
                <a:gd name="T67" fmla="*/ 759 h 762"/>
                <a:gd name="T68" fmla="*/ 410 w 817"/>
                <a:gd name="T69" fmla="*/ 761 h 762"/>
                <a:gd name="T70" fmla="*/ 390 w 817"/>
                <a:gd name="T71" fmla="*/ 762 h 762"/>
                <a:gd name="T72" fmla="*/ 364 w 817"/>
                <a:gd name="T73" fmla="*/ 760 h 762"/>
                <a:gd name="T74" fmla="*/ 332 w 817"/>
                <a:gd name="T75" fmla="*/ 754 h 762"/>
                <a:gd name="T76" fmla="*/ 295 w 817"/>
                <a:gd name="T77" fmla="*/ 743 h 762"/>
                <a:gd name="T78" fmla="*/ 254 w 817"/>
                <a:gd name="T79" fmla="*/ 724 h 762"/>
                <a:gd name="T80" fmla="*/ 209 w 817"/>
                <a:gd name="T81" fmla="*/ 698 h 762"/>
                <a:gd name="T82" fmla="*/ 169 w 817"/>
                <a:gd name="T83" fmla="*/ 670 h 762"/>
                <a:gd name="T84" fmla="*/ 133 w 817"/>
                <a:gd name="T85" fmla="*/ 641 h 762"/>
                <a:gd name="T86" fmla="*/ 103 w 817"/>
                <a:gd name="T87" fmla="*/ 609 h 762"/>
                <a:gd name="T88" fmla="*/ 80 w 817"/>
                <a:gd name="T89" fmla="*/ 575 h 762"/>
                <a:gd name="T90" fmla="*/ 63 w 817"/>
                <a:gd name="T91" fmla="*/ 538 h 762"/>
                <a:gd name="T92" fmla="*/ 54 w 817"/>
                <a:gd name="T93" fmla="*/ 499 h 762"/>
                <a:gd name="T94" fmla="*/ 54 w 817"/>
                <a:gd name="T95" fmla="*/ 455 h 762"/>
                <a:gd name="T96" fmla="*/ 59 w 817"/>
                <a:gd name="T97" fmla="*/ 389 h 762"/>
                <a:gd name="T98" fmla="*/ 37 w 817"/>
                <a:gd name="T99" fmla="*/ 318 h 762"/>
                <a:gd name="T100" fmla="*/ 7 w 817"/>
                <a:gd name="T101" fmla="*/ 248 h 762"/>
                <a:gd name="T102" fmla="*/ 6 w 817"/>
                <a:gd name="T103" fmla="*/ 158 h 76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817" h="762">
                  <a:moveTo>
                    <a:pt x="26" y="98"/>
                  </a:moveTo>
                  <a:lnTo>
                    <a:pt x="27" y="97"/>
                  </a:lnTo>
                  <a:lnTo>
                    <a:pt x="28" y="94"/>
                  </a:lnTo>
                  <a:lnTo>
                    <a:pt x="31" y="90"/>
                  </a:lnTo>
                  <a:lnTo>
                    <a:pt x="35" y="84"/>
                  </a:lnTo>
                  <a:lnTo>
                    <a:pt x="41" y="77"/>
                  </a:lnTo>
                  <a:lnTo>
                    <a:pt x="47" y="70"/>
                  </a:lnTo>
                  <a:lnTo>
                    <a:pt x="55" y="61"/>
                  </a:lnTo>
                  <a:lnTo>
                    <a:pt x="64" y="53"/>
                  </a:lnTo>
                  <a:lnTo>
                    <a:pt x="76" y="45"/>
                  </a:lnTo>
                  <a:lnTo>
                    <a:pt x="88" y="38"/>
                  </a:lnTo>
                  <a:lnTo>
                    <a:pt x="102" y="31"/>
                  </a:lnTo>
                  <a:lnTo>
                    <a:pt x="118" y="26"/>
                  </a:lnTo>
                  <a:lnTo>
                    <a:pt x="136" y="22"/>
                  </a:lnTo>
                  <a:lnTo>
                    <a:pt x="156" y="19"/>
                  </a:lnTo>
                  <a:lnTo>
                    <a:pt x="177" y="19"/>
                  </a:lnTo>
                  <a:lnTo>
                    <a:pt x="200" y="21"/>
                  </a:lnTo>
                  <a:lnTo>
                    <a:pt x="221" y="24"/>
                  </a:lnTo>
                  <a:lnTo>
                    <a:pt x="240" y="26"/>
                  </a:lnTo>
                  <a:lnTo>
                    <a:pt x="258" y="28"/>
                  </a:lnTo>
                  <a:lnTo>
                    <a:pt x="274" y="29"/>
                  </a:lnTo>
                  <a:lnTo>
                    <a:pt x="290" y="29"/>
                  </a:lnTo>
                  <a:lnTo>
                    <a:pt x="305" y="30"/>
                  </a:lnTo>
                  <a:lnTo>
                    <a:pt x="319" y="29"/>
                  </a:lnTo>
                  <a:lnTo>
                    <a:pt x="332" y="28"/>
                  </a:lnTo>
                  <a:lnTo>
                    <a:pt x="345" y="27"/>
                  </a:lnTo>
                  <a:lnTo>
                    <a:pt x="359" y="25"/>
                  </a:lnTo>
                  <a:lnTo>
                    <a:pt x="371" y="23"/>
                  </a:lnTo>
                  <a:lnTo>
                    <a:pt x="384" y="20"/>
                  </a:lnTo>
                  <a:lnTo>
                    <a:pt x="398" y="17"/>
                  </a:lnTo>
                  <a:lnTo>
                    <a:pt x="412" y="13"/>
                  </a:lnTo>
                  <a:lnTo>
                    <a:pt x="427" y="9"/>
                  </a:lnTo>
                  <a:lnTo>
                    <a:pt x="442" y="4"/>
                  </a:lnTo>
                  <a:lnTo>
                    <a:pt x="460" y="1"/>
                  </a:lnTo>
                  <a:lnTo>
                    <a:pt x="481" y="0"/>
                  </a:lnTo>
                  <a:lnTo>
                    <a:pt x="504" y="1"/>
                  </a:lnTo>
                  <a:lnTo>
                    <a:pt x="530" y="5"/>
                  </a:lnTo>
                  <a:lnTo>
                    <a:pt x="556" y="11"/>
                  </a:lnTo>
                  <a:lnTo>
                    <a:pt x="585" y="19"/>
                  </a:lnTo>
                  <a:lnTo>
                    <a:pt x="614" y="29"/>
                  </a:lnTo>
                  <a:lnTo>
                    <a:pt x="643" y="41"/>
                  </a:lnTo>
                  <a:lnTo>
                    <a:pt x="671" y="53"/>
                  </a:lnTo>
                  <a:lnTo>
                    <a:pt x="697" y="66"/>
                  </a:lnTo>
                  <a:lnTo>
                    <a:pt x="723" y="81"/>
                  </a:lnTo>
                  <a:lnTo>
                    <a:pt x="747" y="96"/>
                  </a:lnTo>
                  <a:lnTo>
                    <a:pt x="767" y="113"/>
                  </a:lnTo>
                  <a:lnTo>
                    <a:pt x="785" y="129"/>
                  </a:lnTo>
                  <a:lnTo>
                    <a:pt x="798" y="145"/>
                  </a:lnTo>
                  <a:lnTo>
                    <a:pt x="809" y="161"/>
                  </a:lnTo>
                  <a:lnTo>
                    <a:pt x="815" y="181"/>
                  </a:lnTo>
                  <a:lnTo>
                    <a:pt x="817" y="206"/>
                  </a:lnTo>
                  <a:lnTo>
                    <a:pt x="815" y="237"/>
                  </a:lnTo>
                  <a:lnTo>
                    <a:pt x="809" y="272"/>
                  </a:lnTo>
                  <a:lnTo>
                    <a:pt x="799" y="311"/>
                  </a:lnTo>
                  <a:lnTo>
                    <a:pt x="786" y="354"/>
                  </a:lnTo>
                  <a:lnTo>
                    <a:pt x="768" y="398"/>
                  </a:lnTo>
                  <a:lnTo>
                    <a:pt x="747" y="443"/>
                  </a:lnTo>
                  <a:lnTo>
                    <a:pt x="722" y="489"/>
                  </a:lnTo>
                  <a:lnTo>
                    <a:pt x="692" y="536"/>
                  </a:lnTo>
                  <a:lnTo>
                    <a:pt x="659" y="580"/>
                  </a:lnTo>
                  <a:lnTo>
                    <a:pt x="622" y="622"/>
                  </a:lnTo>
                  <a:lnTo>
                    <a:pt x="581" y="662"/>
                  </a:lnTo>
                  <a:lnTo>
                    <a:pt x="536" y="698"/>
                  </a:lnTo>
                  <a:lnTo>
                    <a:pt x="486" y="730"/>
                  </a:lnTo>
                  <a:lnTo>
                    <a:pt x="433" y="757"/>
                  </a:lnTo>
                  <a:lnTo>
                    <a:pt x="432" y="757"/>
                  </a:lnTo>
                  <a:lnTo>
                    <a:pt x="429" y="758"/>
                  </a:lnTo>
                  <a:lnTo>
                    <a:pt x="425" y="759"/>
                  </a:lnTo>
                  <a:lnTo>
                    <a:pt x="418" y="760"/>
                  </a:lnTo>
                  <a:lnTo>
                    <a:pt x="410" y="761"/>
                  </a:lnTo>
                  <a:lnTo>
                    <a:pt x="401" y="762"/>
                  </a:lnTo>
                  <a:lnTo>
                    <a:pt x="390" y="762"/>
                  </a:lnTo>
                  <a:lnTo>
                    <a:pt x="377" y="761"/>
                  </a:lnTo>
                  <a:lnTo>
                    <a:pt x="364" y="760"/>
                  </a:lnTo>
                  <a:lnTo>
                    <a:pt x="348" y="758"/>
                  </a:lnTo>
                  <a:lnTo>
                    <a:pt x="332" y="754"/>
                  </a:lnTo>
                  <a:lnTo>
                    <a:pt x="314" y="749"/>
                  </a:lnTo>
                  <a:lnTo>
                    <a:pt x="295" y="743"/>
                  </a:lnTo>
                  <a:lnTo>
                    <a:pt x="275" y="734"/>
                  </a:lnTo>
                  <a:lnTo>
                    <a:pt x="254" y="724"/>
                  </a:lnTo>
                  <a:lnTo>
                    <a:pt x="232" y="712"/>
                  </a:lnTo>
                  <a:lnTo>
                    <a:pt x="209" y="698"/>
                  </a:lnTo>
                  <a:lnTo>
                    <a:pt x="189" y="684"/>
                  </a:lnTo>
                  <a:lnTo>
                    <a:pt x="169" y="670"/>
                  </a:lnTo>
                  <a:lnTo>
                    <a:pt x="151" y="655"/>
                  </a:lnTo>
                  <a:lnTo>
                    <a:pt x="133" y="641"/>
                  </a:lnTo>
                  <a:lnTo>
                    <a:pt x="118" y="625"/>
                  </a:lnTo>
                  <a:lnTo>
                    <a:pt x="103" y="609"/>
                  </a:lnTo>
                  <a:lnTo>
                    <a:pt x="91" y="592"/>
                  </a:lnTo>
                  <a:lnTo>
                    <a:pt x="80" y="575"/>
                  </a:lnTo>
                  <a:lnTo>
                    <a:pt x="70" y="557"/>
                  </a:lnTo>
                  <a:lnTo>
                    <a:pt x="63" y="538"/>
                  </a:lnTo>
                  <a:lnTo>
                    <a:pt x="58" y="519"/>
                  </a:lnTo>
                  <a:lnTo>
                    <a:pt x="54" y="499"/>
                  </a:lnTo>
                  <a:lnTo>
                    <a:pt x="53" y="477"/>
                  </a:lnTo>
                  <a:lnTo>
                    <a:pt x="54" y="455"/>
                  </a:lnTo>
                  <a:lnTo>
                    <a:pt x="57" y="432"/>
                  </a:lnTo>
                  <a:lnTo>
                    <a:pt x="59" y="389"/>
                  </a:lnTo>
                  <a:lnTo>
                    <a:pt x="51" y="352"/>
                  </a:lnTo>
                  <a:lnTo>
                    <a:pt x="37" y="318"/>
                  </a:lnTo>
                  <a:lnTo>
                    <a:pt x="20" y="284"/>
                  </a:lnTo>
                  <a:lnTo>
                    <a:pt x="7" y="248"/>
                  </a:lnTo>
                  <a:lnTo>
                    <a:pt x="0" y="207"/>
                  </a:lnTo>
                  <a:lnTo>
                    <a:pt x="6" y="158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rgbClr val="D1E0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6"/>
            <p:cNvSpPr>
              <a:spLocks/>
            </p:cNvSpPr>
            <p:nvPr/>
          </p:nvSpPr>
          <p:spPr bwMode="auto">
            <a:xfrm>
              <a:off x="4448" y="2891"/>
              <a:ext cx="783" cy="734"/>
            </a:xfrm>
            <a:custGeom>
              <a:avLst/>
              <a:gdLst>
                <a:gd name="T0" fmla="*/ 26 w 783"/>
                <a:gd name="T1" fmla="*/ 94 h 734"/>
                <a:gd name="T2" fmla="*/ 30 w 783"/>
                <a:gd name="T3" fmla="*/ 86 h 734"/>
                <a:gd name="T4" fmla="*/ 38 w 783"/>
                <a:gd name="T5" fmla="*/ 74 h 734"/>
                <a:gd name="T6" fmla="*/ 52 w 783"/>
                <a:gd name="T7" fmla="*/ 60 h 734"/>
                <a:gd name="T8" fmla="*/ 72 w 783"/>
                <a:gd name="T9" fmla="*/ 44 h 734"/>
                <a:gd name="T10" fmla="*/ 99 w 783"/>
                <a:gd name="T11" fmla="*/ 31 h 734"/>
                <a:gd name="T12" fmla="*/ 131 w 783"/>
                <a:gd name="T13" fmla="*/ 22 h 734"/>
                <a:gd name="T14" fmla="*/ 170 w 783"/>
                <a:gd name="T15" fmla="*/ 19 h 734"/>
                <a:gd name="T16" fmla="*/ 212 w 783"/>
                <a:gd name="T17" fmla="*/ 24 h 734"/>
                <a:gd name="T18" fmla="*/ 248 w 783"/>
                <a:gd name="T19" fmla="*/ 27 h 734"/>
                <a:gd name="T20" fmla="*/ 279 w 783"/>
                <a:gd name="T21" fmla="*/ 29 h 734"/>
                <a:gd name="T22" fmla="*/ 306 w 783"/>
                <a:gd name="T23" fmla="*/ 29 h 734"/>
                <a:gd name="T24" fmla="*/ 331 w 783"/>
                <a:gd name="T25" fmla="*/ 27 h 734"/>
                <a:gd name="T26" fmla="*/ 356 w 783"/>
                <a:gd name="T27" fmla="*/ 23 h 734"/>
                <a:gd name="T28" fmla="*/ 382 w 783"/>
                <a:gd name="T29" fmla="*/ 16 h 734"/>
                <a:gd name="T30" fmla="*/ 410 w 783"/>
                <a:gd name="T31" fmla="*/ 8 h 734"/>
                <a:gd name="T32" fmla="*/ 441 w 783"/>
                <a:gd name="T33" fmla="*/ 0 h 734"/>
                <a:gd name="T34" fmla="*/ 484 w 783"/>
                <a:gd name="T35" fmla="*/ 1 h 734"/>
                <a:gd name="T36" fmla="*/ 534 w 783"/>
                <a:gd name="T37" fmla="*/ 10 h 734"/>
                <a:gd name="T38" fmla="*/ 589 w 783"/>
                <a:gd name="T39" fmla="*/ 28 h 734"/>
                <a:gd name="T40" fmla="*/ 643 w 783"/>
                <a:gd name="T41" fmla="*/ 51 h 734"/>
                <a:gd name="T42" fmla="*/ 694 w 783"/>
                <a:gd name="T43" fmla="*/ 78 h 734"/>
                <a:gd name="T44" fmla="*/ 736 w 783"/>
                <a:gd name="T45" fmla="*/ 108 h 734"/>
                <a:gd name="T46" fmla="*/ 767 w 783"/>
                <a:gd name="T47" fmla="*/ 140 h 734"/>
                <a:gd name="T48" fmla="*/ 781 w 783"/>
                <a:gd name="T49" fmla="*/ 174 h 734"/>
                <a:gd name="T50" fmla="*/ 781 w 783"/>
                <a:gd name="T51" fmla="*/ 229 h 734"/>
                <a:gd name="T52" fmla="*/ 767 w 783"/>
                <a:gd name="T53" fmla="*/ 301 h 734"/>
                <a:gd name="T54" fmla="*/ 737 w 783"/>
                <a:gd name="T55" fmla="*/ 384 h 734"/>
                <a:gd name="T56" fmla="*/ 693 w 783"/>
                <a:gd name="T57" fmla="*/ 471 h 734"/>
                <a:gd name="T58" fmla="*/ 633 w 783"/>
                <a:gd name="T59" fmla="*/ 559 h 734"/>
                <a:gd name="T60" fmla="*/ 558 w 783"/>
                <a:gd name="T61" fmla="*/ 638 h 734"/>
                <a:gd name="T62" fmla="*/ 467 w 783"/>
                <a:gd name="T63" fmla="*/ 703 h 734"/>
                <a:gd name="T64" fmla="*/ 415 w 783"/>
                <a:gd name="T65" fmla="*/ 729 h 734"/>
                <a:gd name="T66" fmla="*/ 408 w 783"/>
                <a:gd name="T67" fmla="*/ 731 h 734"/>
                <a:gd name="T68" fmla="*/ 394 w 783"/>
                <a:gd name="T69" fmla="*/ 733 h 734"/>
                <a:gd name="T70" fmla="*/ 375 w 783"/>
                <a:gd name="T71" fmla="*/ 734 h 734"/>
                <a:gd name="T72" fmla="*/ 349 w 783"/>
                <a:gd name="T73" fmla="*/ 732 h 734"/>
                <a:gd name="T74" fmla="*/ 319 w 783"/>
                <a:gd name="T75" fmla="*/ 726 h 734"/>
                <a:gd name="T76" fmla="*/ 283 w 783"/>
                <a:gd name="T77" fmla="*/ 715 h 734"/>
                <a:gd name="T78" fmla="*/ 244 w 783"/>
                <a:gd name="T79" fmla="*/ 698 h 734"/>
                <a:gd name="T80" fmla="*/ 201 w 783"/>
                <a:gd name="T81" fmla="*/ 672 h 734"/>
                <a:gd name="T82" fmla="*/ 162 w 783"/>
                <a:gd name="T83" fmla="*/ 645 h 734"/>
                <a:gd name="T84" fmla="*/ 128 w 783"/>
                <a:gd name="T85" fmla="*/ 617 h 734"/>
                <a:gd name="T86" fmla="*/ 99 w 783"/>
                <a:gd name="T87" fmla="*/ 586 h 734"/>
                <a:gd name="T88" fmla="*/ 76 w 783"/>
                <a:gd name="T89" fmla="*/ 554 h 734"/>
                <a:gd name="T90" fmla="*/ 61 w 783"/>
                <a:gd name="T91" fmla="*/ 518 h 734"/>
                <a:gd name="T92" fmla="*/ 52 w 783"/>
                <a:gd name="T93" fmla="*/ 480 h 734"/>
                <a:gd name="T94" fmla="*/ 51 w 783"/>
                <a:gd name="T95" fmla="*/ 438 h 734"/>
                <a:gd name="T96" fmla="*/ 57 w 783"/>
                <a:gd name="T97" fmla="*/ 374 h 734"/>
                <a:gd name="T98" fmla="*/ 35 w 783"/>
                <a:gd name="T99" fmla="*/ 306 h 734"/>
                <a:gd name="T100" fmla="*/ 6 w 783"/>
                <a:gd name="T101" fmla="*/ 239 h 734"/>
                <a:gd name="T102" fmla="*/ 5 w 783"/>
                <a:gd name="T103" fmla="*/ 152 h 73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783" h="734">
                  <a:moveTo>
                    <a:pt x="25" y="95"/>
                  </a:moveTo>
                  <a:lnTo>
                    <a:pt x="26" y="94"/>
                  </a:lnTo>
                  <a:lnTo>
                    <a:pt x="27" y="91"/>
                  </a:lnTo>
                  <a:lnTo>
                    <a:pt x="30" y="86"/>
                  </a:lnTo>
                  <a:lnTo>
                    <a:pt x="33" y="80"/>
                  </a:lnTo>
                  <a:lnTo>
                    <a:pt x="38" y="74"/>
                  </a:lnTo>
                  <a:lnTo>
                    <a:pt x="45" y="67"/>
                  </a:lnTo>
                  <a:lnTo>
                    <a:pt x="52" y="60"/>
                  </a:lnTo>
                  <a:lnTo>
                    <a:pt x="62" y="51"/>
                  </a:lnTo>
                  <a:lnTo>
                    <a:pt x="72" y="44"/>
                  </a:lnTo>
                  <a:lnTo>
                    <a:pt x="84" y="37"/>
                  </a:lnTo>
                  <a:lnTo>
                    <a:pt x="99" y="31"/>
                  </a:lnTo>
                  <a:lnTo>
                    <a:pt x="113" y="25"/>
                  </a:lnTo>
                  <a:lnTo>
                    <a:pt x="131" y="22"/>
                  </a:lnTo>
                  <a:lnTo>
                    <a:pt x="149" y="19"/>
                  </a:lnTo>
                  <a:lnTo>
                    <a:pt x="170" y="19"/>
                  </a:lnTo>
                  <a:lnTo>
                    <a:pt x="192" y="21"/>
                  </a:lnTo>
                  <a:lnTo>
                    <a:pt x="212" y="24"/>
                  </a:lnTo>
                  <a:lnTo>
                    <a:pt x="231" y="26"/>
                  </a:lnTo>
                  <a:lnTo>
                    <a:pt x="248" y="27"/>
                  </a:lnTo>
                  <a:lnTo>
                    <a:pt x="263" y="28"/>
                  </a:lnTo>
                  <a:lnTo>
                    <a:pt x="279" y="29"/>
                  </a:lnTo>
                  <a:lnTo>
                    <a:pt x="292" y="29"/>
                  </a:lnTo>
                  <a:lnTo>
                    <a:pt x="306" y="29"/>
                  </a:lnTo>
                  <a:lnTo>
                    <a:pt x="319" y="28"/>
                  </a:lnTo>
                  <a:lnTo>
                    <a:pt x="331" y="27"/>
                  </a:lnTo>
                  <a:lnTo>
                    <a:pt x="344" y="25"/>
                  </a:lnTo>
                  <a:lnTo>
                    <a:pt x="356" y="23"/>
                  </a:lnTo>
                  <a:lnTo>
                    <a:pt x="369" y="20"/>
                  </a:lnTo>
                  <a:lnTo>
                    <a:pt x="382" y="16"/>
                  </a:lnTo>
                  <a:lnTo>
                    <a:pt x="395" y="12"/>
                  </a:lnTo>
                  <a:lnTo>
                    <a:pt x="410" y="8"/>
                  </a:lnTo>
                  <a:lnTo>
                    <a:pt x="424" y="4"/>
                  </a:lnTo>
                  <a:lnTo>
                    <a:pt x="441" y="0"/>
                  </a:lnTo>
                  <a:lnTo>
                    <a:pt x="461" y="0"/>
                  </a:lnTo>
                  <a:lnTo>
                    <a:pt x="484" y="1"/>
                  </a:lnTo>
                  <a:lnTo>
                    <a:pt x="508" y="5"/>
                  </a:lnTo>
                  <a:lnTo>
                    <a:pt x="534" y="10"/>
                  </a:lnTo>
                  <a:lnTo>
                    <a:pt x="561" y="19"/>
                  </a:lnTo>
                  <a:lnTo>
                    <a:pt x="589" y="28"/>
                  </a:lnTo>
                  <a:lnTo>
                    <a:pt x="617" y="39"/>
                  </a:lnTo>
                  <a:lnTo>
                    <a:pt x="643" y="51"/>
                  </a:lnTo>
                  <a:lnTo>
                    <a:pt x="669" y="64"/>
                  </a:lnTo>
                  <a:lnTo>
                    <a:pt x="694" y="78"/>
                  </a:lnTo>
                  <a:lnTo>
                    <a:pt x="716" y="94"/>
                  </a:lnTo>
                  <a:lnTo>
                    <a:pt x="736" y="108"/>
                  </a:lnTo>
                  <a:lnTo>
                    <a:pt x="753" y="125"/>
                  </a:lnTo>
                  <a:lnTo>
                    <a:pt x="767" y="140"/>
                  </a:lnTo>
                  <a:lnTo>
                    <a:pt x="776" y="155"/>
                  </a:lnTo>
                  <a:lnTo>
                    <a:pt x="781" y="174"/>
                  </a:lnTo>
                  <a:lnTo>
                    <a:pt x="783" y="199"/>
                  </a:lnTo>
                  <a:lnTo>
                    <a:pt x="781" y="229"/>
                  </a:lnTo>
                  <a:lnTo>
                    <a:pt x="776" y="262"/>
                  </a:lnTo>
                  <a:lnTo>
                    <a:pt x="767" y="301"/>
                  </a:lnTo>
                  <a:lnTo>
                    <a:pt x="753" y="341"/>
                  </a:lnTo>
                  <a:lnTo>
                    <a:pt x="737" y="384"/>
                  </a:lnTo>
                  <a:lnTo>
                    <a:pt x="716" y="427"/>
                  </a:lnTo>
                  <a:lnTo>
                    <a:pt x="693" y="471"/>
                  </a:lnTo>
                  <a:lnTo>
                    <a:pt x="665" y="516"/>
                  </a:lnTo>
                  <a:lnTo>
                    <a:pt x="633" y="559"/>
                  </a:lnTo>
                  <a:lnTo>
                    <a:pt x="597" y="599"/>
                  </a:lnTo>
                  <a:lnTo>
                    <a:pt x="558" y="638"/>
                  </a:lnTo>
                  <a:lnTo>
                    <a:pt x="515" y="672"/>
                  </a:lnTo>
                  <a:lnTo>
                    <a:pt x="467" y="703"/>
                  </a:lnTo>
                  <a:lnTo>
                    <a:pt x="416" y="729"/>
                  </a:lnTo>
                  <a:lnTo>
                    <a:pt x="415" y="729"/>
                  </a:lnTo>
                  <a:lnTo>
                    <a:pt x="413" y="730"/>
                  </a:lnTo>
                  <a:lnTo>
                    <a:pt x="408" y="731"/>
                  </a:lnTo>
                  <a:lnTo>
                    <a:pt x="402" y="732"/>
                  </a:lnTo>
                  <a:lnTo>
                    <a:pt x="394" y="733"/>
                  </a:lnTo>
                  <a:lnTo>
                    <a:pt x="385" y="733"/>
                  </a:lnTo>
                  <a:lnTo>
                    <a:pt x="375" y="734"/>
                  </a:lnTo>
                  <a:lnTo>
                    <a:pt x="362" y="733"/>
                  </a:lnTo>
                  <a:lnTo>
                    <a:pt x="349" y="732"/>
                  </a:lnTo>
                  <a:lnTo>
                    <a:pt x="334" y="730"/>
                  </a:lnTo>
                  <a:lnTo>
                    <a:pt x="319" y="726"/>
                  </a:lnTo>
                  <a:lnTo>
                    <a:pt x="302" y="721"/>
                  </a:lnTo>
                  <a:lnTo>
                    <a:pt x="283" y="715"/>
                  </a:lnTo>
                  <a:lnTo>
                    <a:pt x="264" y="707"/>
                  </a:lnTo>
                  <a:lnTo>
                    <a:pt x="244" y="698"/>
                  </a:lnTo>
                  <a:lnTo>
                    <a:pt x="222" y="685"/>
                  </a:lnTo>
                  <a:lnTo>
                    <a:pt x="201" y="672"/>
                  </a:lnTo>
                  <a:lnTo>
                    <a:pt x="181" y="659"/>
                  </a:lnTo>
                  <a:lnTo>
                    <a:pt x="162" y="645"/>
                  </a:lnTo>
                  <a:lnTo>
                    <a:pt x="144" y="631"/>
                  </a:lnTo>
                  <a:lnTo>
                    <a:pt x="128" y="617"/>
                  </a:lnTo>
                  <a:lnTo>
                    <a:pt x="112" y="601"/>
                  </a:lnTo>
                  <a:lnTo>
                    <a:pt x="99" y="586"/>
                  </a:lnTo>
                  <a:lnTo>
                    <a:pt x="86" y="570"/>
                  </a:lnTo>
                  <a:lnTo>
                    <a:pt x="76" y="554"/>
                  </a:lnTo>
                  <a:lnTo>
                    <a:pt x="68" y="536"/>
                  </a:lnTo>
                  <a:lnTo>
                    <a:pt x="61" y="518"/>
                  </a:lnTo>
                  <a:lnTo>
                    <a:pt x="55" y="499"/>
                  </a:lnTo>
                  <a:lnTo>
                    <a:pt x="52" y="480"/>
                  </a:lnTo>
                  <a:lnTo>
                    <a:pt x="50" y="459"/>
                  </a:lnTo>
                  <a:lnTo>
                    <a:pt x="51" y="438"/>
                  </a:lnTo>
                  <a:lnTo>
                    <a:pt x="54" y="416"/>
                  </a:lnTo>
                  <a:lnTo>
                    <a:pt x="57" y="374"/>
                  </a:lnTo>
                  <a:lnTo>
                    <a:pt x="48" y="339"/>
                  </a:lnTo>
                  <a:lnTo>
                    <a:pt x="35" y="306"/>
                  </a:lnTo>
                  <a:lnTo>
                    <a:pt x="19" y="274"/>
                  </a:lnTo>
                  <a:lnTo>
                    <a:pt x="6" y="239"/>
                  </a:lnTo>
                  <a:lnTo>
                    <a:pt x="0" y="200"/>
                  </a:lnTo>
                  <a:lnTo>
                    <a:pt x="5" y="152"/>
                  </a:lnTo>
                  <a:lnTo>
                    <a:pt x="25" y="95"/>
                  </a:lnTo>
                  <a:close/>
                </a:path>
              </a:pathLst>
            </a:custGeom>
            <a:solidFill>
              <a:srgbClr val="C4D8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47"/>
            <p:cNvSpPr>
              <a:spLocks/>
            </p:cNvSpPr>
            <p:nvPr/>
          </p:nvSpPr>
          <p:spPr bwMode="auto">
            <a:xfrm>
              <a:off x="4463" y="2907"/>
              <a:ext cx="751" cy="705"/>
            </a:xfrm>
            <a:custGeom>
              <a:avLst/>
              <a:gdLst>
                <a:gd name="T0" fmla="*/ 25 w 751"/>
                <a:gd name="T1" fmla="*/ 88 h 705"/>
                <a:gd name="T2" fmla="*/ 43 w 751"/>
                <a:gd name="T3" fmla="*/ 65 h 705"/>
                <a:gd name="T4" fmla="*/ 81 w 751"/>
                <a:gd name="T5" fmla="*/ 37 h 705"/>
                <a:gd name="T6" fmla="*/ 142 w 751"/>
                <a:gd name="T7" fmla="*/ 20 h 705"/>
                <a:gd name="T8" fmla="*/ 203 w 751"/>
                <a:gd name="T9" fmla="*/ 24 h 705"/>
                <a:gd name="T10" fmla="*/ 237 w 751"/>
                <a:gd name="T11" fmla="*/ 28 h 705"/>
                <a:gd name="T12" fmla="*/ 266 w 751"/>
                <a:gd name="T13" fmla="*/ 29 h 705"/>
                <a:gd name="T14" fmla="*/ 293 w 751"/>
                <a:gd name="T15" fmla="*/ 29 h 705"/>
                <a:gd name="T16" fmla="*/ 317 w 751"/>
                <a:gd name="T17" fmla="*/ 27 h 705"/>
                <a:gd name="T18" fmla="*/ 341 w 751"/>
                <a:gd name="T19" fmla="*/ 23 h 705"/>
                <a:gd name="T20" fmla="*/ 366 w 751"/>
                <a:gd name="T21" fmla="*/ 17 h 705"/>
                <a:gd name="T22" fmla="*/ 392 w 751"/>
                <a:gd name="T23" fmla="*/ 9 h 705"/>
                <a:gd name="T24" fmla="*/ 422 w 751"/>
                <a:gd name="T25" fmla="*/ 2 h 705"/>
                <a:gd name="T26" fmla="*/ 463 w 751"/>
                <a:gd name="T27" fmla="*/ 3 h 705"/>
                <a:gd name="T28" fmla="*/ 512 w 751"/>
                <a:gd name="T29" fmla="*/ 12 h 705"/>
                <a:gd name="T30" fmla="*/ 563 w 751"/>
                <a:gd name="T31" fmla="*/ 28 h 705"/>
                <a:gd name="T32" fmla="*/ 616 w 751"/>
                <a:gd name="T33" fmla="*/ 51 h 705"/>
                <a:gd name="T34" fmla="*/ 664 w 751"/>
                <a:gd name="T35" fmla="*/ 77 h 705"/>
                <a:gd name="T36" fmla="*/ 706 w 751"/>
                <a:gd name="T37" fmla="*/ 105 h 705"/>
                <a:gd name="T38" fmla="*/ 734 w 751"/>
                <a:gd name="T39" fmla="*/ 135 h 705"/>
                <a:gd name="T40" fmla="*/ 749 w 751"/>
                <a:gd name="T41" fmla="*/ 168 h 705"/>
                <a:gd name="T42" fmla="*/ 749 w 751"/>
                <a:gd name="T43" fmla="*/ 221 h 705"/>
                <a:gd name="T44" fmla="*/ 734 w 751"/>
                <a:gd name="T45" fmla="*/ 290 h 705"/>
                <a:gd name="T46" fmla="*/ 707 w 751"/>
                <a:gd name="T47" fmla="*/ 370 h 705"/>
                <a:gd name="T48" fmla="*/ 663 w 751"/>
                <a:gd name="T49" fmla="*/ 454 h 705"/>
                <a:gd name="T50" fmla="*/ 606 w 751"/>
                <a:gd name="T51" fmla="*/ 538 h 705"/>
                <a:gd name="T52" fmla="*/ 534 w 751"/>
                <a:gd name="T53" fmla="*/ 614 h 705"/>
                <a:gd name="T54" fmla="*/ 447 w 751"/>
                <a:gd name="T55" fmla="*/ 677 h 705"/>
                <a:gd name="T56" fmla="*/ 397 w 751"/>
                <a:gd name="T57" fmla="*/ 701 h 705"/>
                <a:gd name="T58" fmla="*/ 391 w 751"/>
                <a:gd name="T59" fmla="*/ 703 h 705"/>
                <a:gd name="T60" fmla="*/ 377 w 751"/>
                <a:gd name="T61" fmla="*/ 705 h 705"/>
                <a:gd name="T62" fmla="*/ 359 w 751"/>
                <a:gd name="T63" fmla="*/ 705 h 705"/>
                <a:gd name="T64" fmla="*/ 334 w 751"/>
                <a:gd name="T65" fmla="*/ 704 h 705"/>
                <a:gd name="T66" fmla="*/ 305 w 751"/>
                <a:gd name="T67" fmla="*/ 699 h 705"/>
                <a:gd name="T68" fmla="*/ 271 w 751"/>
                <a:gd name="T69" fmla="*/ 688 h 705"/>
                <a:gd name="T70" fmla="*/ 233 w 751"/>
                <a:gd name="T71" fmla="*/ 672 h 705"/>
                <a:gd name="T72" fmla="*/ 192 w 751"/>
                <a:gd name="T73" fmla="*/ 648 h 705"/>
                <a:gd name="T74" fmla="*/ 155 w 751"/>
                <a:gd name="T75" fmla="*/ 621 h 705"/>
                <a:gd name="T76" fmla="*/ 122 w 751"/>
                <a:gd name="T77" fmla="*/ 594 h 705"/>
                <a:gd name="T78" fmla="*/ 94 w 751"/>
                <a:gd name="T79" fmla="*/ 564 h 705"/>
                <a:gd name="T80" fmla="*/ 72 w 751"/>
                <a:gd name="T81" fmla="*/ 534 h 705"/>
                <a:gd name="T82" fmla="*/ 58 w 751"/>
                <a:gd name="T83" fmla="*/ 500 h 705"/>
                <a:gd name="T84" fmla="*/ 50 w 751"/>
                <a:gd name="T85" fmla="*/ 463 h 705"/>
                <a:gd name="T86" fmla="*/ 49 w 751"/>
                <a:gd name="T87" fmla="*/ 422 h 705"/>
                <a:gd name="T88" fmla="*/ 54 w 751"/>
                <a:gd name="T89" fmla="*/ 361 h 705"/>
                <a:gd name="T90" fmla="*/ 32 w 751"/>
                <a:gd name="T91" fmla="*/ 295 h 705"/>
                <a:gd name="T92" fmla="*/ 5 w 751"/>
                <a:gd name="T93" fmla="*/ 231 h 705"/>
                <a:gd name="T94" fmla="*/ 4 w 751"/>
                <a:gd name="T95" fmla="*/ 148 h 70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51" h="705">
                  <a:moveTo>
                    <a:pt x="23" y="92"/>
                  </a:moveTo>
                  <a:lnTo>
                    <a:pt x="25" y="88"/>
                  </a:lnTo>
                  <a:lnTo>
                    <a:pt x="31" y="79"/>
                  </a:lnTo>
                  <a:lnTo>
                    <a:pt x="43" y="65"/>
                  </a:lnTo>
                  <a:lnTo>
                    <a:pt x="59" y="51"/>
                  </a:lnTo>
                  <a:lnTo>
                    <a:pt x="81" y="37"/>
                  </a:lnTo>
                  <a:lnTo>
                    <a:pt x="108" y="25"/>
                  </a:lnTo>
                  <a:lnTo>
                    <a:pt x="142" y="20"/>
                  </a:lnTo>
                  <a:lnTo>
                    <a:pt x="184" y="22"/>
                  </a:lnTo>
                  <a:lnTo>
                    <a:pt x="203" y="24"/>
                  </a:lnTo>
                  <a:lnTo>
                    <a:pt x="221" y="26"/>
                  </a:lnTo>
                  <a:lnTo>
                    <a:pt x="237" y="28"/>
                  </a:lnTo>
                  <a:lnTo>
                    <a:pt x="253" y="29"/>
                  </a:lnTo>
                  <a:lnTo>
                    <a:pt x="266" y="29"/>
                  </a:lnTo>
                  <a:lnTo>
                    <a:pt x="280" y="29"/>
                  </a:lnTo>
                  <a:lnTo>
                    <a:pt x="293" y="29"/>
                  </a:lnTo>
                  <a:lnTo>
                    <a:pt x="305" y="28"/>
                  </a:lnTo>
                  <a:lnTo>
                    <a:pt x="317" y="27"/>
                  </a:lnTo>
                  <a:lnTo>
                    <a:pt x="329" y="25"/>
                  </a:lnTo>
                  <a:lnTo>
                    <a:pt x="341" y="23"/>
                  </a:lnTo>
                  <a:lnTo>
                    <a:pt x="353" y="20"/>
                  </a:lnTo>
                  <a:lnTo>
                    <a:pt x="366" y="17"/>
                  </a:lnTo>
                  <a:lnTo>
                    <a:pt x="378" y="13"/>
                  </a:lnTo>
                  <a:lnTo>
                    <a:pt x="392" y="9"/>
                  </a:lnTo>
                  <a:lnTo>
                    <a:pt x="406" y="5"/>
                  </a:lnTo>
                  <a:lnTo>
                    <a:pt x="422" y="2"/>
                  </a:lnTo>
                  <a:lnTo>
                    <a:pt x="441" y="0"/>
                  </a:lnTo>
                  <a:lnTo>
                    <a:pt x="463" y="3"/>
                  </a:lnTo>
                  <a:lnTo>
                    <a:pt x="486" y="6"/>
                  </a:lnTo>
                  <a:lnTo>
                    <a:pt x="512" y="12"/>
                  </a:lnTo>
                  <a:lnTo>
                    <a:pt x="538" y="19"/>
                  </a:lnTo>
                  <a:lnTo>
                    <a:pt x="563" y="28"/>
                  </a:lnTo>
                  <a:lnTo>
                    <a:pt x="590" y="39"/>
                  </a:lnTo>
                  <a:lnTo>
                    <a:pt x="616" y="51"/>
                  </a:lnTo>
                  <a:lnTo>
                    <a:pt x="641" y="63"/>
                  </a:lnTo>
                  <a:lnTo>
                    <a:pt x="664" y="77"/>
                  </a:lnTo>
                  <a:lnTo>
                    <a:pt x="686" y="91"/>
                  </a:lnTo>
                  <a:lnTo>
                    <a:pt x="706" y="105"/>
                  </a:lnTo>
                  <a:lnTo>
                    <a:pt x="722" y="121"/>
                  </a:lnTo>
                  <a:lnTo>
                    <a:pt x="734" y="135"/>
                  </a:lnTo>
                  <a:lnTo>
                    <a:pt x="744" y="151"/>
                  </a:lnTo>
                  <a:lnTo>
                    <a:pt x="749" y="168"/>
                  </a:lnTo>
                  <a:lnTo>
                    <a:pt x="751" y="192"/>
                  </a:lnTo>
                  <a:lnTo>
                    <a:pt x="749" y="221"/>
                  </a:lnTo>
                  <a:lnTo>
                    <a:pt x="744" y="254"/>
                  </a:lnTo>
                  <a:lnTo>
                    <a:pt x="734" y="290"/>
                  </a:lnTo>
                  <a:lnTo>
                    <a:pt x="722" y="329"/>
                  </a:lnTo>
                  <a:lnTo>
                    <a:pt x="707" y="370"/>
                  </a:lnTo>
                  <a:lnTo>
                    <a:pt x="687" y="412"/>
                  </a:lnTo>
                  <a:lnTo>
                    <a:pt x="663" y="454"/>
                  </a:lnTo>
                  <a:lnTo>
                    <a:pt x="637" y="497"/>
                  </a:lnTo>
                  <a:lnTo>
                    <a:pt x="606" y="538"/>
                  </a:lnTo>
                  <a:lnTo>
                    <a:pt x="572" y="578"/>
                  </a:lnTo>
                  <a:lnTo>
                    <a:pt x="534" y="614"/>
                  </a:lnTo>
                  <a:lnTo>
                    <a:pt x="492" y="648"/>
                  </a:lnTo>
                  <a:lnTo>
                    <a:pt x="447" y="677"/>
                  </a:lnTo>
                  <a:lnTo>
                    <a:pt x="398" y="701"/>
                  </a:lnTo>
                  <a:lnTo>
                    <a:pt x="397" y="701"/>
                  </a:lnTo>
                  <a:lnTo>
                    <a:pt x="395" y="702"/>
                  </a:lnTo>
                  <a:lnTo>
                    <a:pt x="391" y="703"/>
                  </a:lnTo>
                  <a:lnTo>
                    <a:pt x="384" y="704"/>
                  </a:lnTo>
                  <a:lnTo>
                    <a:pt x="377" y="705"/>
                  </a:lnTo>
                  <a:lnTo>
                    <a:pt x="369" y="705"/>
                  </a:lnTo>
                  <a:lnTo>
                    <a:pt x="359" y="705"/>
                  </a:lnTo>
                  <a:lnTo>
                    <a:pt x="347" y="705"/>
                  </a:lnTo>
                  <a:lnTo>
                    <a:pt x="334" y="704"/>
                  </a:lnTo>
                  <a:lnTo>
                    <a:pt x="319" y="702"/>
                  </a:lnTo>
                  <a:lnTo>
                    <a:pt x="305" y="699"/>
                  </a:lnTo>
                  <a:lnTo>
                    <a:pt x="289" y="694"/>
                  </a:lnTo>
                  <a:lnTo>
                    <a:pt x="271" y="688"/>
                  </a:lnTo>
                  <a:lnTo>
                    <a:pt x="253" y="681"/>
                  </a:lnTo>
                  <a:lnTo>
                    <a:pt x="233" y="672"/>
                  </a:lnTo>
                  <a:lnTo>
                    <a:pt x="212" y="660"/>
                  </a:lnTo>
                  <a:lnTo>
                    <a:pt x="192" y="648"/>
                  </a:lnTo>
                  <a:lnTo>
                    <a:pt x="172" y="634"/>
                  </a:lnTo>
                  <a:lnTo>
                    <a:pt x="155" y="621"/>
                  </a:lnTo>
                  <a:lnTo>
                    <a:pt x="137" y="608"/>
                  </a:lnTo>
                  <a:lnTo>
                    <a:pt x="122" y="594"/>
                  </a:lnTo>
                  <a:lnTo>
                    <a:pt x="107" y="580"/>
                  </a:lnTo>
                  <a:lnTo>
                    <a:pt x="94" y="564"/>
                  </a:lnTo>
                  <a:lnTo>
                    <a:pt x="83" y="549"/>
                  </a:lnTo>
                  <a:lnTo>
                    <a:pt x="72" y="534"/>
                  </a:lnTo>
                  <a:lnTo>
                    <a:pt x="64" y="517"/>
                  </a:lnTo>
                  <a:lnTo>
                    <a:pt x="58" y="500"/>
                  </a:lnTo>
                  <a:lnTo>
                    <a:pt x="53" y="481"/>
                  </a:lnTo>
                  <a:lnTo>
                    <a:pt x="50" y="463"/>
                  </a:lnTo>
                  <a:lnTo>
                    <a:pt x="49" y="443"/>
                  </a:lnTo>
                  <a:lnTo>
                    <a:pt x="49" y="422"/>
                  </a:lnTo>
                  <a:lnTo>
                    <a:pt x="52" y="401"/>
                  </a:lnTo>
                  <a:lnTo>
                    <a:pt x="54" y="361"/>
                  </a:lnTo>
                  <a:lnTo>
                    <a:pt x="46" y="327"/>
                  </a:lnTo>
                  <a:lnTo>
                    <a:pt x="32" y="295"/>
                  </a:lnTo>
                  <a:lnTo>
                    <a:pt x="18" y="264"/>
                  </a:lnTo>
                  <a:lnTo>
                    <a:pt x="5" y="231"/>
                  </a:lnTo>
                  <a:lnTo>
                    <a:pt x="0" y="193"/>
                  </a:lnTo>
                  <a:lnTo>
                    <a:pt x="4" y="148"/>
                  </a:lnTo>
                  <a:lnTo>
                    <a:pt x="23" y="92"/>
                  </a:lnTo>
                  <a:close/>
                </a:path>
              </a:pathLst>
            </a:custGeom>
            <a:solidFill>
              <a:srgbClr val="BAD3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49"/>
            <p:cNvSpPr>
              <a:spLocks/>
            </p:cNvSpPr>
            <p:nvPr/>
          </p:nvSpPr>
          <p:spPr bwMode="auto">
            <a:xfrm>
              <a:off x="3574" y="2790"/>
              <a:ext cx="234" cy="337"/>
            </a:xfrm>
            <a:custGeom>
              <a:avLst/>
              <a:gdLst>
                <a:gd name="T0" fmla="*/ 228 w 234"/>
                <a:gd name="T1" fmla="*/ 242 h 337"/>
                <a:gd name="T2" fmla="*/ 227 w 234"/>
                <a:gd name="T3" fmla="*/ 238 h 337"/>
                <a:gd name="T4" fmla="*/ 223 w 234"/>
                <a:gd name="T5" fmla="*/ 228 h 337"/>
                <a:gd name="T6" fmla="*/ 216 w 234"/>
                <a:gd name="T7" fmla="*/ 211 h 337"/>
                <a:gd name="T8" fmla="*/ 209 w 234"/>
                <a:gd name="T9" fmla="*/ 192 h 337"/>
                <a:gd name="T10" fmla="*/ 200 w 234"/>
                <a:gd name="T11" fmla="*/ 169 h 337"/>
                <a:gd name="T12" fmla="*/ 189 w 234"/>
                <a:gd name="T13" fmla="*/ 146 h 337"/>
                <a:gd name="T14" fmla="*/ 178 w 234"/>
                <a:gd name="T15" fmla="*/ 125 h 337"/>
                <a:gd name="T16" fmla="*/ 168 w 234"/>
                <a:gd name="T17" fmla="*/ 104 h 337"/>
                <a:gd name="T18" fmla="*/ 160 w 234"/>
                <a:gd name="T19" fmla="*/ 95 h 337"/>
                <a:gd name="T20" fmla="*/ 151 w 234"/>
                <a:gd name="T21" fmla="*/ 84 h 337"/>
                <a:gd name="T22" fmla="*/ 139 w 234"/>
                <a:gd name="T23" fmla="*/ 73 h 337"/>
                <a:gd name="T24" fmla="*/ 125 w 234"/>
                <a:gd name="T25" fmla="*/ 62 h 337"/>
                <a:gd name="T26" fmla="*/ 110 w 234"/>
                <a:gd name="T27" fmla="*/ 52 h 337"/>
                <a:gd name="T28" fmla="*/ 95 w 234"/>
                <a:gd name="T29" fmla="*/ 40 h 337"/>
                <a:gd name="T30" fmla="*/ 78 w 234"/>
                <a:gd name="T31" fmla="*/ 31 h 337"/>
                <a:gd name="T32" fmla="*/ 63 w 234"/>
                <a:gd name="T33" fmla="*/ 22 h 337"/>
                <a:gd name="T34" fmla="*/ 47 w 234"/>
                <a:gd name="T35" fmla="*/ 14 h 337"/>
                <a:gd name="T36" fmla="*/ 33 w 234"/>
                <a:gd name="T37" fmla="*/ 7 h 337"/>
                <a:gd name="T38" fmla="*/ 21 w 234"/>
                <a:gd name="T39" fmla="*/ 3 h 337"/>
                <a:gd name="T40" fmla="*/ 11 w 234"/>
                <a:gd name="T41" fmla="*/ 0 h 337"/>
                <a:gd name="T42" fmla="*/ 4 w 234"/>
                <a:gd name="T43" fmla="*/ 0 h 337"/>
                <a:gd name="T44" fmla="*/ 0 w 234"/>
                <a:gd name="T45" fmla="*/ 2 h 337"/>
                <a:gd name="T46" fmla="*/ 0 w 234"/>
                <a:gd name="T47" fmla="*/ 7 h 337"/>
                <a:gd name="T48" fmla="*/ 4 w 234"/>
                <a:gd name="T49" fmla="*/ 16 h 337"/>
                <a:gd name="T50" fmla="*/ 13 w 234"/>
                <a:gd name="T51" fmla="*/ 36 h 337"/>
                <a:gd name="T52" fmla="*/ 19 w 234"/>
                <a:gd name="T53" fmla="*/ 59 h 337"/>
                <a:gd name="T54" fmla="*/ 20 w 234"/>
                <a:gd name="T55" fmla="*/ 81 h 337"/>
                <a:gd name="T56" fmla="*/ 20 w 234"/>
                <a:gd name="T57" fmla="*/ 104 h 337"/>
                <a:gd name="T58" fmla="*/ 18 w 234"/>
                <a:gd name="T59" fmla="*/ 127 h 337"/>
                <a:gd name="T60" fmla="*/ 16 w 234"/>
                <a:gd name="T61" fmla="*/ 146 h 337"/>
                <a:gd name="T62" fmla="*/ 14 w 234"/>
                <a:gd name="T63" fmla="*/ 164 h 337"/>
                <a:gd name="T64" fmla="*/ 15 w 234"/>
                <a:gd name="T65" fmla="*/ 177 h 337"/>
                <a:gd name="T66" fmla="*/ 21 w 234"/>
                <a:gd name="T67" fmla="*/ 191 h 337"/>
                <a:gd name="T68" fmla="*/ 33 w 234"/>
                <a:gd name="T69" fmla="*/ 208 h 337"/>
                <a:gd name="T70" fmla="*/ 50 w 234"/>
                <a:gd name="T71" fmla="*/ 229 h 337"/>
                <a:gd name="T72" fmla="*/ 70 w 234"/>
                <a:gd name="T73" fmla="*/ 249 h 337"/>
                <a:gd name="T74" fmla="*/ 91 w 234"/>
                <a:gd name="T75" fmla="*/ 271 h 337"/>
                <a:gd name="T76" fmla="*/ 112 w 234"/>
                <a:gd name="T77" fmla="*/ 290 h 337"/>
                <a:gd name="T78" fmla="*/ 132 w 234"/>
                <a:gd name="T79" fmla="*/ 307 h 337"/>
                <a:gd name="T80" fmla="*/ 148 w 234"/>
                <a:gd name="T81" fmla="*/ 319 h 337"/>
                <a:gd name="T82" fmla="*/ 163 w 234"/>
                <a:gd name="T83" fmla="*/ 327 h 337"/>
                <a:gd name="T84" fmla="*/ 179 w 234"/>
                <a:gd name="T85" fmla="*/ 334 h 337"/>
                <a:gd name="T86" fmla="*/ 197 w 234"/>
                <a:gd name="T87" fmla="*/ 337 h 337"/>
                <a:gd name="T88" fmla="*/ 212 w 234"/>
                <a:gd name="T89" fmla="*/ 334 h 337"/>
                <a:gd name="T90" fmla="*/ 224 w 234"/>
                <a:gd name="T91" fmla="*/ 324 h 337"/>
                <a:gd name="T92" fmla="*/ 232 w 234"/>
                <a:gd name="T93" fmla="*/ 307 h 337"/>
                <a:gd name="T94" fmla="*/ 234 w 234"/>
                <a:gd name="T95" fmla="*/ 280 h 337"/>
                <a:gd name="T96" fmla="*/ 228 w 234"/>
                <a:gd name="T97" fmla="*/ 242 h 33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34" h="337">
                  <a:moveTo>
                    <a:pt x="228" y="242"/>
                  </a:moveTo>
                  <a:lnTo>
                    <a:pt x="227" y="238"/>
                  </a:lnTo>
                  <a:lnTo>
                    <a:pt x="223" y="228"/>
                  </a:lnTo>
                  <a:lnTo>
                    <a:pt x="216" y="211"/>
                  </a:lnTo>
                  <a:lnTo>
                    <a:pt x="209" y="192"/>
                  </a:lnTo>
                  <a:lnTo>
                    <a:pt x="200" y="169"/>
                  </a:lnTo>
                  <a:lnTo>
                    <a:pt x="189" y="146"/>
                  </a:lnTo>
                  <a:lnTo>
                    <a:pt x="178" y="125"/>
                  </a:lnTo>
                  <a:lnTo>
                    <a:pt x="168" y="104"/>
                  </a:lnTo>
                  <a:lnTo>
                    <a:pt x="160" y="95"/>
                  </a:lnTo>
                  <a:lnTo>
                    <a:pt x="151" y="84"/>
                  </a:lnTo>
                  <a:lnTo>
                    <a:pt x="139" y="73"/>
                  </a:lnTo>
                  <a:lnTo>
                    <a:pt x="125" y="62"/>
                  </a:lnTo>
                  <a:lnTo>
                    <a:pt x="110" y="52"/>
                  </a:lnTo>
                  <a:lnTo>
                    <a:pt x="95" y="40"/>
                  </a:lnTo>
                  <a:lnTo>
                    <a:pt x="78" y="31"/>
                  </a:lnTo>
                  <a:lnTo>
                    <a:pt x="63" y="22"/>
                  </a:lnTo>
                  <a:lnTo>
                    <a:pt x="47" y="14"/>
                  </a:lnTo>
                  <a:lnTo>
                    <a:pt x="33" y="7"/>
                  </a:lnTo>
                  <a:lnTo>
                    <a:pt x="21" y="3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4" y="16"/>
                  </a:lnTo>
                  <a:lnTo>
                    <a:pt x="13" y="36"/>
                  </a:lnTo>
                  <a:lnTo>
                    <a:pt x="19" y="59"/>
                  </a:lnTo>
                  <a:lnTo>
                    <a:pt x="20" y="81"/>
                  </a:lnTo>
                  <a:lnTo>
                    <a:pt x="20" y="104"/>
                  </a:lnTo>
                  <a:lnTo>
                    <a:pt x="18" y="127"/>
                  </a:lnTo>
                  <a:lnTo>
                    <a:pt x="16" y="146"/>
                  </a:lnTo>
                  <a:lnTo>
                    <a:pt x="14" y="164"/>
                  </a:lnTo>
                  <a:lnTo>
                    <a:pt x="15" y="177"/>
                  </a:lnTo>
                  <a:lnTo>
                    <a:pt x="21" y="191"/>
                  </a:lnTo>
                  <a:lnTo>
                    <a:pt x="33" y="208"/>
                  </a:lnTo>
                  <a:lnTo>
                    <a:pt x="50" y="229"/>
                  </a:lnTo>
                  <a:lnTo>
                    <a:pt x="70" y="249"/>
                  </a:lnTo>
                  <a:lnTo>
                    <a:pt x="91" y="271"/>
                  </a:lnTo>
                  <a:lnTo>
                    <a:pt x="112" y="290"/>
                  </a:lnTo>
                  <a:lnTo>
                    <a:pt x="132" y="307"/>
                  </a:lnTo>
                  <a:lnTo>
                    <a:pt x="148" y="319"/>
                  </a:lnTo>
                  <a:lnTo>
                    <a:pt x="163" y="327"/>
                  </a:lnTo>
                  <a:lnTo>
                    <a:pt x="179" y="334"/>
                  </a:lnTo>
                  <a:lnTo>
                    <a:pt x="197" y="337"/>
                  </a:lnTo>
                  <a:lnTo>
                    <a:pt x="212" y="334"/>
                  </a:lnTo>
                  <a:lnTo>
                    <a:pt x="224" y="324"/>
                  </a:lnTo>
                  <a:lnTo>
                    <a:pt x="232" y="307"/>
                  </a:lnTo>
                  <a:lnTo>
                    <a:pt x="234" y="280"/>
                  </a:lnTo>
                  <a:lnTo>
                    <a:pt x="228" y="2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50"/>
            <p:cNvSpPr>
              <a:spLocks/>
            </p:cNvSpPr>
            <p:nvPr/>
          </p:nvSpPr>
          <p:spPr bwMode="auto">
            <a:xfrm>
              <a:off x="3579" y="2798"/>
              <a:ext cx="222" cy="324"/>
            </a:xfrm>
            <a:custGeom>
              <a:avLst/>
              <a:gdLst>
                <a:gd name="T0" fmla="*/ 217 w 222"/>
                <a:gd name="T1" fmla="*/ 233 h 324"/>
                <a:gd name="T2" fmla="*/ 216 w 222"/>
                <a:gd name="T3" fmla="*/ 229 h 324"/>
                <a:gd name="T4" fmla="*/ 212 w 222"/>
                <a:gd name="T5" fmla="*/ 219 h 324"/>
                <a:gd name="T6" fmla="*/ 206 w 222"/>
                <a:gd name="T7" fmla="*/ 204 h 324"/>
                <a:gd name="T8" fmla="*/ 199 w 222"/>
                <a:gd name="T9" fmla="*/ 185 h 324"/>
                <a:gd name="T10" fmla="*/ 189 w 222"/>
                <a:gd name="T11" fmla="*/ 163 h 324"/>
                <a:gd name="T12" fmla="*/ 180 w 222"/>
                <a:gd name="T13" fmla="*/ 141 h 324"/>
                <a:gd name="T14" fmla="*/ 170 w 222"/>
                <a:gd name="T15" fmla="*/ 120 h 324"/>
                <a:gd name="T16" fmla="*/ 160 w 222"/>
                <a:gd name="T17" fmla="*/ 100 h 324"/>
                <a:gd name="T18" fmla="*/ 153 w 222"/>
                <a:gd name="T19" fmla="*/ 91 h 324"/>
                <a:gd name="T20" fmla="*/ 144 w 222"/>
                <a:gd name="T21" fmla="*/ 81 h 324"/>
                <a:gd name="T22" fmla="*/ 133 w 222"/>
                <a:gd name="T23" fmla="*/ 70 h 324"/>
                <a:gd name="T24" fmla="*/ 119 w 222"/>
                <a:gd name="T25" fmla="*/ 60 h 324"/>
                <a:gd name="T26" fmla="*/ 105 w 222"/>
                <a:gd name="T27" fmla="*/ 50 h 324"/>
                <a:gd name="T28" fmla="*/ 91 w 222"/>
                <a:gd name="T29" fmla="*/ 40 h 324"/>
                <a:gd name="T30" fmla="*/ 75 w 222"/>
                <a:gd name="T31" fmla="*/ 30 h 324"/>
                <a:gd name="T32" fmla="*/ 61 w 222"/>
                <a:gd name="T33" fmla="*/ 21 h 324"/>
                <a:gd name="T34" fmla="*/ 46 w 222"/>
                <a:gd name="T35" fmla="*/ 14 h 324"/>
                <a:gd name="T36" fmla="*/ 33 w 222"/>
                <a:gd name="T37" fmla="*/ 8 h 324"/>
                <a:gd name="T38" fmla="*/ 21 w 222"/>
                <a:gd name="T39" fmla="*/ 3 h 324"/>
                <a:gd name="T40" fmla="*/ 11 w 222"/>
                <a:gd name="T41" fmla="*/ 0 h 324"/>
                <a:gd name="T42" fmla="*/ 5 w 222"/>
                <a:gd name="T43" fmla="*/ 0 h 324"/>
                <a:gd name="T44" fmla="*/ 1 w 222"/>
                <a:gd name="T45" fmla="*/ 2 h 324"/>
                <a:gd name="T46" fmla="*/ 0 w 222"/>
                <a:gd name="T47" fmla="*/ 8 h 324"/>
                <a:gd name="T48" fmla="*/ 4 w 222"/>
                <a:gd name="T49" fmla="*/ 15 h 324"/>
                <a:gd name="T50" fmla="*/ 13 w 222"/>
                <a:gd name="T51" fmla="*/ 34 h 324"/>
                <a:gd name="T52" fmla="*/ 19 w 222"/>
                <a:gd name="T53" fmla="*/ 56 h 324"/>
                <a:gd name="T54" fmla="*/ 21 w 222"/>
                <a:gd name="T55" fmla="*/ 79 h 324"/>
                <a:gd name="T56" fmla="*/ 21 w 222"/>
                <a:gd name="T57" fmla="*/ 100 h 324"/>
                <a:gd name="T58" fmla="*/ 19 w 222"/>
                <a:gd name="T59" fmla="*/ 122 h 324"/>
                <a:gd name="T60" fmla="*/ 16 w 222"/>
                <a:gd name="T61" fmla="*/ 141 h 324"/>
                <a:gd name="T62" fmla="*/ 15 w 222"/>
                <a:gd name="T63" fmla="*/ 158 h 324"/>
                <a:gd name="T64" fmla="*/ 15 w 222"/>
                <a:gd name="T65" fmla="*/ 171 h 324"/>
                <a:gd name="T66" fmla="*/ 21 w 222"/>
                <a:gd name="T67" fmla="*/ 184 h 324"/>
                <a:gd name="T68" fmla="*/ 32 w 222"/>
                <a:gd name="T69" fmla="*/ 201 h 324"/>
                <a:gd name="T70" fmla="*/ 48 w 222"/>
                <a:gd name="T71" fmla="*/ 220 h 324"/>
                <a:gd name="T72" fmla="*/ 67 w 222"/>
                <a:gd name="T73" fmla="*/ 240 h 324"/>
                <a:gd name="T74" fmla="*/ 88 w 222"/>
                <a:gd name="T75" fmla="*/ 261 h 324"/>
                <a:gd name="T76" fmla="*/ 107 w 222"/>
                <a:gd name="T77" fmla="*/ 279 h 324"/>
                <a:gd name="T78" fmla="*/ 126 w 222"/>
                <a:gd name="T79" fmla="*/ 296 h 324"/>
                <a:gd name="T80" fmla="*/ 141 w 222"/>
                <a:gd name="T81" fmla="*/ 307 h 324"/>
                <a:gd name="T82" fmla="*/ 155 w 222"/>
                <a:gd name="T83" fmla="*/ 315 h 324"/>
                <a:gd name="T84" fmla="*/ 171 w 222"/>
                <a:gd name="T85" fmla="*/ 322 h 324"/>
                <a:gd name="T86" fmla="*/ 186 w 222"/>
                <a:gd name="T87" fmla="*/ 324 h 324"/>
                <a:gd name="T88" fmla="*/ 201 w 222"/>
                <a:gd name="T89" fmla="*/ 320 h 324"/>
                <a:gd name="T90" fmla="*/ 212 w 222"/>
                <a:gd name="T91" fmla="*/ 311 h 324"/>
                <a:gd name="T92" fmla="*/ 220 w 222"/>
                <a:gd name="T93" fmla="*/ 295 h 324"/>
                <a:gd name="T94" fmla="*/ 222 w 222"/>
                <a:gd name="T95" fmla="*/ 269 h 324"/>
                <a:gd name="T96" fmla="*/ 217 w 222"/>
                <a:gd name="T97" fmla="*/ 233 h 32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22" h="324">
                  <a:moveTo>
                    <a:pt x="217" y="233"/>
                  </a:moveTo>
                  <a:lnTo>
                    <a:pt x="216" y="229"/>
                  </a:lnTo>
                  <a:lnTo>
                    <a:pt x="212" y="219"/>
                  </a:lnTo>
                  <a:lnTo>
                    <a:pt x="206" y="204"/>
                  </a:lnTo>
                  <a:lnTo>
                    <a:pt x="199" y="185"/>
                  </a:lnTo>
                  <a:lnTo>
                    <a:pt x="189" y="163"/>
                  </a:lnTo>
                  <a:lnTo>
                    <a:pt x="180" y="141"/>
                  </a:lnTo>
                  <a:lnTo>
                    <a:pt x="170" y="120"/>
                  </a:lnTo>
                  <a:lnTo>
                    <a:pt x="160" y="100"/>
                  </a:lnTo>
                  <a:lnTo>
                    <a:pt x="153" y="91"/>
                  </a:lnTo>
                  <a:lnTo>
                    <a:pt x="144" y="81"/>
                  </a:lnTo>
                  <a:lnTo>
                    <a:pt x="133" y="70"/>
                  </a:lnTo>
                  <a:lnTo>
                    <a:pt x="119" y="60"/>
                  </a:lnTo>
                  <a:lnTo>
                    <a:pt x="105" y="50"/>
                  </a:lnTo>
                  <a:lnTo>
                    <a:pt x="91" y="40"/>
                  </a:lnTo>
                  <a:lnTo>
                    <a:pt x="75" y="30"/>
                  </a:lnTo>
                  <a:lnTo>
                    <a:pt x="61" y="21"/>
                  </a:lnTo>
                  <a:lnTo>
                    <a:pt x="46" y="14"/>
                  </a:lnTo>
                  <a:lnTo>
                    <a:pt x="33" y="8"/>
                  </a:lnTo>
                  <a:lnTo>
                    <a:pt x="21" y="3"/>
                  </a:lnTo>
                  <a:lnTo>
                    <a:pt x="11" y="0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8"/>
                  </a:lnTo>
                  <a:lnTo>
                    <a:pt x="4" y="15"/>
                  </a:lnTo>
                  <a:lnTo>
                    <a:pt x="13" y="34"/>
                  </a:lnTo>
                  <a:lnTo>
                    <a:pt x="19" y="56"/>
                  </a:lnTo>
                  <a:lnTo>
                    <a:pt x="21" y="79"/>
                  </a:lnTo>
                  <a:lnTo>
                    <a:pt x="21" y="100"/>
                  </a:lnTo>
                  <a:lnTo>
                    <a:pt x="19" y="122"/>
                  </a:lnTo>
                  <a:lnTo>
                    <a:pt x="16" y="141"/>
                  </a:lnTo>
                  <a:lnTo>
                    <a:pt x="15" y="158"/>
                  </a:lnTo>
                  <a:lnTo>
                    <a:pt x="15" y="171"/>
                  </a:lnTo>
                  <a:lnTo>
                    <a:pt x="21" y="184"/>
                  </a:lnTo>
                  <a:lnTo>
                    <a:pt x="32" y="201"/>
                  </a:lnTo>
                  <a:lnTo>
                    <a:pt x="48" y="220"/>
                  </a:lnTo>
                  <a:lnTo>
                    <a:pt x="67" y="240"/>
                  </a:lnTo>
                  <a:lnTo>
                    <a:pt x="88" y="261"/>
                  </a:lnTo>
                  <a:lnTo>
                    <a:pt x="107" y="279"/>
                  </a:lnTo>
                  <a:lnTo>
                    <a:pt x="126" y="296"/>
                  </a:lnTo>
                  <a:lnTo>
                    <a:pt x="141" y="307"/>
                  </a:lnTo>
                  <a:lnTo>
                    <a:pt x="155" y="315"/>
                  </a:lnTo>
                  <a:lnTo>
                    <a:pt x="171" y="322"/>
                  </a:lnTo>
                  <a:lnTo>
                    <a:pt x="186" y="324"/>
                  </a:lnTo>
                  <a:lnTo>
                    <a:pt x="201" y="320"/>
                  </a:lnTo>
                  <a:lnTo>
                    <a:pt x="212" y="311"/>
                  </a:lnTo>
                  <a:lnTo>
                    <a:pt x="220" y="295"/>
                  </a:lnTo>
                  <a:lnTo>
                    <a:pt x="222" y="269"/>
                  </a:lnTo>
                  <a:lnTo>
                    <a:pt x="217" y="233"/>
                  </a:lnTo>
                  <a:close/>
                </a:path>
              </a:pathLst>
            </a:custGeom>
            <a:solidFill>
              <a:srgbClr val="F4E8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51"/>
            <p:cNvSpPr>
              <a:spLocks/>
            </p:cNvSpPr>
            <p:nvPr/>
          </p:nvSpPr>
          <p:spPr bwMode="auto">
            <a:xfrm>
              <a:off x="3588" y="2807"/>
              <a:ext cx="208" cy="309"/>
            </a:xfrm>
            <a:custGeom>
              <a:avLst/>
              <a:gdLst>
                <a:gd name="T0" fmla="*/ 204 w 208"/>
                <a:gd name="T1" fmla="*/ 222 h 309"/>
                <a:gd name="T2" fmla="*/ 203 w 208"/>
                <a:gd name="T3" fmla="*/ 219 h 309"/>
                <a:gd name="T4" fmla="*/ 199 w 208"/>
                <a:gd name="T5" fmla="*/ 209 h 309"/>
                <a:gd name="T6" fmla="*/ 194 w 208"/>
                <a:gd name="T7" fmla="*/ 194 h 309"/>
                <a:gd name="T8" fmla="*/ 187 w 208"/>
                <a:gd name="T9" fmla="*/ 176 h 309"/>
                <a:gd name="T10" fmla="*/ 177 w 208"/>
                <a:gd name="T11" fmla="*/ 156 h 309"/>
                <a:gd name="T12" fmla="*/ 168 w 208"/>
                <a:gd name="T13" fmla="*/ 134 h 309"/>
                <a:gd name="T14" fmla="*/ 159 w 208"/>
                <a:gd name="T15" fmla="*/ 114 h 309"/>
                <a:gd name="T16" fmla="*/ 150 w 208"/>
                <a:gd name="T17" fmla="*/ 95 h 309"/>
                <a:gd name="T18" fmla="*/ 143 w 208"/>
                <a:gd name="T19" fmla="*/ 86 h 309"/>
                <a:gd name="T20" fmla="*/ 135 w 208"/>
                <a:gd name="T21" fmla="*/ 77 h 309"/>
                <a:gd name="T22" fmla="*/ 125 w 208"/>
                <a:gd name="T23" fmla="*/ 67 h 309"/>
                <a:gd name="T24" fmla="*/ 112 w 208"/>
                <a:gd name="T25" fmla="*/ 56 h 309"/>
                <a:gd name="T26" fmla="*/ 99 w 208"/>
                <a:gd name="T27" fmla="*/ 47 h 309"/>
                <a:gd name="T28" fmla="*/ 85 w 208"/>
                <a:gd name="T29" fmla="*/ 37 h 309"/>
                <a:gd name="T30" fmla="*/ 70 w 208"/>
                <a:gd name="T31" fmla="*/ 27 h 309"/>
                <a:gd name="T32" fmla="*/ 57 w 208"/>
                <a:gd name="T33" fmla="*/ 19 h 309"/>
                <a:gd name="T34" fmla="*/ 42 w 208"/>
                <a:gd name="T35" fmla="*/ 12 h 309"/>
                <a:gd name="T36" fmla="*/ 30 w 208"/>
                <a:gd name="T37" fmla="*/ 7 h 309"/>
                <a:gd name="T38" fmla="*/ 20 w 208"/>
                <a:gd name="T39" fmla="*/ 3 h 309"/>
                <a:gd name="T40" fmla="*/ 11 w 208"/>
                <a:gd name="T41" fmla="*/ 0 h 309"/>
                <a:gd name="T42" fmla="*/ 4 w 208"/>
                <a:gd name="T43" fmla="*/ 0 h 309"/>
                <a:gd name="T44" fmla="*/ 0 w 208"/>
                <a:gd name="T45" fmla="*/ 2 h 309"/>
                <a:gd name="T46" fmla="*/ 0 w 208"/>
                <a:gd name="T47" fmla="*/ 7 h 309"/>
                <a:gd name="T48" fmla="*/ 3 w 208"/>
                <a:gd name="T49" fmla="*/ 14 h 309"/>
                <a:gd name="T50" fmla="*/ 17 w 208"/>
                <a:gd name="T51" fmla="*/ 53 h 309"/>
                <a:gd name="T52" fmla="*/ 18 w 208"/>
                <a:gd name="T53" fmla="*/ 95 h 309"/>
                <a:gd name="T54" fmla="*/ 15 w 208"/>
                <a:gd name="T55" fmla="*/ 134 h 309"/>
                <a:gd name="T56" fmla="*/ 14 w 208"/>
                <a:gd name="T57" fmla="*/ 163 h 309"/>
                <a:gd name="T58" fmla="*/ 19 w 208"/>
                <a:gd name="T59" fmla="*/ 176 h 309"/>
                <a:gd name="T60" fmla="*/ 30 w 208"/>
                <a:gd name="T61" fmla="*/ 192 h 309"/>
                <a:gd name="T62" fmla="*/ 45 w 208"/>
                <a:gd name="T63" fmla="*/ 211 h 309"/>
                <a:gd name="T64" fmla="*/ 62 w 208"/>
                <a:gd name="T65" fmla="*/ 230 h 309"/>
                <a:gd name="T66" fmla="*/ 82 w 208"/>
                <a:gd name="T67" fmla="*/ 250 h 309"/>
                <a:gd name="T68" fmla="*/ 100 w 208"/>
                <a:gd name="T69" fmla="*/ 267 h 309"/>
                <a:gd name="T70" fmla="*/ 118 w 208"/>
                <a:gd name="T71" fmla="*/ 282 h 309"/>
                <a:gd name="T72" fmla="*/ 132 w 208"/>
                <a:gd name="T73" fmla="*/ 293 h 309"/>
                <a:gd name="T74" fmla="*/ 145 w 208"/>
                <a:gd name="T75" fmla="*/ 301 h 309"/>
                <a:gd name="T76" fmla="*/ 160 w 208"/>
                <a:gd name="T77" fmla="*/ 307 h 309"/>
                <a:gd name="T78" fmla="*/ 174 w 208"/>
                <a:gd name="T79" fmla="*/ 309 h 309"/>
                <a:gd name="T80" fmla="*/ 189 w 208"/>
                <a:gd name="T81" fmla="*/ 306 h 309"/>
                <a:gd name="T82" fmla="*/ 199 w 208"/>
                <a:gd name="T83" fmla="*/ 298 h 309"/>
                <a:gd name="T84" fmla="*/ 206 w 208"/>
                <a:gd name="T85" fmla="*/ 282 h 309"/>
                <a:gd name="T86" fmla="*/ 208 w 208"/>
                <a:gd name="T87" fmla="*/ 257 h 309"/>
                <a:gd name="T88" fmla="*/ 204 w 208"/>
                <a:gd name="T89" fmla="*/ 222 h 30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08" h="309">
                  <a:moveTo>
                    <a:pt x="204" y="222"/>
                  </a:moveTo>
                  <a:lnTo>
                    <a:pt x="203" y="219"/>
                  </a:lnTo>
                  <a:lnTo>
                    <a:pt x="199" y="209"/>
                  </a:lnTo>
                  <a:lnTo>
                    <a:pt x="194" y="194"/>
                  </a:lnTo>
                  <a:lnTo>
                    <a:pt x="187" y="176"/>
                  </a:lnTo>
                  <a:lnTo>
                    <a:pt x="177" y="156"/>
                  </a:lnTo>
                  <a:lnTo>
                    <a:pt x="168" y="134"/>
                  </a:lnTo>
                  <a:lnTo>
                    <a:pt x="159" y="114"/>
                  </a:lnTo>
                  <a:lnTo>
                    <a:pt x="150" y="95"/>
                  </a:lnTo>
                  <a:lnTo>
                    <a:pt x="143" y="86"/>
                  </a:lnTo>
                  <a:lnTo>
                    <a:pt x="135" y="77"/>
                  </a:lnTo>
                  <a:lnTo>
                    <a:pt x="125" y="67"/>
                  </a:lnTo>
                  <a:lnTo>
                    <a:pt x="112" y="56"/>
                  </a:lnTo>
                  <a:lnTo>
                    <a:pt x="99" y="47"/>
                  </a:lnTo>
                  <a:lnTo>
                    <a:pt x="85" y="37"/>
                  </a:lnTo>
                  <a:lnTo>
                    <a:pt x="70" y="27"/>
                  </a:lnTo>
                  <a:lnTo>
                    <a:pt x="57" y="19"/>
                  </a:lnTo>
                  <a:lnTo>
                    <a:pt x="42" y="12"/>
                  </a:lnTo>
                  <a:lnTo>
                    <a:pt x="30" y="7"/>
                  </a:lnTo>
                  <a:lnTo>
                    <a:pt x="20" y="3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7"/>
                  </a:lnTo>
                  <a:lnTo>
                    <a:pt x="3" y="14"/>
                  </a:lnTo>
                  <a:lnTo>
                    <a:pt x="17" y="53"/>
                  </a:lnTo>
                  <a:lnTo>
                    <a:pt x="18" y="95"/>
                  </a:lnTo>
                  <a:lnTo>
                    <a:pt x="15" y="134"/>
                  </a:lnTo>
                  <a:lnTo>
                    <a:pt x="14" y="163"/>
                  </a:lnTo>
                  <a:lnTo>
                    <a:pt x="19" y="176"/>
                  </a:lnTo>
                  <a:lnTo>
                    <a:pt x="30" y="192"/>
                  </a:lnTo>
                  <a:lnTo>
                    <a:pt x="45" y="211"/>
                  </a:lnTo>
                  <a:lnTo>
                    <a:pt x="62" y="230"/>
                  </a:lnTo>
                  <a:lnTo>
                    <a:pt x="82" y="250"/>
                  </a:lnTo>
                  <a:lnTo>
                    <a:pt x="100" y="267"/>
                  </a:lnTo>
                  <a:lnTo>
                    <a:pt x="118" y="282"/>
                  </a:lnTo>
                  <a:lnTo>
                    <a:pt x="132" y="293"/>
                  </a:lnTo>
                  <a:lnTo>
                    <a:pt x="145" y="301"/>
                  </a:lnTo>
                  <a:lnTo>
                    <a:pt x="160" y="307"/>
                  </a:lnTo>
                  <a:lnTo>
                    <a:pt x="174" y="309"/>
                  </a:lnTo>
                  <a:lnTo>
                    <a:pt x="189" y="306"/>
                  </a:lnTo>
                  <a:lnTo>
                    <a:pt x="199" y="298"/>
                  </a:lnTo>
                  <a:lnTo>
                    <a:pt x="206" y="282"/>
                  </a:lnTo>
                  <a:lnTo>
                    <a:pt x="208" y="257"/>
                  </a:lnTo>
                  <a:lnTo>
                    <a:pt x="204" y="222"/>
                  </a:lnTo>
                  <a:close/>
                </a:path>
              </a:pathLst>
            </a:custGeom>
            <a:solidFill>
              <a:srgbClr val="EAD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52"/>
            <p:cNvSpPr>
              <a:spLocks/>
            </p:cNvSpPr>
            <p:nvPr/>
          </p:nvSpPr>
          <p:spPr bwMode="auto">
            <a:xfrm>
              <a:off x="3597" y="2815"/>
              <a:ext cx="195" cy="296"/>
            </a:xfrm>
            <a:custGeom>
              <a:avLst/>
              <a:gdLst>
                <a:gd name="T0" fmla="*/ 191 w 195"/>
                <a:gd name="T1" fmla="*/ 213 h 296"/>
                <a:gd name="T2" fmla="*/ 190 w 195"/>
                <a:gd name="T3" fmla="*/ 210 h 296"/>
                <a:gd name="T4" fmla="*/ 186 w 195"/>
                <a:gd name="T5" fmla="*/ 201 h 296"/>
                <a:gd name="T6" fmla="*/ 181 w 195"/>
                <a:gd name="T7" fmla="*/ 186 h 296"/>
                <a:gd name="T8" fmla="*/ 175 w 195"/>
                <a:gd name="T9" fmla="*/ 169 h 296"/>
                <a:gd name="T10" fmla="*/ 166 w 195"/>
                <a:gd name="T11" fmla="*/ 149 h 296"/>
                <a:gd name="T12" fmla="*/ 158 w 195"/>
                <a:gd name="T13" fmla="*/ 130 h 296"/>
                <a:gd name="T14" fmla="*/ 149 w 195"/>
                <a:gd name="T15" fmla="*/ 109 h 296"/>
                <a:gd name="T16" fmla="*/ 140 w 195"/>
                <a:gd name="T17" fmla="*/ 91 h 296"/>
                <a:gd name="T18" fmla="*/ 133 w 195"/>
                <a:gd name="T19" fmla="*/ 83 h 296"/>
                <a:gd name="T20" fmla="*/ 126 w 195"/>
                <a:gd name="T21" fmla="*/ 74 h 296"/>
                <a:gd name="T22" fmla="*/ 116 w 195"/>
                <a:gd name="T23" fmla="*/ 65 h 296"/>
                <a:gd name="T24" fmla="*/ 105 w 195"/>
                <a:gd name="T25" fmla="*/ 54 h 296"/>
                <a:gd name="T26" fmla="*/ 92 w 195"/>
                <a:gd name="T27" fmla="*/ 45 h 296"/>
                <a:gd name="T28" fmla="*/ 79 w 195"/>
                <a:gd name="T29" fmla="*/ 36 h 296"/>
                <a:gd name="T30" fmla="*/ 65 w 195"/>
                <a:gd name="T31" fmla="*/ 27 h 296"/>
                <a:gd name="T32" fmla="*/ 52 w 195"/>
                <a:gd name="T33" fmla="*/ 19 h 296"/>
                <a:gd name="T34" fmla="*/ 39 w 195"/>
                <a:gd name="T35" fmla="*/ 12 h 296"/>
                <a:gd name="T36" fmla="*/ 27 w 195"/>
                <a:gd name="T37" fmla="*/ 7 h 296"/>
                <a:gd name="T38" fmla="*/ 17 w 195"/>
                <a:gd name="T39" fmla="*/ 3 h 296"/>
                <a:gd name="T40" fmla="*/ 9 w 195"/>
                <a:gd name="T41" fmla="*/ 0 h 296"/>
                <a:gd name="T42" fmla="*/ 3 w 195"/>
                <a:gd name="T43" fmla="*/ 0 h 296"/>
                <a:gd name="T44" fmla="*/ 0 w 195"/>
                <a:gd name="T45" fmla="*/ 2 h 296"/>
                <a:gd name="T46" fmla="*/ 0 w 195"/>
                <a:gd name="T47" fmla="*/ 6 h 296"/>
                <a:gd name="T48" fmla="*/ 3 w 195"/>
                <a:gd name="T49" fmla="*/ 13 h 296"/>
                <a:gd name="T50" fmla="*/ 15 w 195"/>
                <a:gd name="T51" fmla="*/ 51 h 296"/>
                <a:gd name="T52" fmla="*/ 16 w 195"/>
                <a:gd name="T53" fmla="*/ 92 h 296"/>
                <a:gd name="T54" fmla="*/ 13 w 195"/>
                <a:gd name="T55" fmla="*/ 130 h 296"/>
                <a:gd name="T56" fmla="*/ 12 w 195"/>
                <a:gd name="T57" fmla="*/ 156 h 296"/>
                <a:gd name="T58" fmla="*/ 17 w 195"/>
                <a:gd name="T59" fmla="*/ 169 h 296"/>
                <a:gd name="T60" fmla="*/ 26 w 195"/>
                <a:gd name="T61" fmla="*/ 184 h 296"/>
                <a:gd name="T62" fmla="*/ 41 w 195"/>
                <a:gd name="T63" fmla="*/ 202 h 296"/>
                <a:gd name="T64" fmla="*/ 57 w 195"/>
                <a:gd name="T65" fmla="*/ 220 h 296"/>
                <a:gd name="T66" fmla="*/ 76 w 195"/>
                <a:gd name="T67" fmla="*/ 239 h 296"/>
                <a:gd name="T68" fmla="*/ 93 w 195"/>
                <a:gd name="T69" fmla="*/ 256 h 296"/>
                <a:gd name="T70" fmla="*/ 110 w 195"/>
                <a:gd name="T71" fmla="*/ 271 h 296"/>
                <a:gd name="T72" fmla="*/ 123 w 195"/>
                <a:gd name="T73" fmla="*/ 281 h 296"/>
                <a:gd name="T74" fmla="*/ 135 w 195"/>
                <a:gd name="T75" fmla="*/ 289 h 296"/>
                <a:gd name="T76" fmla="*/ 149 w 195"/>
                <a:gd name="T77" fmla="*/ 294 h 296"/>
                <a:gd name="T78" fmla="*/ 163 w 195"/>
                <a:gd name="T79" fmla="*/ 296 h 296"/>
                <a:gd name="T80" fmla="*/ 176 w 195"/>
                <a:gd name="T81" fmla="*/ 294 h 296"/>
                <a:gd name="T82" fmla="*/ 187 w 195"/>
                <a:gd name="T83" fmla="*/ 286 h 296"/>
                <a:gd name="T84" fmla="*/ 193 w 195"/>
                <a:gd name="T85" fmla="*/ 271 h 296"/>
                <a:gd name="T86" fmla="*/ 195 w 195"/>
                <a:gd name="T87" fmla="*/ 246 h 296"/>
                <a:gd name="T88" fmla="*/ 191 w 195"/>
                <a:gd name="T89" fmla="*/ 213 h 29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95" h="296">
                  <a:moveTo>
                    <a:pt x="191" y="213"/>
                  </a:moveTo>
                  <a:lnTo>
                    <a:pt x="190" y="210"/>
                  </a:lnTo>
                  <a:lnTo>
                    <a:pt x="186" y="201"/>
                  </a:lnTo>
                  <a:lnTo>
                    <a:pt x="181" y="186"/>
                  </a:lnTo>
                  <a:lnTo>
                    <a:pt x="175" y="169"/>
                  </a:lnTo>
                  <a:lnTo>
                    <a:pt x="166" y="149"/>
                  </a:lnTo>
                  <a:lnTo>
                    <a:pt x="158" y="130"/>
                  </a:lnTo>
                  <a:lnTo>
                    <a:pt x="149" y="109"/>
                  </a:lnTo>
                  <a:lnTo>
                    <a:pt x="140" y="91"/>
                  </a:lnTo>
                  <a:lnTo>
                    <a:pt x="133" y="83"/>
                  </a:lnTo>
                  <a:lnTo>
                    <a:pt x="126" y="74"/>
                  </a:lnTo>
                  <a:lnTo>
                    <a:pt x="116" y="65"/>
                  </a:lnTo>
                  <a:lnTo>
                    <a:pt x="105" y="54"/>
                  </a:lnTo>
                  <a:lnTo>
                    <a:pt x="92" y="45"/>
                  </a:lnTo>
                  <a:lnTo>
                    <a:pt x="79" y="36"/>
                  </a:lnTo>
                  <a:lnTo>
                    <a:pt x="65" y="27"/>
                  </a:lnTo>
                  <a:lnTo>
                    <a:pt x="52" y="19"/>
                  </a:lnTo>
                  <a:lnTo>
                    <a:pt x="39" y="12"/>
                  </a:lnTo>
                  <a:lnTo>
                    <a:pt x="27" y="7"/>
                  </a:lnTo>
                  <a:lnTo>
                    <a:pt x="17" y="3"/>
                  </a:lnTo>
                  <a:lnTo>
                    <a:pt x="9" y="0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3" y="13"/>
                  </a:lnTo>
                  <a:lnTo>
                    <a:pt x="15" y="51"/>
                  </a:lnTo>
                  <a:lnTo>
                    <a:pt x="16" y="92"/>
                  </a:lnTo>
                  <a:lnTo>
                    <a:pt x="13" y="130"/>
                  </a:lnTo>
                  <a:lnTo>
                    <a:pt x="12" y="156"/>
                  </a:lnTo>
                  <a:lnTo>
                    <a:pt x="17" y="169"/>
                  </a:lnTo>
                  <a:lnTo>
                    <a:pt x="26" y="184"/>
                  </a:lnTo>
                  <a:lnTo>
                    <a:pt x="41" y="202"/>
                  </a:lnTo>
                  <a:lnTo>
                    <a:pt x="57" y="220"/>
                  </a:lnTo>
                  <a:lnTo>
                    <a:pt x="76" y="239"/>
                  </a:lnTo>
                  <a:lnTo>
                    <a:pt x="93" y="256"/>
                  </a:lnTo>
                  <a:lnTo>
                    <a:pt x="110" y="271"/>
                  </a:lnTo>
                  <a:lnTo>
                    <a:pt x="123" y="281"/>
                  </a:lnTo>
                  <a:lnTo>
                    <a:pt x="135" y="289"/>
                  </a:lnTo>
                  <a:lnTo>
                    <a:pt x="149" y="294"/>
                  </a:lnTo>
                  <a:lnTo>
                    <a:pt x="163" y="296"/>
                  </a:lnTo>
                  <a:lnTo>
                    <a:pt x="176" y="294"/>
                  </a:lnTo>
                  <a:lnTo>
                    <a:pt x="187" y="286"/>
                  </a:lnTo>
                  <a:lnTo>
                    <a:pt x="193" y="271"/>
                  </a:lnTo>
                  <a:lnTo>
                    <a:pt x="195" y="246"/>
                  </a:lnTo>
                  <a:lnTo>
                    <a:pt x="191" y="213"/>
                  </a:lnTo>
                  <a:close/>
                </a:path>
              </a:pathLst>
            </a:custGeom>
            <a:solidFill>
              <a:srgbClr val="E0BC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53"/>
            <p:cNvSpPr>
              <a:spLocks/>
            </p:cNvSpPr>
            <p:nvPr/>
          </p:nvSpPr>
          <p:spPr bwMode="auto">
            <a:xfrm>
              <a:off x="3605" y="2823"/>
              <a:ext cx="182" cy="283"/>
            </a:xfrm>
            <a:custGeom>
              <a:avLst/>
              <a:gdLst>
                <a:gd name="T0" fmla="*/ 178 w 182"/>
                <a:gd name="T1" fmla="*/ 204 h 283"/>
                <a:gd name="T2" fmla="*/ 177 w 182"/>
                <a:gd name="T3" fmla="*/ 201 h 283"/>
                <a:gd name="T4" fmla="*/ 174 w 182"/>
                <a:gd name="T5" fmla="*/ 192 h 283"/>
                <a:gd name="T6" fmla="*/ 169 w 182"/>
                <a:gd name="T7" fmla="*/ 178 h 283"/>
                <a:gd name="T8" fmla="*/ 162 w 182"/>
                <a:gd name="T9" fmla="*/ 162 h 283"/>
                <a:gd name="T10" fmla="*/ 155 w 182"/>
                <a:gd name="T11" fmla="*/ 143 h 283"/>
                <a:gd name="T12" fmla="*/ 147 w 182"/>
                <a:gd name="T13" fmla="*/ 124 h 283"/>
                <a:gd name="T14" fmla="*/ 139 w 182"/>
                <a:gd name="T15" fmla="*/ 105 h 283"/>
                <a:gd name="T16" fmla="*/ 130 w 182"/>
                <a:gd name="T17" fmla="*/ 88 h 283"/>
                <a:gd name="T18" fmla="*/ 118 w 182"/>
                <a:gd name="T19" fmla="*/ 70 h 283"/>
                <a:gd name="T20" fmla="*/ 98 w 182"/>
                <a:gd name="T21" fmla="*/ 52 h 283"/>
                <a:gd name="T22" fmla="*/ 74 w 182"/>
                <a:gd name="T23" fmla="*/ 34 h 283"/>
                <a:gd name="T24" fmla="*/ 49 w 182"/>
                <a:gd name="T25" fmla="*/ 18 h 283"/>
                <a:gd name="T26" fmla="*/ 27 w 182"/>
                <a:gd name="T27" fmla="*/ 6 h 283"/>
                <a:gd name="T28" fmla="*/ 9 w 182"/>
                <a:gd name="T29" fmla="*/ 0 h 283"/>
                <a:gd name="T30" fmla="*/ 0 w 182"/>
                <a:gd name="T31" fmla="*/ 2 h 283"/>
                <a:gd name="T32" fmla="*/ 3 w 182"/>
                <a:gd name="T33" fmla="*/ 13 h 283"/>
                <a:gd name="T34" fmla="*/ 14 w 182"/>
                <a:gd name="T35" fmla="*/ 49 h 283"/>
                <a:gd name="T36" fmla="*/ 15 w 182"/>
                <a:gd name="T37" fmla="*/ 88 h 283"/>
                <a:gd name="T38" fmla="*/ 12 w 182"/>
                <a:gd name="T39" fmla="*/ 124 h 283"/>
                <a:gd name="T40" fmla="*/ 11 w 182"/>
                <a:gd name="T41" fmla="*/ 149 h 283"/>
                <a:gd name="T42" fmla="*/ 15 w 182"/>
                <a:gd name="T43" fmla="*/ 161 h 283"/>
                <a:gd name="T44" fmla="*/ 25 w 182"/>
                <a:gd name="T45" fmla="*/ 176 h 283"/>
                <a:gd name="T46" fmla="*/ 38 w 182"/>
                <a:gd name="T47" fmla="*/ 193 h 283"/>
                <a:gd name="T48" fmla="*/ 54 w 182"/>
                <a:gd name="T49" fmla="*/ 210 h 283"/>
                <a:gd name="T50" fmla="*/ 71 w 182"/>
                <a:gd name="T51" fmla="*/ 229 h 283"/>
                <a:gd name="T52" fmla="*/ 87 w 182"/>
                <a:gd name="T53" fmla="*/ 245 h 283"/>
                <a:gd name="T54" fmla="*/ 103 w 182"/>
                <a:gd name="T55" fmla="*/ 258 h 283"/>
                <a:gd name="T56" fmla="*/ 115 w 182"/>
                <a:gd name="T57" fmla="*/ 269 h 283"/>
                <a:gd name="T58" fmla="*/ 126 w 182"/>
                <a:gd name="T59" fmla="*/ 276 h 283"/>
                <a:gd name="T60" fmla="*/ 140 w 182"/>
                <a:gd name="T61" fmla="*/ 281 h 283"/>
                <a:gd name="T62" fmla="*/ 152 w 182"/>
                <a:gd name="T63" fmla="*/ 283 h 283"/>
                <a:gd name="T64" fmla="*/ 164 w 182"/>
                <a:gd name="T65" fmla="*/ 281 h 283"/>
                <a:gd name="T66" fmla="*/ 174 w 182"/>
                <a:gd name="T67" fmla="*/ 273 h 283"/>
                <a:gd name="T68" fmla="*/ 180 w 182"/>
                <a:gd name="T69" fmla="*/ 258 h 283"/>
                <a:gd name="T70" fmla="*/ 182 w 182"/>
                <a:gd name="T71" fmla="*/ 236 h 283"/>
                <a:gd name="T72" fmla="*/ 178 w 182"/>
                <a:gd name="T73" fmla="*/ 204 h 28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82" h="283">
                  <a:moveTo>
                    <a:pt x="178" y="204"/>
                  </a:moveTo>
                  <a:lnTo>
                    <a:pt x="177" y="201"/>
                  </a:lnTo>
                  <a:lnTo>
                    <a:pt x="174" y="192"/>
                  </a:lnTo>
                  <a:lnTo>
                    <a:pt x="169" y="178"/>
                  </a:lnTo>
                  <a:lnTo>
                    <a:pt x="162" y="162"/>
                  </a:lnTo>
                  <a:lnTo>
                    <a:pt x="155" y="143"/>
                  </a:lnTo>
                  <a:lnTo>
                    <a:pt x="147" y="124"/>
                  </a:lnTo>
                  <a:lnTo>
                    <a:pt x="139" y="105"/>
                  </a:lnTo>
                  <a:lnTo>
                    <a:pt x="130" y="88"/>
                  </a:lnTo>
                  <a:lnTo>
                    <a:pt x="118" y="70"/>
                  </a:lnTo>
                  <a:lnTo>
                    <a:pt x="98" y="52"/>
                  </a:lnTo>
                  <a:lnTo>
                    <a:pt x="74" y="34"/>
                  </a:lnTo>
                  <a:lnTo>
                    <a:pt x="49" y="18"/>
                  </a:lnTo>
                  <a:lnTo>
                    <a:pt x="27" y="6"/>
                  </a:lnTo>
                  <a:lnTo>
                    <a:pt x="9" y="0"/>
                  </a:lnTo>
                  <a:lnTo>
                    <a:pt x="0" y="2"/>
                  </a:lnTo>
                  <a:lnTo>
                    <a:pt x="3" y="13"/>
                  </a:lnTo>
                  <a:lnTo>
                    <a:pt x="14" y="49"/>
                  </a:lnTo>
                  <a:lnTo>
                    <a:pt x="15" y="88"/>
                  </a:lnTo>
                  <a:lnTo>
                    <a:pt x="12" y="124"/>
                  </a:lnTo>
                  <a:lnTo>
                    <a:pt x="11" y="149"/>
                  </a:lnTo>
                  <a:lnTo>
                    <a:pt x="15" y="161"/>
                  </a:lnTo>
                  <a:lnTo>
                    <a:pt x="25" y="176"/>
                  </a:lnTo>
                  <a:lnTo>
                    <a:pt x="38" y="193"/>
                  </a:lnTo>
                  <a:lnTo>
                    <a:pt x="54" y="210"/>
                  </a:lnTo>
                  <a:lnTo>
                    <a:pt x="71" y="229"/>
                  </a:lnTo>
                  <a:lnTo>
                    <a:pt x="87" y="245"/>
                  </a:lnTo>
                  <a:lnTo>
                    <a:pt x="103" y="258"/>
                  </a:lnTo>
                  <a:lnTo>
                    <a:pt x="115" y="269"/>
                  </a:lnTo>
                  <a:lnTo>
                    <a:pt x="126" y="276"/>
                  </a:lnTo>
                  <a:lnTo>
                    <a:pt x="140" y="281"/>
                  </a:lnTo>
                  <a:lnTo>
                    <a:pt x="152" y="283"/>
                  </a:lnTo>
                  <a:lnTo>
                    <a:pt x="164" y="281"/>
                  </a:lnTo>
                  <a:lnTo>
                    <a:pt x="174" y="273"/>
                  </a:lnTo>
                  <a:lnTo>
                    <a:pt x="180" y="258"/>
                  </a:lnTo>
                  <a:lnTo>
                    <a:pt x="182" y="236"/>
                  </a:lnTo>
                  <a:lnTo>
                    <a:pt x="178" y="204"/>
                  </a:lnTo>
                  <a:close/>
                </a:path>
              </a:pathLst>
            </a:custGeom>
            <a:solidFill>
              <a:srgbClr val="D3A5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54"/>
            <p:cNvSpPr>
              <a:spLocks/>
            </p:cNvSpPr>
            <p:nvPr/>
          </p:nvSpPr>
          <p:spPr bwMode="auto">
            <a:xfrm>
              <a:off x="3613" y="2831"/>
              <a:ext cx="170" cy="270"/>
            </a:xfrm>
            <a:custGeom>
              <a:avLst/>
              <a:gdLst>
                <a:gd name="T0" fmla="*/ 166 w 170"/>
                <a:gd name="T1" fmla="*/ 195 h 270"/>
                <a:gd name="T2" fmla="*/ 165 w 170"/>
                <a:gd name="T3" fmla="*/ 192 h 270"/>
                <a:gd name="T4" fmla="*/ 162 w 170"/>
                <a:gd name="T5" fmla="*/ 184 h 270"/>
                <a:gd name="T6" fmla="*/ 158 w 170"/>
                <a:gd name="T7" fmla="*/ 170 h 270"/>
                <a:gd name="T8" fmla="*/ 151 w 170"/>
                <a:gd name="T9" fmla="*/ 155 h 270"/>
                <a:gd name="T10" fmla="*/ 144 w 170"/>
                <a:gd name="T11" fmla="*/ 136 h 270"/>
                <a:gd name="T12" fmla="*/ 137 w 170"/>
                <a:gd name="T13" fmla="*/ 118 h 270"/>
                <a:gd name="T14" fmla="*/ 130 w 170"/>
                <a:gd name="T15" fmla="*/ 100 h 270"/>
                <a:gd name="T16" fmla="*/ 121 w 170"/>
                <a:gd name="T17" fmla="*/ 84 h 270"/>
                <a:gd name="T18" fmla="*/ 109 w 170"/>
                <a:gd name="T19" fmla="*/ 67 h 270"/>
                <a:gd name="T20" fmla="*/ 91 w 170"/>
                <a:gd name="T21" fmla="*/ 50 h 270"/>
                <a:gd name="T22" fmla="*/ 68 w 170"/>
                <a:gd name="T23" fmla="*/ 32 h 270"/>
                <a:gd name="T24" fmla="*/ 45 w 170"/>
                <a:gd name="T25" fmla="*/ 18 h 270"/>
                <a:gd name="T26" fmla="*/ 24 w 170"/>
                <a:gd name="T27" fmla="*/ 7 h 270"/>
                <a:gd name="T28" fmla="*/ 8 w 170"/>
                <a:gd name="T29" fmla="*/ 0 h 270"/>
                <a:gd name="T30" fmla="*/ 0 w 170"/>
                <a:gd name="T31" fmla="*/ 2 h 270"/>
                <a:gd name="T32" fmla="*/ 2 w 170"/>
                <a:gd name="T33" fmla="*/ 13 h 270"/>
                <a:gd name="T34" fmla="*/ 13 w 170"/>
                <a:gd name="T35" fmla="*/ 47 h 270"/>
                <a:gd name="T36" fmla="*/ 14 w 170"/>
                <a:gd name="T37" fmla="*/ 84 h 270"/>
                <a:gd name="T38" fmla="*/ 11 w 170"/>
                <a:gd name="T39" fmla="*/ 119 h 270"/>
                <a:gd name="T40" fmla="*/ 11 w 170"/>
                <a:gd name="T41" fmla="*/ 143 h 270"/>
                <a:gd name="T42" fmla="*/ 15 w 170"/>
                <a:gd name="T43" fmla="*/ 155 h 270"/>
                <a:gd name="T44" fmla="*/ 24 w 170"/>
                <a:gd name="T45" fmla="*/ 168 h 270"/>
                <a:gd name="T46" fmla="*/ 36 w 170"/>
                <a:gd name="T47" fmla="*/ 185 h 270"/>
                <a:gd name="T48" fmla="*/ 50 w 170"/>
                <a:gd name="T49" fmla="*/ 201 h 270"/>
                <a:gd name="T50" fmla="*/ 66 w 170"/>
                <a:gd name="T51" fmla="*/ 217 h 270"/>
                <a:gd name="T52" fmla="*/ 81 w 170"/>
                <a:gd name="T53" fmla="*/ 234 h 270"/>
                <a:gd name="T54" fmla="*/ 96 w 170"/>
                <a:gd name="T55" fmla="*/ 246 h 270"/>
                <a:gd name="T56" fmla="*/ 107 w 170"/>
                <a:gd name="T57" fmla="*/ 257 h 270"/>
                <a:gd name="T58" fmla="*/ 118 w 170"/>
                <a:gd name="T59" fmla="*/ 264 h 270"/>
                <a:gd name="T60" fmla="*/ 130 w 170"/>
                <a:gd name="T61" fmla="*/ 268 h 270"/>
                <a:gd name="T62" fmla="*/ 142 w 170"/>
                <a:gd name="T63" fmla="*/ 270 h 270"/>
                <a:gd name="T64" fmla="*/ 153 w 170"/>
                <a:gd name="T65" fmla="*/ 268 h 270"/>
                <a:gd name="T66" fmla="*/ 163 w 170"/>
                <a:gd name="T67" fmla="*/ 261 h 270"/>
                <a:gd name="T68" fmla="*/ 168 w 170"/>
                <a:gd name="T69" fmla="*/ 246 h 270"/>
                <a:gd name="T70" fmla="*/ 170 w 170"/>
                <a:gd name="T71" fmla="*/ 225 h 270"/>
                <a:gd name="T72" fmla="*/ 166 w 170"/>
                <a:gd name="T73" fmla="*/ 195 h 27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70" h="270">
                  <a:moveTo>
                    <a:pt x="166" y="195"/>
                  </a:moveTo>
                  <a:lnTo>
                    <a:pt x="165" y="192"/>
                  </a:lnTo>
                  <a:lnTo>
                    <a:pt x="162" y="184"/>
                  </a:lnTo>
                  <a:lnTo>
                    <a:pt x="158" y="170"/>
                  </a:lnTo>
                  <a:lnTo>
                    <a:pt x="151" y="155"/>
                  </a:lnTo>
                  <a:lnTo>
                    <a:pt x="144" y="136"/>
                  </a:lnTo>
                  <a:lnTo>
                    <a:pt x="137" y="118"/>
                  </a:lnTo>
                  <a:lnTo>
                    <a:pt x="130" y="100"/>
                  </a:lnTo>
                  <a:lnTo>
                    <a:pt x="121" y="84"/>
                  </a:lnTo>
                  <a:lnTo>
                    <a:pt x="109" y="67"/>
                  </a:lnTo>
                  <a:lnTo>
                    <a:pt x="91" y="50"/>
                  </a:lnTo>
                  <a:lnTo>
                    <a:pt x="68" y="32"/>
                  </a:lnTo>
                  <a:lnTo>
                    <a:pt x="45" y="18"/>
                  </a:lnTo>
                  <a:lnTo>
                    <a:pt x="24" y="7"/>
                  </a:lnTo>
                  <a:lnTo>
                    <a:pt x="8" y="0"/>
                  </a:lnTo>
                  <a:lnTo>
                    <a:pt x="0" y="2"/>
                  </a:lnTo>
                  <a:lnTo>
                    <a:pt x="2" y="13"/>
                  </a:lnTo>
                  <a:lnTo>
                    <a:pt x="13" y="47"/>
                  </a:lnTo>
                  <a:lnTo>
                    <a:pt x="14" y="84"/>
                  </a:lnTo>
                  <a:lnTo>
                    <a:pt x="11" y="119"/>
                  </a:lnTo>
                  <a:lnTo>
                    <a:pt x="11" y="143"/>
                  </a:lnTo>
                  <a:lnTo>
                    <a:pt x="15" y="155"/>
                  </a:lnTo>
                  <a:lnTo>
                    <a:pt x="24" y="168"/>
                  </a:lnTo>
                  <a:lnTo>
                    <a:pt x="36" y="185"/>
                  </a:lnTo>
                  <a:lnTo>
                    <a:pt x="50" y="201"/>
                  </a:lnTo>
                  <a:lnTo>
                    <a:pt x="66" y="217"/>
                  </a:lnTo>
                  <a:lnTo>
                    <a:pt x="81" y="234"/>
                  </a:lnTo>
                  <a:lnTo>
                    <a:pt x="96" y="246"/>
                  </a:lnTo>
                  <a:lnTo>
                    <a:pt x="107" y="257"/>
                  </a:lnTo>
                  <a:lnTo>
                    <a:pt x="118" y="264"/>
                  </a:lnTo>
                  <a:lnTo>
                    <a:pt x="130" y="268"/>
                  </a:lnTo>
                  <a:lnTo>
                    <a:pt x="142" y="270"/>
                  </a:lnTo>
                  <a:lnTo>
                    <a:pt x="153" y="268"/>
                  </a:lnTo>
                  <a:lnTo>
                    <a:pt x="163" y="261"/>
                  </a:lnTo>
                  <a:lnTo>
                    <a:pt x="168" y="246"/>
                  </a:lnTo>
                  <a:lnTo>
                    <a:pt x="170" y="225"/>
                  </a:lnTo>
                  <a:lnTo>
                    <a:pt x="166" y="195"/>
                  </a:lnTo>
                  <a:close/>
                </a:path>
              </a:pathLst>
            </a:custGeom>
            <a:solidFill>
              <a:srgbClr val="CC91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55"/>
            <p:cNvSpPr>
              <a:spLocks/>
            </p:cNvSpPr>
            <p:nvPr/>
          </p:nvSpPr>
          <p:spPr bwMode="auto">
            <a:xfrm>
              <a:off x="3621" y="2841"/>
              <a:ext cx="157" cy="255"/>
            </a:xfrm>
            <a:custGeom>
              <a:avLst/>
              <a:gdLst>
                <a:gd name="T0" fmla="*/ 154 w 157"/>
                <a:gd name="T1" fmla="*/ 183 h 255"/>
                <a:gd name="T2" fmla="*/ 153 w 157"/>
                <a:gd name="T3" fmla="*/ 180 h 255"/>
                <a:gd name="T4" fmla="*/ 150 w 157"/>
                <a:gd name="T5" fmla="*/ 171 h 255"/>
                <a:gd name="T6" fmla="*/ 145 w 157"/>
                <a:gd name="T7" fmla="*/ 159 h 255"/>
                <a:gd name="T8" fmla="*/ 140 w 157"/>
                <a:gd name="T9" fmla="*/ 145 h 255"/>
                <a:gd name="T10" fmla="*/ 134 w 157"/>
                <a:gd name="T11" fmla="*/ 128 h 255"/>
                <a:gd name="T12" fmla="*/ 127 w 157"/>
                <a:gd name="T13" fmla="*/ 111 h 255"/>
                <a:gd name="T14" fmla="*/ 120 w 157"/>
                <a:gd name="T15" fmla="*/ 93 h 255"/>
                <a:gd name="T16" fmla="*/ 112 w 157"/>
                <a:gd name="T17" fmla="*/ 78 h 255"/>
                <a:gd name="T18" fmla="*/ 101 w 157"/>
                <a:gd name="T19" fmla="*/ 62 h 255"/>
                <a:gd name="T20" fmla="*/ 85 w 157"/>
                <a:gd name="T21" fmla="*/ 46 h 255"/>
                <a:gd name="T22" fmla="*/ 64 w 157"/>
                <a:gd name="T23" fmla="*/ 29 h 255"/>
                <a:gd name="T24" fmla="*/ 42 w 157"/>
                <a:gd name="T25" fmla="*/ 15 h 255"/>
                <a:gd name="T26" fmla="*/ 23 w 157"/>
                <a:gd name="T27" fmla="*/ 5 h 255"/>
                <a:gd name="T28" fmla="*/ 7 w 157"/>
                <a:gd name="T29" fmla="*/ 0 h 255"/>
                <a:gd name="T30" fmla="*/ 0 w 157"/>
                <a:gd name="T31" fmla="*/ 1 h 255"/>
                <a:gd name="T32" fmla="*/ 2 w 157"/>
                <a:gd name="T33" fmla="*/ 11 h 255"/>
                <a:gd name="T34" fmla="*/ 13 w 157"/>
                <a:gd name="T35" fmla="*/ 43 h 255"/>
                <a:gd name="T36" fmla="*/ 14 w 157"/>
                <a:gd name="T37" fmla="*/ 79 h 255"/>
                <a:gd name="T38" fmla="*/ 11 w 157"/>
                <a:gd name="T39" fmla="*/ 111 h 255"/>
                <a:gd name="T40" fmla="*/ 11 w 157"/>
                <a:gd name="T41" fmla="*/ 134 h 255"/>
                <a:gd name="T42" fmla="*/ 15 w 157"/>
                <a:gd name="T43" fmla="*/ 145 h 255"/>
                <a:gd name="T44" fmla="*/ 22 w 157"/>
                <a:gd name="T45" fmla="*/ 158 h 255"/>
                <a:gd name="T46" fmla="*/ 33 w 157"/>
                <a:gd name="T47" fmla="*/ 174 h 255"/>
                <a:gd name="T48" fmla="*/ 47 w 157"/>
                <a:gd name="T49" fmla="*/ 189 h 255"/>
                <a:gd name="T50" fmla="*/ 61 w 157"/>
                <a:gd name="T51" fmla="*/ 205 h 255"/>
                <a:gd name="T52" fmla="*/ 75 w 157"/>
                <a:gd name="T53" fmla="*/ 220 h 255"/>
                <a:gd name="T54" fmla="*/ 89 w 157"/>
                <a:gd name="T55" fmla="*/ 232 h 255"/>
                <a:gd name="T56" fmla="*/ 99 w 157"/>
                <a:gd name="T57" fmla="*/ 241 h 255"/>
                <a:gd name="T58" fmla="*/ 109 w 157"/>
                <a:gd name="T59" fmla="*/ 249 h 255"/>
                <a:gd name="T60" fmla="*/ 121 w 157"/>
                <a:gd name="T61" fmla="*/ 253 h 255"/>
                <a:gd name="T62" fmla="*/ 132 w 157"/>
                <a:gd name="T63" fmla="*/ 255 h 255"/>
                <a:gd name="T64" fmla="*/ 142 w 157"/>
                <a:gd name="T65" fmla="*/ 253 h 255"/>
                <a:gd name="T66" fmla="*/ 151 w 157"/>
                <a:gd name="T67" fmla="*/ 246 h 255"/>
                <a:gd name="T68" fmla="*/ 156 w 157"/>
                <a:gd name="T69" fmla="*/ 232 h 255"/>
                <a:gd name="T70" fmla="*/ 157 w 157"/>
                <a:gd name="T71" fmla="*/ 212 h 255"/>
                <a:gd name="T72" fmla="*/ 154 w 157"/>
                <a:gd name="T73" fmla="*/ 183 h 25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57" h="255">
                  <a:moveTo>
                    <a:pt x="154" y="183"/>
                  </a:moveTo>
                  <a:lnTo>
                    <a:pt x="153" y="180"/>
                  </a:lnTo>
                  <a:lnTo>
                    <a:pt x="150" y="171"/>
                  </a:lnTo>
                  <a:lnTo>
                    <a:pt x="145" y="159"/>
                  </a:lnTo>
                  <a:lnTo>
                    <a:pt x="140" y="145"/>
                  </a:lnTo>
                  <a:lnTo>
                    <a:pt x="134" y="128"/>
                  </a:lnTo>
                  <a:lnTo>
                    <a:pt x="127" y="111"/>
                  </a:lnTo>
                  <a:lnTo>
                    <a:pt x="120" y="93"/>
                  </a:lnTo>
                  <a:lnTo>
                    <a:pt x="112" y="78"/>
                  </a:lnTo>
                  <a:lnTo>
                    <a:pt x="101" y="62"/>
                  </a:lnTo>
                  <a:lnTo>
                    <a:pt x="85" y="46"/>
                  </a:lnTo>
                  <a:lnTo>
                    <a:pt x="64" y="29"/>
                  </a:lnTo>
                  <a:lnTo>
                    <a:pt x="42" y="15"/>
                  </a:lnTo>
                  <a:lnTo>
                    <a:pt x="23" y="5"/>
                  </a:lnTo>
                  <a:lnTo>
                    <a:pt x="7" y="0"/>
                  </a:lnTo>
                  <a:lnTo>
                    <a:pt x="0" y="1"/>
                  </a:lnTo>
                  <a:lnTo>
                    <a:pt x="2" y="11"/>
                  </a:lnTo>
                  <a:lnTo>
                    <a:pt x="13" y="43"/>
                  </a:lnTo>
                  <a:lnTo>
                    <a:pt x="14" y="79"/>
                  </a:lnTo>
                  <a:lnTo>
                    <a:pt x="11" y="111"/>
                  </a:lnTo>
                  <a:lnTo>
                    <a:pt x="11" y="134"/>
                  </a:lnTo>
                  <a:lnTo>
                    <a:pt x="15" y="145"/>
                  </a:lnTo>
                  <a:lnTo>
                    <a:pt x="22" y="158"/>
                  </a:lnTo>
                  <a:lnTo>
                    <a:pt x="33" y="174"/>
                  </a:lnTo>
                  <a:lnTo>
                    <a:pt x="47" y="189"/>
                  </a:lnTo>
                  <a:lnTo>
                    <a:pt x="61" y="205"/>
                  </a:lnTo>
                  <a:lnTo>
                    <a:pt x="75" y="220"/>
                  </a:lnTo>
                  <a:lnTo>
                    <a:pt x="89" y="232"/>
                  </a:lnTo>
                  <a:lnTo>
                    <a:pt x="99" y="241"/>
                  </a:lnTo>
                  <a:lnTo>
                    <a:pt x="109" y="249"/>
                  </a:lnTo>
                  <a:lnTo>
                    <a:pt x="121" y="253"/>
                  </a:lnTo>
                  <a:lnTo>
                    <a:pt x="132" y="255"/>
                  </a:lnTo>
                  <a:lnTo>
                    <a:pt x="142" y="253"/>
                  </a:lnTo>
                  <a:lnTo>
                    <a:pt x="151" y="246"/>
                  </a:lnTo>
                  <a:lnTo>
                    <a:pt x="156" y="232"/>
                  </a:lnTo>
                  <a:lnTo>
                    <a:pt x="157" y="212"/>
                  </a:lnTo>
                  <a:lnTo>
                    <a:pt x="154" y="183"/>
                  </a:lnTo>
                  <a:close/>
                </a:path>
              </a:pathLst>
            </a:custGeom>
            <a:solidFill>
              <a:srgbClr val="C17A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56"/>
            <p:cNvSpPr>
              <a:spLocks/>
            </p:cNvSpPr>
            <p:nvPr/>
          </p:nvSpPr>
          <p:spPr bwMode="auto">
            <a:xfrm>
              <a:off x="3629" y="2849"/>
              <a:ext cx="144" cy="242"/>
            </a:xfrm>
            <a:custGeom>
              <a:avLst/>
              <a:gdLst>
                <a:gd name="T0" fmla="*/ 140 w 144"/>
                <a:gd name="T1" fmla="*/ 174 h 242"/>
                <a:gd name="T2" fmla="*/ 139 w 144"/>
                <a:gd name="T3" fmla="*/ 171 h 242"/>
                <a:gd name="T4" fmla="*/ 137 w 144"/>
                <a:gd name="T5" fmla="*/ 163 h 242"/>
                <a:gd name="T6" fmla="*/ 133 w 144"/>
                <a:gd name="T7" fmla="*/ 152 h 242"/>
                <a:gd name="T8" fmla="*/ 128 w 144"/>
                <a:gd name="T9" fmla="*/ 138 h 242"/>
                <a:gd name="T10" fmla="*/ 123 w 144"/>
                <a:gd name="T11" fmla="*/ 122 h 242"/>
                <a:gd name="T12" fmla="*/ 117 w 144"/>
                <a:gd name="T13" fmla="*/ 105 h 242"/>
                <a:gd name="T14" fmla="*/ 110 w 144"/>
                <a:gd name="T15" fmla="*/ 89 h 242"/>
                <a:gd name="T16" fmla="*/ 103 w 144"/>
                <a:gd name="T17" fmla="*/ 74 h 242"/>
                <a:gd name="T18" fmla="*/ 93 w 144"/>
                <a:gd name="T19" fmla="*/ 60 h 242"/>
                <a:gd name="T20" fmla="*/ 78 w 144"/>
                <a:gd name="T21" fmla="*/ 43 h 242"/>
                <a:gd name="T22" fmla="*/ 58 w 144"/>
                <a:gd name="T23" fmla="*/ 29 h 242"/>
                <a:gd name="T24" fmla="*/ 39 w 144"/>
                <a:gd name="T25" fmla="*/ 14 h 242"/>
                <a:gd name="T26" fmla="*/ 21 w 144"/>
                <a:gd name="T27" fmla="*/ 5 h 242"/>
                <a:gd name="T28" fmla="*/ 7 w 144"/>
                <a:gd name="T29" fmla="*/ 0 h 242"/>
                <a:gd name="T30" fmla="*/ 0 w 144"/>
                <a:gd name="T31" fmla="*/ 2 h 242"/>
                <a:gd name="T32" fmla="*/ 3 w 144"/>
                <a:gd name="T33" fmla="*/ 11 h 242"/>
                <a:gd name="T34" fmla="*/ 12 w 144"/>
                <a:gd name="T35" fmla="*/ 41 h 242"/>
                <a:gd name="T36" fmla="*/ 13 w 144"/>
                <a:gd name="T37" fmla="*/ 75 h 242"/>
                <a:gd name="T38" fmla="*/ 10 w 144"/>
                <a:gd name="T39" fmla="*/ 105 h 242"/>
                <a:gd name="T40" fmla="*/ 10 w 144"/>
                <a:gd name="T41" fmla="*/ 127 h 242"/>
                <a:gd name="T42" fmla="*/ 13 w 144"/>
                <a:gd name="T43" fmla="*/ 138 h 242"/>
                <a:gd name="T44" fmla="*/ 21 w 144"/>
                <a:gd name="T45" fmla="*/ 150 h 242"/>
                <a:gd name="T46" fmla="*/ 31 w 144"/>
                <a:gd name="T47" fmla="*/ 164 h 242"/>
                <a:gd name="T48" fmla="*/ 43 w 144"/>
                <a:gd name="T49" fmla="*/ 180 h 242"/>
                <a:gd name="T50" fmla="*/ 56 w 144"/>
                <a:gd name="T51" fmla="*/ 194 h 242"/>
                <a:gd name="T52" fmla="*/ 69 w 144"/>
                <a:gd name="T53" fmla="*/ 209 h 242"/>
                <a:gd name="T54" fmla="*/ 81 w 144"/>
                <a:gd name="T55" fmla="*/ 220 h 242"/>
                <a:gd name="T56" fmla="*/ 91 w 144"/>
                <a:gd name="T57" fmla="*/ 229 h 242"/>
                <a:gd name="T58" fmla="*/ 100 w 144"/>
                <a:gd name="T59" fmla="*/ 236 h 242"/>
                <a:gd name="T60" fmla="*/ 111 w 144"/>
                <a:gd name="T61" fmla="*/ 241 h 242"/>
                <a:gd name="T62" fmla="*/ 121 w 144"/>
                <a:gd name="T63" fmla="*/ 242 h 242"/>
                <a:gd name="T64" fmla="*/ 130 w 144"/>
                <a:gd name="T65" fmla="*/ 240 h 242"/>
                <a:gd name="T66" fmla="*/ 137 w 144"/>
                <a:gd name="T67" fmla="*/ 233 h 242"/>
                <a:gd name="T68" fmla="*/ 143 w 144"/>
                <a:gd name="T69" fmla="*/ 221 h 242"/>
                <a:gd name="T70" fmla="*/ 144 w 144"/>
                <a:gd name="T71" fmla="*/ 202 h 242"/>
                <a:gd name="T72" fmla="*/ 140 w 144"/>
                <a:gd name="T73" fmla="*/ 174 h 24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4" h="242">
                  <a:moveTo>
                    <a:pt x="140" y="174"/>
                  </a:moveTo>
                  <a:lnTo>
                    <a:pt x="139" y="171"/>
                  </a:lnTo>
                  <a:lnTo>
                    <a:pt x="137" y="163"/>
                  </a:lnTo>
                  <a:lnTo>
                    <a:pt x="133" y="152"/>
                  </a:lnTo>
                  <a:lnTo>
                    <a:pt x="128" y="138"/>
                  </a:lnTo>
                  <a:lnTo>
                    <a:pt x="123" y="122"/>
                  </a:lnTo>
                  <a:lnTo>
                    <a:pt x="117" y="105"/>
                  </a:lnTo>
                  <a:lnTo>
                    <a:pt x="110" y="89"/>
                  </a:lnTo>
                  <a:lnTo>
                    <a:pt x="103" y="74"/>
                  </a:lnTo>
                  <a:lnTo>
                    <a:pt x="93" y="60"/>
                  </a:lnTo>
                  <a:lnTo>
                    <a:pt x="78" y="43"/>
                  </a:lnTo>
                  <a:lnTo>
                    <a:pt x="58" y="29"/>
                  </a:lnTo>
                  <a:lnTo>
                    <a:pt x="39" y="14"/>
                  </a:lnTo>
                  <a:lnTo>
                    <a:pt x="21" y="5"/>
                  </a:lnTo>
                  <a:lnTo>
                    <a:pt x="7" y="0"/>
                  </a:lnTo>
                  <a:lnTo>
                    <a:pt x="0" y="2"/>
                  </a:lnTo>
                  <a:lnTo>
                    <a:pt x="3" y="11"/>
                  </a:lnTo>
                  <a:lnTo>
                    <a:pt x="12" y="41"/>
                  </a:lnTo>
                  <a:lnTo>
                    <a:pt x="13" y="75"/>
                  </a:lnTo>
                  <a:lnTo>
                    <a:pt x="10" y="105"/>
                  </a:lnTo>
                  <a:lnTo>
                    <a:pt x="10" y="127"/>
                  </a:lnTo>
                  <a:lnTo>
                    <a:pt x="13" y="138"/>
                  </a:lnTo>
                  <a:lnTo>
                    <a:pt x="21" y="150"/>
                  </a:lnTo>
                  <a:lnTo>
                    <a:pt x="31" y="164"/>
                  </a:lnTo>
                  <a:lnTo>
                    <a:pt x="43" y="180"/>
                  </a:lnTo>
                  <a:lnTo>
                    <a:pt x="56" y="194"/>
                  </a:lnTo>
                  <a:lnTo>
                    <a:pt x="69" y="209"/>
                  </a:lnTo>
                  <a:lnTo>
                    <a:pt x="81" y="220"/>
                  </a:lnTo>
                  <a:lnTo>
                    <a:pt x="91" y="229"/>
                  </a:lnTo>
                  <a:lnTo>
                    <a:pt x="100" y="236"/>
                  </a:lnTo>
                  <a:lnTo>
                    <a:pt x="111" y="241"/>
                  </a:lnTo>
                  <a:lnTo>
                    <a:pt x="121" y="242"/>
                  </a:lnTo>
                  <a:lnTo>
                    <a:pt x="130" y="240"/>
                  </a:lnTo>
                  <a:lnTo>
                    <a:pt x="137" y="233"/>
                  </a:lnTo>
                  <a:lnTo>
                    <a:pt x="143" y="221"/>
                  </a:lnTo>
                  <a:lnTo>
                    <a:pt x="144" y="202"/>
                  </a:lnTo>
                  <a:lnTo>
                    <a:pt x="140" y="174"/>
                  </a:lnTo>
                  <a:close/>
                </a:path>
              </a:pathLst>
            </a:custGeom>
            <a:solidFill>
              <a:srgbClr val="B56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57"/>
            <p:cNvSpPr>
              <a:spLocks/>
            </p:cNvSpPr>
            <p:nvPr/>
          </p:nvSpPr>
          <p:spPr bwMode="auto">
            <a:xfrm>
              <a:off x="4171" y="2949"/>
              <a:ext cx="264" cy="372"/>
            </a:xfrm>
            <a:custGeom>
              <a:avLst/>
              <a:gdLst>
                <a:gd name="T0" fmla="*/ 262 w 264"/>
                <a:gd name="T1" fmla="*/ 286 h 372"/>
                <a:gd name="T2" fmla="*/ 261 w 264"/>
                <a:gd name="T3" fmla="*/ 282 h 372"/>
                <a:gd name="T4" fmla="*/ 257 w 264"/>
                <a:gd name="T5" fmla="*/ 270 h 372"/>
                <a:gd name="T6" fmla="*/ 252 w 264"/>
                <a:gd name="T7" fmla="*/ 253 h 372"/>
                <a:gd name="T8" fmla="*/ 245 w 264"/>
                <a:gd name="T9" fmla="*/ 232 h 372"/>
                <a:gd name="T10" fmla="*/ 237 w 264"/>
                <a:gd name="T11" fmla="*/ 209 h 372"/>
                <a:gd name="T12" fmla="*/ 226 w 264"/>
                <a:gd name="T13" fmla="*/ 183 h 372"/>
                <a:gd name="T14" fmla="*/ 216 w 264"/>
                <a:gd name="T15" fmla="*/ 159 h 372"/>
                <a:gd name="T16" fmla="*/ 206 w 264"/>
                <a:gd name="T17" fmla="*/ 137 h 372"/>
                <a:gd name="T18" fmla="*/ 199 w 264"/>
                <a:gd name="T19" fmla="*/ 125 h 372"/>
                <a:gd name="T20" fmla="*/ 188 w 264"/>
                <a:gd name="T21" fmla="*/ 113 h 372"/>
                <a:gd name="T22" fmla="*/ 175 w 264"/>
                <a:gd name="T23" fmla="*/ 99 h 372"/>
                <a:gd name="T24" fmla="*/ 159 w 264"/>
                <a:gd name="T25" fmla="*/ 86 h 372"/>
                <a:gd name="T26" fmla="*/ 141 w 264"/>
                <a:gd name="T27" fmla="*/ 72 h 372"/>
                <a:gd name="T28" fmla="*/ 122 w 264"/>
                <a:gd name="T29" fmla="*/ 58 h 372"/>
                <a:gd name="T30" fmla="*/ 104 w 264"/>
                <a:gd name="T31" fmla="*/ 45 h 372"/>
                <a:gd name="T32" fmla="*/ 85 w 264"/>
                <a:gd name="T33" fmla="*/ 34 h 372"/>
                <a:gd name="T34" fmla="*/ 67 w 264"/>
                <a:gd name="T35" fmla="*/ 22 h 372"/>
                <a:gd name="T36" fmla="*/ 49 w 264"/>
                <a:gd name="T37" fmla="*/ 13 h 372"/>
                <a:gd name="T38" fmla="*/ 35 w 264"/>
                <a:gd name="T39" fmla="*/ 7 h 372"/>
                <a:gd name="T40" fmla="*/ 23 w 264"/>
                <a:gd name="T41" fmla="*/ 2 h 372"/>
                <a:gd name="T42" fmla="*/ 13 w 264"/>
                <a:gd name="T43" fmla="*/ 0 h 372"/>
                <a:gd name="T44" fmla="*/ 8 w 264"/>
                <a:gd name="T45" fmla="*/ 2 h 372"/>
                <a:gd name="T46" fmla="*/ 6 w 264"/>
                <a:gd name="T47" fmla="*/ 7 h 372"/>
                <a:gd name="T48" fmla="*/ 10 w 264"/>
                <a:gd name="T49" fmla="*/ 15 h 372"/>
                <a:gd name="T50" fmla="*/ 20 w 264"/>
                <a:gd name="T51" fmla="*/ 38 h 372"/>
                <a:gd name="T52" fmla="*/ 24 w 264"/>
                <a:gd name="T53" fmla="*/ 60 h 372"/>
                <a:gd name="T54" fmla="*/ 22 w 264"/>
                <a:gd name="T55" fmla="*/ 84 h 372"/>
                <a:gd name="T56" fmla="*/ 17 w 264"/>
                <a:gd name="T57" fmla="*/ 108 h 372"/>
                <a:gd name="T58" fmla="*/ 11 w 264"/>
                <a:gd name="T59" fmla="*/ 129 h 372"/>
                <a:gd name="T60" fmla="*/ 6 w 264"/>
                <a:gd name="T61" fmla="*/ 149 h 372"/>
                <a:gd name="T62" fmla="*/ 1 w 264"/>
                <a:gd name="T63" fmla="*/ 165 h 372"/>
                <a:gd name="T64" fmla="*/ 0 w 264"/>
                <a:gd name="T65" fmla="*/ 179 h 372"/>
                <a:gd name="T66" fmla="*/ 5 w 264"/>
                <a:gd name="T67" fmla="*/ 193 h 372"/>
                <a:gd name="T68" fmla="*/ 17 w 264"/>
                <a:gd name="T69" fmla="*/ 214 h 372"/>
                <a:gd name="T70" fmla="*/ 36 w 264"/>
                <a:gd name="T71" fmla="*/ 236 h 372"/>
                <a:gd name="T72" fmla="*/ 59 w 264"/>
                <a:gd name="T73" fmla="*/ 262 h 372"/>
                <a:gd name="T74" fmla="*/ 82 w 264"/>
                <a:gd name="T75" fmla="*/ 287 h 372"/>
                <a:gd name="T76" fmla="*/ 107 w 264"/>
                <a:gd name="T77" fmla="*/ 310 h 372"/>
                <a:gd name="T78" fmla="*/ 129 w 264"/>
                <a:gd name="T79" fmla="*/ 330 h 372"/>
                <a:gd name="T80" fmla="*/ 147 w 264"/>
                <a:gd name="T81" fmla="*/ 345 h 372"/>
                <a:gd name="T82" fmla="*/ 165 w 264"/>
                <a:gd name="T83" fmla="*/ 357 h 372"/>
                <a:gd name="T84" fmla="*/ 185 w 264"/>
                <a:gd name="T85" fmla="*/ 366 h 372"/>
                <a:gd name="T86" fmla="*/ 207 w 264"/>
                <a:gd name="T87" fmla="*/ 372 h 372"/>
                <a:gd name="T88" fmla="*/ 226 w 264"/>
                <a:gd name="T89" fmla="*/ 372 h 372"/>
                <a:gd name="T90" fmla="*/ 244 w 264"/>
                <a:gd name="T91" fmla="*/ 366 h 372"/>
                <a:gd name="T92" fmla="*/ 256 w 264"/>
                <a:gd name="T93" fmla="*/ 350 h 372"/>
                <a:gd name="T94" fmla="*/ 264 w 264"/>
                <a:gd name="T95" fmla="*/ 324 h 372"/>
                <a:gd name="T96" fmla="*/ 262 w 264"/>
                <a:gd name="T97" fmla="*/ 286 h 37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64" h="372">
                  <a:moveTo>
                    <a:pt x="262" y="286"/>
                  </a:moveTo>
                  <a:lnTo>
                    <a:pt x="261" y="282"/>
                  </a:lnTo>
                  <a:lnTo>
                    <a:pt x="257" y="270"/>
                  </a:lnTo>
                  <a:lnTo>
                    <a:pt x="252" y="253"/>
                  </a:lnTo>
                  <a:lnTo>
                    <a:pt x="245" y="232"/>
                  </a:lnTo>
                  <a:lnTo>
                    <a:pt x="237" y="209"/>
                  </a:lnTo>
                  <a:lnTo>
                    <a:pt x="226" y="183"/>
                  </a:lnTo>
                  <a:lnTo>
                    <a:pt x="216" y="159"/>
                  </a:lnTo>
                  <a:lnTo>
                    <a:pt x="206" y="137"/>
                  </a:lnTo>
                  <a:lnTo>
                    <a:pt x="199" y="125"/>
                  </a:lnTo>
                  <a:lnTo>
                    <a:pt x="188" y="113"/>
                  </a:lnTo>
                  <a:lnTo>
                    <a:pt x="175" y="99"/>
                  </a:lnTo>
                  <a:lnTo>
                    <a:pt x="159" y="86"/>
                  </a:lnTo>
                  <a:lnTo>
                    <a:pt x="141" y="72"/>
                  </a:lnTo>
                  <a:lnTo>
                    <a:pt x="122" y="58"/>
                  </a:lnTo>
                  <a:lnTo>
                    <a:pt x="104" y="45"/>
                  </a:lnTo>
                  <a:lnTo>
                    <a:pt x="85" y="34"/>
                  </a:lnTo>
                  <a:lnTo>
                    <a:pt x="67" y="22"/>
                  </a:lnTo>
                  <a:lnTo>
                    <a:pt x="49" y="13"/>
                  </a:lnTo>
                  <a:lnTo>
                    <a:pt x="35" y="7"/>
                  </a:lnTo>
                  <a:lnTo>
                    <a:pt x="23" y="2"/>
                  </a:lnTo>
                  <a:lnTo>
                    <a:pt x="13" y="0"/>
                  </a:lnTo>
                  <a:lnTo>
                    <a:pt x="8" y="2"/>
                  </a:lnTo>
                  <a:lnTo>
                    <a:pt x="6" y="7"/>
                  </a:lnTo>
                  <a:lnTo>
                    <a:pt x="10" y="15"/>
                  </a:lnTo>
                  <a:lnTo>
                    <a:pt x="20" y="38"/>
                  </a:lnTo>
                  <a:lnTo>
                    <a:pt x="24" y="60"/>
                  </a:lnTo>
                  <a:lnTo>
                    <a:pt x="22" y="84"/>
                  </a:lnTo>
                  <a:lnTo>
                    <a:pt x="17" y="108"/>
                  </a:lnTo>
                  <a:lnTo>
                    <a:pt x="11" y="129"/>
                  </a:lnTo>
                  <a:lnTo>
                    <a:pt x="6" y="149"/>
                  </a:lnTo>
                  <a:lnTo>
                    <a:pt x="1" y="165"/>
                  </a:lnTo>
                  <a:lnTo>
                    <a:pt x="0" y="179"/>
                  </a:lnTo>
                  <a:lnTo>
                    <a:pt x="5" y="193"/>
                  </a:lnTo>
                  <a:lnTo>
                    <a:pt x="17" y="214"/>
                  </a:lnTo>
                  <a:lnTo>
                    <a:pt x="36" y="236"/>
                  </a:lnTo>
                  <a:lnTo>
                    <a:pt x="59" y="262"/>
                  </a:lnTo>
                  <a:lnTo>
                    <a:pt x="82" y="287"/>
                  </a:lnTo>
                  <a:lnTo>
                    <a:pt x="107" y="310"/>
                  </a:lnTo>
                  <a:lnTo>
                    <a:pt x="129" y="330"/>
                  </a:lnTo>
                  <a:lnTo>
                    <a:pt x="147" y="345"/>
                  </a:lnTo>
                  <a:lnTo>
                    <a:pt x="165" y="357"/>
                  </a:lnTo>
                  <a:lnTo>
                    <a:pt x="185" y="366"/>
                  </a:lnTo>
                  <a:lnTo>
                    <a:pt x="207" y="372"/>
                  </a:lnTo>
                  <a:lnTo>
                    <a:pt x="226" y="372"/>
                  </a:lnTo>
                  <a:lnTo>
                    <a:pt x="244" y="366"/>
                  </a:lnTo>
                  <a:lnTo>
                    <a:pt x="256" y="350"/>
                  </a:lnTo>
                  <a:lnTo>
                    <a:pt x="264" y="324"/>
                  </a:lnTo>
                  <a:lnTo>
                    <a:pt x="262" y="2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58"/>
            <p:cNvSpPr>
              <a:spLocks/>
            </p:cNvSpPr>
            <p:nvPr/>
          </p:nvSpPr>
          <p:spPr bwMode="auto">
            <a:xfrm>
              <a:off x="4180" y="2959"/>
              <a:ext cx="248" cy="357"/>
            </a:xfrm>
            <a:custGeom>
              <a:avLst/>
              <a:gdLst>
                <a:gd name="T0" fmla="*/ 0 w 248"/>
                <a:gd name="T1" fmla="*/ 172 h 357"/>
                <a:gd name="T2" fmla="*/ 5 w 248"/>
                <a:gd name="T3" fmla="*/ 185 h 357"/>
                <a:gd name="T4" fmla="*/ 17 w 248"/>
                <a:gd name="T5" fmla="*/ 205 h 357"/>
                <a:gd name="T6" fmla="*/ 34 w 248"/>
                <a:gd name="T7" fmla="*/ 226 h 357"/>
                <a:gd name="T8" fmla="*/ 56 w 248"/>
                <a:gd name="T9" fmla="*/ 251 h 357"/>
                <a:gd name="T10" fmla="*/ 78 w 248"/>
                <a:gd name="T11" fmla="*/ 275 h 357"/>
                <a:gd name="T12" fmla="*/ 101 w 248"/>
                <a:gd name="T13" fmla="*/ 297 h 357"/>
                <a:gd name="T14" fmla="*/ 122 w 248"/>
                <a:gd name="T15" fmla="*/ 317 h 357"/>
                <a:gd name="T16" fmla="*/ 139 w 248"/>
                <a:gd name="T17" fmla="*/ 331 h 357"/>
                <a:gd name="T18" fmla="*/ 156 w 248"/>
                <a:gd name="T19" fmla="*/ 343 h 357"/>
                <a:gd name="T20" fmla="*/ 175 w 248"/>
                <a:gd name="T21" fmla="*/ 352 h 357"/>
                <a:gd name="T22" fmla="*/ 195 w 248"/>
                <a:gd name="T23" fmla="*/ 357 h 357"/>
                <a:gd name="T24" fmla="*/ 213 w 248"/>
                <a:gd name="T25" fmla="*/ 357 h 357"/>
                <a:gd name="T26" fmla="*/ 230 w 248"/>
                <a:gd name="T27" fmla="*/ 350 h 357"/>
                <a:gd name="T28" fmla="*/ 242 w 248"/>
                <a:gd name="T29" fmla="*/ 335 h 357"/>
                <a:gd name="T30" fmla="*/ 248 w 248"/>
                <a:gd name="T31" fmla="*/ 311 h 357"/>
                <a:gd name="T32" fmla="*/ 248 w 248"/>
                <a:gd name="T33" fmla="*/ 274 h 357"/>
                <a:gd name="T34" fmla="*/ 247 w 248"/>
                <a:gd name="T35" fmla="*/ 270 h 357"/>
                <a:gd name="T36" fmla="*/ 244 w 248"/>
                <a:gd name="T37" fmla="*/ 258 h 357"/>
                <a:gd name="T38" fmla="*/ 238 w 248"/>
                <a:gd name="T39" fmla="*/ 242 h 357"/>
                <a:gd name="T40" fmla="*/ 232 w 248"/>
                <a:gd name="T41" fmla="*/ 222 h 357"/>
                <a:gd name="T42" fmla="*/ 224 w 248"/>
                <a:gd name="T43" fmla="*/ 199 h 357"/>
                <a:gd name="T44" fmla="*/ 214 w 248"/>
                <a:gd name="T45" fmla="*/ 175 h 357"/>
                <a:gd name="T46" fmla="*/ 205 w 248"/>
                <a:gd name="T47" fmla="*/ 152 h 357"/>
                <a:gd name="T48" fmla="*/ 195 w 248"/>
                <a:gd name="T49" fmla="*/ 131 h 357"/>
                <a:gd name="T50" fmla="*/ 189 w 248"/>
                <a:gd name="T51" fmla="*/ 120 h 357"/>
                <a:gd name="T52" fmla="*/ 178 w 248"/>
                <a:gd name="T53" fmla="*/ 108 h 357"/>
                <a:gd name="T54" fmla="*/ 166 w 248"/>
                <a:gd name="T55" fmla="*/ 96 h 357"/>
                <a:gd name="T56" fmla="*/ 151 w 248"/>
                <a:gd name="T57" fmla="*/ 82 h 357"/>
                <a:gd name="T58" fmla="*/ 134 w 248"/>
                <a:gd name="T59" fmla="*/ 69 h 357"/>
                <a:gd name="T60" fmla="*/ 117 w 248"/>
                <a:gd name="T61" fmla="*/ 56 h 357"/>
                <a:gd name="T62" fmla="*/ 99 w 248"/>
                <a:gd name="T63" fmla="*/ 43 h 357"/>
                <a:gd name="T64" fmla="*/ 82 w 248"/>
                <a:gd name="T65" fmla="*/ 32 h 357"/>
                <a:gd name="T66" fmla="*/ 64 w 248"/>
                <a:gd name="T67" fmla="*/ 22 h 357"/>
                <a:gd name="T68" fmla="*/ 48 w 248"/>
                <a:gd name="T69" fmla="*/ 12 h 357"/>
                <a:gd name="T70" fmla="*/ 34 w 248"/>
                <a:gd name="T71" fmla="*/ 6 h 357"/>
                <a:gd name="T72" fmla="*/ 22 w 248"/>
                <a:gd name="T73" fmla="*/ 2 h 357"/>
                <a:gd name="T74" fmla="*/ 14 w 248"/>
                <a:gd name="T75" fmla="*/ 0 h 357"/>
                <a:gd name="T76" fmla="*/ 8 w 248"/>
                <a:gd name="T77" fmla="*/ 1 h 357"/>
                <a:gd name="T78" fmla="*/ 7 w 248"/>
                <a:gd name="T79" fmla="*/ 6 h 357"/>
                <a:gd name="T80" fmla="*/ 11 w 248"/>
                <a:gd name="T81" fmla="*/ 14 h 357"/>
                <a:gd name="T82" fmla="*/ 19 w 248"/>
                <a:gd name="T83" fmla="*/ 36 h 357"/>
                <a:gd name="T84" fmla="*/ 22 w 248"/>
                <a:gd name="T85" fmla="*/ 59 h 357"/>
                <a:gd name="T86" fmla="*/ 21 w 248"/>
                <a:gd name="T87" fmla="*/ 80 h 357"/>
                <a:gd name="T88" fmla="*/ 17 w 248"/>
                <a:gd name="T89" fmla="*/ 103 h 357"/>
                <a:gd name="T90" fmla="*/ 12 w 248"/>
                <a:gd name="T91" fmla="*/ 123 h 357"/>
                <a:gd name="T92" fmla="*/ 6 w 248"/>
                <a:gd name="T93" fmla="*/ 142 h 357"/>
                <a:gd name="T94" fmla="*/ 1 w 248"/>
                <a:gd name="T95" fmla="*/ 158 h 357"/>
                <a:gd name="T96" fmla="*/ 0 w 248"/>
                <a:gd name="T97" fmla="*/ 172 h 35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48" h="357">
                  <a:moveTo>
                    <a:pt x="0" y="172"/>
                  </a:moveTo>
                  <a:lnTo>
                    <a:pt x="5" y="185"/>
                  </a:lnTo>
                  <a:lnTo>
                    <a:pt x="17" y="205"/>
                  </a:lnTo>
                  <a:lnTo>
                    <a:pt x="34" y="226"/>
                  </a:lnTo>
                  <a:lnTo>
                    <a:pt x="56" y="251"/>
                  </a:lnTo>
                  <a:lnTo>
                    <a:pt x="78" y="275"/>
                  </a:lnTo>
                  <a:lnTo>
                    <a:pt x="101" y="297"/>
                  </a:lnTo>
                  <a:lnTo>
                    <a:pt x="122" y="317"/>
                  </a:lnTo>
                  <a:lnTo>
                    <a:pt x="139" y="331"/>
                  </a:lnTo>
                  <a:lnTo>
                    <a:pt x="156" y="343"/>
                  </a:lnTo>
                  <a:lnTo>
                    <a:pt x="175" y="352"/>
                  </a:lnTo>
                  <a:lnTo>
                    <a:pt x="195" y="357"/>
                  </a:lnTo>
                  <a:lnTo>
                    <a:pt x="213" y="357"/>
                  </a:lnTo>
                  <a:lnTo>
                    <a:pt x="230" y="350"/>
                  </a:lnTo>
                  <a:lnTo>
                    <a:pt x="242" y="335"/>
                  </a:lnTo>
                  <a:lnTo>
                    <a:pt x="248" y="311"/>
                  </a:lnTo>
                  <a:lnTo>
                    <a:pt x="248" y="274"/>
                  </a:lnTo>
                  <a:lnTo>
                    <a:pt x="247" y="270"/>
                  </a:lnTo>
                  <a:lnTo>
                    <a:pt x="244" y="258"/>
                  </a:lnTo>
                  <a:lnTo>
                    <a:pt x="238" y="242"/>
                  </a:lnTo>
                  <a:lnTo>
                    <a:pt x="232" y="222"/>
                  </a:lnTo>
                  <a:lnTo>
                    <a:pt x="224" y="199"/>
                  </a:lnTo>
                  <a:lnTo>
                    <a:pt x="214" y="175"/>
                  </a:lnTo>
                  <a:lnTo>
                    <a:pt x="205" y="152"/>
                  </a:lnTo>
                  <a:lnTo>
                    <a:pt x="195" y="131"/>
                  </a:lnTo>
                  <a:lnTo>
                    <a:pt x="189" y="120"/>
                  </a:lnTo>
                  <a:lnTo>
                    <a:pt x="178" y="108"/>
                  </a:lnTo>
                  <a:lnTo>
                    <a:pt x="166" y="96"/>
                  </a:lnTo>
                  <a:lnTo>
                    <a:pt x="151" y="82"/>
                  </a:lnTo>
                  <a:lnTo>
                    <a:pt x="134" y="69"/>
                  </a:lnTo>
                  <a:lnTo>
                    <a:pt x="117" y="56"/>
                  </a:lnTo>
                  <a:lnTo>
                    <a:pt x="99" y="43"/>
                  </a:lnTo>
                  <a:lnTo>
                    <a:pt x="82" y="32"/>
                  </a:lnTo>
                  <a:lnTo>
                    <a:pt x="64" y="22"/>
                  </a:lnTo>
                  <a:lnTo>
                    <a:pt x="48" y="12"/>
                  </a:lnTo>
                  <a:lnTo>
                    <a:pt x="34" y="6"/>
                  </a:lnTo>
                  <a:lnTo>
                    <a:pt x="22" y="2"/>
                  </a:lnTo>
                  <a:lnTo>
                    <a:pt x="14" y="0"/>
                  </a:lnTo>
                  <a:lnTo>
                    <a:pt x="8" y="1"/>
                  </a:lnTo>
                  <a:lnTo>
                    <a:pt x="7" y="6"/>
                  </a:lnTo>
                  <a:lnTo>
                    <a:pt x="11" y="14"/>
                  </a:lnTo>
                  <a:lnTo>
                    <a:pt x="19" y="36"/>
                  </a:lnTo>
                  <a:lnTo>
                    <a:pt x="22" y="59"/>
                  </a:lnTo>
                  <a:lnTo>
                    <a:pt x="21" y="80"/>
                  </a:lnTo>
                  <a:lnTo>
                    <a:pt x="17" y="103"/>
                  </a:lnTo>
                  <a:lnTo>
                    <a:pt x="12" y="123"/>
                  </a:lnTo>
                  <a:lnTo>
                    <a:pt x="6" y="142"/>
                  </a:lnTo>
                  <a:lnTo>
                    <a:pt x="1" y="158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F4E8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59"/>
            <p:cNvSpPr>
              <a:spLocks/>
            </p:cNvSpPr>
            <p:nvPr/>
          </p:nvSpPr>
          <p:spPr bwMode="auto">
            <a:xfrm>
              <a:off x="4190" y="2969"/>
              <a:ext cx="233" cy="341"/>
            </a:xfrm>
            <a:custGeom>
              <a:avLst/>
              <a:gdLst>
                <a:gd name="T0" fmla="*/ 0 w 233"/>
                <a:gd name="T1" fmla="*/ 165 h 341"/>
                <a:gd name="T2" fmla="*/ 4 w 233"/>
                <a:gd name="T3" fmla="*/ 178 h 341"/>
                <a:gd name="T4" fmla="*/ 15 w 233"/>
                <a:gd name="T5" fmla="*/ 196 h 341"/>
                <a:gd name="T6" fmla="*/ 31 w 233"/>
                <a:gd name="T7" fmla="*/ 217 h 341"/>
                <a:gd name="T8" fmla="*/ 51 w 233"/>
                <a:gd name="T9" fmla="*/ 240 h 341"/>
                <a:gd name="T10" fmla="*/ 73 w 233"/>
                <a:gd name="T11" fmla="*/ 263 h 341"/>
                <a:gd name="T12" fmla="*/ 94 w 233"/>
                <a:gd name="T13" fmla="*/ 284 h 341"/>
                <a:gd name="T14" fmla="*/ 114 w 233"/>
                <a:gd name="T15" fmla="*/ 303 h 341"/>
                <a:gd name="T16" fmla="*/ 130 w 233"/>
                <a:gd name="T17" fmla="*/ 316 h 341"/>
                <a:gd name="T18" fmla="*/ 146 w 233"/>
                <a:gd name="T19" fmla="*/ 327 h 341"/>
                <a:gd name="T20" fmla="*/ 163 w 233"/>
                <a:gd name="T21" fmla="*/ 336 h 341"/>
                <a:gd name="T22" fmla="*/ 182 w 233"/>
                <a:gd name="T23" fmla="*/ 341 h 341"/>
                <a:gd name="T24" fmla="*/ 200 w 233"/>
                <a:gd name="T25" fmla="*/ 341 h 341"/>
                <a:gd name="T26" fmla="*/ 216 w 233"/>
                <a:gd name="T27" fmla="*/ 335 h 341"/>
                <a:gd name="T28" fmla="*/ 227 w 233"/>
                <a:gd name="T29" fmla="*/ 320 h 341"/>
                <a:gd name="T30" fmla="*/ 233 w 233"/>
                <a:gd name="T31" fmla="*/ 297 h 341"/>
                <a:gd name="T32" fmla="*/ 233 w 233"/>
                <a:gd name="T33" fmla="*/ 261 h 341"/>
                <a:gd name="T34" fmla="*/ 232 w 233"/>
                <a:gd name="T35" fmla="*/ 257 h 341"/>
                <a:gd name="T36" fmla="*/ 229 w 233"/>
                <a:gd name="T37" fmla="*/ 246 h 341"/>
                <a:gd name="T38" fmla="*/ 224 w 233"/>
                <a:gd name="T39" fmla="*/ 231 h 341"/>
                <a:gd name="T40" fmla="*/ 218 w 233"/>
                <a:gd name="T41" fmla="*/ 211 h 341"/>
                <a:gd name="T42" fmla="*/ 210 w 233"/>
                <a:gd name="T43" fmla="*/ 190 h 341"/>
                <a:gd name="T44" fmla="*/ 201 w 233"/>
                <a:gd name="T45" fmla="*/ 167 h 341"/>
                <a:gd name="T46" fmla="*/ 192 w 233"/>
                <a:gd name="T47" fmla="*/ 145 h 341"/>
                <a:gd name="T48" fmla="*/ 183 w 233"/>
                <a:gd name="T49" fmla="*/ 125 h 341"/>
                <a:gd name="T50" fmla="*/ 177 w 233"/>
                <a:gd name="T51" fmla="*/ 114 h 341"/>
                <a:gd name="T52" fmla="*/ 167 w 233"/>
                <a:gd name="T53" fmla="*/ 103 h 341"/>
                <a:gd name="T54" fmla="*/ 155 w 233"/>
                <a:gd name="T55" fmla="*/ 91 h 341"/>
                <a:gd name="T56" fmla="*/ 141 w 233"/>
                <a:gd name="T57" fmla="*/ 78 h 341"/>
                <a:gd name="T58" fmla="*/ 125 w 233"/>
                <a:gd name="T59" fmla="*/ 66 h 341"/>
                <a:gd name="T60" fmla="*/ 109 w 233"/>
                <a:gd name="T61" fmla="*/ 53 h 341"/>
                <a:gd name="T62" fmla="*/ 92 w 233"/>
                <a:gd name="T63" fmla="*/ 41 h 341"/>
                <a:gd name="T64" fmla="*/ 76 w 233"/>
                <a:gd name="T65" fmla="*/ 30 h 341"/>
                <a:gd name="T66" fmla="*/ 59 w 233"/>
                <a:gd name="T67" fmla="*/ 21 h 341"/>
                <a:gd name="T68" fmla="*/ 45 w 233"/>
                <a:gd name="T69" fmla="*/ 13 h 341"/>
                <a:gd name="T70" fmla="*/ 31 w 233"/>
                <a:gd name="T71" fmla="*/ 5 h 341"/>
                <a:gd name="T72" fmla="*/ 20 w 233"/>
                <a:gd name="T73" fmla="*/ 1 h 341"/>
                <a:gd name="T74" fmla="*/ 12 w 233"/>
                <a:gd name="T75" fmla="*/ 0 h 341"/>
                <a:gd name="T76" fmla="*/ 8 w 233"/>
                <a:gd name="T77" fmla="*/ 1 h 341"/>
                <a:gd name="T78" fmla="*/ 7 w 233"/>
                <a:gd name="T79" fmla="*/ 5 h 341"/>
                <a:gd name="T80" fmla="*/ 10 w 233"/>
                <a:gd name="T81" fmla="*/ 14 h 341"/>
                <a:gd name="T82" fmla="*/ 18 w 233"/>
                <a:gd name="T83" fmla="*/ 34 h 341"/>
                <a:gd name="T84" fmla="*/ 21 w 233"/>
                <a:gd name="T85" fmla="*/ 56 h 341"/>
                <a:gd name="T86" fmla="*/ 19 w 233"/>
                <a:gd name="T87" fmla="*/ 77 h 341"/>
                <a:gd name="T88" fmla="*/ 16 w 233"/>
                <a:gd name="T89" fmla="*/ 98 h 341"/>
                <a:gd name="T90" fmla="*/ 10 w 233"/>
                <a:gd name="T91" fmla="*/ 119 h 341"/>
                <a:gd name="T92" fmla="*/ 5 w 233"/>
                <a:gd name="T93" fmla="*/ 137 h 341"/>
                <a:gd name="T94" fmla="*/ 1 w 233"/>
                <a:gd name="T95" fmla="*/ 153 h 341"/>
                <a:gd name="T96" fmla="*/ 0 w 233"/>
                <a:gd name="T97" fmla="*/ 165 h 34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33" h="341">
                  <a:moveTo>
                    <a:pt x="0" y="165"/>
                  </a:moveTo>
                  <a:lnTo>
                    <a:pt x="4" y="178"/>
                  </a:lnTo>
                  <a:lnTo>
                    <a:pt x="15" y="196"/>
                  </a:lnTo>
                  <a:lnTo>
                    <a:pt x="31" y="217"/>
                  </a:lnTo>
                  <a:lnTo>
                    <a:pt x="51" y="240"/>
                  </a:lnTo>
                  <a:lnTo>
                    <a:pt x="73" y="263"/>
                  </a:lnTo>
                  <a:lnTo>
                    <a:pt x="94" y="284"/>
                  </a:lnTo>
                  <a:lnTo>
                    <a:pt x="114" y="303"/>
                  </a:lnTo>
                  <a:lnTo>
                    <a:pt x="130" y="316"/>
                  </a:lnTo>
                  <a:lnTo>
                    <a:pt x="146" y="327"/>
                  </a:lnTo>
                  <a:lnTo>
                    <a:pt x="163" y="336"/>
                  </a:lnTo>
                  <a:lnTo>
                    <a:pt x="182" y="341"/>
                  </a:lnTo>
                  <a:lnTo>
                    <a:pt x="200" y="341"/>
                  </a:lnTo>
                  <a:lnTo>
                    <a:pt x="216" y="335"/>
                  </a:lnTo>
                  <a:lnTo>
                    <a:pt x="227" y="320"/>
                  </a:lnTo>
                  <a:lnTo>
                    <a:pt x="233" y="297"/>
                  </a:lnTo>
                  <a:lnTo>
                    <a:pt x="233" y="261"/>
                  </a:lnTo>
                  <a:lnTo>
                    <a:pt x="232" y="257"/>
                  </a:lnTo>
                  <a:lnTo>
                    <a:pt x="229" y="246"/>
                  </a:lnTo>
                  <a:lnTo>
                    <a:pt x="224" y="231"/>
                  </a:lnTo>
                  <a:lnTo>
                    <a:pt x="218" y="211"/>
                  </a:lnTo>
                  <a:lnTo>
                    <a:pt x="210" y="190"/>
                  </a:lnTo>
                  <a:lnTo>
                    <a:pt x="201" y="167"/>
                  </a:lnTo>
                  <a:lnTo>
                    <a:pt x="192" y="145"/>
                  </a:lnTo>
                  <a:lnTo>
                    <a:pt x="183" y="125"/>
                  </a:lnTo>
                  <a:lnTo>
                    <a:pt x="177" y="114"/>
                  </a:lnTo>
                  <a:lnTo>
                    <a:pt x="167" y="103"/>
                  </a:lnTo>
                  <a:lnTo>
                    <a:pt x="155" y="91"/>
                  </a:lnTo>
                  <a:lnTo>
                    <a:pt x="141" y="78"/>
                  </a:lnTo>
                  <a:lnTo>
                    <a:pt x="125" y="66"/>
                  </a:lnTo>
                  <a:lnTo>
                    <a:pt x="109" y="53"/>
                  </a:lnTo>
                  <a:lnTo>
                    <a:pt x="92" y="41"/>
                  </a:lnTo>
                  <a:lnTo>
                    <a:pt x="76" y="30"/>
                  </a:lnTo>
                  <a:lnTo>
                    <a:pt x="59" y="21"/>
                  </a:lnTo>
                  <a:lnTo>
                    <a:pt x="45" y="13"/>
                  </a:lnTo>
                  <a:lnTo>
                    <a:pt x="31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8" y="1"/>
                  </a:lnTo>
                  <a:lnTo>
                    <a:pt x="7" y="5"/>
                  </a:lnTo>
                  <a:lnTo>
                    <a:pt x="10" y="14"/>
                  </a:lnTo>
                  <a:lnTo>
                    <a:pt x="18" y="34"/>
                  </a:lnTo>
                  <a:lnTo>
                    <a:pt x="21" y="56"/>
                  </a:lnTo>
                  <a:lnTo>
                    <a:pt x="19" y="77"/>
                  </a:lnTo>
                  <a:lnTo>
                    <a:pt x="16" y="98"/>
                  </a:lnTo>
                  <a:lnTo>
                    <a:pt x="10" y="119"/>
                  </a:lnTo>
                  <a:lnTo>
                    <a:pt x="5" y="137"/>
                  </a:lnTo>
                  <a:lnTo>
                    <a:pt x="1" y="153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EAD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60"/>
            <p:cNvSpPr>
              <a:spLocks/>
            </p:cNvSpPr>
            <p:nvPr/>
          </p:nvSpPr>
          <p:spPr bwMode="auto">
            <a:xfrm>
              <a:off x="4199" y="2979"/>
              <a:ext cx="219" cy="326"/>
            </a:xfrm>
            <a:custGeom>
              <a:avLst/>
              <a:gdLst>
                <a:gd name="T0" fmla="*/ 0 w 219"/>
                <a:gd name="T1" fmla="*/ 157 h 326"/>
                <a:gd name="T2" fmla="*/ 4 w 219"/>
                <a:gd name="T3" fmla="*/ 169 h 326"/>
                <a:gd name="T4" fmla="*/ 14 w 219"/>
                <a:gd name="T5" fmla="*/ 187 h 326"/>
                <a:gd name="T6" fmla="*/ 30 w 219"/>
                <a:gd name="T7" fmla="*/ 207 h 326"/>
                <a:gd name="T8" fmla="*/ 48 w 219"/>
                <a:gd name="T9" fmla="*/ 229 h 326"/>
                <a:gd name="T10" fmla="*/ 68 w 219"/>
                <a:gd name="T11" fmla="*/ 251 h 326"/>
                <a:gd name="T12" fmla="*/ 87 w 219"/>
                <a:gd name="T13" fmla="*/ 271 h 326"/>
                <a:gd name="T14" fmla="*/ 106 w 219"/>
                <a:gd name="T15" fmla="*/ 289 h 326"/>
                <a:gd name="T16" fmla="*/ 121 w 219"/>
                <a:gd name="T17" fmla="*/ 302 h 326"/>
                <a:gd name="T18" fmla="*/ 137 w 219"/>
                <a:gd name="T19" fmla="*/ 312 h 326"/>
                <a:gd name="T20" fmla="*/ 153 w 219"/>
                <a:gd name="T21" fmla="*/ 321 h 326"/>
                <a:gd name="T22" fmla="*/ 171 w 219"/>
                <a:gd name="T23" fmla="*/ 326 h 326"/>
                <a:gd name="T24" fmla="*/ 187 w 219"/>
                <a:gd name="T25" fmla="*/ 326 h 326"/>
                <a:gd name="T26" fmla="*/ 203 w 219"/>
                <a:gd name="T27" fmla="*/ 320 h 326"/>
                <a:gd name="T28" fmla="*/ 213 w 219"/>
                <a:gd name="T29" fmla="*/ 305 h 326"/>
                <a:gd name="T30" fmla="*/ 219 w 219"/>
                <a:gd name="T31" fmla="*/ 283 h 326"/>
                <a:gd name="T32" fmla="*/ 219 w 219"/>
                <a:gd name="T33" fmla="*/ 249 h 326"/>
                <a:gd name="T34" fmla="*/ 218 w 219"/>
                <a:gd name="T35" fmla="*/ 245 h 326"/>
                <a:gd name="T36" fmla="*/ 215 w 219"/>
                <a:gd name="T37" fmla="*/ 235 h 326"/>
                <a:gd name="T38" fmla="*/ 211 w 219"/>
                <a:gd name="T39" fmla="*/ 221 h 326"/>
                <a:gd name="T40" fmla="*/ 205 w 219"/>
                <a:gd name="T41" fmla="*/ 202 h 326"/>
                <a:gd name="T42" fmla="*/ 197 w 219"/>
                <a:gd name="T43" fmla="*/ 182 h 326"/>
                <a:gd name="T44" fmla="*/ 189 w 219"/>
                <a:gd name="T45" fmla="*/ 160 h 326"/>
                <a:gd name="T46" fmla="*/ 181 w 219"/>
                <a:gd name="T47" fmla="*/ 138 h 326"/>
                <a:gd name="T48" fmla="*/ 172 w 219"/>
                <a:gd name="T49" fmla="*/ 119 h 326"/>
                <a:gd name="T50" fmla="*/ 166 w 219"/>
                <a:gd name="T51" fmla="*/ 110 h 326"/>
                <a:gd name="T52" fmla="*/ 157 w 219"/>
                <a:gd name="T53" fmla="*/ 98 h 326"/>
                <a:gd name="T54" fmla="*/ 146 w 219"/>
                <a:gd name="T55" fmla="*/ 87 h 326"/>
                <a:gd name="T56" fmla="*/ 133 w 219"/>
                <a:gd name="T57" fmla="*/ 75 h 326"/>
                <a:gd name="T58" fmla="*/ 118 w 219"/>
                <a:gd name="T59" fmla="*/ 62 h 326"/>
                <a:gd name="T60" fmla="*/ 103 w 219"/>
                <a:gd name="T61" fmla="*/ 51 h 326"/>
                <a:gd name="T62" fmla="*/ 87 w 219"/>
                <a:gd name="T63" fmla="*/ 40 h 326"/>
                <a:gd name="T64" fmla="*/ 72 w 219"/>
                <a:gd name="T65" fmla="*/ 28 h 326"/>
                <a:gd name="T66" fmla="*/ 56 w 219"/>
                <a:gd name="T67" fmla="*/ 19 h 326"/>
                <a:gd name="T68" fmla="*/ 43 w 219"/>
                <a:gd name="T69" fmla="*/ 12 h 326"/>
                <a:gd name="T70" fmla="*/ 31 w 219"/>
                <a:gd name="T71" fmla="*/ 6 h 326"/>
                <a:gd name="T72" fmla="*/ 20 w 219"/>
                <a:gd name="T73" fmla="*/ 2 h 326"/>
                <a:gd name="T74" fmla="*/ 12 w 219"/>
                <a:gd name="T75" fmla="*/ 0 h 326"/>
                <a:gd name="T76" fmla="*/ 8 w 219"/>
                <a:gd name="T77" fmla="*/ 1 h 326"/>
                <a:gd name="T78" fmla="*/ 7 w 219"/>
                <a:gd name="T79" fmla="*/ 6 h 326"/>
                <a:gd name="T80" fmla="*/ 10 w 219"/>
                <a:gd name="T81" fmla="*/ 13 h 326"/>
                <a:gd name="T82" fmla="*/ 17 w 219"/>
                <a:gd name="T83" fmla="*/ 32 h 326"/>
                <a:gd name="T84" fmla="*/ 20 w 219"/>
                <a:gd name="T85" fmla="*/ 53 h 326"/>
                <a:gd name="T86" fmla="*/ 18 w 219"/>
                <a:gd name="T87" fmla="*/ 74 h 326"/>
                <a:gd name="T88" fmla="*/ 15 w 219"/>
                <a:gd name="T89" fmla="*/ 94 h 326"/>
                <a:gd name="T90" fmla="*/ 10 w 219"/>
                <a:gd name="T91" fmla="*/ 113 h 326"/>
                <a:gd name="T92" fmla="*/ 5 w 219"/>
                <a:gd name="T93" fmla="*/ 130 h 326"/>
                <a:gd name="T94" fmla="*/ 1 w 219"/>
                <a:gd name="T95" fmla="*/ 146 h 326"/>
                <a:gd name="T96" fmla="*/ 0 w 219"/>
                <a:gd name="T97" fmla="*/ 157 h 32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19" h="326">
                  <a:moveTo>
                    <a:pt x="0" y="157"/>
                  </a:moveTo>
                  <a:lnTo>
                    <a:pt x="4" y="169"/>
                  </a:lnTo>
                  <a:lnTo>
                    <a:pt x="14" y="187"/>
                  </a:lnTo>
                  <a:lnTo>
                    <a:pt x="30" y="207"/>
                  </a:lnTo>
                  <a:lnTo>
                    <a:pt x="48" y="229"/>
                  </a:lnTo>
                  <a:lnTo>
                    <a:pt x="68" y="251"/>
                  </a:lnTo>
                  <a:lnTo>
                    <a:pt x="87" y="271"/>
                  </a:lnTo>
                  <a:lnTo>
                    <a:pt x="106" y="289"/>
                  </a:lnTo>
                  <a:lnTo>
                    <a:pt x="121" y="302"/>
                  </a:lnTo>
                  <a:lnTo>
                    <a:pt x="137" y="312"/>
                  </a:lnTo>
                  <a:lnTo>
                    <a:pt x="153" y="321"/>
                  </a:lnTo>
                  <a:lnTo>
                    <a:pt x="171" y="326"/>
                  </a:lnTo>
                  <a:lnTo>
                    <a:pt x="187" y="326"/>
                  </a:lnTo>
                  <a:lnTo>
                    <a:pt x="203" y="320"/>
                  </a:lnTo>
                  <a:lnTo>
                    <a:pt x="213" y="305"/>
                  </a:lnTo>
                  <a:lnTo>
                    <a:pt x="219" y="283"/>
                  </a:lnTo>
                  <a:lnTo>
                    <a:pt x="219" y="249"/>
                  </a:lnTo>
                  <a:lnTo>
                    <a:pt x="218" y="245"/>
                  </a:lnTo>
                  <a:lnTo>
                    <a:pt x="215" y="235"/>
                  </a:lnTo>
                  <a:lnTo>
                    <a:pt x="211" y="221"/>
                  </a:lnTo>
                  <a:lnTo>
                    <a:pt x="205" y="202"/>
                  </a:lnTo>
                  <a:lnTo>
                    <a:pt x="197" y="182"/>
                  </a:lnTo>
                  <a:lnTo>
                    <a:pt x="189" y="160"/>
                  </a:lnTo>
                  <a:lnTo>
                    <a:pt x="181" y="138"/>
                  </a:lnTo>
                  <a:lnTo>
                    <a:pt x="172" y="119"/>
                  </a:lnTo>
                  <a:lnTo>
                    <a:pt x="166" y="110"/>
                  </a:lnTo>
                  <a:lnTo>
                    <a:pt x="157" y="98"/>
                  </a:lnTo>
                  <a:lnTo>
                    <a:pt x="146" y="87"/>
                  </a:lnTo>
                  <a:lnTo>
                    <a:pt x="133" y="75"/>
                  </a:lnTo>
                  <a:lnTo>
                    <a:pt x="118" y="62"/>
                  </a:lnTo>
                  <a:lnTo>
                    <a:pt x="103" y="51"/>
                  </a:lnTo>
                  <a:lnTo>
                    <a:pt x="87" y="40"/>
                  </a:lnTo>
                  <a:lnTo>
                    <a:pt x="72" y="28"/>
                  </a:lnTo>
                  <a:lnTo>
                    <a:pt x="56" y="19"/>
                  </a:lnTo>
                  <a:lnTo>
                    <a:pt x="43" y="12"/>
                  </a:lnTo>
                  <a:lnTo>
                    <a:pt x="31" y="6"/>
                  </a:lnTo>
                  <a:lnTo>
                    <a:pt x="20" y="2"/>
                  </a:lnTo>
                  <a:lnTo>
                    <a:pt x="12" y="0"/>
                  </a:lnTo>
                  <a:lnTo>
                    <a:pt x="8" y="1"/>
                  </a:lnTo>
                  <a:lnTo>
                    <a:pt x="7" y="6"/>
                  </a:lnTo>
                  <a:lnTo>
                    <a:pt x="10" y="13"/>
                  </a:lnTo>
                  <a:lnTo>
                    <a:pt x="17" y="32"/>
                  </a:lnTo>
                  <a:lnTo>
                    <a:pt x="20" y="53"/>
                  </a:lnTo>
                  <a:lnTo>
                    <a:pt x="18" y="74"/>
                  </a:lnTo>
                  <a:lnTo>
                    <a:pt x="15" y="94"/>
                  </a:lnTo>
                  <a:lnTo>
                    <a:pt x="10" y="113"/>
                  </a:lnTo>
                  <a:lnTo>
                    <a:pt x="5" y="130"/>
                  </a:lnTo>
                  <a:lnTo>
                    <a:pt x="1" y="146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E0BC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61"/>
            <p:cNvSpPr>
              <a:spLocks/>
            </p:cNvSpPr>
            <p:nvPr/>
          </p:nvSpPr>
          <p:spPr bwMode="auto">
            <a:xfrm>
              <a:off x="4208" y="2989"/>
              <a:ext cx="204" cy="310"/>
            </a:xfrm>
            <a:custGeom>
              <a:avLst/>
              <a:gdLst>
                <a:gd name="T0" fmla="*/ 0 w 204"/>
                <a:gd name="T1" fmla="*/ 150 h 310"/>
                <a:gd name="T2" fmla="*/ 4 w 204"/>
                <a:gd name="T3" fmla="*/ 162 h 310"/>
                <a:gd name="T4" fmla="*/ 13 w 204"/>
                <a:gd name="T5" fmla="*/ 179 h 310"/>
                <a:gd name="T6" fmla="*/ 28 w 204"/>
                <a:gd name="T7" fmla="*/ 198 h 310"/>
                <a:gd name="T8" fmla="*/ 44 w 204"/>
                <a:gd name="T9" fmla="*/ 219 h 310"/>
                <a:gd name="T10" fmla="*/ 63 w 204"/>
                <a:gd name="T11" fmla="*/ 240 h 310"/>
                <a:gd name="T12" fmla="*/ 81 w 204"/>
                <a:gd name="T13" fmla="*/ 259 h 310"/>
                <a:gd name="T14" fmla="*/ 99 w 204"/>
                <a:gd name="T15" fmla="*/ 276 h 310"/>
                <a:gd name="T16" fmla="*/ 113 w 204"/>
                <a:gd name="T17" fmla="*/ 288 h 310"/>
                <a:gd name="T18" fmla="*/ 127 w 204"/>
                <a:gd name="T19" fmla="*/ 297 h 310"/>
                <a:gd name="T20" fmla="*/ 143 w 204"/>
                <a:gd name="T21" fmla="*/ 305 h 310"/>
                <a:gd name="T22" fmla="*/ 160 w 204"/>
                <a:gd name="T23" fmla="*/ 310 h 310"/>
                <a:gd name="T24" fmla="*/ 175 w 204"/>
                <a:gd name="T25" fmla="*/ 310 h 310"/>
                <a:gd name="T26" fmla="*/ 188 w 204"/>
                <a:gd name="T27" fmla="*/ 304 h 310"/>
                <a:gd name="T28" fmla="*/ 199 w 204"/>
                <a:gd name="T29" fmla="*/ 291 h 310"/>
                <a:gd name="T30" fmla="*/ 204 w 204"/>
                <a:gd name="T31" fmla="*/ 268 h 310"/>
                <a:gd name="T32" fmla="*/ 204 w 204"/>
                <a:gd name="T33" fmla="*/ 237 h 310"/>
                <a:gd name="T34" fmla="*/ 203 w 204"/>
                <a:gd name="T35" fmla="*/ 233 h 310"/>
                <a:gd name="T36" fmla="*/ 200 w 204"/>
                <a:gd name="T37" fmla="*/ 223 h 310"/>
                <a:gd name="T38" fmla="*/ 196 w 204"/>
                <a:gd name="T39" fmla="*/ 210 h 310"/>
                <a:gd name="T40" fmla="*/ 190 w 204"/>
                <a:gd name="T41" fmla="*/ 191 h 310"/>
                <a:gd name="T42" fmla="*/ 184 w 204"/>
                <a:gd name="T43" fmla="*/ 172 h 310"/>
                <a:gd name="T44" fmla="*/ 176 w 204"/>
                <a:gd name="T45" fmla="*/ 151 h 310"/>
                <a:gd name="T46" fmla="*/ 169 w 204"/>
                <a:gd name="T47" fmla="*/ 131 h 310"/>
                <a:gd name="T48" fmla="*/ 161 w 204"/>
                <a:gd name="T49" fmla="*/ 112 h 310"/>
                <a:gd name="T50" fmla="*/ 155 w 204"/>
                <a:gd name="T51" fmla="*/ 103 h 310"/>
                <a:gd name="T52" fmla="*/ 147 w 204"/>
                <a:gd name="T53" fmla="*/ 92 h 310"/>
                <a:gd name="T54" fmla="*/ 137 w 204"/>
                <a:gd name="T55" fmla="*/ 82 h 310"/>
                <a:gd name="T56" fmla="*/ 125 w 204"/>
                <a:gd name="T57" fmla="*/ 71 h 310"/>
                <a:gd name="T58" fmla="*/ 111 w 204"/>
                <a:gd name="T59" fmla="*/ 59 h 310"/>
                <a:gd name="T60" fmla="*/ 97 w 204"/>
                <a:gd name="T61" fmla="*/ 48 h 310"/>
                <a:gd name="T62" fmla="*/ 82 w 204"/>
                <a:gd name="T63" fmla="*/ 37 h 310"/>
                <a:gd name="T64" fmla="*/ 68 w 204"/>
                <a:gd name="T65" fmla="*/ 27 h 310"/>
                <a:gd name="T66" fmla="*/ 54 w 204"/>
                <a:gd name="T67" fmla="*/ 18 h 310"/>
                <a:gd name="T68" fmla="*/ 40 w 204"/>
                <a:gd name="T69" fmla="*/ 10 h 310"/>
                <a:gd name="T70" fmla="*/ 29 w 204"/>
                <a:gd name="T71" fmla="*/ 5 h 310"/>
                <a:gd name="T72" fmla="*/ 20 w 204"/>
                <a:gd name="T73" fmla="*/ 1 h 310"/>
                <a:gd name="T74" fmla="*/ 12 w 204"/>
                <a:gd name="T75" fmla="*/ 0 h 310"/>
                <a:gd name="T76" fmla="*/ 7 w 204"/>
                <a:gd name="T77" fmla="*/ 1 h 310"/>
                <a:gd name="T78" fmla="*/ 6 w 204"/>
                <a:gd name="T79" fmla="*/ 5 h 310"/>
                <a:gd name="T80" fmla="*/ 9 w 204"/>
                <a:gd name="T81" fmla="*/ 12 h 310"/>
                <a:gd name="T82" fmla="*/ 17 w 204"/>
                <a:gd name="T83" fmla="*/ 31 h 310"/>
                <a:gd name="T84" fmla="*/ 19 w 204"/>
                <a:gd name="T85" fmla="*/ 50 h 310"/>
                <a:gd name="T86" fmla="*/ 18 w 204"/>
                <a:gd name="T87" fmla="*/ 70 h 310"/>
                <a:gd name="T88" fmla="*/ 14 w 204"/>
                <a:gd name="T89" fmla="*/ 89 h 310"/>
                <a:gd name="T90" fmla="*/ 9 w 204"/>
                <a:gd name="T91" fmla="*/ 108 h 310"/>
                <a:gd name="T92" fmla="*/ 5 w 204"/>
                <a:gd name="T93" fmla="*/ 124 h 310"/>
                <a:gd name="T94" fmla="*/ 1 w 204"/>
                <a:gd name="T95" fmla="*/ 139 h 310"/>
                <a:gd name="T96" fmla="*/ 0 w 204"/>
                <a:gd name="T97" fmla="*/ 150 h 31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04" h="310">
                  <a:moveTo>
                    <a:pt x="0" y="150"/>
                  </a:moveTo>
                  <a:lnTo>
                    <a:pt x="4" y="162"/>
                  </a:lnTo>
                  <a:lnTo>
                    <a:pt x="13" y="179"/>
                  </a:lnTo>
                  <a:lnTo>
                    <a:pt x="28" y="198"/>
                  </a:lnTo>
                  <a:lnTo>
                    <a:pt x="44" y="219"/>
                  </a:lnTo>
                  <a:lnTo>
                    <a:pt x="63" y="240"/>
                  </a:lnTo>
                  <a:lnTo>
                    <a:pt x="81" y="259"/>
                  </a:lnTo>
                  <a:lnTo>
                    <a:pt x="99" y="276"/>
                  </a:lnTo>
                  <a:lnTo>
                    <a:pt x="113" y="288"/>
                  </a:lnTo>
                  <a:lnTo>
                    <a:pt x="127" y="297"/>
                  </a:lnTo>
                  <a:lnTo>
                    <a:pt x="143" y="305"/>
                  </a:lnTo>
                  <a:lnTo>
                    <a:pt x="160" y="310"/>
                  </a:lnTo>
                  <a:lnTo>
                    <a:pt x="175" y="310"/>
                  </a:lnTo>
                  <a:lnTo>
                    <a:pt x="188" y="304"/>
                  </a:lnTo>
                  <a:lnTo>
                    <a:pt x="199" y="291"/>
                  </a:lnTo>
                  <a:lnTo>
                    <a:pt x="204" y="268"/>
                  </a:lnTo>
                  <a:lnTo>
                    <a:pt x="204" y="237"/>
                  </a:lnTo>
                  <a:lnTo>
                    <a:pt x="203" y="233"/>
                  </a:lnTo>
                  <a:lnTo>
                    <a:pt x="200" y="223"/>
                  </a:lnTo>
                  <a:lnTo>
                    <a:pt x="196" y="210"/>
                  </a:lnTo>
                  <a:lnTo>
                    <a:pt x="190" y="191"/>
                  </a:lnTo>
                  <a:lnTo>
                    <a:pt x="184" y="172"/>
                  </a:lnTo>
                  <a:lnTo>
                    <a:pt x="176" y="151"/>
                  </a:lnTo>
                  <a:lnTo>
                    <a:pt x="169" y="131"/>
                  </a:lnTo>
                  <a:lnTo>
                    <a:pt x="161" y="112"/>
                  </a:lnTo>
                  <a:lnTo>
                    <a:pt x="155" y="103"/>
                  </a:lnTo>
                  <a:lnTo>
                    <a:pt x="147" y="92"/>
                  </a:lnTo>
                  <a:lnTo>
                    <a:pt x="137" y="82"/>
                  </a:lnTo>
                  <a:lnTo>
                    <a:pt x="125" y="71"/>
                  </a:lnTo>
                  <a:lnTo>
                    <a:pt x="111" y="59"/>
                  </a:lnTo>
                  <a:lnTo>
                    <a:pt x="97" y="48"/>
                  </a:lnTo>
                  <a:lnTo>
                    <a:pt x="82" y="37"/>
                  </a:lnTo>
                  <a:lnTo>
                    <a:pt x="68" y="27"/>
                  </a:lnTo>
                  <a:lnTo>
                    <a:pt x="54" y="18"/>
                  </a:lnTo>
                  <a:lnTo>
                    <a:pt x="40" y="10"/>
                  </a:lnTo>
                  <a:lnTo>
                    <a:pt x="29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7" y="1"/>
                  </a:lnTo>
                  <a:lnTo>
                    <a:pt x="6" y="5"/>
                  </a:lnTo>
                  <a:lnTo>
                    <a:pt x="9" y="12"/>
                  </a:lnTo>
                  <a:lnTo>
                    <a:pt x="17" y="31"/>
                  </a:lnTo>
                  <a:lnTo>
                    <a:pt x="19" y="50"/>
                  </a:lnTo>
                  <a:lnTo>
                    <a:pt x="18" y="70"/>
                  </a:lnTo>
                  <a:lnTo>
                    <a:pt x="14" y="89"/>
                  </a:lnTo>
                  <a:lnTo>
                    <a:pt x="9" y="108"/>
                  </a:lnTo>
                  <a:lnTo>
                    <a:pt x="5" y="124"/>
                  </a:lnTo>
                  <a:lnTo>
                    <a:pt x="1" y="139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D3A5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62"/>
            <p:cNvSpPr>
              <a:spLocks/>
            </p:cNvSpPr>
            <p:nvPr/>
          </p:nvSpPr>
          <p:spPr bwMode="auto">
            <a:xfrm>
              <a:off x="4217" y="2999"/>
              <a:ext cx="190" cy="294"/>
            </a:xfrm>
            <a:custGeom>
              <a:avLst/>
              <a:gdLst>
                <a:gd name="T0" fmla="*/ 0 w 190"/>
                <a:gd name="T1" fmla="*/ 142 h 294"/>
                <a:gd name="T2" fmla="*/ 3 w 190"/>
                <a:gd name="T3" fmla="*/ 153 h 294"/>
                <a:gd name="T4" fmla="*/ 13 w 190"/>
                <a:gd name="T5" fmla="*/ 170 h 294"/>
                <a:gd name="T6" fmla="*/ 26 w 190"/>
                <a:gd name="T7" fmla="*/ 187 h 294"/>
                <a:gd name="T8" fmla="*/ 41 w 190"/>
                <a:gd name="T9" fmla="*/ 208 h 294"/>
                <a:gd name="T10" fmla="*/ 59 w 190"/>
                <a:gd name="T11" fmla="*/ 228 h 294"/>
                <a:gd name="T12" fmla="*/ 76 w 190"/>
                <a:gd name="T13" fmla="*/ 246 h 294"/>
                <a:gd name="T14" fmla="*/ 92 w 190"/>
                <a:gd name="T15" fmla="*/ 262 h 294"/>
                <a:gd name="T16" fmla="*/ 105 w 190"/>
                <a:gd name="T17" fmla="*/ 274 h 294"/>
                <a:gd name="T18" fmla="*/ 118 w 190"/>
                <a:gd name="T19" fmla="*/ 283 h 294"/>
                <a:gd name="T20" fmla="*/ 132 w 190"/>
                <a:gd name="T21" fmla="*/ 290 h 294"/>
                <a:gd name="T22" fmla="*/ 148 w 190"/>
                <a:gd name="T23" fmla="*/ 294 h 294"/>
                <a:gd name="T24" fmla="*/ 162 w 190"/>
                <a:gd name="T25" fmla="*/ 294 h 294"/>
                <a:gd name="T26" fmla="*/ 174 w 190"/>
                <a:gd name="T27" fmla="*/ 288 h 294"/>
                <a:gd name="T28" fmla="*/ 185 w 190"/>
                <a:gd name="T29" fmla="*/ 276 h 294"/>
                <a:gd name="T30" fmla="*/ 190 w 190"/>
                <a:gd name="T31" fmla="*/ 255 h 294"/>
                <a:gd name="T32" fmla="*/ 190 w 190"/>
                <a:gd name="T33" fmla="*/ 224 h 294"/>
                <a:gd name="T34" fmla="*/ 189 w 190"/>
                <a:gd name="T35" fmla="*/ 221 h 294"/>
                <a:gd name="T36" fmla="*/ 187 w 190"/>
                <a:gd name="T37" fmla="*/ 212 h 294"/>
                <a:gd name="T38" fmla="*/ 183 w 190"/>
                <a:gd name="T39" fmla="*/ 199 h 294"/>
                <a:gd name="T40" fmla="*/ 177 w 190"/>
                <a:gd name="T41" fmla="*/ 182 h 294"/>
                <a:gd name="T42" fmla="*/ 171 w 190"/>
                <a:gd name="T43" fmla="*/ 163 h 294"/>
                <a:gd name="T44" fmla="*/ 165 w 190"/>
                <a:gd name="T45" fmla="*/ 143 h 294"/>
                <a:gd name="T46" fmla="*/ 158 w 190"/>
                <a:gd name="T47" fmla="*/ 124 h 294"/>
                <a:gd name="T48" fmla="*/ 151 w 190"/>
                <a:gd name="T49" fmla="*/ 106 h 294"/>
                <a:gd name="T50" fmla="*/ 145 w 190"/>
                <a:gd name="T51" fmla="*/ 98 h 294"/>
                <a:gd name="T52" fmla="*/ 137 w 190"/>
                <a:gd name="T53" fmla="*/ 88 h 294"/>
                <a:gd name="T54" fmla="*/ 128 w 190"/>
                <a:gd name="T55" fmla="*/ 77 h 294"/>
                <a:gd name="T56" fmla="*/ 117 w 190"/>
                <a:gd name="T57" fmla="*/ 67 h 294"/>
                <a:gd name="T58" fmla="*/ 104 w 190"/>
                <a:gd name="T59" fmla="*/ 56 h 294"/>
                <a:gd name="T60" fmla="*/ 91 w 190"/>
                <a:gd name="T61" fmla="*/ 45 h 294"/>
                <a:gd name="T62" fmla="*/ 76 w 190"/>
                <a:gd name="T63" fmla="*/ 35 h 294"/>
                <a:gd name="T64" fmla="*/ 63 w 190"/>
                <a:gd name="T65" fmla="*/ 26 h 294"/>
                <a:gd name="T66" fmla="*/ 50 w 190"/>
                <a:gd name="T67" fmla="*/ 18 h 294"/>
                <a:gd name="T68" fmla="*/ 38 w 190"/>
                <a:gd name="T69" fmla="*/ 10 h 294"/>
                <a:gd name="T70" fmla="*/ 27 w 190"/>
                <a:gd name="T71" fmla="*/ 4 h 294"/>
                <a:gd name="T72" fmla="*/ 18 w 190"/>
                <a:gd name="T73" fmla="*/ 1 h 294"/>
                <a:gd name="T74" fmla="*/ 12 w 190"/>
                <a:gd name="T75" fmla="*/ 0 h 294"/>
                <a:gd name="T76" fmla="*/ 8 w 190"/>
                <a:gd name="T77" fmla="*/ 1 h 294"/>
                <a:gd name="T78" fmla="*/ 6 w 190"/>
                <a:gd name="T79" fmla="*/ 4 h 294"/>
                <a:gd name="T80" fmla="*/ 10 w 190"/>
                <a:gd name="T81" fmla="*/ 11 h 294"/>
                <a:gd name="T82" fmla="*/ 16 w 190"/>
                <a:gd name="T83" fmla="*/ 29 h 294"/>
                <a:gd name="T84" fmla="*/ 18 w 190"/>
                <a:gd name="T85" fmla="*/ 48 h 294"/>
                <a:gd name="T86" fmla="*/ 17 w 190"/>
                <a:gd name="T87" fmla="*/ 67 h 294"/>
                <a:gd name="T88" fmla="*/ 14 w 190"/>
                <a:gd name="T89" fmla="*/ 86 h 294"/>
                <a:gd name="T90" fmla="*/ 9 w 190"/>
                <a:gd name="T91" fmla="*/ 103 h 294"/>
                <a:gd name="T92" fmla="*/ 4 w 190"/>
                <a:gd name="T93" fmla="*/ 118 h 294"/>
                <a:gd name="T94" fmla="*/ 1 w 190"/>
                <a:gd name="T95" fmla="*/ 132 h 294"/>
                <a:gd name="T96" fmla="*/ 0 w 190"/>
                <a:gd name="T97" fmla="*/ 142 h 2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90" h="294">
                  <a:moveTo>
                    <a:pt x="0" y="142"/>
                  </a:moveTo>
                  <a:lnTo>
                    <a:pt x="3" y="153"/>
                  </a:lnTo>
                  <a:lnTo>
                    <a:pt x="13" y="170"/>
                  </a:lnTo>
                  <a:lnTo>
                    <a:pt x="26" y="187"/>
                  </a:lnTo>
                  <a:lnTo>
                    <a:pt x="41" y="208"/>
                  </a:lnTo>
                  <a:lnTo>
                    <a:pt x="59" y="228"/>
                  </a:lnTo>
                  <a:lnTo>
                    <a:pt x="76" y="246"/>
                  </a:lnTo>
                  <a:lnTo>
                    <a:pt x="92" y="262"/>
                  </a:lnTo>
                  <a:lnTo>
                    <a:pt x="105" y="274"/>
                  </a:lnTo>
                  <a:lnTo>
                    <a:pt x="118" y="283"/>
                  </a:lnTo>
                  <a:lnTo>
                    <a:pt x="132" y="290"/>
                  </a:lnTo>
                  <a:lnTo>
                    <a:pt x="148" y="294"/>
                  </a:lnTo>
                  <a:lnTo>
                    <a:pt x="162" y="294"/>
                  </a:lnTo>
                  <a:lnTo>
                    <a:pt x="174" y="288"/>
                  </a:lnTo>
                  <a:lnTo>
                    <a:pt x="185" y="276"/>
                  </a:lnTo>
                  <a:lnTo>
                    <a:pt x="190" y="255"/>
                  </a:lnTo>
                  <a:lnTo>
                    <a:pt x="190" y="224"/>
                  </a:lnTo>
                  <a:lnTo>
                    <a:pt x="189" y="221"/>
                  </a:lnTo>
                  <a:lnTo>
                    <a:pt x="187" y="212"/>
                  </a:lnTo>
                  <a:lnTo>
                    <a:pt x="183" y="199"/>
                  </a:lnTo>
                  <a:lnTo>
                    <a:pt x="177" y="182"/>
                  </a:lnTo>
                  <a:lnTo>
                    <a:pt x="171" y="163"/>
                  </a:lnTo>
                  <a:lnTo>
                    <a:pt x="165" y="143"/>
                  </a:lnTo>
                  <a:lnTo>
                    <a:pt x="158" y="124"/>
                  </a:lnTo>
                  <a:lnTo>
                    <a:pt x="151" y="106"/>
                  </a:lnTo>
                  <a:lnTo>
                    <a:pt x="145" y="98"/>
                  </a:lnTo>
                  <a:lnTo>
                    <a:pt x="137" y="88"/>
                  </a:lnTo>
                  <a:lnTo>
                    <a:pt x="128" y="77"/>
                  </a:lnTo>
                  <a:lnTo>
                    <a:pt x="117" y="67"/>
                  </a:lnTo>
                  <a:lnTo>
                    <a:pt x="104" y="56"/>
                  </a:lnTo>
                  <a:lnTo>
                    <a:pt x="91" y="45"/>
                  </a:lnTo>
                  <a:lnTo>
                    <a:pt x="76" y="35"/>
                  </a:lnTo>
                  <a:lnTo>
                    <a:pt x="63" y="26"/>
                  </a:lnTo>
                  <a:lnTo>
                    <a:pt x="50" y="18"/>
                  </a:lnTo>
                  <a:lnTo>
                    <a:pt x="38" y="10"/>
                  </a:lnTo>
                  <a:lnTo>
                    <a:pt x="27" y="4"/>
                  </a:lnTo>
                  <a:lnTo>
                    <a:pt x="18" y="1"/>
                  </a:lnTo>
                  <a:lnTo>
                    <a:pt x="12" y="0"/>
                  </a:lnTo>
                  <a:lnTo>
                    <a:pt x="8" y="1"/>
                  </a:lnTo>
                  <a:lnTo>
                    <a:pt x="6" y="4"/>
                  </a:lnTo>
                  <a:lnTo>
                    <a:pt x="10" y="11"/>
                  </a:lnTo>
                  <a:lnTo>
                    <a:pt x="16" y="29"/>
                  </a:lnTo>
                  <a:lnTo>
                    <a:pt x="18" y="48"/>
                  </a:lnTo>
                  <a:lnTo>
                    <a:pt x="17" y="67"/>
                  </a:lnTo>
                  <a:lnTo>
                    <a:pt x="14" y="86"/>
                  </a:lnTo>
                  <a:lnTo>
                    <a:pt x="9" y="103"/>
                  </a:lnTo>
                  <a:lnTo>
                    <a:pt x="4" y="118"/>
                  </a:lnTo>
                  <a:lnTo>
                    <a:pt x="1" y="132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CC91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 63"/>
            <p:cNvSpPr>
              <a:spLocks/>
            </p:cNvSpPr>
            <p:nvPr/>
          </p:nvSpPr>
          <p:spPr bwMode="auto">
            <a:xfrm>
              <a:off x="4227" y="3009"/>
              <a:ext cx="175" cy="279"/>
            </a:xfrm>
            <a:custGeom>
              <a:avLst/>
              <a:gdLst>
                <a:gd name="T0" fmla="*/ 0 w 175"/>
                <a:gd name="T1" fmla="*/ 135 h 279"/>
                <a:gd name="T2" fmla="*/ 3 w 175"/>
                <a:gd name="T3" fmla="*/ 147 h 279"/>
                <a:gd name="T4" fmla="*/ 11 w 175"/>
                <a:gd name="T5" fmla="*/ 161 h 279"/>
                <a:gd name="T6" fmla="*/ 22 w 175"/>
                <a:gd name="T7" fmla="*/ 178 h 279"/>
                <a:gd name="T8" fmla="*/ 37 w 175"/>
                <a:gd name="T9" fmla="*/ 197 h 279"/>
                <a:gd name="T10" fmla="*/ 53 w 175"/>
                <a:gd name="T11" fmla="*/ 217 h 279"/>
                <a:gd name="T12" fmla="*/ 69 w 175"/>
                <a:gd name="T13" fmla="*/ 234 h 279"/>
                <a:gd name="T14" fmla="*/ 83 w 175"/>
                <a:gd name="T15" fmla="*/ 248 h 279"/>
                <a:gd name="T16" fmla="*/ 95 w 175"/>
                <a:gd name="T17" fmla="*/ 260 h 279"/>
                <a:gd name="T18" fmla="*/ 108 w 175"/>
                <a:gd name="T19" fmla="*/ 268 h 279"/>
                <a:gd name="T20" fmla="*/ 121 w 175"/>
                <a:gd name="T21" fmla="*/ 275 h 279"/>
                <a:gd name="T22" fmla="*/ 135 w 175"/>
                <a:gd name="T23" fmla="*/ 279 h 279"/>
                <a:gd name="T24" fmla="*/ 149 w 175"/>
                <a:gd name="T25" fmla="*/ 279 h 279"/>
                <a:gd name="T26" fmla="*/ 160 w 175"/>
                <a:gd name="T27" fmla="*/ 273 h 279"/>
                <a:gd name="T28" fmla="*/ 169 w 175"/>
                <a:gd name="T29" fmla="*/ 262 h 279"/>
                <a:gd name="T30" fmla="*/ 175 w 175"/>
                <a:gd name="T31" fmla="*/ 241 h 279"/>
                <a:gd name="T32" fmla="*/ 175 w 175"/>
                <a:gd name="T33" fmla="*/ 212 h 279"/>
                <a:gd name="T34" fmla="*/ 174 w 175"/>
                <a:gd name="T35" fmla="*/ 209 h 279"/>
                <a:gd name="T36" fmla="*/ 171 w 175"/>
                <a:gd name="T37" fmla="*/ 201 h 279"/>
                <a:gd name="T38" fmla="*/ 167 w 175"/>
                <a:gd name="T39" fmla="*/ 188 h 279"/>
                <a:gd name="T40" fmla="*/ 163 w 175"/>
                <a:gd name="T41" fmla="*/ 171 h 279"/>
                <a:gd name="T42" fmla="*/ 158 w 175"/>
                <a:gd name="T43" fmla="*/ 154 h 279"/>
                <a:gd name="T44" fmla="*/ 152 w 175"/>
                <a:gd name="T45" fmla="*/ 135 h 279"/>
                <a:gd name="T46" fmla="*/ 145 w 175"/>
                <a:gd name="T47" fmla="*/ 117 h 279"/>
                <a:gd name="T48" fmla="*/ 139 w 175"/>
                <a:gd name="T49" fmla="*/ 100 h 279"/>
                <a:gd name="T50" fmla="*/ 127 w 175"/>
                <a:gd name="T51" fmla="*/ 83 h 279"/>
                <a:gd name="T52" fmla="*/ 108 w 175"/>
                <a:gd name="T53" fmla="*/ 63 h 279"/>
                <a:gd name="T54" fmla="*/ 83 w 175"/>
                <a:gd name="T55" fmla="*/ 43 h 279"/>
                <a:gd name="T56" fmla="*/ 58 w 175"/>
                <a:gd name="T57" fmla="*/ 24 h 279"/>
                <a:gd name="T58" fmla="*/ 35 w 175"/>
                <a:gd name="T59" fmla="*/ 10 h 279"/>
                <a:gd name="T60" fmla="*/ 17 w 175"/>
                <a:gd name="T61" fmla="*/ 0 h 279"/>
                <a:gd name="T62" fmla="*/ 7 w 175"/>
                <a:gd name="T63" fmla="*/ 0 h 279"/>
                <a:gd name="T64" fmla="*/ 9 w 175"/>
                <a:gd name="T65" fmla="*/ 11 h 279"/>
                <a:gd name="T66" fmla="*/ 15 w 175"/>
                <a:gd name="T67" fmla="*/ 28 h 279"/>
                <a:gd name="T68" fmla="*/ 16 w 175"/>
                <a:gd name="T69" fmla="*/ 46 h 279"/>
                <a:gd name="T70" fmla="*/ 15 w 175"/>
                <a:gd name="T71" fmla="*/ 63 h 279"/>
                <a:gd name="T72" fmla="*/ 12 w 175"/>
                <a:gd name="T73" fmla="*/ 81 h 279"/>
                <a:gd name="T74" fmla="*/ 8 w 175"/>
                <a:gd name="T75" fmla="*/ 97 h 279"/>
                <a:gd name="T76" fmla="*/ 4 w 175"/>
                <a:gd name="T77" fmla="*/ 113 h 279"/>
                <a:gd name="T78" fmla="*/ 1 w 175"/>
                <a:gd name="T79" fmla="*/ 125 h 279"/>
                <a:gd name="T80" fmla="*/ 0 w 175"/>
                <a:gd name="T81" fmla="*/ 135 h 27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75" h="279">
                  <a:moveTo>
                    <a:pt x="0" y="135"/>
                  </a:moveTo>
                  <a:lnTo>
                    <a:pt x="3" y="147"/>
                  </a:lnTo>
                  <a:lnTo>
                    <a:pt x="11" y="161"/>
                  </a:lnTo>
                  <a:lnTo>
                    <a:pt x="22" y="178"/>
                  </a:lnTo>
                  <a:lnTo>
                    <a:pt x="37" y="197"/>
                  </a:lnTo>
                  <a:lnTo>
                    <a:pt x="53" y="217"/>
                  </a:lnTo>
                  <a:lnTo>
                    <a:pt x="69" y="234"/>
                  </a:lnTo>
                  <a:lnTo>
                    <a:pt x="83" y="248"/>
                  </a:lnTo>
                  <a:lnTo>
                    <a:pt x="95" y="260"/>
                  </a:lnTo>
                  <a:lnTo>
                    <a:pt x="108" y="268"/>
                  </a:lnTo>
                  <a:lnTo>
                    <a:pt x="121" y="275"/>
                  </a:lnTo>
                  <a:lnTo>
                    <a:pt x="135" y="279"/>
                  </a:lnTo>
                  <a:lnTo>
                    <a:pt x="149" y="279"/>
                  </a:lnTo>
                  <a:lnTo>
                    <a:pt x="160" y="273"/>
                  </a:lnTo>
                  <a:lnTo>
                    <a:pt x="169" y="262"/>
                  </a:lnTo>
                  <a:lnTo>
                    <a:pt x="175" y="241"/>
                  </a:lnTo>
                  <a:lnTo>
                    <a:pt x="175" y="212"/>
                  </a:lnTo>
                  <a:lnTo>
                    <a:pt x="174" y="209"/>
                  </a:lnTo>
                  <a:lnTo>
                    <a:pt x="171" y="201"/>
                  </a:lnTo>
                  <a:lnTo>
                    <a:pt x="167" y="188"/>
                  </a:lnTo>
                  <a:lnTo>
                    <a:pt x="163" y="171"/>
                  </a:lnTo>
                  <a:lnTo>
                    <a:pt x="158" y="154"/>
                  </a:lnTo>
                  <a:lnTo>
                    <a:pt x="152" y="135"/>
                  </a:lnTo>
                  <a:lnTo>
                    <a:pt x="145" y="117"/>
                  </a:lnTo>
                  <a:lnTo>
                    <a:pt x="139" y="100"/>
                  </a:lnTo>
                  <a:lnTo>
                    <a:pt x="127" y="83"/>
                  </a:lnTo>
                  <a:lnTo>
                    <a:pt x="108" y="63"/>
                  </a:lnTo>
                  <a:lnTo>
                    <a:pt x="83" y="43"/>
                  </a:lnTo>
                  <a:lnTo>
                    <a:pt x="58" y="24"/>
                  </a:lnTo>
                  <a:lnTo>
                    <a:pt x="35" y="10"/>
                  </a:lnTo>
                  <a:lnTo>
                    <a:pt x="17" y="0"/>
                  </a:lnTo>
                  <a:lnTo>
                    <a:pt x="7" y="0"/>
                  </a:lnTo>
                  <a:lnTo>
                    <a:pt x="9" y="11"/>
                  </a:lnTo>
                  <a:lnTo>
                    <a:pt x="15" y="28"/>
                  </a:lnTo>
                  <a:lnTo>
                    <a:pt x="16" y="46"/>
                  </a:lnTo>
                  <a:lnTo>
                    <a:pt x="15" y="63"/>
                  </a:lnTo>
                  <a:lnTo>
                    <a:pt x="12" y="81"/>
                  </a:lnTo>
                  <a:lnTo>
                    <a:pt x="8" y="97"/>
                  </a:lnTo>
                  <a:lnTo>
                    <a:pt x="4" y="113"/>
                  </a:lnTo>
                  <a:lnTo>
                    <a:pt x="1" y="12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C17A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 64"/>
            <p:cNvSpPr>
              <a:spLocks/>
            </p:cNvSpPr>
            <p:nvPr/>
          </p:nvSpPr>
          <p:spPr bwMode="auto">
            <a:xfrm>
              <a:off x="4235" y="3020"/>
              <a:ext cx="160" cy="262"/>
            </a:xfrm>
            <a:custGeom>
              <a:avLst/>
              <a:gdLst>
                <a:gd name="T0" fmla="*/ 160 w 160"/>
                <a:gd name="T1" fmla="*/ 199 h 262"/>
                <a:gd name="T2" fmla="*/ 159 w 160"/>
                <a:gd name="T3" fmla="*/ 196 h 262"/>
                <a:gd name="T4" fmla="*/ 157 w 160"/>
                <a:gd name="T5" fmla="*/ 188 h 262"/>
                <a:gd name="T6" fmla="*/ 154 w 160"/>
                <a:gd name="T7" fmla="*/ 176 h 262"/>
                <a:gd name="T8" fmla="*/ 151 w 160"/>
                <a:gd name="T9" fmla="*/ 161 h 262"/>
                <a:gd name="T10" fmla="*/ 146 w 160"/>
                <a:gd name="T11" fmla="*/ 144 h 262"/>
                <a:gd name="T12" fmla="*/ 141 w 160"/>
                <a:gd name="T13" fmla="*/ 126 h 262"/>
                <a:gd name="T14" fmla="*/ 135 w 160"/>
                <a:gd name="T15" fmla="*/ 109 h 262"/>
                <a:gd name="T16" fmla="*/ 128 w 160"/>
                <a:gd name="T17" fmla="*/ 93 h 262"/>
                <a:gd name="T18" fmla="*/ 118 w 160"/>
                <a:gd name="T19" fmla="*/ 77 h 262"/>
                <a:gd name="T20" fmla="*/ 100 w 160"/>
                <a:gd name="T21" fmla="*/ 58 h 262"/>
                <a:gd name="T22" fmla="*/ 78 w 160"/>
                <a:gd name="T23" fmla="*/ 39 h 262"/>
                <a:gd name="T24" fmla="*/ 55 w 160"/>
                <a:gd name="T25" fmla="*/ 21 h 262"/>
                <a:gd name="T26" fmla="*/ 34 w 160"/>
                <a:gd name="T27" fmla="*/ 8 h 262"/>
                <a:gd name="T28" fmla="*/ 17 w 160"/>
                <a:gd name="T29" fmla="*/ 0 h 262"/>
                <a:gd name="T30" fmla="*/ 8 w 160"/>
                <a:gd name="T31" fmla="*/ 0 h 262"/>
                <a:gd name="T32" fmla="*/ 9 w 160"/>
                <a:gd name="T33" fmla="*/ 9 h 262"/>
                <a:gd name="T34" fmla="*/ 16 w 160"/>
                <a:gd name="T35" fmla="*/ 42 h 262"/>
                <a:gd name="T36" fmla="*/ 12 w 160"/>
                <a:gd name="T37" fmla="*/ 76 h 262"/>
                <a:gd name="T38" fmla="*/ 4 w 160"/>
                <a:gd name="T39" fmla="*/ 106 h 262"/>
                <a:gd name="T40" fmla="*/ 0 w 160"/>
                <a:gd name="T41" fmla="*/ 127 h 262"/>
                <a:gd name="T42" fmla="*/ 3 w 160"/>
                <a:gd name="T43" fmla="*/ 138 h 262"/>
                <a:gd name="T44" fmla="*/ 10 w 160"/>
                <a:gd name="T45" fmla="*/ 152 h 262"/>
                <a:gd name="T46" fmla="*/ 21 w 160"/>
                <a:gd name="T47" fmla="*/ 167 h 262"/>
                <a:gd name="T48" fmla="*/ 35 w 160"/>
                <a:gd name="T49" fmla="*/ 186 h 262"/>
                <a:gd name="T50" fmla="*/ 49 w 160"/>
                <a:gd name="T51" fmla="*/ 203 h 262"/>
                <a:gd name="T52" fmla="*/ 64 w 160"/>
                <a:gd name="T53" fmla="*/ 220 h 262"/>
                <a:gd name="T54" fmla="*/ 77 w 160"/>
                <a:gd name="T55" fmla="*/ 234 h 262"/>
                <a:gd name="T56" fmla="*/ 88 w 160"/>
                <a:gd name="T57" fmla="*/ 245 h 262"/>
                <a:gd name="T58" fmla="*/ 99 w 160"/>
                <a:gd name="T59" fmla="*/ 253 h 262"/>
                <a:gd name="T60" fmla="*/ 111 w 160"/>
                <a:gd name="T61" fmla="*/ 259 h 262"/>
                <a:gd name="T62" fmla="*/ 124 w 160"/>
                <a:gd name="T63" fmla="*/ 262 h 262"/>
                <a:gd name="T64" fmla="*/ 137 w 160"/>
                <a:gd name="T65" fmla="*/ 262 h 262"/>
                <a:gd name="T66" fmla="*/ 148 w 160"/>
                <a:gd name="T67" fmla="*/ 257 h 262"/>
                <a:gd name="T68" fmla="*/ 156 w 160"/>
                <a:gd name="T69" fmla="*/ 246 h 262"/>
                <a:gd name="T70" fmla="*/ 160 w 160"/>
                <a:gd name="T71" fmla="*/ 227 h 262"/>
                <a:gd name="T72" fmla="*/ 160 w 160"/>
                <a:gd name="T73" fmla="*/ 199 h 26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60" h="262">
                  <a:moveTo>
                    <a:pt x="160" y="199"/>
                  </a:moveTo>
                  <a:lnTo>
                    <a:pt x="159" y="196"/>
                  </a:lnTo>
                  <a:lnTo>
                    <a:pt x="157" y="188"/>
                  </a:lnTo>
                  <a:lnTo>
                    <a:pt x="154" y="176"/>
                  </a:lnTo>
                  <a:lnTo>
                    <a:pt x="151" y="161"/>
                  </a:lnTo>
                  <a:lnTo>
                    <a:pt x="146" y="144"/>
                  </a:lnTo>
                  <a:lnTo>
                    <a:pt x="141" y="126"/>
                  </a:lnTo>
                  <a:lnTo>
                    <a:pt x="135" y="109"/>
                  </a:lnTo>
                  <a:lnTo>
                    <a:pt x="128" y="93"/>
                  </a:lnTo>
                  <a:lnTo>
                    <a:pt x="118" y="77"/>
                  </a:lnTo>
                  <a:lnTo>
                    <a:pt x="100" y="58"/>
                  </a:lnTo>
                  <a:lnTo>
                    <a:pt x="78" y="39"/>
                  </a:lnTo>
                  <a:lnTo>
                    <a:pt x="55" y="21"/>
                  </a:lnTo>
                  <a:lnTo>
                    <a:pt x="34" y="8"/>
                  </a:lnTo>
                  <a:lnTo>
                    <a:pt x="17" y="0"/>
                  </a:lnTo>
                  <a:lnTo>
                    <a:pt x="8" y="0"/>
                  </a:lnTo>
                  <a:lnTo>
                    <a:pt x="9" y="9"/>
                  </a:lnTo>
                  <a:lnTo>
                    <a:pt x="16" y="42"/>
                  </a:lnTo>
                  <a:lnTo>
                    <a:pt x="12" y="76"/>
                  </a:lnTo>
                  <a:lnTo>
                    <a:pt x="4" y="106"/>
                  </a:lnTo>
                  <a:lnTo>
                    <a:pt x="0" y="127"/>
                  </a:lnTo>
                  <a:lnTo>
                    <a:pt x="3" y="138"/>
                  </a:lnTo>
                  <a:lnTo>
                    <a:pt x="10" y="152"/>
                  </a:lnTo>
                  <a:lnTo>
                    <a:pt x="21" y="167"/>
                  </a:lnTo>
                  <a:lnTo>
                    <a:pt x="35" y="186"/>
                  </a:lnTo>
                  <a:lnTo>
                    <a:pt x="49" y="203"/>
                  </a:lnTo>
                  <a:lnTo>
                    <a:pt x="64" y="220"/>
                  </a:lnTo>
                  <a:lnTo>
                    <a:pt x="77" y="234"/>
                  </a:lnTo>
                  <a:lnTo>
                    <a:pt x="88" y="245"/>
                  </a:lnTo>
                  <a:lnTo>
                    <a:pt x="99" y="253"/>
                  </a:lnTo>
                  <a:lnTo>
                    <a:pt x="111" y="259"/>
                  </a:lnTo>
                  <a:lnTo>
                    <a:pt x="124" y="262"/>
                  </a:lnTo>
                  <a:lnTo>
                    <a:pt x="137" y="262"/>
                  </a:lnTo>
                  <a:lnTo>
                    <a:pt x="148" y="257"/>
                  </a:lnTo>
                  <a:lnTo>
                    <a:pt x="156" y="246"/>
                  </a:lnTo>
                  <a:lnTo>
                    <a:pt x="160" y="227"/>
                  </a:lnTo>
                  <a:lnTo>
                    <a:pt x="160" y="199"/>
                  </a:lnTo>
                  <a:close/>
                </a:path>
              </a:pathLst>
            </a:custGeom>
            <a:solidFill>
              <a:srgbClr val="B56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Freeform 65"/>
            <p:cNvSpPr>
              <a:spLocks/>
            </p:cNvSpPr>
            <p:nvPr/>
          </p:nvSpPr>
          <p:spPr bwMode="auto">
            <a:xfrm>
              <a:off x="4638" y="2210"/>
              <a:ext cx="356" cy="601"/>
            </a:xfrm>
            <a:custGeom>
              <a:avLst/>
              <a:gdLst>
                <a:gd name="T0" fmla="*/ 188 w 356"/>
                <a:gd name="T1" fmla="*/ 1 h 601"/>
                <a:gd name="T2" fmla="*/ 175 w 356"/>
                <a:gd name="T3" fmla="*/ 0 h 601"/>
                <a:gd name="T4" fmla="*/ 154 w 356"/>
                <a:gd name="T5" fmla="*/ 1 h 601"/>
                <a:gd name="T6" fmla="*/ 127 w 356"/>
                <a:gd name="T7" fmla="*/ 6 h 601"/>
                <a:gd name="T8" fmla="*/ 96 w 356"/>
                <a:gd name="T9" fmla="*/ 20 h 601"/>
                <a:gd name="T10" fmla="*/ 65 w 356"/>
                <a:gd name="T11" fmla="*/ 47 h 601"/>
                <a:gd name="T12" fmla="*/ 37 w 356"/>
                <a:gd name="T13" fmla="*/ 87 h 601"/>
                <a:gd name="T14" fmla="*/ 17 w 356"/>
                <a:gd name="T15" fmla="*/ 146 h 601"/>
                <a:gd name="T16" fmla="*/ 1 w 356"/>
                <a:gd name="T17" fmla="*/ 257 h 601"/>
                <a:gd name="T18" fmla="*/ 4 w 356"/>
                <a:gd name="T19" fmla="*/ 374 h 601"/>
                <a:gd name="T20" fmla="*/ 27 w 356"/>
                <a:gd name="T21" fmla="*/ 453 h 601"/>
                <a:gd name="T22" fmla="*/ 65 w 356"/>
                <a:gd name="T23" fmla="*/ 498 h 601"/>
                <a:gd name="T24" fmla="*/ 93 w 356"/>
                <a:gd name="T25" fmla="*/ 513 h 601"/>
                <a:gd name="T26" fmla="*/ 105 w 356"/>
                <a:gd name="T27" fmla="*/ 542 h 601"/>
                <a:gd name="T28" fmla="*/ 104 w 356"/>
                <a:gd name="T29" fmla="*/ 577 h 601"/>
                <a:gd name="T30" fmla="*/ 115 w 356"/>
                <a:gd name="T31" fmla="*/ 594 h 601"/>
                <a:gd name="T32" fmla="*/ 138 w 356"/>
                <a:gd name="T33" fmla="*/ 601 h 601"/>
                <a:gd name="T34" fmla="*/ 171 w 356"/>
                <a:gd name="T35" fmla="*/ 597 h 601"/>
                <a:gd name="T36" fmla="*/ 209 w 356"/>
                <a:gd name="T37" fmla="*/ 581 h 601"/>
                <a:gd name="T38" fmla="*/ 251 w 356"/>
                <a:gd name="T39" fmla="*/ 555 h 601"/>
                <a:gd name="T40" fmla="*/ 288 w 356"/>
                <a:gd name="T41" fmla="*/ 516 h 601"/>
                <a:gd name="T42" fmla="*/ 312 w 356"/>
                <a:gd name="T43" fmla="*/ 464 h 601"/>
                <a:gd name="T44" fmla="*/ 323 w 356"/>
                <a:gd name="T45" fmla="*/ 398 h 601"/>
                <a:gd name="T46" fmla="*/ 342 w 356"/>
                <a:gd name="T47" fmla="*/ 334 h 601"/>
                <a:gd name="T48" fmla="*/ 356 w 356"/>
                <a:gd name="T49" fmla="*/ 280 h 601"/>
                <a:gd name="T50" fmla="*/ 339 w 356"/>
                <a:gd name="T51" fmla="*/ 241 h 601"/>
                <a:gd name="T52" fmla="*/ 311 w 356"/>
                <a:gd name="T53" fmla="*/ 226 h 601"/>
                <a:gd name="T54" fmla="*/ 300 w 356"/>
                <a:gd name="T55" fmla="*/ 209 h 601"/>
                <a:gd name="T56" fmla="*/ 289 w 356"/>
                <a:gd name="T57" fmla="*/ 181 h 601"/>
                <a:gd name="T58" fmla="*/ 290 w 356"/>
                <a:gd name="T59" fmla="*/ 153 h 601"/>
                <a:gd name="T60" fmla="*/ 306 w 356"/>
                <a:gd name="T61" fmla="*/ 137 h 601"/>
                <a:gd name="T62" fmla="*/ 319 w 356"/>
                <a:gd name="T63" fmla="*/ 121 h 601"/>
                <a:gd name="T64" fmla="*/ 332 w 356"/>
                <a:gd name="T65" fmla="*/ 102 h 601"/>
                <a:gd name="T66" fmla="*/ 338 w 356"/>
                <a:gd name="T67" fmla="*/ 79 h 601"/>
                <a:gd name="T68" fmla="*/ 335 w 356"/>
                <a:gd name="T69" fmla="*/ 57 h 601"/>
                <a:gd name="T70" fmla="*/ 317 w 356"/>
                <a:gd name="T71" fmla="*/ 36 h 601"/>
                <a:gd name="T72" fmla="*/ 282 w 356"/>
                <a:gd name="T73" fmla="*/ 18 h 601"/>
                <a:gd name="T74" fmla="*/ 227 w 356"/>
                <a:gd name="T75" fmla="*/ 5 h 60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56" h="601">
                  <a:moveTo>
                    <a:pt x="190" y="1"/>
                  </a:moveTo>
                  <a:lnTo>
                    <a:pt x="188" y="1"/>
                  </a:lnTo>
                  <a:lnTo>
                    <a:pt x="184" y="0"/>
                  </a:lnTo>
                  <a:lnTo>
                    <a:pt x="175" y="0"/>
                  </a:lnTo>
                  <a:lnTo>
                    <a:pt x="166" y="0"/>
                  </a:lnTo>
                  <a:lnTo>
                    <a:pt x="154" y="1"/>
                  </a:lnTo>
                  <a:lnTo>
                    <a:pt x="141" y="3"/>
                  </a:lnTo>
                  <a:lnTo>
                    <a:pt x="127" y="6"/>
                  </a:lnTo>
                  <a:lnTo>
                    <a:pt x="112" y="12"/>
                  </a:lnTo>
                  <a:lnTo>
                    <a:pt x="96" y="20"/>
                  </a:lnTo>
                  <a:lnTo>
                    <a:pt x="81" y="32"/>
                  </a:lnTo>
                  <a:lnTo>
                    <a:pt x="65" y="47"/>
                  </a:lnTo>
                  <a:lnTo>
                    <a:pt x="51" y="65"/>
                  </a:lnTo>
                  <a:lnTo>
                    <a:pt x="37" y="87"/>
                  </a:lnTo>
                  <a:lnTo>
                    <a:pt x="26" y="114"/>
                  </a:lnTo>
                  <a:lnTo>
                    <a:pt x="17" y="146"/>
                  </a:lnTo>
                  <a:lnTo>
                    <a:pt x="10" y="183"/>
                  </a:lnTo>
                  <a:lnTo>
                    <a:pt x="1" y="257"/>
                  </a:lnTo>
                  <a:lnTo>
                    <a:pt x="0" y="321"/>
                  </a:lnTo>
                  <a:lnTo>
                    <a:pt x="4" y="374"/>
                  </a:lnTo>
                  <a:lnTo>
                    <a:pt x="14" y="418"/>
                  </a:lnTo>
                  <a:lnTo>
                    <a:pt x="27" y="453"/>
                  </a:lnTo>
                  <a:lnTo>
                    <a:pt x="45" y="479"/>
                  </a:lnTo>
                  <a:lnTo>
                    <a:pt x="65" y="498"/>
                  </a:lnTo>
                  <a:lnTo>
                    <a:pt x="89" y="509"/>
                  </a:lnTo>
                  <a:lnTo>
                    <a:pt x="93" y="513"/>
                  </a:lnTo>
                  <a:lnTo>
                    <a:pt x="100" y="524"/>
                  </a:lnTo>
                  <a:lnTo>
                    <a:pt x="105" y="542"/>
                  </a:lnTo>
                  <a:lnTo>
                    <a:pt x="104" y="567"/>
                  </a:lnTo>
                  <a:lnTo>
                    <a:pt x="104" y="577"/>
                  </a:lnTo>
                  <a:lnTo>
                    <a:pt x="107" y="586"/>
                  </a:lnTo>
                  <a:lnTo>
                    <a:pt x="115" y="594"/>
                  </a:lnTo>
                  <a:lnTo>
                    <a:pt x="126" y="599"/>
                  </a:lnTo>
                  <a:lnTo>
                    <a:pt x="138" y="601"/>
                  </a:lnTo>
                  <a:lnTo>
                    <a:pt x="154" y="600"/>
                  </a:lnTo>
                  <a:lnTo>
                    <a:pt x="171" y="597"/>
                  </a:lnTo>
                  <a:lnTo>
                    <a:pt x="190" y="590"/>
                  </a:lnTo>
                  <a:lnTo>
                    <a:pt x="209" y="581"/>
                  </a:lnTo>
                  <a:lnTo>
                    <a:pt x="230" y="570"/>
                  </a:lnTo>
                  <a:lnTo>
                    <a:pt x="251" y="555"/>
                  </a:lnTo>
                  <a:lnTo>
                    <a:pt x="270" y="537"/>
                  </a:lnTo>
                  <a:lnTo>
                    <a:pt x="288" y="516"/>
                  </a:lnTo>
                  <a:lnTo>
                    <a:pt x="302" y="492"/>
                  </a:lnTo>
                  <a:lnTo>
                    <a:pt x="312" y="464"/>
                  </a:lnTo>
                  <a:lnTo>
                    <a:pt x="317" y="432"/>
                  </a:lnTo>
                  <a:lnTo>
                    <a:pt x="323" y="398"/>
                  </a:lnTo>
                  <a:lnTo>
                    <a:pt x="332" y="366"/>
                  </a:lnTo>
                  <a:lnTo>
                    <a:pt x="342" y="334"/>
                  </a:lnTo>
                  <a:lnTo>
                    <a:pt x="351" y="305"/>
                  </a:lnTo>
                  <a:lnTo>
                    <a:pt x="356" y="280"/>
                  </a:lnTo>
                  <a:lnTo>
                    <a:pt x="352" y="258"/>
                  </a:lnTo>
                  <a:lnTo>
                    <a:pt x="339" y="241"/>
                  </a:lnTo>
                  <a:lnTo>
                    <a:pt x="313" y="229"/>
                  </a:lnTo>
                  <a:lnTo>
                    <a:pt x="311" y="226"/>
                  </a:lnTo>
                  <a:lnTo>
                    <a:pt x="306" y="219"/>
                  </a:lnTo>
                  <a:lnTo>
                    <a:pt x="300" y="209"/>
                  </a:lnTo>
                  <a:lnTo>
                    <a:pt x="294" y="195"/>
                  </a:lnTo>
                  <a:lnTo>
                    <a:pt x="289" y="181"/>
                  </a:lnTo>
                  <a:lnTo>
                    <a:pt x="287" y="166"/>
                  </a:lnTo>
                  <a:lnTo>
                    <a:pt x="290" y="153"/>
                  </a:lnTo>
                  <a:lnTo>
                    <a:pt x="299" y="142"/>
                  </a:lnTo>
                  <a:lnTo>
                    <a:pt x="306" y="137"/>
                  </a:lnTo>
                  <a:lnTo>
                    <a:pt x="312" y="129"/>
                  </a:lnTo>
                  <a:lnTo>
                    <a:pt x="319" y="121"/>
                  </a:lnTo>
                  <a:lnTo>
                    <a:pt x="327" y="112"/>
                  </a:lnTo>
                  <a:lnTo>
                    <a:pt x="332" y="102"/>
                  </a:lnTo>
                  <a:lnTo>
                    <a:pt x="336" y="90"/>
                  </a:lnTo>
                  <a:lnTo>
                    <a:pt x="338" y="79"/>
                  </a:lnTo>
                  <a:lnTo>
                    <a:pt x="338" y="68"/>
                  </a:lnTo>
                  <a:lnTo>
                    <a:pt x="335" y="57"/>
                  </a:lnTo>
                  <a:lnTo>
                    <a:pt x="328" y="46"/>
                  </a:lnTo>
                  <a:lnTo>
                    <a:pt x="317" y="36"/>
                  </a:lnTo>
                  <a:lnTo>
                    <a:pt x="302" y="26"/>
                  </a:lnTo>
                  <a:lnTo>
                    <a:pt x="282" y="18"/>
                  </a:lnTo>
                  <a:lnTo>
                    <a:pt x="258" y="10"/>
                  </a:lnTo>
                  <a:lnTo>
                    <a:pt x="227" y="5"/>
                  </a:lnTo>
                  <a:lnTo>
                    <a:pt x="1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66"/>
            <p:cNvSpPr>
              <a:spLocks/>
            </p:cNvSpPr>
            <p:nvPr/>
          </p:nvSpPr>
          <p:spPr bwMode="auto">
            <a:xfrm>
              <a:off x="4644" y="2214"/>
              <a:ext cx="341" cy="585"/>
            </a:xfrm>
            <a:custGeom>
              <a:avLst/>
              <a:gdLst>
                <a:gd name="T0" fmla="*/ 84 w 341"/>
                <a:gd name="T1" fmla="*/ 502 h 585"/>
                <a:gd name="T2" fmla="*/ 99 w 341"/>
                <a:gd name="T3" fmla="*/ 528 h 585"/>
                <a:gd name="T4" fmla="*/ 100 w 341"/>
                <a:gd name="T5" fmla="*/ 556 h 585"/>
                <a:gd name="T6" fmla="*/ 105 w 341"/>
                <a:gd name="T7" fmla="*/ 567 h 585"/>
                <a:gd name="T8" fmla="*/ 113 w 341"/>
                <a:gd name="T9" fmla="*/ 577 h 585"/>
                <a:gd name="T10" fmla="*/ 126 w 341"/>
                <a:gd name="T11" fmla="*/ 583 h 585"/>
                <a:gd name="T12" fmla="*/ 145 w 341"/>
                <a:gd name="T13" fmla="*/ 585 h 585"/>
                <a:gd name="T14" fmla="*/ 168 w 341"/>
                <a:gd name="T15" fmla="*/ 580 h 585"/>
                <a:gd name="T16" fmla="*/ 199 w 341"/>
                <a:gd name="T17" fmla="*/ 567 h 585"/>
                <a:gd name="T18" fmla="*/ 239 w 341"/>
                <a:gd name="T19" fmla="*/ 542 h 585"/>
                <a:gd name="T20" fmla="*/ 275 w 341"/>
                <a:gd name="T21" fmla="*/ 505 h 585"/>
                <a:gd name="T22" fmla="*/ 300 w 341"/>
                <a:gd name="T23" fmla="*/ 455 h 585"/>
                <a:gd name="T24" fmla="*/ 310 w 341"/>
                <a:gd name="T25" fmla="*/ 391 h 585"/>
                <a:gd name="T26" fmla="*/ 329 w 341"/>
                <a:gd name="T27" fmla="*/ 330 h 585"/>
                <a:gd name="T28" fmla="*/ 341 w 341"/>
                <a:gd name="T29" fmla="*/ 279 h 585"/>
                <a:gd name="T30" fmla="*/ 326 w 341"/>
                <a:gd name="T31" fmla="*/ 240 h 585"/>
                <a:gd name="T32" fmla="*/ 299 w 341"/>
                <a:gd name="T33" fmla="*/ 224 h 585"/>
                <a:gd name="T34" fmla="*/ 288 w 341"/>
                <a:gd name="T35" fmla="*/ 206 h 585"/>
                <a:gd name="T36" fmla="*/ 276 w 341"/>
                <a:gd name="T37" fmla="*/ 178 h 585"/>
                <a:gd name="T38" fmla="*/ 276 w 341"/>
                <a:gd name="T39" fmla="*/ 150 h 585"/>
                <a:gd name="T40" fmla="*/ 292 w 341"/>
                <a:gd name="T41" fmla="*/ 134 h 585"/>
                <a:gd name="T42" fmla="*/ 305 w 341"/>
                <a:gd name="T43" fmla="*/ 118 h 585"/>
                <a:gd name="T44" fmla="*/ 317 w 341"/>
                <a:gd name="T45" fmla="*/ 100 h 585"/>
                <a:gd name="T46" fmla="*/ 323 w 341"/>
                <a:gd name="T47" fmla="*/ 78 h 585"/>
                <a:gd name="T48" fmla="*/ 320 w 341"/>
                <a:gd name="T49" fmla="*/ 55 h 585"/>
                <a:gd name="T50" fmla="*/ 303 w 341"/>
                <a:gd name="T51" fmla="*/ 35 h 585"/>
                <a:gd name="T52" fmla="*/ 269 w 341"/>
                <a:gd name="T53" fmla="*/ 17 h 585"/>
                <a:gd name="T54" fmla="*/ 216 w 341"/>
                <a:gd name="T55" fmla="*/ 5 h 585"/>
                <a:gd name="T56" fmla="*/ 179 w 341"/>
                <a:gd name="T57" fmla="*/ 1 h 585"/>
                <a:gd name="T58" fmla="*/ 167 w 341"/>
                <a:gd name="T59" fmla="*/ 0 h 585"/>
                <a:gd name="T60" fmla="*/ 147 w 341"/>
                <a:gd name="T61" fmla="*/ 1 h 585"/>
                <a:gd name="T62" fmla="*/ 120 w 341"/>
                <a:gd name="T63" fmla="*/ 6 h 585"/>
                <a:gd name="T64" fmla="*/ 91 w 341"/>
                <a:gd name="T65" fmla="*/ 20 h 585"/>
                <a:gd name="T66" fmla="*/ 62 w 341"/>
                <a:gd name="T67" fmla="*/ 46 h 585"/>
                <a:gd name="T68" fmla="*/ 36 w 341"/>
                <a:gd name="T69" fmla="*/ 85 h 585"/>
                <a:gd name="T70" fmla="*/ 16 w 341"/>
                <a:gd name="T71" fmla="*/ 143 h 585"/>
                <a:gd name="T72" fmla="*/ 2 w 341"/>
                <a:gd name="T73" fmla="*/ 251 h 585"/>
                <a:gd name="T74" fmla="*/ 3 w 341"/>
                <a:gd name="T75" fmla="*/ 365 h 585"/>
                <a:gd name="T76" fmla="*/ 24 w 341"/>
                <a:gd name="T77" fmla="*/ 443 h 585"/>
                <a:gd name="T78" fmla="*/ 59 w 341"/>
                <a:gd name="T79" fmla="*/ 488 h 58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41" h="585">
                  <a:moveTo>
                    <a:pt x="80" y="499"/>
                  </a:moveTo>
                  <a:lnTo>
                    <a:pt x="84" y="502"/>
                  </a:lnTo>
                  <a:lnTo>
                    <a:pt x="92" y="511"/>
                  </a:lnTo>
                  <a:lnTo>
                    <a:pt x="99" y="528"/>
                  </a:lnTo>
                  <a:lnTo>
                    <a:pt x="100" y="549"/>
                  </a:lnTo>
                  <a:lnTo>
                    <a:pt x="100" y="556"/>
                  </a:lnTo>
                  <a:lnTo>
                    <a:pt x="101" y="562"/>
                  </a:lnTo>
                  <a:lnTo>
                    <a:pt x="105" y="567"/>
                  </a:lnTo>
                  <a:lnTo>
                    <a:pt x="108" y="572"/>
                  </a:lnTo>
                  <a:lnTo>
                    <a:pt x="113" y="577"/>
                  </a:lnTo>
                  <a:lnTo>
                    <a:pt x="119" y="580"/>
                  </a:lnTo>
                  <a:lnTo>
                    <a:pt x="126" y="583"/>
                  </a:lnTo>
                  <a:lnTo>
                    <a:pt x="135" y="584"/>
                  </a:lnTo>
                  <a:lnTo>
                    <a:pt x="145" y="585"/>
                  </a:lnTo>
                  <a:lnTo>
                    <a:pt x="156" y="583"/>
                  </a:lnTo>
                  <a:lnTo>
                    <a:pt x="168" y="580"/>
                  </a:lnTo>
                  <a:lnTo>
                    <a:pt x="181" y="576"/>
                  </a:lnTo>
                  <a:lnTo>
                    <a:pt x="199" y="567"/>
                  </a:lnTo>
                  <a:lnTo>
                    <a:pt x="220" y="556"/>
                  </a:lnTo>
                  <a:lnTo>
                    <a:pt x="239" y="542"/>
                  </a:lnTo>
                  <a:lnTo>
                    <a:pt x="259" y="525"/>
                  </a:lnTo>
                  <a:lnTo>
                    <a:pt x="275" y="505"/>
                  </a:lnTo>
                  <a:lnTo>
                    <a:pt x="290" y="481"/>
                  </a:lnTo>
                  <a:lnTo>
                    <a:pt x="300" y="455"/>
                  </a:lnTo>
                  <a:lnTo>
                    <a:pt x="305" y="424"/>
                  </a:lnTo>
                  <a:lnTo>
                    <a:pt x="310" y="391"/>
                  </a:lnTo>
                  <a:lnTo>
                    <a:pt x="319" y="360"/>
                  </a:lnTo>
                  <a:lnTo>
                    <a:pt x="329" y="330"/>
                  </a:lnTo>
                  <a:lnTo>
                    <a:pt x="337" y="303"/>
                  </a:lnTo>
                  <a:lnTo>
                    <a:pt x="341" y="279"/>
                  </a:lnTo>
                  <a:lnTo>
                    <a:pt x="338" y="257"/>
                  </a:lnTo>
                  <a:lnTo>
                    <a:pt x="326" y="240"/>
                  </a:lnTo>
                  <a:lnTo>
                    <a:pt x="301" y="227"/>
                  </a:lnTo>
                  <a:lnTo>
                    <a:pt x="299" y="224"/>
                  </a:lnTo>
                  <a:lnTo>
                    <a:pt x="294" y="217"/>
                  </a:lnTo>
                  <a:lnTo>
                    <a:pt x="288" y="206"/>
                  </a:lnTo>
                  <a:lnTo>
                    <a:pt x="282" y="192"/>
                  </a:lnTo>
                  <a:lnTo>
                    <a:pt x="276" y="178"/>
                  </a:lnTo>
                  <a:lnTo>
                    <a:pt x="274" y="163"/>
                  </a:lnTo>
                  <a:lnTo>
                    <a:pt x="276" y="150"/>
                  </a:lnTo>
                  <a:lnTo>
                    <a:pt x="286" y="139"/>
                  </a:lnTo>
                  <a:lnTo>
                    <a:pt x="292" y="134"/>
                  </a:lnTo>
                  <a:lnTo>
                    <a:pt x="299" y="126"/>
                  </a:lnTo>
                  <a:lnTo>
                    <a:pt x="305" y="118"/>
                  </a:lnTo>
                  <a:lnTo>
                    <a:pt x="311" y="109"/>
                  </a:lnTo>
                  <a:lnTo>
                    <a:pt x="317" y="100"/>
                  </a:lnTo>
                  <a:lnTo>
                    <a:pt x="321" y="88"/>
                  </a:lnTo>
                  <a:lnTo>
                    <a:pt x="323" y="78"/>
                  </a:lnTo>
                  <a:lnTo>
                    <a:pt x="323" y="67"/>
                  </a:lnTo>
                  <a:lnTo>
                    <a:pt x="320" y="55"/>
                  </a:lnTo>
                  <a:lnTo>
                    <a:pt x="312" y="45"/>
                  </a:lnTo>
                  <a:lnTo>
                    <a:pt x="303" y="35"/>
                  </a:lnTo>
                  <a:lnTo>
                    <a:pt x="289" y="26"/>
                  </a:lnTo>
                  <a:lnTo>
                    <a:pt x="269" y="17"/>
                  </a:lnTo>
                  <a:lnTo>
                    <a:pt x="246" y="10"/>
                  </a:lnTo>
                  <a:lnTo>
                    <a:pt x="216" y="5"/>
                  </a:lnTo>
                  <a:lnTo>
                    <a:pt x="181" y="1"/>
                  </a:lnTo>
                  <a:lnTo>
                    <a:pt x="179" y="1"/>
                  </a:lnTo>
                  <a:lnTo>
                    <a:pt x="175" y="0"/>
                  </a:lnTo>
                  <a:lnTo>
                    <a:pt x="167" y="0"/>
                  </a:lnTo>
                  <a:lnTo>
                    <a:pt x="158" y="0"/>
                  </a:lnTo>
                  <a:lnTo>
                    <a:pt x="147" y="1"/>
                  </a:lnTo>
                  <a:lnTo>
                    <a:pt x="134" y="3"/>
                  </a:lnTo>
                  <a:lnTo>
                    <a:pt x="120" y="6"/>
                  </a:lnTo>
                  <a:lnTo>
                    <a:pt x="106" y="12"/>
                  </a:lnTo>
                  <a:lnTo>
                    <a:pt x="91" y="20"/>
                  </a:lnTo>
                  <a:lnTo>
                    <a:pt x="77" y="32"/>
                  </a:lnTo>
                  <a:lnTo>
                    <a:pt x="62" y="46"/>
                  </a:lnTo>
                  <a:lnTo>
                    <a:pt x="48" y="64"/>
                  </a:lnTo>
                  <a:lnTo>
                    <a:pt x="36" y="85"/>
                  </a:lnTo>
                  <a:lnTo>
                    <a:pt x="25" y="112"/>
                  </a:lnTo>
                  <a:lnTo>
                    <a:pt x="16" y="143"/>
                  </a:lnTo>
                  <a:lnTo>
                    <a:pt x="9" y="179"/>
                  </a:lnTo>
                  <a:lnTo>
                    <a:pt x="2" y="251"/>
                  </a:lnTo>
                  <a:lnTo>
                    <a:pt x="0" y="314"/>
                  </a:lnTo>
                  <a:lnTo>
                    <a:pt x="3" y="365"/>
                  </a:lnTo>
                  <a:lnTo>
                    <a:pt x="12" y="408"/>
                  </a:lnTo>
                  <a:lnTo>
                    <a:pt x="24" y="443"/>
                  </a:lnTo>
                  <a:lnTo>
                    <a:pt x="40" y="469"/>
                  </a:lnTo>
                  <a:lnTo>
                    <a:pt x="59" y="488"/>
                  </a:lnTo>
                  <a:lnTo>
                    <a:pt x="80" y="499"/>
                  </a:lnTo>
                  <a:close/>
                </a:path>
              </a:pathLst>
            </a:custGeom>
            <a:solidFill>
              <a:srgbClr val="F4E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Freeform 67"/>
            <p:cNvSpPr>
              <a:spLocks/>
            </p:cNvSpPr>
            <p:nvPr/>
          </p:nvSpPr>
          <p:spPr bwMode="auto">
            <a:xfrm>
              <a:off x="4650" y="2219"/>
              <a:ext cx="328" cy="570"/>
            </a:xfrm>
            <a:custGeom>
              <a:avLst/>
              <a:gdLst>
                <a:gd name="T0" fmla="*/ 75 w 328"/>
                <a:gd name="T1" fmla="*/ 492 h 570"/>
                <a:gd name="T2" fmla="*/ 93 w 328"/>
                <a:gd name="T3" fmla="*/ 514 h 570"/>
                <a:gd name="T4" fmla="*/ 99 w 328"/>
                <a:gd name="T5" fmla="*/ 539 h 570"/>
                <a:gd name="T6" fmla="*/ 102 w 328"/>
                <a:gd name="T7" fmla="*/ 550 h 570"/>
                <a:gd name="T8" fmla="*/ 109 w 328"/>
                <a:gd name="T9" fmla="*/ 560 h 570"/>
                <a:gd name="T10" fmla="*/ 121 w 328"/>
                <a:gd name="T11" fmla="*/ 568 h 570"/>
                <a:gd name="T12" fmla="*/ 139 w 328"/>
                <a:gd name="T13" fmla="*/ 570 h 570"/>
                <a:gd name="T14" fmla="*/ 160 w 328"/>
                <a:gd name="T15" fmla="*/ 566 h 570"/>
                <a:gd name="T16" fmla="*/ 190 w 328"/>
                <a:gd name="T17" fmla="*/ 553 h 570"/>
                <a:gd name="T18" fmla="*/ 229 w 328"/>
                <a:gd name="T19" fmla="*/ 529 h 570"/>
                <a:gd name="T20" fmla="*/ 264 w 328"/>
                <a:gd name="T21" fmla="*/ 494 h 570"/>
                <a:gd name="T22" fmla="*/ 288 w 328"/>
                <a:gd name="T23" fmla="*/ 446 h 570"/>
                <a:gd name="T24" fmla="*/ 298 w 328"/>
                <a:gd name="T25" fmla="*/ 385 h 570"/>
                <a:gd name="T26" fmla="*/ 316 w 328"/>
                <a:gd name="T27" fmla="*/ 327 h 570"/>
                <a:gd name="T28" fmla="*/ 328 w 328"/>
                <a:gd name="T29" fmla="*/ 278 h 570"/>
                <a:gd name="T30" fmla="*/ 314 w 328"/>
                <a:gd name="T31" fmla="*/ 240 h 570"/>
                <a:gd name="T32" fmla="*/ 288 w 328"/>
                <a:gd name="T33" fmla="*/ 222 h 570"/>
                <a:gd name="T34" fmla="*/ 276 w 328"/>
                <a:gd name="T35" fmla="*/ 204 h 570"/>
                <a:gd name="T36" fmla="*/ 264 w 328"/>
                <a:gd name="T37" fmla="*/ 175 h 570"/>
                <a:gd name="T38" fmla="*/ 264 w 328"/>
                <a:gd name="T39" fmla="*/ 146 h 570"/>
                <a:gd name="T40" fmla="*/ 279 w 328"/>
                <a:gd name="T41" fmla="*/ 131 h 570"/>
                <a:gd name="T42" fmla="*/ 291 w 328"/>
                <a:gd name="T43" fmla="*/ 116 h 570"/>
                <a:gd name="T44" fmla="*/ 302 w 328"/>
                <a:gd name="T45" fmla="*/ 98 h 570"/>
                <a:gd name="T46" fmla="*/ 307 w 328"/>
                <a:gd name="T47" fmla="*/ 76 h 570"/>
                <a:gd name="T48" fmla="*/ 304 w 328"/>
                <a:gd name="T49" fmla="*/ 54 h 570"/>
                <a:gd name="T50" fmla="*/ 288 w 328"/>
                <a:gd name="T51" fmla="*/ 35 h 570"/>
                <a:gd name="T52" fmla="*/ 257 w 328"/>
                <a:gd name="T53" fmla="*/ 17 h 570"/>
                <a:gd name="T54" fmla="*/ 206 w 328"/>
                <a:gd name="T55" fmla="*/ 5 h 570"/>
                <a:gd name="T56" fmla="*/ 165 w 328"/>
                <a:gd name="T57" fmla="*/ 0 h 570"/>
                <a:gd name="T58" fmla="*/ 127 w 328"/>
                <a:gd name="T59" fmla="*/ 3 h 570"/>
                <a:gd name="T60" fmla="*/ 73 w 328"/>
                <a:gd name="T61" fmla="*/ 31 h 570"/>
                <a:gd name="T62" fmla="*/ 24 w 328"/>
                <a:gd name="T63" fmla="*/ 109 h 570"/>
                <a:gd name="T64" fmla="*/ 2 w 328"/>
                <a:gd name="T65" fmla="*/ 245 h 570"/>
                <a:gd name="T66" fmla="*/ 3 w 328"/>
                <a:gd name="T67" fmla="*/ 357 h 570"/>
                <a:gd name="T68" fmla="*/ 21 w 328"/>
                <a:gd name="T69" fmla="*/ 434 h 570"/>
                <a:gd name="T70" fmla="*/ 52 w 328"/>
                <a:gd name="T71" fmla="*/ 478 h 57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28" h="570">
                  <a:moveTo>
                    <a:pt x="71" y="489"/>
                  </a:moveTo>
                  <a:lnTo>
                    <a:pt x="75" y="492"/>
                  </a:lnTo>
                  <a:lnTo>
                    <a:pt x="84" y="500"/>
                  </a:lnTo>
                  <a:lnTo>
                    <a:pt x="93" y="514"/>
                  </a:lnTo>
                  <a:lnTo>
                    <a:pt x="97" y="533"/>
                  </a:lnTo>
                  <a:lnTo>
                    <a:pt x="99" y="539"/>
                  </a:lnTo>
                  <a:lnTo>
                    <a:pt x="100" y="544"/>
                  </a:lnTo>
                  <a:lnTo>
                    <a:pt x="102" y="550"/>
                  </a:lnTo>
                  <a:lnTo>
                    <a:pt x="105" y="555"/>
                  </a:lnTo>
                  <a:lnTo>
                    <a:pt x="109" y="560"/>
                  </a:lnTo>
                  <a:lnTo>
                    <a:pt x="115" y="565"/>
                  </a:lnTo>
                  <a:lnTo>
                    <a:pt x="121" y="568"/>
                  </a:lnTo>
                  <a:lnTo>
                    <a:pt x="129" y="570"/>
                  </a:lnTo>
                  <a:lnTo>
                    <a:pt x="139" y="570"/>
                  </a:lnTo>
                  <a:lnTo>
                    <a:pt x="149" y="569"/>
                  </a:lnTo>
                  <a:lnTo>
                    <a:pt x="160" y="566"/>
                  </a:lnTo>
                  <a:lnTo>
                    <a:pt x="173" y="561"/>
                  </a:lnTo>
                  <a:lnTo>
                    <a:pt x="190" y="553"/>
                  </a:lnTo>
                  <a:lnTo>
                    <a:pt x="210" y="542"/>
                  </a:lnTo>
                  <a:lnTo>
                    <a:pt x="229" y="529"/>
                  </a:lnTo>
                  <a:lnTo>
                    <a:pt x="248" y="512"/>
                  </a:lnTo>
                  <a:lnTo>
                    <a:pt x="264" y="494"/>
                  </a:lnTo>
                  <a:lnTo>
                    <a:pt x="279" y="471"/>
                  </a:lnTo>
                  <a:lnTo>
                    <a:pt x="288" y="446"/>
                  </a:lnTo>
                  <a:lnTo>
                    <a:pt x="293" y="416"/>
                  </a:lnTo>
                  <a:lnTo>
                    <a:pt x="298" y="385"/>
                  </a:lnTo>
                  <a:lnTo>
                    <a:pt x="306" y="355"/>
                  </a:lnTo>
                  <a:lnTo>
                    <a:pt x="316" y="327"/>
                  </a:lnTo>
                  <a:lnTo>
                    <a:pt x="324" y="302"/>
                  </a:lnTo>
                  <a:lnTo>
                    <a:pt x="328" y="278"/>
                  </a:lnTo>
                  <a:lnTo>
                    <a:pt x="325" y="257"/>
                  </a:lnTo>
                  <a:lnTo>
                    <a:pt x="314" y="240"/>
                  </a:lnTo>
                  <a:lnTo>
                    <a:pt x="290" y="225"/>
                  </a:lnTo>
                  <a:lnTo>
                    <a:pt x="288" y="222"/>
                  </a:lnTo>
                  <a:lnTo>
                    <a:pt x="283" y="215"/>
                  </a:lnTo>
                  <a:lnTo>
                    <a:pt x="276" y="204"/>
                  </a:lnTo>
                  <a:lnTo>
                    <a:pt x="269" y="189"/>
                  </a:lnTo>
                  <a:lnTo>
                    <a:pt x="264" y="175"/>
                  </a:lnTo>
                  <a:lnTo>
                    <a:pt x="262" y="159"/>
                  </a:lnTo>
                  <a:lnTo>
                    <a:pt x="264" y="146"/>
                  </a:lnTo>
                  <a:lnTo>
                    <a:pt x="272" y="136"/>
                  </a:lnTo>
                  <a:lnTo>
                    <a:pt x="279" y="131"/>
                  </a:lnTo>
                  <a:lnTo>
                    <a:pt x="285" y="123"/>
                  </a:lnTo>
                  <a:lnTo>
                    <a:pt x="291" y="116"/>
                  </a:lnTo>
                  <a:lnTo>
                    <a:pt x="297" y="107"/>
                  </a:lnTo>
                  <a:lnTo>
                    <a:pt x="302" y="98"/>
                  </a:lnTo>
                  <a:lnTo>
                    <a:pt x="306" y="87"/>
                  </a:lnTo>
                  <a:lnTo>
                    <a:pt x="307" y="76"/>
                  </a:lnTo>
                  <a:lnTo>
                    <a:pt x="307" y="66"/>
                  </a:lnTo>
                  <a:lnTo>
                    <a:pt x="304" y="54"/>
                  </a:lnTo>
                  <a:lnTo>
                    <a:pt x="298" y="44"/>
                  </a:lnTo>
                  <a:lnTo>
                    <a:pt x="288" y="35"/>
                  </a:lnTo>
                  <a:lnTo>
                    <a:pt x="275" y="26"/>
                  </a:lnTo>
                  <a:lnTo>
                    <a:pt x="257" y="17"/>
                  </a:lnTo>
                  <a:lnTo>
                    <a:pt x="233" y="10"/>
                  </a:lnTo>
                  <a:lnTo>
                    <a:pt x="206" y="5"/>
                  </a:lnTo>
                  <a:lnTo>
                    <a:pt x="172" y="1"/>
                  </a:lnTo>
                  <a:lnTo>
                    <a:pt x="165" y="0"/>
                  </a:lnTo>
                  <a:lnTo>
                    <a:pt x="150" y="0"/>
                  </a:lnTo>
                  <a:lnTo>
                    <a:pt x="127" y="3"/>
                  </a:lnTo>
                  <a:lnTo>
                    <a:pt x="101" y="12"/>
                  </a:lnTo>
                  <a:lnTo>
                    <a:pt x="73" y="31"/>
                  </a:lnTo>
                  <a:lnTo>
                    <a:pt x="46" y="63"/>
                  </a:lnTo>
                  <a:lnTo>
                    <a:pt x="24" y="109"/>
                  </a:lnTo>
                  <a:lnTo>
                    <a:pt x="9" y="175"/>
                  </a:lnTo>
                  <a:lnTo>
                    <a:pt x="2" y="245"/>
                  </a:lnTo>
                  <a:lnTo>
                    <a:pt x="0" y="306"/>
                  </a:lnTo>
                  <a:lnTo>
                    <a:pt x="3" y="357"/>
                  </a:lnTo>
                  <a:lnTo>
                    <a:pt x="10" y="399"/>
                  </a:lnTo>
                  <a:lnTo>
                    <a:pt x="21" y="434"/>
                  </a:lnTo>
                  <a:lnTo>
                    <a:pt x="36" y="460"/>
                  </a:lnTo>
                  <a:lnTo>
                    <a:pt x="52" y="478"/>
                  </a:lnTo>
                  <a:lnTo>
                    <a:pt x="71" y="489"/>
                  </a:lnTo>
                  <a:close/>
                </a:path>
              </a:pathLst>
            </a:custGeom>
            <a:solidFill>
              <a:srgbClr val="E5C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Freeform 68"/>
            <p:cNvSpPr>
              <a:spLocks/>
            </p:cNvSpPr>
            <p:nvPr/>
          </p:nvSpPr>
          <p:spPr bwMode="auto">
            <a:xfrm>
              <a:off x="4651" y="2225"/>
              <a:ext cx="314" cy="554"/>
            </a:xfrm>
            <a:custGeom>
              <a:avLst/>
              <a:gdLst>
                <a:gd name="T0" fmla="*/ 64 w 314"/>
                <a:gd name="T1" fmla="*/ 480 h 554"/>
                <a:gd name="T2" fmla="*/ 71 w 314"/>
                <a:gd name="T3" fmla="*/ 484 h 554"/>
                <a:gd name="T4" fmla="*/ 82 w 314"/>
                <a:gd name="T5" fmla="*/ 493 h 554"/>
                <a:gd name="T6" fmla="*/ 91 w 314"/>
                <a:gd name="T7" fmla="*/ 506 h 554"/>
                <a:gd name="T8" fmla="*/ 95 w 314"/>
                <a:gd name="T9" fmla="*/ 521 h 554"/>
                <a:gd name="T10" fmla="*/ 101 w 314"/>
                <a:gd name="T11" fmla="*/ 530 h 554"/>
                <a:gd name="T12" fmla="*/ 106 w 314"/>
                <a:gd name="T13" fmla="*/ 541 h 554"/>
                <a:gd name="T14" fmla="*/ 116 w 314"/>
                <a:gd name="T15" fmla="*/ 551 h 554"/>
                <a:gd name="T16" fmla="*/ 130 w 314"/>
                <a:gd name="T17" fmla="*/ 554 h 554"/>
                <a:gd name="T18" fmla="*/ 152 w 314"/>
                <a:gd name="T19" fmla="*/ 551 h 554"/>
                <a:gd name="T20" fmla="*/ 182 w 314"/>
                <a:gd name="T21" fmla="*/ 537 h 554"/>
                <a:gd name="T22" fmla="*/ 219 w 314"/>
                <a:gd name="T23" fmla="*/ 515 h 554"/>
                <a:gd name="T24" fmla="*/ 254 w 314"/>
                <a:gd name="T25" fmla="*/ 482 h 554"/>
                <a:gd name="T26" fmla="*/ 277 w 314"/>
                <a:gd name="T27" fmla="*/ 435 h 554"/>
                <a:gd name="T28" fmla="*/ 285 w 314"/>
                <a:gd name="T29" fmla="*/ 377 h 554"/>
                <a:gd name="T30" fmla="*/ 302 w 314"/>
                <a:gd name="T31" fmla="*/ 322 h 554"/>
                <a:gd name="T32" fmla="*/ 314 w 314"/>
                <a:gd name="T33" fmla="*/ 275 h 554"/>
                <a:gd name="T34" fmla="*/ 301 w 314"/>
                <a:gd name="T35" fmla="*/ 238 h 554"/>
                <a:gd name="T36" fmla="*/ 277 w 314"/>
                <a:gd name="T37" fmla="*/ 219 h 554"/>
                <a:gd name="T38" fmla="*/ 264 w 314"/>
                <a:gd name="T39" fmla="*/ 200 h 554"/>
                <a:gd name="T40" fmla="*/ 252 w 314"/>
                <a:gd name="T41" fmla="*/ 171 h 554"/>
                <a:gd name="T42" fmla="*/ 251 w 314"/>
                <a:gd name="T43" fmla="*/ 142 h 554"/>
                <a:gd name="T44" fmla="*/ 265 w 314"/>
                <a:gd name="T45" fmla="*/ 127 h 554"/>
                <a:gd name="T46" fmla="*/ 278 w 314"/>
                <a:gd name="T47" fmla="*/ 112 h 554"/>
                <a:gd name="T48" fmla="*/ 288 w 314"/>
                <a:gd name="T49" fmla="*/ 94 h 554"/>
                <a:gd name="T50" fmla="*/ 293 w 314"/>
                <a:gd name="T51" fmla="*/ 74 h 554"/>
                <a:gd name="T52" fmla="*/ 290 w 314"/>
                <a:gd name="T53" fmla="*/ 53 h 554"/>
                <a:gd name="T54" fmla="*/ 275 w 314"/>
                <a:gd name="T55" fmla="*/ 33 h 554"/>
                <a:gd name="T56" fmla="*/ 245 w 314"/>
                <a:gd name="T57" fmla="*/ 17 h 554"/>
                <a:gd name="T58" fmla="*/ 196 w 314"/>
                <a:gd name="T59" fmla="*/ 5 h 554"/>
                <a:gd name="T60" fmla="*/ 159 w 314"/>
                <a:gd name="T61" fmla="*/ 0 h 554"/>
                <a:gd name="T62" fmla="*/ 122 w 314"/>
                <a:gd name="T63" fmla="*/ 3 h 554"/>
                <a:gd name="T64" fmla="*/ 70 w 314"/>
                <a:gd name="T65" fmla="*/ 30 h 554"/>
                <a:gd name="T66" fmla="*/ 22 w 314"/>
                <a:gd name="T67" fmla="*/ 106 h 554"/>
                <a:gd name="T68" fmla="*/ 1 w 314"/>
                <a:gd name="T69" fmla="*/ 239 h 554"/>
                <a:gd name="T70" fmla="*/ 2 w 314"/>
                <a:gd name="T71" fmla="*/ 348 h 554"/>
                <a:gd name="T72" fmla="*/ 18 w 314"/>
                <a:gd name="T73" fmla="*/ 424 h 554"/>
                <a:gd name="T74" fmla="*/ 46 w 314"/>
                <a:gd name="T75" fmla="*/ 467 h 55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14" h="554">
                  <a:moveTo>
                    <a:pt x="63" y="479"/>
                  </a:moveTo>
                  <a:lnTo>
                    <a:pt x="64" y="480"/>
                  </a:lnTo>
                  <a:lnTo>
                    <a:pt x="67" y="481"/>
                  </a:lnTo>
                  <a:lnTo>
                    <a:pt x="71" y="484"/>
                  </a:lnTo>
                  <a:lnTo>
                    <a:pt x="77" y="488"/>
                  </a:lnTo>
                  <a:lnTo>
                    <a:pt x="82" y="493"/>
                  </a:lnTo>
                  <a:lnTo>
                    <a:pt x="87" y="499"/>
                  </a:lnTo>
                  <a:lnTo>
                    <a:pt x="91" y="506"/>
                  </a:lnTo>
                  <a:lnTo>
                    <a:pt x="94" y="516"/>
                  </a:lnTo>
                  <a:lnTo>
                    <a:pt x="95" y="521"/>
                  </a:lnTo>
                  <a:lnTo>
                    <a:pt x="98" y="526"/>
                  </a:lnTo>
                  <a:lnTo>
                    <a:pt x="101" y="530"/>
                  </a:lnTo>
                  <a:lnTo>
                    <a:pt x="103" y="535"/>
                  </a:lnTo>
                  <a:lnTo>
                    <a:pt x="106" y="541"/>
                  </a:lnTo>
                  <a:lnTo>
                    <a:pt x="110" y="548"/>
                  </a:lnTo>
                  <a:lnTo>
                    <a:pt x="116" y="551"/>
                  </a:lnTo>
                  <a:lnTo>
                    <a:pt x="123" y="554"/>
                  </a:lnTo>
                  <a:lnTo>
                    <a:pt x="130" y="554"/>
                  </a:lnTo>
                  <a:lnTo>
                    <a:pt x="141" y="553"/>
                  </a:lnTo>
                  <a:lnTo>
                    <a:pt x="152" y="551"/>
                  </a:lnTo>
                  <a:lnTo>
                    <a:pt x="164" y="546"/>
                  </a:lnTo>
                  <a:lnTo>
                    <a:pt x="182" y="537"/>
                  </a:lnTo>
                  <a:lnTo>
                    <a:pt x="200" y="527"/>
                  </a:lnTo>
                  <a:lnTo>
                    <a:pt x="219" y="515"/>
                  </a:lnTo>
                  <a:lnTo>
                    <a:pt x="238" y="500"/>
                  </a:lnTo>
                  <a:lnTo>
                    <a:pt x="254" y="482"/>
                  </a:lnTo>
                  <a:lnTo>
                    <a:pt x="267" y="461"/>
                  </a:lnTo>
                  <a:lnTo>
                    <a:pt x="277" y="435"/>
                  </a:lnTo>
                  <a:lnTo>
                    <a:pt x="281" y="407"/>
                  </a:lnTo>
                  <a:lnTo>
                    <a:pt x="285" y="377"/>
                  </a:lnTo>
                  <a:lnTo>
                    <a:pt x="293" y="348"/>
                  </a:lnTo>
                  <a:lnTo>
                    <a:pt x="302" y="322"/>
                  </a:lnTo>
                  <a:lnTo>
                    <a:pt x="311" y="298"/>
                  </a:lnTo>
                  <a:lnTo>
                    <a:pt x="314" y="275"/>
                  </a:lnTo>
                  <a:lnTo>
                    <a:pt x="312" y="255"/>
                  </a:lnTo>
                  <a:lnTo>
                    <a:pt x="301" y="238"/>
                  </a:lnTo>
                  <a:lnTo>
                    <a:pt x="279" y="222"/>
                  </a:lnTo>
                  <a:lnTo>
                    <a:pt x="277" y="219"/>
                  </a:lnTo>
                  <a:lnTo>
                    <a:pt x="271" y="211"/>
                  </a:lnTo>
                  <a:lnTo>
                    <a:pt x="264" y="200"/>
                  </a:lnTo>
                  <a:lnTo>
                    <a:pt x="258" y="185"/>
                  </a:lnTo>
                  <a:lnTo>
                    <a:pt x="252" y="171"/>
                  </a:lnTo>
                  <a:lnTo>
                    <a:pt x="250" y="156"/>
                  </a:lnTo>
                  <a:lnTo>
                    <a:pt x="251" y="142"/>
                  </a:lnTo>
                  <a:lnTo>
                    <a:pt x="259" y="132"/>
                  </a:lnTo>
                  <a:lnTo>
                    <a:pt x="265" y="127"/>
                  </a:lnTo>
                  <a:lnTo>
                    <a:pt x="271" y="121"/>
                  </a:lnTo>
                  <a:lnTo>
                    <a:pt x="278" y="112"/>
                  </a:lnTo>
                  <a:lnTo>
                    <a:pt x="283" y="104"/>
                  </a:lnTo>
                  <a:lnTo>
                    <a:pt x="288" y="94"/>
                  </a:lnTo>
                  <a:lnTo>
                    <a:pt x="291" y="85"/>
                  </a:lnTo>
                  <a:lnTo>
                    <a:pt x="293" y="74"/>
                  </a:lnTo>
                  <a:lnTo>
                    <a:pt x="293" y="63"/>
                  </a:lnTo>
                  <a:lnTo>
                    <a:pt x="290" y="53"/>
                  </a:lnTo>
                  <a:lnTo>
                    <a:pt x="284" y="43"/>
                  </a:lnTo>
                  <a:lnTo>
                    <a:pt x="275" y="33"/>
                  </a:lnTo>
                  <a:lnTo>
                    <a:pt x="262" y="25"/>
                  </a:lnTo>
                  <a:lnTo>
                    <a:pt x="245" y="17"/>
                  </a:lnTo>
                  <a:lnTo>
                    <a:pt x="223" y="10"/>
                  </a:lnTo>
                  <a:lnTo>
                    <a:pt x="196" y="5"/>
                  </a:lnTo>
                  <a:lnTo>
                    <a:pt x="164" y="1"/>
                  </a:lnTo>
                  <a:lnTo>
                    <a:pt x="159" y="0"/>
                  </a:lnTo>
                  <a:lnTo>
                    <a:pt x="144" y="0"/>
                  </a:lnTo>
                  <a:lnTo>
                    <a:pt x="122" y="3"/>
                  </a:lnTo>
                  <a:lnTo>
                    <a:pt x="96" y="11"/>
                  </a:lnTo>
                  <a:lnTo>
                    <a:pt x="70" y="30"/>
                  </a:lnTo>
                  <a:lnTo>
                    <a:pt x="44" y="61"/>
                  </a:lnTo>
                  <a:lnTo>
                    <a:pt x="22" y="106"/>
                  </a:lnTo>
                  <a:lnTo>
                    <a:pt x="8" y="170"/>
                  </a:lnTo>
                  <a:lnTo>
                    <a:pt x="1" y="239"/>
                  </a:lnTo>
                  <a:lnTo>
                    <a:pt x="0" y="298"/>
                  </a:lnTo>
                  <a:lnTo>
                    <a:pt x="2" y="348"/>
                  </a:lnTo>
                  <a:lnTo>
                    <a:pt x="9" y="390"/>
                  </a:lnTo>
                  <a:lnTo>
                    <a:pt x="18" y="424"/>
                  </a:lnTo>
                  <a:lnTo>
                    <a:pt x="32" y="450"/>
                  </a:lnTo>
                  <a:lnTo>
                    <a:pt x="46" y="467"/>
                  </a:lnTo>
                  <a:lnTo>
                    <a:pt x="63" y="479"/>
                  </a:lnTo>
                  <a:close/>
                </a:path>
              </a:pathLst>
            </a:custGeom>
            <a:solidFill>
              <a:srgbClr val="DBAF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Freeform 69"/>
            <p:cNvSpPr>
              <a:spLocks/>
            </p:cNvSpPr>
            <p:nvPr/>
          </p:nvSpPr>
          <p:spPr bwMode="auto">
            <a:xfrm>
              <a:off x="4657" y="2230"/>
              <a:ext cx="302" cy="540"/>
            </a:xfrm>
            <a:custGeom>
              <a:avLst/>
              <a:gdLst>
                <a:gd name="T0" fmla="*/ 54 w 302"/>
                <a:gd name="T1" fmla="*/ 469 h 540"/>
                <a:gd name="T2" fmla="*/ 63 w 302"/>
                <a:gd name="T3" fmla="*/ 473 h 540"/>
                <a:gd name="T4" fmla="*/ 75 w 302"/>
                <a:gd name="T5" fmla="*/ 480 h 540"/>
                <a:gd name="T6" fmla="*/ 87 w 302"/>
                <a:gd name="T7" fmla="*/ 491 h 540"/>
                <a:gd name="T8" fmla="*/ 94 w 302"/>
                <a:gd name="T9" fmla="*/ 504 h 540"/>
                <a:gd name="T10" fmla="*/ 99 w 302"/>
                <a:gd name="T11" fmla="*/ 513 h 540"/>
                <a:gd name="T12" fmla="*/ 103 w 302"/>
                <a:gd name="T13" fmla="*/ 525 h 540"/>
                <a:gd name="T14" fmla="*/ 111 w 302"/>
                <a:gd name="T15" fmla="*/ 536 h 540"/>
                <a:gd name="T16" fmla="*/ 124 w 302"/>
                <a:gd name="T17" fmla="*/ 540 h 540"/>
                <a:gd name="T18" fmla="*/ 144 w 302"/>
                <a:gd name="T19" fmla="*/ 535 h 540"/>
                <a:gd name="T20" fmla="*/ 173 w 302"/>
                <a:gd name="T21" fmla="*/ 523 h 540"/>
                <a:gd name="T22" fmla="*/ 209 w 302"/>
                <a:gd name="T23" fmla="*/ 501 h 540"/>
                <a:gd name="T24" fmla="*/ 243 w 302"/>
                <a:gd name="T25" fmla="*/ 471 h 540"/>
                <a:gd name="T26" fmla="*/ 264 w 302"/>
                <a:gd name="T27" fmla="*/ 426 h 540"/>
                <a:gd name="T28" fmla="*/ 274 w 302"/>
                <a:gd name="T29" fmla="*/ 370 h 540"/>
                <a:gd name="T30" fmla="*/ 290 w 302"/>
                <a:gd name="T31" fmla="*/ 318 h 540"/>
                <a:gd name="T32" fmla="*/ 302 w 302"/>
                <a:gd name="T33" fmla="*/ 274 h 540"/>
                <a:gd name="T34" fmla="*/ 289 w 302"/>
                <a:gd name="T35" fmla="*/ 237 h 540"/>
                <a:gd name="T36" fmla="*/ 267 w 302"/>
                <a:gd name="T37" fmla="*/ 217 h 540"/>
                <a:gd name="T38" fmla="*/ 254 w 302"/>
                <a:gd name="T39" fmla="*/ 198 h 540"/>
                <a:gd name="T40" fmla="*/ 241 w 302"/>
                <a:gd name="T41" fmla="*/ 168 h 540"/>
                <a:gd name="T42" fmla="*/ 239 w 302"/>
                <a:gd name="T43" fmla="*/ 139 h 540"/>
                <a:gd name="T44" fmla="*/ 251 w 302"/>
                <a:gd name="T45" fmla="*/ 124 h 540"/>
                <a:gd name="T46" fmla="*/ 263 w 302"/>
                <a:gd name="T47" fmla="*/ 110 h 540"/>
                <a:gd name="T48" fmla="*/ 273 w 302"/>
                <a:gd name="T49" fmla="*/ 93 h 540"/>
                <a:gd name="T50" fmla="*/ 278 w 302"/>
                <a:gd name="T51" fmla="*/ 72 h 540"/>
                <a:gd name="T52" fmla="*/ 276 w 302"/>
                <a:gd name="T53" fmla="*/ 53 h 540"/>
                <a:gd name="T54" fmla="*/ 261 w 302"/>
                <a:gd name="T55" fmla="*/ 33 h 540"/>
                <a:gd name="T56" fmla="*/ 233 w 302"/>
                <a:gd name="T57" fmla="*/ 17 h 540"/>
                <a:gd name="T58" fmla="*/ 187 w 302"/>
                <a:gd name="T59" fmla="*/ 5 h 540"/>
                <a:gd name="T60" fmla="*/ 151 w 302"/>
                <a:gd name="T61" fmla="*/ 0 h 540"/>
                <a:gd name="T62" fmla="*/ 116 w 302"/>
                <a:gd name="T63" fmla="*/ 3 h 540"/>
                <a:gd name="T64" fmla="*/ 66 w 302"/>
                <a:gd name="T65" fmla="*/ 29 h 540"/>
                <a:gd name="T66" fmla="*/ 22 w 302"/>
                <a:gd name="T67" fmla="*/ 103 h 540"/>
                <a:gd name="T68" fmla="*/ 1 w 302"/>
                <a:gd name="T69" fmla="*/ 232 h 540"/>
                <a:gd name="T70" fmla="*/ 2 w 302"/>
                <a:gd name="T71" fmla="*/ 340 h 540"/>
                <a:gd name="T72" fmla="*/ 15 w 302"/>
                <a:gd name="T73" fmla="*/ 415 h 540"/>
                <a:gd name="T74" fmla="*/ 40 w 302"/>
                <a:gd name="T75" fmla="*/ 458 h 54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2" h="540">
                  <a:moveTo>
                    <a:pt x="53" y="469"/>
                  </a:moveTo>
                  <a:lnTo>
                    <a:pt x="54" y="469"/>
                  </a:lnTo>
                  <a:lnTo>
                    <a:pt x="59" y="471"/>
                  </a:lnTo>
                  <a:lnTo>
                    <a:pt x="63" y="473"/>
                  </a:lnTo>
                  <a:lnTo>
                    <a:pt x="69" y="476"/>
                  </a:lnTo>
                  <a:lnTo>
                    <a:pt x="75" y="480"/>
                  </a:lnTo>
                  <a:lnTo>
                    <a:pt x="81" y="485"/>
                  </a:lnTo>
                  <a:lnTo>
                    <a:pt x="87" y="491"/>
                  </a:lnTo>
                  <a:lnTo>
                    <a:pt x="92" y="498"/>
                  </a:lnTo>
                  <a:lnTo>
                    <a:pt x="94" y="504"/>
                  </a:lnTo>
                  <a:lnTo>
                    <a:pt x="97" y="508"/>
                  </a:lnTo>
                  <a:lnTo>
                    <a:pt x="99" y="513"/>
                  </a:lnTo>
                  <a:lnTo>
                    <a:pt x="100" y="518"/>
                  </a:lnTo>
                  <a:lnTo>
                    <a:pt x="103" y="525"/>
                  </a:lnTo>
                  <a:lnTo>
                    <a:pt x="106" y="531"/>
                  </a:lnTo>
                  <a:lnTo>
                    <a:pt x="111" y="536"/>
                  </a:lnTo>
                  <a:lnTo>
                    <a:pt x="117" y="539"/>
                  </a:lnTo>
                  <a:lnTo>
                    <a:pt x="124" y="540"/>
                  </a:lnTo>
                  <a:lnTo>
                    <a:pt x="133" y="539"/>
                  </a:lnTo>
                  <a:lnTo>
                    <a:pt x="144" y="535"/>
                  </a:lnTo>
                  <a:lnTo>
                    <a:pt x="156" y="530"/>
                  </a:lnTo>
                  <a:lnTo>
                    <a:pt x="173" y="523"/>
                  </a:lnTo>
                  <a:lnTo>
                    <a:pt x="190" y="514"/>
                  </a:lnTo>
                  <a:lnTo>
                    <a:pt x="209" y="501"/>
                  </a:lnTo>
                  <a:lnTo>
                    <a:pt x="226" y="488"/>
                  </a:lnTo>
                  <a:lnTo>
                    <a:pt x="243" y="471"/>
                  </a:lnTo>
                  <a:lnTo>
                    <a:pt x="255" y="451"/>
                  </a:lnTo>
                  <a:lnTo>
                    <a:pt x="264" y="426"/>
                  </a:lnTo>
                  <a:lnTo>
                    <a:pt x="270" y="399"/>
                  </a:lnTo>
                  <a:lnTo>
                    <a:pt x="274" y="370"/>
                  </a:lnTo>
                  <a:lnTo>
                    <a:pt x="281" y="343"/>
                  </a:lnTo>
                  <a:lnTo>
                    <a:pt x="290" y="318"/>
                  </a:lnTo>
                  <a:lnTo>
                    <a:pt x="297" y="295"/>
                  </a:lnTo>
                  <a:lnTo>
                    <a:pt x="302" y="274"/>
                  </a:lnTo>
                  <a:lnTo>
                    <a:pt x="299" y="254"/>
                  </a:lnTo>
                  <a:lnTo>
                    <a:pt x="289" y="237"/>
                  </a:lnTo>
                  <a:lnTo>
                    <a:pt x="269" y="221"/>
                  </a:lnTo>
                  <a:lnTo>
                    <a:pt x="267" y="217"/>
                  </a:lnTo>
                  <a:lnTo>
                    <a:pt x="261" y="209"/>
                  </a:lnTo>
                  <a:lnTo>
                    <a:pt x="254" y="198"/>
                  </a:lnTo>
                  <a:lnTo>
                    <a:pt x="247" y="183"/>
                  </a:lnTo>
                  <a:lnTo>
                    <a:pt x="241" y="168"/>
                  </a:lnTo>
                  <a:lnTo>
                    <a:pt x="238" y="153"/>
                  </a:lnTo>
                  <a:lnTo>
                    <a:pt x="239" y="139"/>
                  </a:lnTo>
                  <a:lnTo>
                    <a:pt x="246" y="129"/>
                  </a:lnTo>
                  <a:lnTo>
                    <a:pt x="251" y="124"/>
                  </a:lnTo>
                  <a:lnTo>
                    <a:pt x="257" y="118"/>
                  </a:lnTo>
                  <a:lnTo>
                    <a:pt x="263" y="110"/>
                  </a:lnTo>
                  <a:lnTo>
                    <a:pt x="269" y="101"/>
                  </a:lnTo>
                  <a:lnTo>
                    <a:pt x="273" y="93"/>
                  </a:lnTo>
                  <a:lnTo>
                    <a:pt x="277" y="83"/>
                  </a:lnTo>
                  <a:lnTo>
                    <a:pt x="278" y="72"/>
                  </a:lnTo>
                  <a:lnTo>
                    <a:pt x="278" y="62"/>
                  </a:lnTo>
                  <a:lnTo>
                    <a:pt x="276" y="53"/>
                  </a:lnTo>
                  <a:lnTo>
                    <a:pt x="270" y="42"/>
                  </a:lnTo>
                  <a:lnTo>
                    <a:pt x="261" y="33"/>
                  </a:lnTo>
                  <a:lnTo>
                    <a:pt x="249" y="25"/>
                  </a:lnTo>
                  <a:lnTo>
                    <a:pt x="233" y="17"/>
                  </a:lnTo>
                  <a:lnTo>
                    <a:pt x="212" y="11"/>
                  </a:lnTo>
                  <a:lnTo>
                    <a:pt x="187" y="5"/>
                  </a:lnTo>
                  <a:lnTo>
                    <a:pt x="156" y="1"/>
                  </a:lnTo>
                  <a:lnTo>
                    <a:pt x="151" y="0"/>
                  </a:lnTo>
                  <a:lnTo>
                    <a:pt x="137" y="0"/>
                  </a:lnTo>
                  <a:lnTo>
                    <a:pt x="116" y="3"/>
                  </a:lnTo>
                  <a:lnTo>
                    <a:pt x="92" y="12"/>
                  </a:lnTo>
                  <a:lnTo>
                    <a:pt x="66" y="29"/>
                  </a:lnTo>
                  <a:lnTo>
                    <a:pt x="42" y="59"/>
                  </a:lnTo>
                  <a:lnTo>
                    <a:pt x="22" y="103"/>
                  </a:lnTo>
                  <a:lnTo>
                    <a:pt x="8" y="165"/>
                  </a:lnTo>
                  <a:lnTo>
                    <a:pt x="1" y="232"/>
                  </a:lnTo>
                  <a:lnTo>
                    <a:pt x="0" y="291"/>
                  </a:lnTo>
                  <a:lnTo>
                    <a:pt x="2" y="340"/>
                  </a:lnTo>
                  <a:lnTo>
                    <a:pt x="7" y="381"/>
                  </a:lnTo>
                  <a:lnTo>
                    <a:pt x="15" y="415"/>
                  </a:lnTo>
                  <a:lnTo>
                    <a:pt x="27" y="440"/>
                  </a:lnTo>
                  <a:lnTo>
                    <a:pt x="40" y="458"/>
                  </a:lnTo>
                  <a:lnTo>
                    <a:pt x="53" y="469"/>
                  </a:lnTo>
                  <a:close/>
                </a:path>
              </a:pathLst>
            </a:custGeom>
            <a:solidFill>
              <a:srgbClr val="CE99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Freeform 70"/>
            <p:cNvSpPr>
              <a:spLocks/>
            </p:cNvSpPr>
            <p:nvPr/>
          </p:nvSpPr>
          <p:spPr bwMode="auto">
            <a:xfrm>
              <a:off x="4663" y="2236"/>
              <a:ext cx="288" cy="524"/>
            </a:xfrm>
            <a:custGeom>
              <a:avLst/>
              <a:gdLst>
                <a:gd name="T0" fmla="*/ 46 w 288"/>
                <a:gd name="T1" fmla="*/ 457 h 524"/>
                <a:gd name="T2" fmla="*/ 56 w 288"/>
                <a:gd name="T3" fmla="*/ 461 h 524"/>
                <a:gd name="T4" fmla="*/ 69 w 288"/>
                <a:gd name="T5" fmla="*/ 467 h 524"/>
                <a:gd name="T6" fmla="*/ 82 w 288"/>
                <a:gd name="T7" fmla="*/ 475 h 524"/>
                <a:gd name="T8" fmla="*/ 92 w 288"/>
                <a:gd name="T9" fmla="*/ 485 h 524"/>
                <a:gd name="T10" fmla="*/ 97 w 288"/>
                <a:gd name="T11" fmla="*/ 494 h 524"/>
                <a:gd name="T12" fmla="*/ 100 w 288"/>
                <a:gd name="T13" fmla="*/ 508 h 524"/>
                <a:gd name="T14" fmla="*/ 106 w 288"/>
                <a:gd name="T15" fmla="*/ 519 h 524"/>
                <a:gd name="T16" fmla="*/ 117 w 288"/>
                <a:gd name="T17" fmla="*/ 524 h 524"/>
                <a:gd name="T18" fmla="*/ 136 w 288"/>
                <a:gd name="T19" fmla="*/ 520 h 524"/>
                <a:gd name="T20" fmla="*/ 164 w 288"/>
                <a:gd name="T21" fmla="*/ 508 h 524"/>
                <a:gd name="T22" fmla="*/ 199 w 288"/>
                <a:gd name="T23" fmla="*/ 488 h 524"/>
                <a:gd name="T24" fmla="*/ 232 w 288"/>
                <a:gd name="T25" fmla="*/ 458 h 524"/>
                <a:gd name="T26" fmla="*/ 253 w 288"/>
                <a:gd name="T27" fmla="*/ 416 h 524"/>
                <a:gd name="T28" fmla="*/ 262 w 288"/>
                <a:gd name="T29" fmla="*/ 362 h 524"/>
                <a:gd name="T30" fmla="*/ 277 w 288"/>
                <a:gd name="T31" fmla="*/ 313 h 524"/>
                <a:gd name="T32" fmla="*/ 288 w 288"/>
                <a:gd name="T33" fmla="*/ 272 h 524"/>
                <a:gd name="T34" fmla="*/ 277 w 288"/>
                <a:gd name="T35" fmla="*/ 235 h 524"/>
                <a:gd name="T36" fmla="*/ 255 w 288"/>
                <a:gd name="T37" fmla="*/ 215 h 524"/>
                <a:gd name="T38" fmla="*/ 243 w 288"/>
                <a:gd name="T39" fmla="*/ 194 h 524"/>
                <a:gd name="T40" fmla="*/ 230 w 288"/>
                <a:gd name="T41" fmla="*/ 164 h 524"/>
                <a:gd name="T42" fmla="*/ 228 w 288"/>
                <a:gd name="T43" fmla="*/ 135 h 524"/>
                <a:gd name="T44" fmla="*/ 239 w 288"/>
                <a:gd name="T45" fmla="*/ 120 h 524"/>
                <a:gd name="T46" fmla="*/ 250 w 288"/>
                <a:gd name="T47" fmla="*/ 106 h 524"/>
                <a:gd name="T48" fmla="*/ 259 w 288"/>
                <a:gd name="T49" fmla="*/ 89 h 524"/>
                <a:gd name="T50" fmla="*/ 264 w 288"/>
                <a:gd name="T51" fmla="*/ 70 h 524"/>
                <a:gd name="T52" fmla="*/ 262 w 288"/>
                <a:gd name="T53" fmla="*/ 51 h 524"/>
                <a:gd name="T54" fmla="*/ 248 w 288"/>
                <a:gd name="T55" fmla="*/ 32 h 524"/>
                <a:gd name="T56" fmla="*/ 220 w 288"/>
                <a:gd name="T57" fmla="*/ 16 h 524"/>
                <a:gd name="T58" fmla="*/ 177 w 288"/>
                <a:gd name="T59" fmla="*/ 5 h 524"/>
                <a:gd name="T60" fmla="*/ 143 w 288"/>
                <a:gd name="T61" fmla="*/ 0 h 524"/>
                <a:gd name="T62" fmla="*/ 110 w 288"/>
                <a:gd name="T63" fmla="*/ 3 h 524"/>
                <a:gd name="T64" fmla="*/ 63 w 288"/>
                <a:gd name="T65" fmla="*/ 28 h 524"/>
                <a:gd name="T66" fmla="*/ 21 w 288"/>
                <a:gd name="T67" fmla="*/ 100 h 524"/>
                <a:gd name="T68" fmla="*/ 2 w 288"/>
                <a:gd name="T69" fmla="*/ 225 h 524"/>
                <a:gd name="T70" fmla="*/ 1 w 288"/>
                <a:gd name="T71" fmla="*/ 331 h 524"/>
                <a:gd name="T72" fmla="*/ 13 w 288"/>
                <a:gd name="T73" fmla="*/ 404 h 524"/>
                <a:gd name="T74" fmla="*/ 34 w 288"/>
                <a:gd name="T75" fmla="*/ 447 h 52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88" h="524">
                  <a:moveTo>
                    <a:pt x="45" y="457"/>
                  </a:moveTo>
                  <a:lnTo>
                    <a:pt x="46" y="457"/>
                  </a:lnTo>
                  <a:lnTo>
                    <a:pt x="51" y="458"/>
                  </a:lnTo>
                  <a:lnTo>
                    <a:pt x="56" y="461"/>
                  </a:lnTo>
                  <a:lnTo>
                    <a:pt x="62" y="463"/>
                  </a:lnTo>
                  <a:lnTo>
                    <a:pt x="69" y="467"/>
                  </a:lnTo>
                  <a:lnTo>
                    <a:pt x="76" y="471"/>
                  </a:lnTo>
                  <a:lnTo>
                    <a:pt x="82" y="475"/>
                  </a:lnTo>
                  <a:lnTo>
                    <a:pt x="89" y="481"/>
                  </a:lnTo>
                  <a:lnTo>
                    <a:pt x="92" y="485"/>
                  </a:lnTo>
                  <a:lnTo>
                    <a:pt x="95" y="489"/>
                  </a:lnTo>
                  <a:lnTo>
                    <a:pt x="97" y="494"/>
                  </a:lnTo>
                  <a:lnTo>
                    <a:pt x="98" y="500"/>
                  </a:lnTo>
                  <a:lnTo>
                    <a:pt x="100" y="508"/>
                  </a:lnTo>
                  <a:lnTo>
                    <a:pt x="102" y="514"/>
                  </a:lnTo>
                  <a:lnTo>
                    <a:pt x="106" y="519"/>
                  </a:lnTo>
                  <a:lnTo>
                    <a:pt x="111" y="522"/>
                  </a:lnTo>
                  <a:lnTo>
                    <a:pt x="117" y="524"/>
                  </a:lnTo>
                  <a:lnTo>
                    <a:pt x="126" y="523"/>
                  </a:lnTo>
                  <a:lnTo>
                    <a:pt x="136" y="520"/>
                  </a:lnTo>
                  <a:lnTo>
                    <a:pt x="148" y="515"/>
                  </a:lnTo>
                  <a:lnTo>
                    <a:pt x="164" y="508"/>
                  </a:lnTo>
                  <a:lnTo>
                    <a:pt x="181" y="499"/>
                  </a:lnTo>
                  <a:lnTo>
                    <a:pt x="199" y="488"/>
                  </a:lnTo>
                  <a:lnTo>
                    <a:pt x="216" y="475"/>
                  </a:lnTo>
                  <a:lnTo>
                    <a:pt x="232" y="458"/>
                  </a:lnTo>
                  <a:lnTo>
                    <a:pt x="244" y="440"/>
                  </a:lnTo>
                  <a:lnTo>
                    <a:pt x="253" y="416"/>
                  </a:lnTo>
                  <a:lnTo>
                    <a:pt x="257" y="389"/>
                  </a:lnTo>
                  <a:lnTo>
                    <a:pt x="262" y="362"/>
                  </a:lnTo>
                  <a:lnTo>
                    <a:pt x="269" y="336"/>
                  </a:lnTo>
                  <a:lnTo>
                    <a:pt x="277" y="313"/>
                  </a:lnTo>
                  <a:lnTo>
                    <a:pt x="284" y="292"/>
                  </a:lnTo>
                  <a:lnTo>
                    <a:pt x="288" y="272"/>
                  </a:lnTo>
                  <a:lnTo>
                    <a:pt x="286" y="253"/>
                  </a:lnTo>
                  <a:lnTo>
                    <a:pt x="277" y="235"/>
                  </a:lnTo>
                  <a:lnTo>
                    <a:pt x="257" y="218"/>
                  </a:lnTo>
                  <a:lnTo>
                    <a:pt x="255" y="215"/>
                  </a:lnTo>
                  <a:lnTo>
                    <a:pt x="250" y="206"/>
                  </a:lnTo>
                  <a:lnTo>
                    <a:pt x="243" y="194"/>
                  </a:lnTo>
                  <a:lnTo>
                    <a:pt x="236" y="180"/>
                  </a:lnTo>
                  <a:lnTo>
                    <a:pt x="230" y="164"/>
                  </a:lnTo>
                  <a:lnTo>
                    <a:pt x="227" y="149"/>
                  </a:lnTo>
                  <a:lnTo>
                    <a:pt x="228" y="135"/>
                  </a:lnTo>
                  <a:lnTo>
                    <a:pt x="234" y="125"/>
                  </a:lnTo>
                  <a:lnTo>
                    <a:pt x="239" y="120"/>
                  </a:lnTo>
                  <a:lnTo>
                    <a:pt x="244" y="114"/>
                  </a:lnTo>
                  <a:lnTo>
                    <a:pt x="250" y="106"/>
                  </a:lnTo>
                  <a:lnTo>
                    <a:pt x="255" y="98"/>
                  </a:lnTo>
                  <a:lnTo>
                    <a:pt x="259" y="89"/>
                  </a:lnTo>
                  <a:lnTo>
                    <a:pt x="263" y="80"/>
                  </a:lnTo>
                  <a:lnTo>
                    <a:pt x="264" y="70"/>
                  </a:lnTo>
                  <a:lnTo>
                    <a:pt x="264" y="60"/>
                  </a:lnTo>
                  <a:lnTo>
                    <a:pt x="262" y="51"/>
                  </a:lnTo>
                  <a:lnTo>
                    <a:pt x="255" y="41"/>
                  </a:lnTo>
                  <a:lnTo>
                    <a:pt x="248" y="32"/>
                  </a:lnTo>
                  <a:lnTo>
                    <a:pt x="236" y="24"/>
                  </a:lnTo>
                  <a:lnTo>
                    <a:pt x="220" y="16"/>
                  </a:lnTo>
                  <a:lnTo>
                    <a:pt x="201" y="10"/>
                  </a:lnTo>
                  <a:lnTo>
                    <a:pt x="177" y="5"/>
                  </a:lnTo>
                  <a:lnTo>
                    <a:pt x="148" y="1"/>
                  </a:lnTo>
                  <a:lnTo>
                    <a:pt x="143" y="0"/>
                  </a:lnTo>
                  <a:lnTo>
                    <a:pt x="130" y="0"/>
                  </a:lnTo>
                  <a:lnTo>
                    <a:pt x="110" y="3"/>
                  </a:lnTo>
                  <a:lnTo>
                    <a:pt x="88" y="11"/>
                  </a:lnTo>
                  <a:lnTo>
                    <a:pt x="63" y="28"/>
                  </a:lnTo>
                  <a:lnTo>
                    <a:pt x="40" y="57"/>
                  </a:lnTo>
                  <a:lnTo>
                    <a:pt x="21" y="100"/>
                  </a:lnTo>
                  <a:lnTo>
                    <a:pt x="8" y="160"/>
                  </a:lnTo>
                  <a:lnTo>
                    <a:pt x="2" y="225"/>
                  </a:lnTo>
                  <a:lnTo>
                    <a:pt x="0" y="282"/>
                  </a:lnTo>
                  <a:lnTo>
                    <a:pt x="1" y="331"/>
                  </a:lnTo>
                  <a:lnTo>
                    <a:pt x="6" y="371"/>
                  </a:lnTo>
                  <a:lnTo>
                    <a:pt x="13" y="404"/>
                  </a:lnTo>
                  <a:lnTo>
                    <a:pt x="23" y="430"/>
                  </a:lnTo>
                  <a:lnTo>
                    <a:pt x="34" y="447"/>
                  </a:lnTo>
                  <a:lnTo>
                    <a:pt x="45" y="457"/>
                  </a:lnTo>
                  <a:close/>
                </a:path>
              </a:pathLst>
            </a:custGeom>
            <a:solidFill>
              <a:srgbClr val="C17C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Freeform 71"/>
            <p:cNvSpPr>
              <a:spLocks/>
            </p:cNvSpPr>
            <p:nvPr/>
          </p:nvSpPr>
          <p:spPr bwMode="auto">
            <a:xfrm>
              <a:off x="4669" y="2242"/>
              <a:ext cx="275" cy="508"/>
            </a:xfrm>
            <a:custGeom>
              <a:avLst/>
              <a:gdLst>
                <a:gd name="T0" fmla="*/ 135 w 275"/>
                <a:gd name="T1" fmla="*/ 0 h 508"/>
                <a:gd name="T2" fmla="*/ 104 w 275"/>
                <a:gd name="T3" fmla="*/ 3 h 508"/>
                <a:gd name="T4" fmla="*/ 60 w 275"/>
                <a:gd name="T5" fmla="*/ 27 h 508"/>
                <a:gd name="T6" fmla="*/ 21 w 275"/>
                <a:gd name="T7" fmla="*/ 97 h 508"/>
                <a:gd name="T8" fmla="*/ 2 w 275"/>
                <a:gd name="T9" fmla="*/ 218 h 508"/>
                <a:gd name="T10" fmla="*/ 1 w 275"/>
                <a:gd name="T11" fmla="*/ 322 h 508"/>
                <a:gd name="T12" fmla="*/ 12 w 275"/>
                <a:gd name="T13" fmla="*/ 394 h 508"/>
                <a:gd name="T14" fmla="*/ 28 w 275"/>
                <a:gd name="T15" fmla="*/ 437 h 508"/>
                <a:gd name="T16" fmla="*/ 39 w 275"/>
                <a:gd name="T17" fmla="*/ 447 h 508"/>
                <a:gd name="T18" fmla="*/ 56 w 275"/>
                <a:gd name="T19" fmla="*/ 450 h 508"/>
                <a:gd name="T20" fmla="*/ 77 w 275"/>
                <a:gd name="T21" fmla="*/ 458 h 508"/>
                <a:gd name="T22" fmla="*/ 94 w 275"/>
                <a:gd name="T23" fmla="*/ 471 h 508"/>
                <a:gd name="T24" fmla="*/ 96 w 275"/>
                <a:gd name="T25" fmla="*/ 489 h 508"/>
                <a:gd name="T26" fmla="*/ 100 w 275"/>
                <a:gd name="T27" fmla="*/ 503 h 508"/>
                <a:gd name="T28" fmla="*/ 110 w 275"/>
                <a:gd name="T29" fmla="*/ 508 h 508"/>
                <a:gd name="T30" fmla="*/ 128 w 275"/>
                <a:gd name="T31" fmla="*/ 504 h 508"/>
                <a:gd name="T32" fmla="*/ 156 w 275"/>
                <a:gd name="T33" fmla="*/ 492 h 508"/>
                <a:gd name="T34" fmla="*/ 189 w 275"/>
                <a:gd name="T35" fmla="*/ 474 h 508"/>
                <a:gd name="T36" fmla="*/ 221 w 275"/>
                <a:gd name="T37" fmla="*/ 446 h 508"/>
                <a:gd name="T38" fmla="*/ 242 w 275"/>
                <a:gd name="T39" fmla="*/ 406 h 508"/>
                <a:gd name="T40" fmla="*/ 250 w 275"/>
                <a:gd name="T41" fmla="*/ 354 h 508"/>
                <a:gd name="T42" fmla="*/ 265 w 275"/>
                <a:gd name="T43" fmla="*/ 308 h 508"/>
                <a:gd name="T44" fmla="*/ 275 w 275"/>
                <a:gd name="T45" fmla="*/ 269 h 508"/>
                <a:gd name="T46" fmla="*/ 265 w 275"/>
                <a:gd name="T47" fmla="*/ 233 h 508"/>
                <a:gd name="T48" fmla="*/ 245 w 275"/>
                <a:gd name="T49" fmla="*/ 212 h 508"/>
                <a:gd name="T50" fmla="*/ 232 w 275"/>
                <a:gd name="T51" fmla="*/ 190 h 508"/>
                <a:gd name="T52" fmla="*/ 218 w 275"/>
                <a:gd name="T53" fmla="*/ 159 h 508"/>
                <a:gd name="T54" fmla="*/ 214 w 275"/>
                <a:gd name="T55" fmla="*/ 130 h 508"/>
                <a:gd name="T56" fmla="*/ 231 w 275"/>
                <a:gd name="T57" fmla="*/ 110 h 508"/>
                <a:gd name="T58" fmla="*/ 247 w 275"/>
                <a:gd name="T59" fmla="*/ 77 h 508"/>
                <a:gd name="T60" fmla="*/ 242 w 275"/>
                <a:gd name="T61" fmla="*/ 40 h 508"/>
                <a:gd name="T62" fmla="*/ 191 w 275"/>
                <a:gd name="T63" fmla="*/ 9 h 50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75" h="508">
                  <a:moveTo>
                    <a:pt x="140" y="1"/>
                  </a:moveTo>
                  <a:lnTo>
                    <a:pt x="135" y="0"/>
                  </a:lnTo>
                  <a:lnTo>
                    <a:pt x="123" y="0"/>
                  </a:lnTo>
                  <a:lnTo>
                    <a:pt x="104" y="3"/>
                  </a:lnTo>
                  <a:lnTo>
                    <a:pt x="83" y="11"/>
                  </a:lnTo>
                  <a:lnTo>
                    <a:pt x="60" y="27"/>
                  </a:lnTo>
                  <a:lnTo>
                    <a:pt x="38" y="55"/>
                  </a:lnTo>
                  <a:lnTo>
                    <a:pt x="21" y="97"/>
                  </a:lnTo>
                  <a:lnTo>
                    <a:pt x="8" y="155"/>
                  </a:lnTo>
                  <a:lnTo>
                    <a:pt x="2" y="218"/>
                  </a:lnTo>
                  <a:lnTo>
                    <a:pt x="0" y="273"/>
                  </a:lnTo>
                  <a:lnTo>
                    <a:pt x="1" y="322"/>
                  </a:lnTo>
                  <a:lnTo>
                    <a:pt x="5" y="361"/>
                  </a:lnTo>
                  <a:lnTo>
                    <a:pt x="12" y="394"/>
                  </a:lnTo>
                  <a:lnTo>
                    <a:pt x="19" y="418"/>
                  </a:lnTo>
                  <a:lnTo>
                    <a:pt x="28" y="437"/>
                  </a:lnTo>
                  <a:lnTo>
                    <a:pt x="37" y="447"/>
                  </a:lnTo>
                  <a:lnTo>
                    <a:pt x="39" y="447"/>
                  </a:lnTo>
                  <a:lnTo>
                    <a:pt x="47" y="448"/>
                  </a:lnTo>
                  <a:lnTo>
                    <a:pt x="56" y="450"/>
                  </a:lnTo>
                  <a:lnTo>
                    <a:pt x="67" y="453"/>
                  </a:lnTo>
                  <a:lnTo>
                    <a:pt x="77" y="458"/>
                  </a:lnTo>
                  <a:lnTo>
                    <a:pt x="87" y="464"/>
                  </a:lnTo>
                  <a:lnTo>
                    <a:pt x="94" y="471"/>
                  </a:lnTo>
                  <a:lnTo>
                    <a:pt x="96" y="480"/>
                  </a:lnTo>
                  <a:lnTo>
                    <a:pt x="96" y="489"/>
                  </a:lnTo>
                  <a:lnTo>
                    <a:pt x="98" y="497"/>
                  </a:lnTo>
                  <a:lnTo>
                    <a:pt x="100" y="503"/>
                  </a:lnTo>
                  <a:lnTo>
                    <a:pt x="104" y="506"/>
                  </a:lnTo>
                  <a:lnTo>
                    <a:pt x="110" y="508"/>
                  </a:lnTo>
                  <a:lnTo>
                    <a:pt x="119" y="507"/>
                  </a:lnTo>
                  <a:lnTo>
                    <a:pt x="128" y="504"/>
                  </a:lnTo>
                  <a:lnTo>
                    <a:pt x="140" y="499"/>
                  </a:lnTo>
                  <a:lnTo>
                    <a:pt x="156" y="492"/>
                  </a:lnTo>
                  <a:lnTo>
                    <a:pt x="172" y="483"/>
                  </a:lnTo>
                  <a:lnTo>
                    <a:pt x="189" y="474"/>
                  </a:lnTo>
                  <a:lnTo>
                    <a:pt x="206" y="462"/>
                  </a:lnTo>
                  <a:lnTo>
                    <a:pt x="221" y="446"/>
                  </a:lnTo>
                  <a:lnTo>
                    <a:pt x="233" y="429"/>
                  </a:lnTo>
                  <a:lnTo>
                    <a:pt x="242" y="406"/>
                  </a:lnTo>
                  <a:lnTo>
                    <a:pt x="246" y="380"/>
                  </a:lnTo>
                  <a:lnTo>
                    <a:pt x="250" y="354"/>
                  </a:lnTo>
                  <a:lnTo>
                    <a:pt x="257" y="330"/>
                  </a:lnTo>
                  <a:lnTo>
                    <a:pt x="265" y="308"/>
                  </a:lnTo>
                  <a:lnTo>
                    <a:pt x="271" y="288"/>
                  </a:lnTo>
                  <a:lnTo>
                    <a:pt x="275" y="269"/>
                  </a:lnTo>
                  <a:lnTo>
                    <a:pt x="273" y="252"/>
                  </a:lnTo>
                  <a:lnTo>
                    <a:pt x="265" y="233"/>
                  </a:lnTo>
                  <a:lnTo>
                    <a:pt x="247" y="215"/>
                  </a:lnTo>
                  <a:lnTo>
                    <a:pt x="245" y="212"/>
                  </a:lnTo>
                  <a:lnTo>
                    <a:pt x="240" y="203"/>
                  </a:lnTo>
                  <a:lnTo>
                    <a:pt x="232" y="190"/>
                  </a:lnTo>
                  <a:lnTo>
                    <a:pt x="225" y="176"/>
                  </a:lnTo>
                  <a:lnTo>
                    <a:pt x="218" y="159"/>
                  </a:lnTo>
                  <a:lnTo>
                    <a:pt x="214" y="144"/>
                  </a:lnTo>
                  <a:lnTo>
                    <a:pt x="214" y="130"/>
                  </a:lnTo>
                  <a:lnTo>
                    <a:pt x="221" y="120"/>
                  </a:lnTo>
                  <a:lnTo>
                    <a:pt x="231" y="110"/>
                  </a:lnTo>
                  <a:lnTo>
                    <a:pt x="241" y="94"/>
                  </a:lnTo>
                  <a:lnTo>
                    <a:pt x="247" y="77"/>
                  </a:lnTo>
                  <a:lnTo>
                    <a:pt x="249" y="58"/>
                  </a:lnTo>
                  <a:lnTo>
                    <a:pt x="242" y="40"/>
                  </a:lnTo>
                  <a:lnTo>
                    <a:pt x="224" y="22"/>
                  </a:lnTo>
                  <a:lnTo>
                    <a:pt x="191" y="9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B563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Freeform 72"/>
            <p:cNvSpPr>
              <a:spLocks/>
            </p:cNvSpPr>
            <p:nvPr/>
          </p:nvSpPr>
          <p:spPr bwMode="auto">
            <a:xfrm>
              <a:off x="4843" y="2191"/>
              <a:ext cx="204" cy="252"/>
            </a:xfrm>
            <a:custGeom>
              <a:avLst/>
              <a:gdLst>
                <a:gd name="T0" fmla="*/ 39 w 204"/>
                <a:gd name="T1" fmla="*/ 37 h 252"/>
                <a:gd name="T2" fmla="*/ 36 w 204"/>
                <a:gd name="T3" fmla="*/ 36 h 252"/>
                <a:gd name="T4" fmla="*/ 28 w 204"/>
                <a:gd name="T5" fmla="*/ 32 h 252"/>
                <a:gd name="T6" fmla="*/ 18 w 204"/>
                <a:gd name="T7" fmla="*/ 27 h 252"/>
                <a:gd name="T8" fmla="*/ 7 w 204"/>
                <a:gd name="T9" fmla="*/ 21 h 252"/>
                <a:gd name="T10" fmla="*/ 1 w 204"/>
                <a:gd name="T11" fmla="*/ 15 h 252"/>
                <a:gd name="T12" fmla="*/ 0 w 204"/>
                <a:gd name="T13" fmla="*/ 9 h 252"/>
                <a:gd name="T14" fmla="*/ 8 w 204"/>
                <a:gd name="T15" fmla="*/ 4 h 252"/>
                <a:gd name="T16" fmla="*/ 28 w 204"/>
                <a:gd name="T17" fmla="*/ 1 h 252"/>
                <a:gd name="T18" fmla="*/ 48 w 204"/>
                <a:gd name="T19" fmla="*/ 0 h 252"/>
                <a:gd name="T20" fmla="*/ 67 w 204"/>
                <a:gd name="T21" fmla="*/ 2 h 252"/>
                <a:gd name="T22" fmla="*/ 85 w 204"/>
                <a:gd name="T23" fmla="*/ 5 h 252"/>
                <a:gd name="T24" fmla="*/ 102 w 204"/>
                <a:gd name="T25" fmla="*/ 10 h 252"/>
                <a:gd name="T26" fmla="*/ 119 w 204"/>
                <a:gd name="T27" fmla="*/ 17 h 252"/>
                <a:gd name="T28" fmla="*/ 134 w 204"/>
                <a:gd name="T29" fmla="*/ 25 h 252"/>
                <a:gd name="T30" fmla="*/ 148 w 204"/>
                <a:gd name="T31" fmla="*/ 35 h 252"/>
                <a:gd name="T32" fmla="*/ 161 w 204"/>
                <a:gd name="T33" fmla="*/ 46 h 252"/>
                <a:gd name="T34" fmla="*/ 172 w 204"/>
                <a:gd name="T35" fmla="*/ 60 h 252"/>
                <a:gd name="T36" fmla="*/ 181 w 204"/>
                <a:gd name="T37" fmla="*/ 74 h 252"/>
                <a:gd name="T38" fmla="*/ 190 w 204"/>
                <a:gd name="T39" fmla="*/ 90 h 252"/>
                <a:gd name="T40" fmla="*/ 197 w 204"/>
                <a:gd name="T41" fmla="*/ 106 h 252"/>
                <a:gd name="T42" fmla="*/ 201 w 204"/>
                <a:gd name="T43" fmla="*/ 124 h 252"/>
                <a:gd name="T44" fmla="*/ 204 w 204"/>
                <a:gd name="T45" fmla="*/ 142 h 252"/>
                <a:gd name="T46" fmla="*/ 204 w 204"/>
                <a:gd name="T47" fmla="*/ 163 h 252"/>
                <a:gd name="T48" fmla="*/ 203 w 204"/>
                <a:gd name="T49" fmla="*/ 183 h 252"/>
                <a:gd name="T50" fmla="*/ 202 w 204"/>
                <a:gd name="T51" fmla="*/ 186 h 252"/>
                <a:gd name="T52" fmla="*/ 198 w 204"/>
                <a:gd name="T53" fmla="*/ 196 h 252"/>
                <a:gd name="T54" fmla="*/ 192 w 204"/>
                <a:gd name="T55" fmla="*/ 208 h 252"/>
                <a:gd name="T56" fmla="*/ 185 w 204"/>
                <a:gd name="T57" fmla="*/ 221 h 252"/>
                <a:gd name="T58" fmla="*/ 175 w 204"/>
                <a:gd name="T59" fmla="*/ 235 h 252"/>
                <a:gd name="T60" fmla="*/ 165 w 204"/>
                <a:gd name="T61" fmla="*/ 246 h 252"/>
                <a:gd name="T62" fmla="*/ 155 w 204"/>
                <a:gd name="T63" fmla="*/ 252 h 252"/>
                <a:gd name="T64" fmla="*/ 143 w 204"/>
                <a:gd name="T65" fmla="*/ 251 h 252"/>
                <a:gd name="T66" fmla="*/ 131 w 204"/>
                <a:gd name="T67" fmla="*/ 246 h 252"/>
                <a:gd name="T68" fmla="*/ 119 w 204"/>
                <a:gd name="T69" fmla="*/ 239 h 252"/>
                <a:gd name="T70" fmla="*/ 107 w 204"/>
                <a:gd name="T71" fmla="*/ 230 h 252"/>
                <a:gd name="T72" fmla="*/ 98 w 204"/>
                <a:gd name="T73" fmla="*/ 219 h 252"/>
                <a:gd name="T74" fmla="*/ 92 w 204"/>
                <a:gd name="T75" fmla="*/ 207 h 252"/>
                <a:gd name="T76" fmla="*/ 90 w 204"/>
                <a:gd name="T77" fmla="*/ 194 h 252"/>
                <a:gd name="T78" fmla="*/ 95 w 204"/>
                <a:gd name="T79" fmla="*/ 178 h 252"/>
                <a:gd name="T80" fmla="*/ 107 w 204"/>
                <a:gd name="T81" fmla="*/ 161 h 252"/>
                <a:gd name="T82" fmla="*/ 123 w 204"/>
                <a:gd name="T83" fmla="*/ 142 h 252"/>
                <a:gd name="T84" fmla="*/ 133 w 204"/>
                <a:gd name="T85" fmla="*/ 125 h 252"/>
                <a:gd name="T86" fmla="*/ 138 w 204"/>
                <a:gd name="T87" fmla="*/ 107 h 252"/>
                <a:gd name="T88" fmla="*/ 136 w 204"/>
                <a:gd name="T89" fmla="*/ 91 h 252"/>
                <a:gd name="T90" fmla="*/ 126 w 204"/>
                <a:gd name="T91" fmla="*/ 75 h 252"/>
                <a:gd name="T92" fmla="*/ 107 w 204"/>
                <a:gd name="T93" fmla="*/ 61 h 252"/>
                <a:gd name="T94" fmla="*/ 79 w 204"/>
                <a:gd name="T95" fmla="*/ 48 h 252"/>
                <a:gd name="T96" fmla="*/ 39 w 204"/>
                <a:gd name="T97" fmla="*/ 37 h 25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04" h="252">
                  <a:moveTo>
                    <a:pt x="39" y="37"/>
                  </a:moveTo>
                  <a:lnTo>
                    <a:pt x="36" y="36"/>
                  </a:lnTo>
                  <a:lnTo>
                    <a:pt x="28" y="32"/>
                  </a:lnTo>
                  <a:lnTo>
                    <a:pt x="18" y="27"/>
                  </a:lnTo>
                  <a:lnTo>
                    <a:pt x="7" y="21"/>
                  </a:lnTo>
                  <a:lnTo>
                    <a:pt x="1" y="15"/>
                  </a:lnTo>
                  <a:lnTo>
                    <a:pt x="0" y="9"/>
                  </a:lnTo>
                  <a:lnTo>
                    <a:pt x="8" y="4"/>
                  </a:lnTo>
                  <a:lnTo>
                    <a:pt x="28" y="1"/>
                  </a:lnTo>
                  <a:lnTo>
                    <a:pt x="48" y="0"/>
                  </a:lnTo>
                  <a:lnTo>
                    <a:pt x="67" y="2"/>
                  </a:lnTo>
                  <a:lnTo>
                    <a:pt x="85" y="5"/>
                  </a:lnTo>
                  <a:lnTo>
                    <a:pt x="102" y="10"/>
                  </a:lnTo>
                  <a:lnTo>
                    <a:pt x="119" y="17"/>
                  </a:lnTo>
                  <a:lnTo>
                    <a:pt x="134" y="25"/>
                  </a:lnTo>
                  <a:lnTo>
                    <a:pt x="148" y="35"/>
                  </a:lnTo>
                  <a:lnTo>
                    <a:pt x="161" y="46"/>
                  </a:lnTo>
                  <a:lnTo>
                    <a:pt x="172" y="60"/>
                  </a:lnTo>
                  <a:lnTo>
                    <a:pt x="181" y="74"/>
                  </a:lnTo>
                  <a:lnTo>
                    <a:pt x="190" y="90"/>
                  </a:lnTo>
                  <a:lnTo>
                    <a:pt x="197" y="106"/>
                  </a:lnTo>
                  <a:lnTo>
                    <a:pt x="201" y="124"/>
                  </a:lnTo>
                  <a:lnTo>
                    <a:pt x="204" y="142"/>
                  </a:lnTo>
                  <a:lnTo>
                    <a:pt x="204" y="163"/>
                  </a:lnTo>
                  <a:lnTo>
                    <a:pt x="203" y="183"/>
                  </a:lnTo>
                  <a:lnTo>
                    <a:pt x="202" y="186"/>
                  </a:lnTo>
                  <a:lnTo>
                    <a:pt x="198" y="196"/>
                  </a:lnTo>
                  <a:lnTo>
                    <a:pt x="192" y="208"/>
                  </a:lnTo>
                  <a:lnTo>
                    <a:pt x="185" y="221"/>
                  </a:lnTo>
                  <a:lnTo>
                    <a:pt x="175" y="235"/>
                  </a:lnTo>
                  <a:lnTo>
                    <a:pt x="165" y="246"/>
                  </a:lnTo>
                  <a:lnTo>
                    <a:pt x="155" y="252"/>
                  </a:lnTo>
                  <a:lnTo>
                    <a:pt x="143" y="251"/>
                  </a:lnTo>
                  <a:lnTo>
                    <a:pt x="131" y="246"/>
                  </a:lnTo>
                  <a:lnTo>
                    <a:pt x="119" y="239"/>
                  </a:lnTo>
                  <a:lnTo>
                    <a:pt x="107" y="230"/>
                  </a:lnTo>
                  <a:lnTo>
                    <a:pt x="98" y="219"/>
                  </a:lnTo>
                  <a:lnTo>
                    <a:pt x="92" y="207"/>
                  </a:lnTo>
                  <a:lnTo>
                    <a:pt x="90" y="194"/>
                  </a:lnTo>
                  <a:lnTo>
                    <a:pt x="95" y="178"/>
                  </a:lnTo>
                  <a:lnTo>
                    <a:pt x="107" y="161"/>
                  </a:lnTo>
                  <a:lnTo>
                    <a:pt x="123" y="142"/>
                  </a:lnTo>
                  <a:lnTo>
                    <a:pt x="133" y="125"/>
                  </a:lnTo>
                  <a:lnTo>
                    <a:pt x="138" y="107"/>
                  </a:lnTo>
                  <a:lnTo>
                    <a:pt x="136" y="91"/>
                  </a:lnTo>
                  <a:lnTo>
                    <a:pt x="126" y="75"/>
                  </a:lnTo>
                  <a:lnTo>
                    <a:pt x="107" y="61"/>
                  </a:lnTo>
                  <a:lnTo>
                    <a:pt x="79" y="48"/>
                  </a:lnTo>
                  <a:lnTo>
                    <a:pt x="39" y="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Freeform 73"/>
            <p:cNvSpPr>
              <a:spLocks/>
            </p:cNvSpPr>
            <p:nvPr/>
          </p:nvSpPr>
          <p:spPr bwMode="auto">
            <a:xfrm>
              <a:off x="4851" y="2194"/>
              <a:ext cx="192" cy="245"/>
            </a:xfrm>
            <a:custGeom>
              <a:avLst/>
              <a:gdLst>
                <a:gd name="T0" fmla="*/ 26 w 192"/>
                <a:gd name="T1" fmla="*/ 1 h 245"/>
                <a:gd name="T2" fmla="*/ 45 w 192"/>
                <a:gd name="T3" fmla="*/ 0 h 245"/>
                <a:gd name="T4" fmla="*/ 62 w 192"/>
                <a:gd name="T5" fmla="*/ 2 h 245"/>
                <a:gd name="T6" fmla="*/ 80 w 192"/>
                <a:gd name="T7" fmla="*/ 5 h 245"/>
                <a:gd name="T8" fmla="*/ 95 w 192"/>
                <a:gd name="T9" fmla="*/ 10 h 245"/>
                <a:gd name="T10" fmla="*/ 111 w 192"/>
                <a:gd name="T11" fmla="*/ 17 h 245"/>
                <a:gd name="T12" fmla="*/ 125 w 192"/>
                <a:gd name="T13" fmla="*/ 25 h 245"/>
                <a:gd name="T14" fmla="*/ 138 w 192"/>
                <a:gd name="T15" fmla="*/ 34 h 245"/>
                <a:gd name="T16" fmla="*/ 151 w 192"/>
                <a:gd name="T17" fmla="*/ 46 h 245"/>
                <a:gd name="T18" fmla="*/ 161 w 192"/>
                <a:gd name="T19" fmla="*/ 58 h 245"/>
                <a:gd name="T20" fmla="*/ 170 w 192"/>
                <a:gd name="T21" fmla="*/ 71 h 245"/>
                <a:gd name="T22" fmla="*/ 178 w 192"/>
                <a:gd name="T23" fmla="*/ 87 h 245"/>
                <a:gd name="T24" fmla="*/ 184 w 192"/>
                <a:gd name="T25" fmla="*/ 103 h 245"/>
                <a:gd name="T26" fmla="*/ 189 w 192"/>
                <a:gd name="T27" fmla="*/ 121 h 245"/>
                <a:gd name="T28" fmla="*/ 191 w 192"/>
                <a:gd name="T29" fmla="*/ 139 h 245"/>
                <a:gd name="T30" fmla="*/ 192 w 192"/>
                <a:gd name="T31" fmla="*/ 158 h 245"/>
                <a:gd name="T32" fmla="*/ 191 w 192"/>
                <a:gd name="T33" fmla="*/ 178 h 245"/>
                <a:gd name="T34" fmla="*/ 190 w 192"/>
                <a:gd name="T35" fmla="*/ 181 h 245"/>
                <a:gd name="T36" fmla="*/ 186 w 192"/>
                <a:gd name="T37" fmla="*/ 191 h 245"/>
                <a:gd name="T38" fmla="*/ 180 w 192"/>
                <a:gd name="T39" fmla="*/ 202 h 245"/>
                <a:gd name="T40" fmla="*/ 172 w 192"/>
                <a:gd name="T41" fmla="*/ 216 h 245"/>
                <a:gd name="T42" fmla="*/ 164 w 192"/>
                <a:gd name="T43" fmla="*/ 229 h 245"/>
                <a:gd name="T44" fmla="*/ 155 w 192"/>
                <a:gd name="T45" fmla="*/ 239 h 245"/>
                <a:gd name="T46" fmla="*/ 145 w 192"/>
                <a:gd name="T47" fmla="*/ 245 h 245"/>
                <a:gd name="T48" fmla="*/ 134 w 192"/>
                <a:gd name="T49" fmla="*/ 245 h 245"/>
                <a:gd name="T50" fmla="*/ 124 w 192"/>
                <a:gd name="T51" fmla="*/ 240 h 245"/>
                <a:gd name="T52" fmla="*/ 114 w 192"/>
                <a:gd name="T53" fmla="*/ 234 h 245"/>
                <a:gd name="T54" fmla="*/ 103 w 192"/>
                <a:gd name="T55" fmla="*/ 227 h 245"/>
                <a:gd name="T56" fmla="*/ 94 w 192"/>
                <a:gd name="T57" fmla="*/ 217 h 245"/>
                <a:gd name="T58" fmla="*/ 88 w 192"/>
                <a:gd name="T59" fmla="*/ 206 h 245"/>
                <a:gd name="T60" fmla="*/ 86 w 192"/>
                <a:gd name="T61" fmla="*/ 194 h 245"/>
                <a:gd name="T62" fmla="*/ 88 w 192"/>
                <a:gd name="T63" fmla="*/ 180 h 245"/>
                <a:gd name="T64" fmla="*/ 96 w 192"/>
                <a:gd name="T65" fmla="*/ 165 h 245"/>
                <a:gd name="T66" fmla="*/ 97 w 192"/>
                <a:gd name="T67" fmla="*/ 163 h 245"/>
                <a:gd name="T68" fmla="*/ 99 w 192"/>
                <a:gd name="T69" fmla="*/ 161 h 245"/>
                <a:gd name="T70" fmla="*/ 100 w 192"/>
                <a:gd name="T71" fmla="*/ 159 h 245"/>
                <a:gd name="T72" fmla="*/ 102 w 192"/>
                <a:gd name="T73" fmla="*/ 157 h 245"/>
                <a:gd name="T74" fmla="*/ 117 w 192"/>
                <a:gd name="T75" fmla="*/ 139 h 245"/>
                <a:gd name="T76" fmla="*/ 126 w 192"/>
                <a:gd name="T77" fmla="*/ 123 h 245"/>
                <a:gd name="T78" fmla="*/ 130 w 192"/>
                <a:gd name="T79" fmla="*/ 106 h 245"/>
                <a:gd name="T80" fmla="*/ 128 w 192"/>
                <a:gd name="T81" fmla="*/ 91 h 245"/>
                <a:gd name="T82" fmla="*/ 119 w 192"/>
                <a:gd name="T83" fmla="*/ 75 h 245"/>
                <a:gd name="T84" fmla="*/ 101 w 192"/>
                <a:gd name="T85" fmla="*/ 61 h 245"/>
                <a:gd name="T86" fmla="*/ 75 w 192"/>
                <a:gd name="T87" fmla="*/ 48 h 245"/>
                <a:gd name="T88" fmla="*/ 39 w 192"/>
                <a:gd name="T89" fmla="*/ 35 h 245"/>
                <a:gd name="T90" fmla="*/ 39 w 192"/>
                <a:gd name="T91" fmla="*/ 35 h 245"/>
                <a:gd name="T92" fmla="*/ 38 w 192"/>
                <a:gd name="T93" fmla="*/ 34 h 245"/>
                <a:gd name="T94" fmla="*/ 35 w 192"/>
                <a:gd name="T95" fmla="*/ 34 h 245"/>
                <a:gd name="T96" fmla="*/ 34 w 192"/>
                <a:gd name="T97" fmla="*/ 33 h 245"/>
                <a:gd name="T98" fmla="*/ 28 w 192"/>
                <a:gd name="T99" fmla="*/ 30 h 245"/>
                <a:gd name="T100" fmla="*/ 20 w 192"/>
                <a:gd name="T101" fmla="*/ 27 h 245"/>
                <a:gd name="T102" fmla="*/ 12 w 192"/>
                <a:gd name="T103" fmla="*/ 22 h 245"/>
                <a:gd name="T104" fmla="*/ 5 w 192"/>
                <a:gd name="T105" fmla="*/ 17 h 245"/>
                <a:gd name="T106" fmla="*/ 0 w 192"/>
                <a:gd name="T107" fmla="*/ 12 h 245"/>
                <a:gd name="T108" fmla="*/ 1 w 192"/>
                <a:gd name="T109" fmla="*/ 7 h 245"/>
                <a:gd name="T110" fmla="*/ 10 w 192"/>
                <a:gd name="T111" fmla="*/ 3 h 245"/>
                <a:gd name="T112" fmla="*/ 26 w 192"/>
                <a:gd name="T113" fmla="*/ 1 h 24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92" h="245">
                  <a:moveTo>
                    <a:pt x="26" y="1"/>
                  </a:moveTo>
                  <a:lnTo>
                    <a:pt x="45" y="0"/>
                  </a:lnTo>
                  <a:lnTo>
                    <a:pt x="62" y="2"/>
                  </a:lnTo>
                  <a:lnTo>
                    <a:pt x="80" y="5"/>
                  </a:lnTo>
                  <a:lnTo>
                    <a:pt x="95" y="10"/>
                  </a:lnTo>
                  <a:lnTo>
                    <a:pt x="111" y="17"/>
                  </a:lnTo>
                  <a:lnTo>
                    <a:pt x="125" y="25"/>
                  </a:lnTo>
                  <a:lnTo>
                    <a:pt x="138" y="34"/>
                  </a:lnTo>
                  <a:lnTo>
                    <a:pt x="151" y="46"/>
                  </a:lnTo>
                  <a:lnTo>
                    <a:pt x="161" y="58"/>
                  </a:lnTo>
                  <a:lnTo>
                    <a:pt x="170" y="71"/>
                  </a:lnTo>
                  <a:lnTo>
                    <a:pt x="178" y="87"/>
                  </a:lnTo>
                  <a:lnTo>
                    <a:pt x="184" y="103"/>
                  </a:lnTo>
                  <a:lnTo>
                    <a:pt x="189" y="121"/>
                  </a:lnTo>
                  <a:lnTo>
                    <a:pt x="191" y="139"/>
                  </a:lnTo>
                  <a:lnTo>
                    <a:pt x="192" y="158"/>
                  </a:lnTo>
                  <a:lnTo>
                    <a:pt x="191" y="178"/>
                  </a:lnTo>
                  <a:lnTo>
                    <a:pt x="190" y="181"/>
                  </a:lnTo>
                  <a:lnTo>
                    <a:pt x="186" y="191"/>
                  </a:lnTo>
                  <a:lnTo>
                    <a:pt x="180" y="202"/>
                  </a:lnTo>
                  <a:lnTo>
                    <a:pt x="172" y="216"/>
                  </a:lnTo>
                  <a:lnTo>
                    <a:pt x="164" y="229"/>
                  </a:lnTo>
                  <a:lnTo>
                    <a:pt x="155" y="239"/>
                  </a:lnTo>
                  <a:lnTo>
                    <a:pt x="145" y="245"/>
                  </a:lnTo>
                  <a:lnTo>
                    <a:pt x="134" y="245"/>
                  </a:lnTo>
                  <a:lnTo>
                    <a:pt x="124" y="240"/>
                  </a:lnTo>
                  <a:lnTo>
                    <a:pt x="114" y="234"/>
                  </a:lnTo>
                  <a:lnTo>
                    <a:pt x="103" y="227"/>
                  </a:lnTo>
                  <a:lnTo>
                    <a:pt x="94" y="217"/>
                  </a:lnTo>
                  <a:lnTo>
                    <a:pt x="88" y="206"/>
                  </a:lnTo>
                  <a:lnTo>
                    <a:pt x="86" y="194"/>
                  </a:lnTo>
                  <a:lnTo>
                    <a:pt x="88" y="180"/>
                  </a:lnTo>
                  <a:lnTo>
                    <a:pt x="96" y="165"/>
                  </a:lnTo>
                  <a:lnTo>
                    <a:pt x="97" y="163"/>
                  </a:lnTo>
                  <a:lnTo>
                    <a:pt x="99" y="161"/>
                  </a:lnTo>
                  <a:lnTo>
                    <a:pt x="100" y="159"/>
                  </a:lnTo>
                  <a:lnTo>
                    <a:pt x="102" y="157"/>
                  </a:lnTo>
                  <a:lnTo>
                    <a:pt x="117" y="139"/>
                  </a:lnTo>
                  <a:lnTo>
                    <a:pt x="126" y="123"/>
                  </a:lnTo>
                  <a:lnTo>
                    <a:pt x="130" y="106"/>
                  </a:lnTo>
                  <a:lnTo>
                    <a:pt x="128" y="91"/>
                  </a:lnTo>
                  <a:lnTo>
                    <a:pt x="119" y="75"/>
                  </a:lnTo>
                  <a:lnTo>
                    <a:pt x="101" y="61"/>
                  </a:lnTo>
                  <a:lnTo>
                    <a:pt x="75" y="48"/>
                  </a:lnTo>
                  <a:lnTo>
                    <a:pt x="39" y="35"/>
                  </a:lnTo>
                  <a:lnTo>
                    <a:pt x="38" y="34"/>
                  </a:lnTo>
                  <a:lnTo>
                    <a:pt x="35" y="34"/>
                  </a:lnTo>
                  <a:lnTo>
                    <a:pt x="34" y="33"/>
                  </a:lnTo>
                  <a:lnTo>
                    <a:pt x="28" y="30"/>
                  </a:lnTo>
                  <a:lnTo>
                    <a:pt x="20" y="27"/>
                  </a:lnTo>
                  <a:lnTo>
                    <a:pt x="12" y="22"/>
                  </a:lnTo>
                  <a:lnTo>
                    <a:pt x="5" y="17"/>
                  </a:lnTo>
                  <a:lnTo>
                    <a:pt x="0" y="12"/>
                  </a:lnTo>
                  <a:lnTo>
                    <a:pt x="1" y="7"/>
                  </a:lnTo>
                  <a:lnTo>
                    <a:pt x="10" y="3"/>
                  </a:lnTo>
                  <a:lnTo>
                    <a:pt x="26" y="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Freeform 74"/>
            <p:cNvSpPr>
              <a:spLocks/>
            </p:cNvSpPr>
            <p:nvPr/>
          </p:nvSpPr>
          <p:spPr bwMode="auto">
            <a:xfrm>
              <a:off x="4863" y="2197"/>
              <a:ext cx="178" cy="239"/>
            </a:xfrm>
            <a:custGeom>
              <a:avLst/>
              <a:gdLst>
                <a:gd name="T0" fmla="*/ 23 w 178"/>
                <a:gd name="T1" fmla="*/ 1 h 239"/>
                <a:gd name="T2" fmla="*/ 41 w 178"/>
                <a:gd name="T3" fmla="*/ 0 h 239"/>
                <a:gd name="T4" fmla="*/ 57 w 178"/>
                <a:gd name="T5" fmla="*/ 2 h 239"/>
                <a:gd name="T6" fmla="*/ 73 w 178"/>
                <a:gd name="T7" fmla="*/ 5 h 239"/>
                <a:gd name="T8" fmla="*/ 88 w 178"/>
                <a:gd name="T9" fmla="*/ 10 h 239"/>
                <a:gd name="T10" fmla="*/ 103 w 178"/>
                <a:gd name="T11" fmla="*/ 16 h 239"/>
                <a:gd name="T12" fmla="*/ 116 w 178"/>
                <a:gd name="T13" fmla="*/ 24 h 239"/>
                <a:gd name="T14" fmla="*/ 128 w 178"/>
                <a:gd name="T15" fmla="*/ 33 h 239"/>
                <a:gd name="T16" fmla="*/ 140 w 178"/>
                <a:gd name="T17" fmla="*/ 45 h 239"/>
                <a:gd name="T18" fmla="*/ 149 w 178"/>
                <a:gd name="T19" fmla="*/ 56 h 239"/>
                <a:gd name="T20" fmla="*/ 158 w 178"/>
                <a:gd name="T21" fmla="*/ 70 h 239"/>
                <a:gd name="T22" fmla="*/ 166 w 178"/>
                <a:gd name="T23" fmla="*/ 85 h 239"/>
                <a:gd name="T24" fmla="*/ 171 w 178"/>
                <a:gd name="T25" fmla="*/ 100 h 239"/>
                <a:gd name="T26" fmla="*/ 175 w 178"/>
                <a:gd name="T27" fmla="*/ 118 h 239"/>
                <a:gd name="T28" fmla="*/ 177 w 178"/>
                <a:gd name="T29" fmla="*/ 135 h 239"/>
                <a:gd name="T30" fmla="*/ 178 w 178"/>
                <a:gd name="T31" fmla="*/ 155 h 239"/>
                <a:gd name="T32" fmla="*/ 177 w 178"/>
                <a:gd name="T33" fmla="*/ 174 h 239"/>
                <a:gd name="T34" fmla="*/ 176 w 178"/>
                <a:gd name="T35" fmla="*/ 177 h 239"/>
                <a:gd name="T36" fmla="*/ 173 w 178"/>
                <a:gd name="T37" fmla="*/ 186 h 239"/>
                <a:gd name="T38" fmla="*/ 167 w 178"/>
                <a:gd name="T39" fmla="*/ 198 h 239"/>
                <a:gd name="T40" fmla="*/ 160 w 178"/>
                <a:gd name="T41" fmla="*/ 210 h 239"/>
                <a:gd name="T42" fmla="*/ 152 w 178"/>
                <a:gd name="T43" fmla="*/ 223 h 239"/>
                <a:gd name="T44" fmla="*/ 144 w 178"/>
                <a:gd name="T45" fmla="*/ 233 h 239"/>
                <a:gd name="T46" fmla="*/ 134 w 178"/>
                <a:gd name="T47" fmla="*/ 239 h 239"/>
                <a:gd name="T48" fmla="*/ 124 w 178"/>
                <a:gd name="T49" fmla="*/ 239 h 239"/>
                <a:gd name="T50" fmla="*/ 115 w 178"/>
                <a:gd name="T51" fmla="*/ 235 h 239"/>
                <a:gd name="T52" fmla="*/ 105 w 178"/>
                <a:gd name="T53" fmla="*/ 229 h 239"/>
                <a:gd name="T54" fmla="*/ 96 w 178"/>
                <a:gd name="T55" fmla="*/ 221 h 239"/>
                <a:gd name="T56" fmla="*/ 87 w 178"/>
                <a:gd name="T57" fmla="*/ 211 h 239"/>
                <a:gd name="T58" fmla="*/ 82 w 178"/>
                <a:gd name="T59" fmla="*/ 201 h 239"/>
                <a:gd name="T60" fmla="*/ 80 w 178"/>
                <a:gd name="T61" fmla="*/ 189 h 239"/>
                <a:gd name="T62" fmla="*/ 83 w 178"/>
                <a:gd name="T63" fmla="*/ 175 h 239"/>
                <a:gd name="T64" fmla="*/ 90 w 178"/>
                <a:gd name="T65" fmla="*/ 161 h 239"/>
                <a:gd name="T66" fmla="*/ 92 w 178"/>
                <a:gd name="T67" fmla="*/ 159 h 239"/>
                <a:gd name="T68" fmla="*/ 93 w 178"/>
                <a:gd name="T69" fmla="*/ 157 h 239"/>
                <a:gd name="T70" fmla="*/ 96 w 178"/>
                <a:gd name="T71" fmla="*/ 155 h 239"/>
                <a:gd name="T72" fmla="*/ 98 w 178"/>
                <a:gd name="T73" fmla="*/ 153 h 239"/>
                <a:gd name="T74" fmla="*/ 110 w 178"/>
                <a:gd name="T75" fmla="*/ 135 h 239"/>
                <a:gd name="T76" fmla="*/ 118 w 178"/>
                <a:gd name="T77" fmla="*/ 119 h 239"/>
                <a:gd name="T78" fmla="*/ 122 w 178"/>
                <a:gd name="T79" fmla="*/ 102 h 239"/>
                <a:gd name="T80" fmla="*/ 120 w 178"/>
                <a:gd name="T81" fmla="*/ 87 h 239"/>
                <a:gd name="T82" fmla="*/ 112 w 178"/>
                <a:gd name="T83" fmla="*/ 72 h 239"/>
                <a:gd name="T84" fmla="*/ 96 w 178"/>
                <a:gd name="T85" fmla="*/ 58 h 239"/>
                <a:gd name="T86" fmla="*/ 71 w 178"/>
                <a:gd name="T87" fmla="*/ 46 h 239"/>
                <a:gd name="T88" fmla="*/ 38 w 178"/>
                <a:gd name="T89" fmla="*/ 33 h 239"/>
                <a:gd name="T90" fmla="*/ 37 w 178"/>
                <a:gd name="T91" fmla="*/ 33 h 239"/>
                <a:gd name="T92" fmla="*/ 36 w 178"/>
                <a:gd name="T93" fmla="*/ 32 h 239"/>
                <a:gd name="T94" fmla="*/ 34 w 178"/>
                <a:gd name="T95" fmla="*/ 32 h 239"/>
                <a:gd name="T96" fmla="*/ 33 w 178"/>
                <a:gd name="T97" fmla="*/ 31 h 239"/>
                <a:gd name="T98" fmla="*/ 28 w 178"/>
                <a:gd name="T99" fmla="*/ 29 h 239"/>
                <a:gd name="T100" fmla="*/ 19 w 178"/>
                <a:gd name="T101" fmla="*/ 25 h 239"/>
                <a:gd name="T102" fmla="*/ 11 w 178"/>
                <a:gd name="T103" fmla="*/ 21 h 239"/>
                <a:gd name="T104" fmla="*/ 4 w 178"/>
                <a:gd name="T105" fmla="*/ 16 h 239"/>
                <a:gd name="T106" fmla="*/ 0 w 178"/>
                <a:gd name="T107" fmla="*/ 12 h 239"/>
                <a:gd name="T108" fmla="*/ 1 w 178"/>
                <a:gd name="T109" fmla="*/ 8 h 239"/>
                <a:gd name="T110" fmla="*/ 8 w 178"/>
                <a:gd name="T111" fmla="*/ 3 h 239"/>
                <a:gd name="T112" fmla="*/ 23 w 178"/>
                <a:gd name="T113" fmla="*/ 1 h 23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78" h="239">
                  <a:moveTo>
                    <a:pt x="23" y="1"/>
                  </a:moveTo>
                  <a:lnTo>
                    <a:pt x="41" y="0"/>
                  </a:lnTo>
                  <a:lnTo>
                    <a:pt x="57" y="2"/>
                  </a:lnTo>
                  <a:lnTo>
                    <a:pt x="73" y="5"/>
                  </a:lnTo>
                  <a:lnTo>
                    <a:pt x="88" y="10"/>
                  </a:lnTo>
                  <a:lnTo>
                    <a:pt x="103" y="16"/>
                  </a:lnTo>
                  <a:lnTo>
                    <a:pt x="116" y="24"/>
                  </a:lnTo>
                  <a:lnTo>
                    <a:pt x="128" y="33"/>
                  </a:lnTo>
                  <a:lnTo>
                    <a:pt x="140" y="45"/>
                  </a:lnTo>
                  <a:lnTo>
                    <a:pt x="149" y="56"/>
                  </a:lnTo>
                  <a:lnTo>
                    <a:pt x="158" y="70"/>
                  </a:lnTo>
                  <a:lnTo>
                    <a:pt x="166" y="85"/>
                  </a:lnTo>
                  <a:lnTo>
                    <a:pt x="171" y="100"/>
                  </a:lnTo>
                  <a:lnTo>
                    <a:pt x="175" y="118"/>
                  </a:lnTo>
                  <a:lnTo>
                    <a:pt x="177" y="135"/>
                  </a:lnTo>
                  <a:lnTo>
                    <a:pt x="178" y="155"/>
                  </a:lnTo>
                  <a:lnTo>
                    <a:pt x="177" y="174"/>
                  </a:lnTo>
                  <a:lnTo>
                    <a:pt x="176" y="177"/>
                  </a:lnTo>
                  <a:lnTo>
                    <a:pt x="173" y="186"/>
                  </a:lnTo>
                  <a:lnTo>
                    <a:pt x="167" y="198"/>
                  </a:lnTo>
                  <a:lnTo>
                    <a:pt x="160" y="210"/>
                  </a:lnTo>
                  <a:lnTo>
                    <a:pt x="152" y="223"/>
                  </a:lnTo>
                  <a:lnTo>
                    <a:pt x="144" y="233"/>
                  </a:lnTo>
                  <a:lnTo>
                    <a:pt x="134" y="239"/>
                  </a:lnTo>
                  <a:lnTo>
                    <a:pt x="124" y="239"/>
                  </a:lnTo>
                  <a:lnTo>
                    <a:pt x="115" y="235"/>
                  </a:lnTo>
                  <a:lnTo>
                    <a:pt x="105" y="229"/>
                  </a:lnTo>
                  <a:lnTo>
                    <a:pt x="96" y="221"/>
                  </a:lnTo>
                  <a:lnTo>
                    <a:pt x="87" y="211"/>
                  </a:lnTo>
                  <a:lnTo>
                    <a:pt x="82" y="201"/>
                  </a:lnTo>
                  <a:lnTo>
                    <a:pt x="80" y="189"/>
                  </a:lnTo>
                  <a:lnTo>
                    <a:pt x="83" y="175"/>
                  </a:lnTo>
                  <a:lnTo>
                    <a:pt x="90" y="161"/>
                  </a:lnTo>
                  <a:lnTo>
                    <a:pt x="92" y="159"/>
                  </a:lnTo>
                  <a:lnTo>
                    <a:pt x="93" y="157"/>
                  </a:lnTo>
                  <a:lnTo>
                    <a:pt x="96" y="155"/>
                  </a:lnTo>
                  <a:lnTo>
                    <a:pt x="98" y="153"/>
                  </a:lnTo>
                  <a:lnTo>
                    <a:pt x="110" y="135"/>
                  </a:lnTo>
                  <a:lnTo>
                    <a:pt x="118" y="119"/>
                  </a:lnTo>
                  <a:lnTo>
                    <a:pt x="122" y="102"/>
                  </a:lnTo>
                  <a:lnTo>
                    <a:pt x="120" y="87"/>
                  </a:lnTo>
                  <a:lnTo>
                    <a:pt x="112" y="72"/>
                  </a:lnTo>
                  <a:lnTo>
                    <a:pt x="96" y="58"/>
                  </a:lnTo>
                  <a:lnTo>
                    <a:pt x="71" y="46"/>
                  </a:lnTo>
                  <a:lnTo>
                    <a:pt x="38" y="33"/>
                  </a:lnTo>
                  <a:lnTo>
                    <a:pt x="37" y="33"/>
                  </a:lnTo>
                  <a:lnTo>
                    <a:pt x="36" y="32"/>
                  </a:lnTo>
                  <a:lnTo>
                    <a:pt x="34" y="32"/>
                  </a:lnTo>
                  <a:lnTo>
                    <a:pt x="33" y="31"/>
                  </a:lnTo>
                  <a:lnTo>
                    <a:pt x="28" y="29"/>
                  </a:lnTo>
                  <a:lnTo>
                    <a:pt x="19" y="25"/>
                  </a:lnTo>
                  <a:lnTo>
                    <a:pt x="11" y="21"/>
                  </a:lnTo>
                  <a:lnTo>
                    <a:pt x="4" y="16"/>
                  </a:lnTo>
                  <a:lnTo>
                    <a:pt x="0" y="12"/>
                  </a:lnTo>
                  <a:lnTo>
                    <a:pt x="1" y="8"/>
                  </a:lnTo>
                  <a:lnTo>
                    <a:pt x="8" y="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Freeform 75"/>
            <p:cNvSpPr>
              <a:spLocks/>
            </p:cNvSpPr>
            <p:nvPr/>
          </p:nvSpPr>
          <p:spPr bwMode="auto">
            <a:xfrm>
              <a:off x="4874" y="2200"/>
              <a:ext cx="164" cy="232"/>
            </a:xfrm>
            <a:custGeom>
              <a:avLst/>
              <a:gdLst>
                <a:gd name="T0" fmla="*/ 21 w 164"/>
                <a:gd name="T1" fmla="*/ 0 h 232"/>
                <a:gd name="T2" fmla="*/ 53 w 164"/>
                <a:gd name="T3" fmla="*/ 1 h 232"/>
                <a:gd name="T4" fmla="*/ 81 w 164"/>
                <a:gd name="T5" fmla="*/ 9 h 232"/>
                <a:gd name="T6" fmla="*/ 107 w 164"/>
                <a:gd name="T7" fmla="*/ 23 h 232"/>
                <a:gd name="T8" fmla="*/ 129 w 164"/>
                <a:gd name="T9" fmla="*/ 43 h 232"/>
                <a:gd name="T10" fmla="*/ 146 w 164"/>
                <a:gd name="T11" fmla="*/ 67 h 232"/>
                <a:gd name="T12" fmla="*/ 158 w 164"/>
                <a:gd name="T13" fmla="*/ 97 h 232"/>
                <a:gd name="T14" fmla="*/ 164 w 164"/>
                <a:gd name="T15" fmla="*/ 131 h 232"/>
                <a:gd name="T16" fmla="*/ 163 w 164"/>
                <a:gd name="T17" fmla="*/ 169 h 232"/>
                <a:gd name="T18" fmla="*/ 162 w 164"/>
                <a:gd name="T19" fmla="*/ 172 h 232"/>
                <a:gd name="T20" fmla="*/ 159 w 164"/>
                <a:gd name="T21" fmla="*/ 181 h 232"/>
                <a:gd name="T22" fmla="*/ 154 w 164"/>
                <a:gd name="T23" fmla="*/ 192 h 232"/>
                <a:gd name="T24" fmla="*/ 147 w 164"/>
                <a:gd name="T25" fmla="*/ 204 h 232"/>
                <a:gd name="T26" fmla="*/ 140 w 164"/>
                <a:gd name="T27" fmla="*/ 217 h 232"/>
                <a:gd name="T28" fmla="*/ 132 w 164"/>
                <a:gd name="T29" fmla="*/ 227 h 232"/>
                <a:gd name="T30" fmla="*/ 124 w 164"/>
                <a:gd name="T31" fmla="*/ 232 h 232"/>
                <a:gd name="T32" fmla="*/ 114 w 164"/>
                <a:gd name="T33" fmla="*/ 232 h 232"/>
                <a:gd name="T34" fmla="*/ 105 w 164"/>
                <a:gd name="T35" fmla="*/ 228 h 232"/>
                <a:gd name="T36" fmla="*/ 97 w 164"/>
                <a:gd name="T37" fmla="*/ 222 h 232"/>
                <a:gd name="T38" fmla="*/ 88 w 164"/>
                <a:gd name="T39" fmla="*/ 215 h 232"/>
                <a:gd name="T40" fmla="*/ 81 w 164"/>
                <a:gd name="T41" fmla="*/ 205 h 232"/>
                <a:gd name="T42" fmla="*/ 76 w 164"/>
                <a:gd name="T43" fmla="*/ 195 h 232"/>
                <a:gd name="T44" fmla="*/ 75 w 164"/>
                <a:gd name="T45" fmla="*/ 184 h 232"/>
                <a:gd name="T46" fmla="*/ 78 w 164"/>
                <a:gd name="T47" fmla="*/ 170 h 232"/>
                <a:gd name="T48" fmla="*/ 86 w 164"/>
                <a:gd name="T49" fmla="*/ 156 h 232"/>
                <a:gd name="T50" fmla="*/ 88 w 164"/>
                <a:gd name="T51" fmla="*/ 154 h 232"/>
                <a:gd name="T52" fmla="*/ 89 w 164"/>
                <a:gd name="T53" fmla="*/ 152 h 232"/>
                <a:gd name="T54" fmla="*/ 91 w 164"/>
                <a:gd name="T55" fmla="*/ 150 h 232"/>
                <a:gd name="T56" fmla="*/ 92 w 164"/>
                <a:gd name="T57" fmla="*/ 148 h 232"/>
                <a:gd name="T58" fmla="*/ 103 w 164"/>
                <a:gd name="T59" fmla="*/ 131 h 232"/>
                <a:gd name="T60" fmla="*/ 111 w 164"/>
                <a:gd name="T61" fmla="*/ 115 h 232"/>
                <a:gd name="T62" fmla="*/ 114 w 164"/>
                <a:gd name="T63" fmla="*/ 99 h 232"/>
                <a:gd name="T64" fmla="*/ 112 w 164"/>
                <a:gd name="T65" fmla="*/ 84 h 232"/>
                <a:gd name="T66" fmla="*/ 104 w 164"/>
                <a:gd name="T67" fmla="*/ 69 h 232"/>
                <a:gd name="T68" fmla="*/ 89 w 164"/>
                <a:gd name="T69" fmla="*/ 55 h 232"/>
                <a:gd name="T70" fmla="*/ 67 w 164"/>
                <a:gd name="T71" fmla="*/ 43 h 232"/>
                <a:gd name="T72" fmla="*/ 36 w 164"/>
                <a:gd name="T73" fmla="*/ 31 h 232"/>
                <a:gd name="T74" fmla="*/ 35 w 164"/>
                <a:gd name="T75" fmla="*/ 31 h 232"/>
                <a:gd name="T76" fmla="*/ 34 w 164"/>
                <a:gd name="T77" fmla="*/ 30 h 232"/>
                <a:gd name="T78" fmla="*/ 32 w 164"/>
                <a:gd name="T79" fmla="*/ 30 h 232"/>
                <a:gd name="T80" fmla="*/ 31 w 164"/>
                <a:gd name="T81" fmla="*/ 29 h 232"/>
                <a:gd name="T82" fmla="*/ 26 w 164"/>
                <a:gd name="T83" fmla="*/ 27 h 232"/>
                <a:gd name="T84" fmla="*/ 19 w 164"/>
                <a:gd name="T85" fmla="*/ 24 h 232"/>
                <a:gd name="T86" fmla="*/ 10 w 164"/>
                <a:gd name="T87" fmla="*/ 20 h 232"/>
                <a:gd name="T88" fmla="*/ 4 w 164"/>
                <a:gd name="T89" fmla="*/ 16 h 232"/>
                <a:gd name="T90" fmla="*/ 0 w 164"/>
                <a:gd name="T91" fmla="*/ 11 h 232"/>
                <a:gd name="T92" fmla="*/ 0 w 164"/>
                <a:gd name="T93" fmla="*/ 7 h 232"/>
                <a:gd name="T94" fmla="*/ 6 w 164"/>
                <a:gd name="T95" fmla="*/ 4 h 232"/>
                <a:gd name="T96" fmla="*/ 21 w 164"/>
                <a:gd name="T97" fmla="*/ 0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64" h="232">
                  <a:moveTo>
                    <a:pt x="21" y="0"/>
                  </a:moveTo>
                  <a:lnTo>
                    <a:pt x="53" y="1"/>
                  </a:lnTo>
                  <a:lnTo>
                    <a:pt x="81" y="9"/>
                  </a:lnTo>
                  <a:lnTo>
                    <a:pt x="107" y="23"/>
                  </a:lnTo>
                  <a:lnTo>
                    <a:pt x="129" y="43"/>
                  </a:lnTo>
                  <a:lnTo>
                    <a:pt x="146" y="67"/>
                  </a:lnTo>
                  <a:lnTo>
                    <a:pt x="158" y="97"/>
                  </a:lnTo>
                  <a:lnTo>
                    <a:pt x="164" y="131"/>
                  </a:lnTo>
                  <a:lnTo>
                    <a:pt x="163" y="169"/>
                  </a:lnTo>
                  <a:lnTo>
                    <a:pt x="162" y="172"/>
                  </a:lnTo>
                  <a:lnTo>
                    <a:pt x="159" y="181"/>
                  </a:lnTo>
                  <a:lnTo>
                    <a:pt x="154" y="192"/>
                  </a:lnTo>
                  <a:lnTo>
                    <a:pt x="147" y="204"/>
                  </a:lnTo>
                  <a:lnTo>
                    <a:pt x="140" y="217"/>
                  </a:lnTo>
                  <a:lnTo>
                    <a:pt x="132" y="227"/>
                  </a:lnTo>
                  <a:lnTo>
                    <a:pt x="124" y="232"/>
                  </a:lnTo>
                  <a:lnTo>
                    <a:pt x="114" y="232"/>
                  </a:lnTo>
                  <a:lnTo>
                    <a:pt x="105" y="228"/>
                  </a:lnTo>
                  <a:lnTo>
                    <a:pt x="97" y="222"/>
                  </a:lnTo>
                  <a:lnTo>
                    <a:pt x="88" y="215"/>
                  </a:lnTo>
                  <a:lnTo>
                    <a:pt x="81" y="205"/>
                  </a:lnTo>
                  <a:lnTo>
                    <a:pt x="76" y="195"/>
                  </a:lnTo>
                  <a:lnTo>
                    <a:pt x="75" y="184"/>
                  </a:lnTo>
                  <a:lnTo>
                    <a:pt x="78" y="170"/>
                  </a:lnTo>
                  <a:lnTo>
                    <a:pt x="86" y="156"/>
                  </a:lnTo>
                  <a:lnTo>
                    <a:pt x="88" y="154"/>
                  </a:lnTo>
                  <a:lnTo>
                    <a:pt x="89" y="152"/>
                  </a:lnTo>
                  <a:lnTo>
                    <a:pt x="91" y="150"/>
                  </a:lnTo>
                  <a:lnTo>
                    <a:pt x="92" y="148"/>
                  </a:lnTo>
                  <a:lnTo>
                    <a:pt x="103" y="131"/>
                  </a:lnTo>
                  <a:lnTo>
                    <a:pt x="111" y="115"/>
                  </a:lnTo>
                  <a:lnTo>
                    <a:pt x="114" y="99"/>
                  </a:lnTo>
                  <a:lnTo>
                    <a:pt x="112" y="84"/>
                  </a:lnTo>
                  <a:lnTo>
                    <a:pt x="104" y="69"/>
                  </a:lnTo>
                  <a:lnTo>
                    <a:pt x="89" y="55"/>
                  </a:lnTo>
                  <a:lnTo>
                    <a:pt x="67" y="43"/>
                  </a:lnTo>
                  <a:lnTo>
                    <a:pt x="36" y="31"/>
                  </a:lnTo>
                  <a:lnTo>
                    <a:pt x="35" y="31"/>
                  </a:lnTo>
                  <a:lnTo>
                    <a:pt x="34" y="30"/>
                  </a:lnTo>
                  <a:lnTo>
                    <a:pt x="32" y="30"/>
                  </a:lnTo>
                  <a:lnTo>
                    <a:pt x="31" y="29"/>
                  </a:lnTo>
                  <a:lnTo>
                    <a:pt x="26" y="27"/>
                  </a:lnTo>
                  <a:lnTo>
                    <a:pt x="19" y="24"/>
                  </a:lnTo>
                  <a:lnTo>
                    <a:pt x="10" y="20"/>
                  </a:lnTo>
                  <a:lnTo>
                    <a:pt x="4" y="16"/>
                  </a:lnTo>
                  <a:lnTo>
                    <a:pt x="0" y="11"/>
                  </a:lnTo>
                  <a:lnTo>
                    <a:pt x="0" y="7"/>
                  </a:lnTo>
                  <a:lnTo>
                    <a:pt x="6" y="4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CCC9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Freeform 76"/>
            <p:cNvSpPr>
              <a:spLocks/>
            </p:cNvSpPr>
            <p:nvPr/>
          </p:nvSpPr>
          <p:spPr bwMode="auto">
            <a:xfrm>
              <a:off x="4883" y="2204"/>
              <a:ext cx="152" cy="225"/>
            </a:xfrm>
            <a:custGeom>
              <a:avLst/>
              <a:gdLst>
                <a:gd name="T0" fmla="*/ 20 w 152"/>
                <a:gd name="T1" fmla="*/ 0 h 225"/>
                <a:gd name="T2" fmla="*/ 49 w 152"/>
                <a:gd name="T3" fmla="*/ 1 h 225"/>
                <a:gd name="T4" fmla="*/ 76 w 152"/>
                <a:gd name="T5" fmla="*/ 8 h 225"/>
                <a:gd name="T6" fmla="*/ 99 w 152"/>
                <a:gd name="T7" fmla="*/ 21 h 225"/>
                <a:gd name="T8" fmla="*/ 120 w 152"/>
                <a:gd name="T9" fmla="*/ 41 h 225"/>
                <a:gd name="T10" fmla="*/ 135 w 152"/>
                <a:gd name="T11" fmla="*/ 64 h 225"/>
                <a:gd name="T12" fmla="*/ 147 w 152"/>
                <a:gd name="T13" fmla="*/ 93 h 225"/>
                <a:gd name="T14" fmla="*/ 152 w 152"/>
                <a:gd name="T15" fmla="*/ 126 h 225"/>
                <a:gd name="T16" fmla="*/ 152 w 152"/>
                <a:gd name="T17" fmla="*/ 163 h 225"/>
                <a:gd name="T18" fmla="*/ 151 w 152"/>
                <a:gd name="T19" fmla="*/ 166 h 225"/>
                <a:gd name="T20" fmla="*/ 148 w 152"/>
                <a:gd name="T21" fmla="*/ 174 h 225"/>
                <a:gd name="T22" fmla="*/ 143 w 152"/>
                <a:gd name="T23" fmla="*/ 186 h 225"/>
                <a:gd name="T24" fmla="*/ 137 w 152"/>
                <a:gd name="T25" fmla="*/ 198 h 225"/>
                <a:gd name="T26" fmla="*/ 130 w 152"/>
                <a:gd name="T27" fmla="*/ 209 h 225"/>
                <a:gd name="T28" fmla="*/ 123 w 152"/>
                <a:gd name="T29" fmla="*/ 220 h 225"/>
                <a:gd name="T30" fmla="*/ 115 w 152"/>
                <a:gd name="T31" fmla="*/ 225 h 225"/>
                <a:gd name="T32" fmla="*/ 106 w 152"/>
                <a:gd name="T33" fmla="*/ 225 h 225"/>
                <a:gd name="T34" fmla="*/ 98 w 152"/>
                <a:gd name="T35" fmla="*/ 221 h 225"/>
                <a:gd name="T36" fmla="*/ 90 w 152"/>
                <a:gd name="T37" fmla="*/ 215 h 225"/>
                <a:gd name="T38" fmla="*/ 82 w 152"/>
                <a:gd name="T39" fmla="*/ 207 h 225"/>
                <a:gd name="T40" fmla="*/ 77 w 152"/>
                <a:gd name="T41" fmla="*/ 199 h 225"/>
                <a:gd name="T42" fmla="*/ 72 w 152"/>
                <a:gd name="T43" fmla="*/ 189 h 225"/>
                <a:gd name="T44" fmla="*/ 71 w 152"/>
                <a:gd name="T45" fmla="*/ 178 h 225"/>
                <a:gd name="T46" fmla="*/ 74 w 152"/>
                <a:gd name="T47" fmla="*/ 165 h 225"/>
                <a:gd name="T48" fmla="*/ 83 w 152"/>
                <a:gd name="T49" fmla="*/ 151 h 225"/>
                <a:gd name="T50" fmla="*/ 84 w 152"/>
                <a:gd name="T51" fmla="*/ 149 h 225"/>
                <a:gd name="T52" fmla="*/ 85 w 152"/>
                <a:gd name="T53" fmla="*/ 147 h 225"/>
                <a:gd name="T54" fmla="*/ 87 w 152"/>
                <a:gd name="T55" fmla="*/ 145 h 225"/>
                <a:gd name="T56" fmla="*/ 88 w 152"/>
                <a:gd name="T57" fmla="*/ 143 h 225"/>
                <a:gd name="T58" fmla="*/ 98 w 152"/>
                <a:gd name="T59" fmla="*/ 127 h 225"/>
                <a:gd name="T60" fmla="*/ 104 w 152"/>
                <a:gd name="T61" fmla="*/ 111 h 225"/>
                <a:gd name="T62" fmla="*/ 107 w 152"/>
                <a:gd name="T63" fmla="*/ 95 h 225"/>
                <a:gd name="T64" fmla="*/ 105 w 152"/>
                <a:gd name="T65" fmla="*/ 80 h 225"/>
                <a:gd name="T66" fmla="*/ 98 w 152"/>
                <a:gd name="T67" fmla="*/ 65 h 225"/>
                <a:gd name="T68" fmla="*/ 85 w 152"/>
                <a:gd name="T69" fmla="*/ 52 h 225"/>
                <a:gd name="T70" fmla="*/ 64 w 152"/>
                <a:gd name="T71" fmla="*/ 40 h 225"/>
                <a:gd name="T72" fmla="*/ 36 w 152"/>
                <a:gd name="T73" fmla="*/ 28 h 225"/>
                <a:gd name="T74" fmla="*/ 35 w 152"/>
                <a:gd name="T75" fmla="*/ 27 h 225"/>
                <a:gd name="T76" fmla="*/ 34 w 152"/>
                <a:gd name="T77" fmla="*/ 27 h 225"/>
                <a:gd name="T78" fmla="*/ 32 w 152"/>
                <a:gd name="T79" fmla="*/ 27 h 225"/>
                <a:gd name="T80" fmla="*/ 31 w 152"/>
                <a:gd name="T81" fmla="*/ 26 h 225"/>
                <a:gd name="T82" fmla="*/ 27 w 152"/>
                <a:gd name="T83" fmla="*/ 24 h 225"/>
                <a:gd name="T84" fmla="*/ 20 w 152"/>
                <a:gd name="T85" fmla="*/ 22 h 225"/>
                <a:gd name="T86" fmla="*/ 13 w 152"/>
                <a:gd name="T87" fmla="*/ 18 h 225"/>
                <a:gd name="T88" fmla="*/ 6 w 152"/>
                <a:gd name="T89" fmla="*/ 14 h 225"/>
                <a:gd name="T90" fmla="*/ 1 w 152"/>
                <a:gd name="T91" fmla="*/ 9 h 225"/>
                <a:gd name="T92" fmla="*/ 0 w 152"/>
                <a:gd name="T93" fmla="*/ 5 h 225"/>
                <a:gd name="T94" fmla="*/ 7 w 152"/>
                <a:gd name="T95" fmla="*/ 2 h 225"/>
                <a:gd name="T96" fmla="*/ 20 w 152"/>
                <a:gd name="T97" fmla="*/ 0 h 22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52" h="225">
                  <a:moveTo>
                    <a:pt x="20" y="0"/>
                  </a:moveTo>
                  <a:lnTo>
                    <a:pt x="49" y="1"/>
                  </a:lnTo>
                  <a:lnTo>
                    <a:pt x="76" y="8"/>
                  </a:lnTo>
                  <a:lnTo>
                    <a:pt x="99" y="21"/>
                  </a:lnTo>
                  <a:lnTo>
                    <a:pt x="120" y="41"/>
                  </a:lnTo>
                  <a:lnTo>
                    <a:pt x="135" y="64"/>
                  </a:lnTo>
                  <a:lnTo>
                    <a:pt x="147" y="93"/>
                  </a:lnTo>
                  <a:lnTo>
                    <a:pt x="152" y="126"/>
                  </a:lnTo>
                  <a:lnTo>
                    <a:pt x="152" y="163"/>
                  </a:lnTo>
                  <a:lnTo>
                    <a:pt x="151" y="166"/>
                  </a:lnTo>
                  <a:lnTo>
                    <a:pt x="148" y="174"/>
                  </a:lnTo>
                  <a:lnTo>
                    <a:pt x="143" y="186"/>
                  </a:lnTo>
                  <a:lnTo>
                    <a:pt x="137" y="198"/>
                  </a:lnTo>
                  <a:lnTo>
                    <a:pt x="130" y="209"/>
                  </a:lnTo>
                  <a:lnTo>
                    <a:pt x="123" y="220"/>
                  </a:lnTo>
                  <a:lnTo>
                    <a:pt x="115" y="225"/>
                  </a:lnTo>
                  <a:lnTo>
                    <a:pt x="106" y="225"/>
                  </a:lnTo>
                  <a:lnTo>
                    <a:pt x="98" y="221"/>
                  </a:lnTo>
                  <a:lnTo>
                    <a:pt x="90" y="215"/>
                  </a:lnTo>
                  <a:lnTo>
                    <a:pt x="82" y="207"/>
                  </a:lnTo>
                  <a:lnTo>
                    <a:pt x="77" y="199"/>
                  </a:lnTo>
                  <a:lnTo>
                    <a:pt x="72" y="189"/>
                  </a:lnTo>
                  <a:lnTo>
                    <a:pt x="71" y="178"/>
                  </a:lnTo>
                  <a:lnTo>
                    <a:pt x="74" y="165"/>
                  </a:lnTo>
                  <a:lnTo>
                    <a:pt x="83" y="151"/>
                  </a:lnTo>
                  <a:lnTo>
                    <a:pt x="84" y="149"/>
                  </a:lnTo>
                  <a:lnTo>
                    <a:pt x="85" y="147"/>
                  </a:lnTo>
                  <a:lnTo>
                    <a:pt x="87" y="145"/>
                  </a:lnTo>
                  <a:lnTo>
                    <a:pt x="88" y="143"/>
                  </a:lnTo>
                  <a:lnTo>
                    <a:pt x="98" y="127"/>
                  </a:lnTo>
                  <a:lnTo>
                    <a:pt x="104" y="111"/>
                  </a:lnTo>
                  <a:lnTo>
                    <a:pt x="107" y="95"/>
                  </a:lnTo>
                  <a:lnTo>
                    <a:pt x="105" y="80"/>
                  </a:lnTo>
                  <a:lnTo>
                    <a:pt x="98" y="65"/>
                  </a:lnTo>
                  <a:lnTo>
                    <a:pt x="85" y="52"/>
                  </a:lnTo>
                  <a:lnTo>
                    <a:pt x="64" y="40"/>
                  </a:lnTo>
                  <a:lnTo>
                    <a:pt x="36" y="28"/>
                  </a:lnTo>
                  <a:lnTo>
                    <a:pt x="35" y="27"/>
                  </a:lnTo>
                  <a:lnTo>
                    <a:pt x="34" y="27"/>
                  </a:lnTo>
                  <a:lnTo>
                    <a:pt x="32" y="27"/>
                  </a:lnTo>
                  <a:lnTo>
                    <a:pt x="31" y="26"/>
                  </a:lnTo>
                  <a:lnTo>
                    <a:pt x="27" y="24"/>
                  </a:lnTo>
                  <a:lnTo>
                    <a:pt x="20" y="22"/>
                  </a:lnTo>
                  <a:lnTo>
                    <a:pt x="13" y="18"/>
                  </a:lnTo>
                  <a:lnTo>
                    <a:pt x="6" y="14"/>
                  </a:lnTo>
                  <a:lnTo>
                    <a:pt x="1" y="9"/>
                  </a:lnTo>
                  <a:lnTo>
                    <a:pt x="0" y="5"/>
                  </a:lnTo>
                  <a:lnTo>
                    <a:pt x="7" y="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CBA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Freeform 77"/>
            <p:cNvSpPr>
              <a:spLocks/>
            </p:cNvSpPr>
            <p:nvPr/>
          </p:nvSpPr>
          <p:spPr bwMode="auto">
            <a:xfrm>
              <a:off x="4894" y="2207"/>
              <a:ext cx="138" cy="218"/>
            </a:xfrm>
            <a:custGeom>
              <a:avLst/>
              <a:gdLst>
                <a:gd name="T0" fmla="*/ 17 w 138"/>
                <a:gd name="T1" fmla="*/ 0 h 218"/>
                <a:gd name="T2" fmla="*/ 44 w 138"/>
                <a:gd name="T3" fmla="*/ 1 h 218"/>
                <a:gd name="T4" fmla="*/ 68 w 138"/>
                <a:gd name="T5" fmla="*/ 8 h 218"/>
                <a:gd name="T6" fmla="*/ 89 w 138"/>
                <a:gd name="T7" fmla="*/ 20 h 218"/>
                <a:gd name="T8" fmla="*/ 108 w 138"/>
                <a:gd name="T9" fmla="*/ 39 h 218"/>
                <a:gd name="T10" fmla="*/ 122 w 138"/>
                <a:gd name="T11" fmla="*/ 62 h 218"/>
                <a:gd name="T12" fmla="*/ 132 w 138"/>
                <a:gd name="T13" fmla="*/ 90 h 218"/>
                <a:gd name="T14" fmla="*/ 138 w 138"/>
                <a:gd name="T15" fmla="*/ 123 h 218"/>
                <a:gd name="T16" fmla="*/ 138 w 138"/>
                <a:gd name="T17" fmla="*/ 158 h 218"/>
                <a:gd name="T18" fmla="*/ 137 w 138"/>
                <a:gd name="T19" fmla="*/ 161 h 218"/>
                <a:gd name="T20" fmla="*/ 134 w 138"/>
                <a:gd name="T21" fmla="*/ 168 h 218"/>
                <a:gd name="T22" fmla="*/ 129 w 138"/>
                <a:gd name="T23" fmla="*/ 180 h 218"/>
                <a:gd name="T24" fmla="*/ 124 w 138"/>
                <a:gd name="T25" fmla="*/ 192 h 218"/>
                <a:gd name="T26" fmla="*/ 118 w 138"/>
                <a:gd name="T27" fmla="*/ 203 h 218"/>
                <a:gd name="T28" fmla="*/ 111 w 138"/>
                <a:gd name="T29" fmla="*/ 213 h 218"/>
                <a:gd name="T30" fmla="*/ 104 w 138"/>
                <a:gd name="T31" fmla="*/ 218 h 218"/>
                <a:gd name="T32" fmla="*/ 96 w 138"/>
                <a:gd name="T33" fmla="*/ 218 h 218"/>
                <a:gd name="T34" fmla="*/ 89 w 138"/>
                <a:gd name="T35" fmla="*/ 214 h 218"/>
                <a:gd name="T36" fmla="*/ 82 w 138"/>
                <a:gd name="T37" fmla="*/ 209 h 218"/>
                <a:gd name="T38" fmla="*/ 75 w 138"/>
                <a:gd name="T39" fmla="*/ 201 h 218"/>
                <a:gd name="T40" fmla="*/ 70 w 138"/>
                <a:gd name="T41" fmla="*/ 193 h 218"/>
                <a:gd name="T42" fmla="*/ 67 w 138"/>
                <a:gd name="T43" fmla="*/ 184 h 218"/>
                <a:gd name="T44" fmla="*/ 67 w 138"/>
                <a:gd name="T45" fmla="*/ 173 h 218"/>
                <a:gd name="T46" fmla="*/ 70 w 138"/>
                <a:gd name="T47" fmla="*/ 160 h 218"/>
                <a:gd name="T48" fmla="*/ 77 w 138"/>
                <a:gd name="T49" fmla="*/ 146 h 218"/>
                <a:gd name="T50" fmla="*/ 78 w 138"/>
                <a:gd name="T51" fmla="*/ 144 h 218"/>
                <a:gd name="T52" fmla="*/ 80 w 138"/>
                <a:gd name="T53" fmla="*/ 142 h 218"/>
                <a:gd name="T54" fmla="*/ 81 w 138"/>
                <a:gd name="T55" fmla="*/ 141 h 218"/>
                <a:gd name="T56" fmla="*/ 82 w 138"/>
                <a:gd name="T57" fmla="*/ 139 h 218"/>
                <a:gd name="T58" fmla="*/ 91 w 138"/>
                <a:gd name="T59" fmla="*/ 123 h 218"/>
                <a:gd name="T60" fmla="*/ 97 w 138"/>
                <a:gd name="T61" fmla="*/ 107 h 218"/>
                <a:gd name="T62" fmla="*/ 100 w 138"/>
                <a:gd name="T63" fmla="*/ 91 h 218"/>
                <a:gd name="T64" fmla="*/ 97 w 138"/>
                <a:gd name="T65" fmla="*/ 76 h 218"/>
                <a:gd name="T66" fmla="*/ 90 w 138"/>
                <a:gd name="T67" fmla="*/ 61 h 218"/>
                <a:gd name="T68" fmla="*/ 78 w 138"/>
                <a:gd name="T69" fmla="*/ 49 h 218"/>
                <a:gd name="T70" fmla="*/ 59 w 138"/>
                <a:gd name="T71" fmla="*/ 37 h 218"/>
                <a:gd name="T72" fmla="*/ 35 w 138"/>
                <a:gd name="T73" fmla="*/ 26 h 218"/>
                <a:gd name="T74" fmla="*/ 34 w 138"/>
                <a:gd name="T75" fmla="*/ 25 h 218"/>
                <a:gd name="T76" fmla="*/ 33 w 138"/>
                <a:gd name="T77" fmla="*/ 25 h 218"/>
                <a:gd name="T78" fmla="*/ 31 w 138"/>
                <a:gd name="T79" fmla="*/ 25 h 218"/>
                <a:gd name="T80" fmla="*/ 30 w 138"/>
                <a:gd name="T81" fmla="*/ 24 h 218"/>
                <a:gd name="T82" fmla="*/ 26 w 138"/>
                <a:gd name="T83" fmla="*/ 23 h 218"/>
                <a:gd name="T84" fmla="*/ 19 w 138"/>
                <a:gd name="T85" fmla="*/ 20 h 218"/>
                <a:gd name="T86" fmla="*/ 12 w 138"/>
                <a:gd name="T87" fmla="*/ 17 h 218"/>
                <a:gd name="T88" fmla="*/ 5 w 138"/>
                <a:gd name="T89" fmla="*/ 13 h 218"/>
                <a:gd name="T90" fmla="*/ 1 w 138"/>
                <a:gd name="T91" fmla="*/ 9 h 218"/>
                <a:gd name="T92" fmla="*/ 0 w 138"/>
                <a:gd name="T93" fmla="*/ 5 h 218"/>
                <a:gd name="T94" fmla="*/ 5 w 138"/>
                <a:gd name="T95" fmla="*/ 2 h 218"/>
                <a:gd name="T96" fmla="*/ 17 w 138"/>
                <a:gd name="T97" fmla="*/ 0 h 21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38" h="218">
                  <a:moveTo>
                    <a:pt x="17" y="0"/>
                  </a:moveTo>
                  <a:lnTo>
                    <a:pt x="44" y="1"/>
                  </a:lnTo>
                  <a:lnTo>
                    <a:pt x="68" y="8"/>
                  </a:lnTo>
                  <a:lnTo>
                    <a:pt x="89" y="20"/>
                  </a:lnTo>
                  <a:lnTo>
                    <a:pt x="108" y="39"/>
                  </a:lnTo>
                  <a:lnTo>
                    <a:pt x="122" y="62"/>
                  </a:lnTo>
                  <a:lnTo>
                    <a:pt x="132" y="90"/>
                  </a:lnTo>
                  <a:lnTo>
                    <a:pt x="138" y="123"/>
                  </a:lnTo>
                  <a:lnTo>
                    <a:pt x="138" y="158"/>
                  </a:lnTo>
                  <a:lnTo>
                    <a:pt x="137" y="161"/>
                  </a:lnTo>
                  <a:lnTo>
                    <a:pt x="134" y="168"/>
                  </a:lnTo>
                  <a:lnTo>
                    <a:pt x="129" y="180"/>
                  </a:lnTo>
                  <a:lnTo>
                    <a:pt x="124" y="192"/>
                  </a:lnTo>
                  <a:lnTo>
                    <a:pt x="118" y="203"/>
                  </a:lnTo>
                  <a:lnTo>
                    <a:pt x="111" y="213"/>
                  </a:lnTo>
                  <a:lnTo>
                    <a:pt x="104" y="218"/>
                  </a:lnTo>
                  <a:lnTo>
                    <a:pt x="96" y="218"/>
                  </a:lnTo>
                  <a:lnTo>
                    <a:pt x="89" y="214"/>
                  </a:lnTo>
                  <a:lnTo>
                    <a:pt x="82" y="209"/>
                  </a:lnTo>
                  <a:lnTo>
                    <a:pt x="75" y="201"/>
                  </a:lnTo>
                  <a:lnTo>
                    <a:pt x="70" y="193"/>
                  </a:lnTo>
                  <a:lnTo>
                    <a:pt x="67" y="184"/>
                  </a:lnTo>
                  <a:lnTo>
                    <a:pt x="67" y="173"/>
                  </a:lnTo>
                  <a:lnTo>
                    <a:pt x="70" y="160"/>
                  </a:lnTo>
                  <a:lnTo>
                    <a:pt x="77" y="146"/>
                  </a:lnTo>
                  <a:lnTo>
                    <a:pt x="78" y="144"/>
                  </a:lnTo>
                  <a:lnTo>
                    <a:pt x="80" y="142"/>
                  </a:lnTo>
                  <a:lnTo>
                    <a:pt x="81" y="141"/>
                  </a:lnTo>
                  <a:lnTo>
                    <a:pt x="82" y="139"/>
                  </a:lnTo>
                  <a:lnTo>
                    <a:pt x="91" y="123"/>
                  </a:lnTo>
                  <a:lnTo>
                    <a:pt x="97" y="107"/>
                  </a:lnTo>
                  <a:lnTo>
                    <a:pt x="100" y="91"/>
                  </a:lnTo>
                  <a:lnTo>
                    <a:pt x="97" y="76"/>
                  </a:lnTo>
                  <a:lnTo>
                    <a:pt x="90" y="61"/>
                  </a:lnTo>
                  <a:lnTo>
                    <a:pt x="78" y="49"/>
                  </a:lnTo>
                  <a:lnTo>
                    <a:pt x="59" y="37"/>
                  </a:lnTo>
                  <a:lnTo>
                    <a:pt x="35" y="26"/>
                  </a:lnTo>
                  <a:lnTo>
                    <a:pt x="34" y="25"/>
                  </a:lnTo>
                  <a:lnTo>
                    <a:pt x="33" y="25"/>
                  </a:lnTo>
                  <a:lnTo>
                    <a:pt x="31" y="25"/>
                  </a:lnTo>
                  <a:lnTo>
                    <a:pt x="30" y="24"/>
                  </a:lnTo>
                  <a:lnTo>
                    <a:pt x="26" y="23"/>
                  </a:lnTo>
                  <a:lnTo>
                    <a:pt x="19" y="20"/>
                  </a:lnTo>
                  <a:lnTo>
                    <a:pt x="12" y="17"/>
                  </a:lnTo>
                  <a:lnTo>
                    <a:pt x="5" y="13"/>
                  </a:lnTo>
                  <a:lnTo>
                    <a:pt x="1" y="9"/>
                  </a:lnTo>
                  <a:lnTo>
                    <a:pt x="0" y="5"/>
                  </a:lnTo>
                  <a:lnTo>
                    <a:pt x="5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AAA8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Freeform 78"/>
            <p:cNvSpPr>
              <a:spLocks/>
            </p:cNvSpPr>
            <p:nvPr/>
          </p:nvSpPr>
          <p:spPr bwMode="auto">
            <a:xfrm>
              <a:off x="4904" y="2209"/>
              <a:ext cx="125" cy="213"/>
            </a:xfrm>
            <a:custGeom>
              <a:avLst/>
              <a:gdLst>
                <a:gd name="T0" fmla="*/ 15 w 125"/>
                <a:gd name="T1" fmla="*/ 0 h 213"/>
                <a:gd name="T2" fmla="*/ 40 w 125"/>
                <a:gd name="T3" fmla="*/ 1 h 213"/>
                <a:gd name="T4" fmla="*/ 62 w 125"/>
                <a:gd name="T5" fmla="*/ 8 h 213"/>
                <a:gd name="T6" fmla="*/ 81 w 125"/>
                <a:gd name="T7" fmla="*/ 20 h 213"/>
                <a:gd name="T8" fmla="*/ 98 w 125"/>
                <a:gd name="T9" fmla="*/ 39 h 213"/>
                <a:gd name="T10" fmla="*/ 111 w 125"/>
                <a:gd name="T11" fmla="*/ 61 h 213"/>
                <a:gd name="T12" fmla="*/ 120 w 125"/>
                <a:gd name="T13" fmla="*/ 88 h 213"/>
                <a:gd name="T14" fmla="*/ 125 w 125"/>
                <a:gd name="T15" fmla="*/ 120 h 213"/>
                <a:gd name="T16" fmla="*/ 125 w 125"/>
                <a:gd name="T17" fmla="*/ 154 h 213"/>
                <a:gd name="T18" fmla="*/ 124 w 125"/>
                <a:gd name="T19" fmla="*/ 157 h 213"/>
                <a:gd name="T20" fmla="*/ 121 w 125"/>
                <a:gd name="T21" fmla="*/ 164 h 213"/>
                <a:gd name="T22" fmla="*/ 117 w 125"/>
                <a:gd name="T23" fmla="*/ 175 h 213"/>
                <a:gd name="T24" fmla="*/ 112 w 125"/>
                <a:gd name="T25" fmla="*/ 187 h 213"/>
                <a:gd name="T26" fmla="*/ 107 w 125"/>
                <a:gd name="T27" fmla="*/ 198 h 213"/>
                <a:gd name="T28" fmla="*/ 101 w 125"/>
                <a:gd name="T29" fmla="*/ 208 h 213"/>
                <a:gd name="T30" fmla="*/ 94 w 125"/>
                <a:gd name="T31" fmla="*/ 213 h 213"/>
                <a:gd name="T32" fmla="*/ 87 w 125"/>
                <a:gd name="T33" fmla="*/ 213 h 213"/>
                <a:gd name="T34" fmla="*/ 80 w 125"/>
                <a:gd name="T35" fmla="*/ 209 h 213"/>
                <a:gd name="T36" fmla="*/ 74 w 125"/>
                <a:gd name="T37" fmla="*/ 202 h 213"/>
                <a:gd name="T38" fmla="*/ 68 w 125"/>
                <a:gd name="T39" fmla="*/ 196 h 213"/>
                <a:gd name="T40" fmla="*/ 64 w 125"/>
                <a:gd name="T41" fmla="*/ 188 h 213"/>
                <a:gd name="T42" fmla="*/ 62 w 125"/>
                <a:gd name="T43" fmla="*/ 180 h 213"/>
                <a:gd name="T44" fmla="*/ 62 w 125"/>
                <a:gd name="T45" fmla="*/ 168 h 213"/>
                <a:gd name="T46" fmla="*/ 66 w 125"/>
                <a:gd name="T47" fmla="*/ 156 h 213"/>
                <a:gd name="T48" fmla="*/ 73 w 125"/>
                <a:gd name="T49" fmla="*/ 143 h 213"/>
                <a:gd name="T50" fmla="*/ 74 w 125"/>
                <a:gd name="T51" fmla="*/ 141 h 213"/>
                <a:gd name="T52" fmla="*/ 75 w 125"/>
                <a:gd name="T53" fmla="*/ 139 h 213"/>
                <a:gd name="T54" fmla="*/ 76 w 125"/>
                <a:gd name="T55" fmla="*/ 138 h 213"/>
                <a:gd name="T56" fmla="*/ 77 w 125"/>
                <a:gd name="T57" fmla="*/ 136 h 213"/>
                <a:gd name="T58" fmla="*/ 85 w 125"/>
                <a:gd name="T59" fmla="*/ 120 h 213"/>
                <a:gd name="T60" fmla="*/ 91 w 125"/>
                <a:gd name="T61" fmla="*/ 105 h 213"/>
                <a:gd name="T62" fmla="*/ 92 w 125"/>
                <a:gd name="T63" fmla="*/ 89 h 213"/>
                <a:gd name="T64" fmla="*/ 90 w 125"/>
                <a:gd name="T65" fmla="*/ 74 h 213"/>
                <a:gd name="T66" fmla="*/ 83 w 125"/>
                <a:gd name="T67" fmla="*/ 59 h 213"/>
                <a:gd name="T68" fmla="*/ 72 w 125"/>
                <a:gd name="T69" fmla="*/ 47 h 213"/>
                <a:gd name="T70" fmla="*/ 56 w 125"/>
                <a:gd name="T71" fmla="*/ 35 h 213"/>
                <a:gd name="T72" fmla="*/ 34 w 125"/>
                <a:gd name="T73" fmla="*/ 25 h 213"/>
                <a:gd name="T74" fmla="*/ 33 w 125"/>
                <a:gd name="T75" fmla="*/ 24 h 213"/>
                <a:gd name="T76" fmla="*/ 32 w 125"/>
                <a:gd name="T77" fmla="*/ 24 h 213"/>
                <a:gd name="T78" fmla="*/ 30 w 125"/>
                <a:gd name="T79" fmla="*/ 24 h 213"/>
                <a:gd name="T80" fmla="*/ 29 w 125"/>
                <a:gd name="T81" fmla="*/ 23 h 213"/>
                <a:gd name="T82" fmla="*/ 26 w 125"/>
                <a:gd name="T83" fmla="*/ 22 h 213"/>
                <a:gd name="T84" fmla="*/ 21 w 125"/>
                <a:gd name="T85" fmla="*/ 20 h 213"/>
                <a:gd name="T86" fmla="*/ 12 w 125"/>
                <a:gd name="T87" fmla="*/ 17 h 213"/>
                <a:gd name="T88" fmla="*/ 6 w 125"/>
                <a:gd name="T89" fmla="*/ 13 h 213"/>
                <a:gd name="T90" fmla="*/ 1 w 125"/>
                <a:gd name="T91" fmla="*/ 9 h 213"/>
                <a:gd name="T92" fmla="*/ 0 w 125"/>
                <a:gd name="T93" fmla="*/ 6 h 213"/>
                <a:gd name="T94" fmla="*/ 4 w 125"/>
                <a:gd name="T95" fmla="*/ 2 h 213"/>
                <a:gd name="T96" fmla="*/ 15 w 125"/>
                <a:gd name="T97" fmla="*/ 0 h 21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25" h="213">
                  <a:moveTo>
                    <a:pt x="15" y="0"/>
                  </a:moveTo>
                  <a:lnTo>
                    <a:pt x="40" y="1"/>
                  </a:lnTo>
                  <a:lnTo>
                    <a:pt x="62" y="8"/>
                  </a:lnTo>
                  <a:lnTo>
                    <a:pt x="81" y="20"/>
                  </a:lnTo>
                  <a:lnTo>
                    <a:pt x="98" y="39"/>
                  </a:lnTo>
                  <a:lnTo>
                    <a:pt x="111" y="61"/>
                  </a:lnTo>
                  <a:lnTo>
                    <a:pt x="120" y="88"/>
                  </a:lnTo>
                  <a:lnTo>
                    <a:pt x="125" y="120"/>
                  </a:lnTo>
                  <a:lnTo>
                    <a:pt x="125" y="154"/>
                  </a:lnTo>
                  <a:lnTo>
                    <a:pt x="124" y="157"/>
                  </a:lnTo>
                  <a:lnTo>
                    <a:pt x="121" y="164"/>
                  </a:lnTo>
                  <a:lnTo>
                    <a:pt x="117" y="175"/>
                  </a:lnTo>
                  <a:lnTo>
                    <a:pt x="112" y="187"/>
                  </a:lnTo>
                  <a:lnTo>
                    <a:pt x="107" y="198"/>
                  </a:lnTo>
                  <a:lnTo>
                    <a:pt x="101" y="208"/>
                  </a:lnTo>
                  <a:lnTo>
                    <a:pt x="94" y="213"/>
                  </a:lnTo>
                  <a:lnTo>
                    <a:pt x="87" y="213"/>
                  </a:lnTo>
                  <a:lnTo>
                    <a:pt x="80" y="209"/>
                  </a:lnTo>
                  <a:lnTo>
                    <a:pt x="74" y="202"/>
                  </a:lnTo>
                  <a:lnTo>
                    <a:pt x="68" y="196"/>
                  </a:lnTo>
                  <a:lnTo>
                    <a:pt x="64" y="188"/>
                  </a:lnTo>
                  <a:lnTo>
                    <a:pt x="62" y="180"/>
                  </a:lnTo>
                  <a:lnTo>
                    <a:pt x="62" y="168"/>
                  </a:lnTo>
                  <a:lnTo>
                    <a:pt x="66" y="156"/>
                  </a:lnTo>
                  <a:lnTo>
                    <a:pt x="73" y="143"/>
                  </a:lnTo>
                  <a:lnTo>
                    <a:pt x="74" y="141"/>
                  </a:lnTo>
                  <a:lnTo>
                    <a:pt x="75" y="139"/>
                  </a:lnTo>
                  <a:lnTo>
                    <a:pt x="76" y="138"/>
                  </a:lnTo>
                  <a:lnTo>
                    <a:pt x="77" y="136"/>
                  </a:lnTo>
                  <a:lnTo>
                    <a:pt x="85" y="120"/>
                  </a:lnTo>
                  <a:lnTo>
                    <a:pt x="91" y="105"/>
                  </a:lnTo>
                  <a:lnTo>
                    <a:pt x="92" y="89"/>
                  </a:lnTo>
                  <a:lnTo>
                    <a:pt x="90" y="74"/>
                  </a:lnTo>
                  <a:lnTo>
                    <a:pt x="83" y="59"/>
                  </a:lnTo>
                  <a:lnTo>
                    <a:pt x="72" y="47"/>
                  </a:lnTo>
                  <a:lnTo>
                    <a:pt x="56" y="35"/>
                  </a:lnTo>
                  <a:lnTo>
                    <a:pt x="34" y="25"/>
                  </a:lnTo>
                  <a:lnTo>
                    <a:pt x="33" y="24"/>
                  </a:lnTo>
                  <a:lnTo>
                    <a:pt x="32" y="24"/>
                  </a:lnTo>
                  <a:lnTo>
                    <a:pt x="30" y="24"/>
                  </a:lnTo>
                  <a:lnTo>
                    <a:pt x="29" y="23"/>
                  </a:lnTo>
                  <a:lnTo>
                    <a:pt x="26" y="22"/>
                  </a:lnTo>
                  <a:lnTo>
                    <a:pt x="21" y="20"/>
                  </a:lnTo>
                  <a:lnTo>
                    <a:pt x="12" y="17"/>
                  </a:lnTo>
                  <a:lnTo>
                    <a:pt x="6" y="13"/>
                  </a:lnTo>
                  <a:lnTo>
                    <a:pt x="1" y="9"/>
                  </a:lnTo>
                  <a:lnTo>
                    <a:pt x="0" y="6"/>
                  </a:lnTo>
                  <a:lnTo>
                    <a:pt x="4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9B99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Freeform 79"/>
            <p:cNvSpPr>
              <a:spLocks/>
            </p:cNvSpPr>
            <p:nvPr/>
          </p:nvSpPr>
          <p:spPr bwMode="auto">
            <a:xfrm>
              <a:off x="4914" y="2212"/>
              <a:ext cx="111" cy="206"/>
            </a:xfrm>
            <a:custGeom>
              <a:avLst/>
              <a:gdLst>
                <a:gd name="T0" fmla="*/ 28 w 111"/>
                <a:gd name="T1" fmla="*/ 21 h 206"/>
                <a:gd name="T2" fmla="*/ 26 w 111"/>
                <a:gd name="T3" fmla="*/ 20 h 206"/>
                <a:gd name="T4" fmla="*/ 21 w 111"/>
                <a:gd name="T5" fmla="*/ 18 h 206"/>
                <a:gd name="T6" fmla="*/ 14 w 111"/>
                <a:gd name="T7" fmla="*/ 15 h 206"/>
                <a:gd name="T8" fmla="*/ 6 w 111"/>
                <a:gd name="T9" fmla="*/ 12 h 206"/>
                <a:gd name="T10" fmla="*/ 1 w 111"/>
                <a:gd name="T11" fmla="*/ 8 h 206"/>
                <a:gd name="T12" fmla="*/ 0 w 111"/>
                <a:gd name="T13" fmla="*/ 5 h 206"/>
                <a:gd name="T14" fmla="*/ 3 w 111"/>
                <a:gd name="T15" fmla="*/ 2 h 206"/>
                <a:gd name="T16" fmla="*/ 14 w 111"/>
                <a:gd name="T17" fmla="*/ 0 h 206"/>
                <a:gd name="T18" fmla="*/ 35 w 111"/>
                <a:gd name="T19" fmla="*/ 1 h 206"/>
                <a:gd name="T20" fmla="*/ 55 w 111"/>
                <a:gd name="T21" fmla="*/ 7 h 206"/>
                <a:gd name="T22" fmla="*/ 72 w 111"/>
                <a:gd name="T23" fmla="*/ 20 h 206"/>
                <a:gd name="T24" fmla="*/ 88 w 111"/>
                <a:gd name="T25" fmla="*/ 38 h 206"/>
                <a:gd name="T26" fmla="*/ 99 w 111"/>
                <a:gd name="T27" fmla="*/ 59 h 206"/>
                <a:gd name="T28" fmla="*/ 107 w 111"/>
                <a:gd name="T29" fmla="*/ 86 h 206"/>
                <a:gd name="T30" fmla="*/ 111 w 111"/>
                <a:gd name="T31" fmla="*/ 116 h 206"/>
                <a:gd name="T32" fmla="*/ 111 w 111"/>
                <a:gd name="T33" fmla="*/ 150 h 206"/>
                <a:gd name="T34" fmla="*/ 110 w 111"/>
                <a:gd name="T35" fmla="*/ 153 h 206"/>
                <a:gd name="T36" fmla="*/ 108 w 111"/>
                <a:gd name="T37" fmla="*/ 160 h 206"/>
                <a:gd name="T38" fmla="*/ 105 w 111"/>
                <a:gd name="T39" fmla="*/ 170 h 206"/>
                <a:gd name="T40" fmla="*/ 101 w 111"/>
                <a:gd name="T41" fmla="*/ 181 h 206"/>
                <a:gd name="T42" fmla="*/ 96 w 111"/>
                <a:gd name="T43" fmla="*/ 192 h 206"/>
                <a:gd name="T44" fmla="*/ 91 w 111"/>
                <a:gd name="T45" fmla="*/ 200 h 206"/>
                <a:gd name="T46" fmla="*/ 85 w 111"/>
                <a:gd name="T47" fmla="*/ 206 h 206"/>
                <a:gd name="T48" fmla="*/ 79 w 111"/>
                <a:gd name="T49" fmla="*/ 206 h 206"/>
                <a:gd name="T50" fmla="*/ 72 w 111"/>
                <a:gd name="T51" fmla="*/ 201 h 206"/>
                <a:gd name="T52" fmla="*/ 66 w 111"/>
                <a:gd name="T53" fmla="*/ 196 h 206"/>
                <a:gd name="T54" fmla="*/ 61 w 111"/>
                <a:gd name="T55" fmla="*/ 190 h 206"/>
                <a:gd name="T56" fmla="*/ 58 w 111"/>
                <a:gd name="T57" fmla="*/ 183 h 206"/>
                <a:gd name="T58" fmla="*/ 56 w 111"/>
                <a:gd name="T59" fmla="*/ 174 h 206"/>
                <a:gd name="T60" fmla="*/ 57 w 111"/>
                <a:gd name="T61" fmla="*/ 163 h 206"/>
                <a:gd name="T62" fmla="*/ 61 w 111"/>
                <a:gd name="T63" fmla="*/ 151 h 206"/>
                <a:gd name="T64" fmla="*/ 68 w 111"/>
                <a:gd name="T65" fmla="*/ 138 h 206"/>
                <a:gd name="T66" fmla="*/ 76 w 111"/>
                <a:gd name="T67" fmla="*/ 122 h 206"/>
                <a:gd name="T68" fmla="*/ 83 w 111"/>
                <a:gd name="T69" fmla="*/ 106 h 206"/>
                <a:gd name="T70" fmla="*/ 85 w 111"/>
                <a:gd name="T71" fmla="*/ 88 h 206"/>
                <a:gd name="T72" fmla="*/ 84 w 111"/>
                <a:gd name="T73" fmla="*/ 72 h 206"/>
                <a:gd name="T74" fmla="*/ 77 w 111"/>
                <a:gd name="T75" fmla="*/ 56 h 206"/>
                <a:gd name="T76" fmla="*/ 66 w 111"/>
                <a:gd name="T77" fmla="*/ 43 h 206"/>
                <a:gd name="T78" fmla="*/ 51 w 111"/>
                <a:gd name="T79" fmla="*/ 31 h 206"/>
                <a:gd name="T80" fmla="*/ 28 w 111"/>
                <a:gd name="T81" fmla="*/ 21 h 20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11" h="206">
                  <a:moveTo>
                    <a:pt x="28" y="21"/>
                  </a:moveTo>
                  <a:lnTo>
                    <a:pt x="26" y="20"/>
                  </a:lnTo>
                  <a:lnTo>
                    <a:pt x="21" y="18"/>
                  </a:lnTo>
                  <a:lnTo>
                    <a:pt x="14" y="15"/>
                  </a:lnTo>
                  <a:lnTo>
                    <a:pt x="6" y="12"/>
                  </a:lnTo>
                  <a:lnTo>
                    <a:pt x="1" y="8"/>
                  </a:lnTo>
                  <a:lnTo>
                    <a:pt x="0" y="5"/>
                  </a:lnTo>
                  <a:lnTo>
                    <a:pt x="3" y="2"/>
                  </a:lnTo>
                  <a:lnTo>
                    <a:pt x="14" y="0"/>
                  </a:lnTo>
                  <a:lnTo>
                    <a:pt x="35" y="1"/>
                  </a:lnTo>
                  <a:lnTo>
                    <a:pt x="55" y="7"/>
                  </a:lnTo>
                  <a:lnTo>
                    <a:pt x="72" y="20"/>
                  </a:lnTo>
                  <a:lnTo>
                    <a:pt x="88" y="38"/>
                  </a:lnTo>
                  <a:lnTo>
                    <a:pt x="99" y="59"/>
                  </a:lnTo>
                  <a:lnTo>
                    <a:pt x="107" y="86"/>
                  </a:lnTo>
                  <a:lnTo>
                    <a:pt x="111" y="116"/>
                  </a:lnTo>
                  <a:lnTo>
                    <a:pt x="111" y="150"/>
                  </a:lnTo>
                  <a:lnTo>
                    <a:pt x="110" y="153"/>
                  </a:lnTo>
                  <a:lnTo>
                    <a:pt x="108" y="160"/>
                  </a:lnTo>
                  <a:lnTo>
                    <a:pt x="105" y="170"/>
                  </a:lnTo>
                  <a:lnTo>
                    <a:pt x="101" y="181"/>
                  </a:lnTo>
                  <a:lnTo>
                    <a:pt x="96" y="192"/>
                  </a:lnTo>
                  <a:lnTo>
                    <a:pt x="91" y="200"/>
                  </a:lnTo>
                  <a:lnTo>
                    <a:pt x="85" y="206"/>
                  </a:lnTo>
                  <a:lnTo>
                    <a:pt x="79" y="206"/>
                  </a:lnTo>
                  <a:lnTo>
                    <a:pt x="72" y="201"/>
                  </a:lnTo>
                  <a:lnTo>
                    <a:pt x="66" y="196"/>
                  </a:lnTo>
                  <a:lnTo>
                    <a:pt x="61" y="190"/>
                  </a:lnTo>
                  <a:lnTo>
                    <a:pt x="58" y="183"/>
                  </a:lnTo>
                  <a:lnTo>
                    <a:pt x="56" y="174"/>
                  </a:lnTo>
                  <a:lnTo>
                    <a:pt x="57" y="163"/>
                  </a:lnTo>
                  <a:lnTo>
                    <a:pt x="61" y="151"/>
                  </a:lnTo>
                  <a:lnTo>
                    <a:pt x="68" y="138"/>
                  </a:lnTo>
                  <a:lnTo>
                    <a:pt x="76" y="122"/>
                  </a:lnTo>
                  <a:lnTo>
                    <a:pt x="83" y="106"/>
                  </a:lnTo>
                  <a:lnTo>
                    <a:pt x="85" y="88"/>
                  </a:lnTo>
                  <a:lnTo>
                    <a:pt x="84" y="72"/>
                  </a:lnTo>
                  <a:lnTo>
                    <a:pt x="77" y="56"/>
                  </a:lnTo>
                  <a:lnTo>
                    <a:pt x="66" y="43"/>
                  </a:lnTo>
                  <a:lnTo>
                    <a:pt x="51" y="31"/>
                  </a:lnTo>
                  <a:lnTo>
                    <a:pt x="28" y="21"/>
                  </a:lnTo>
                  <a:close/>
                </a:path>
              </a:pathLst>
            </a:custGeom>
            <a:solidFill>
              <a:srgbClr val="8987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Freeform 80"/>
            <p:cNvSpPr>
              <a:spLocks/>
            </p:cNvSpPr>
            <p:nvPr/>
          </p:nvSpPr>
          <p:spPr bwMode="auto">
            <a:xfrm>
              <a:off x="3716" y="3046"/>
              <a:ext cx="131" cy="173"/>
            </a:xfrm>
            <a:custGeom>
              <a:avLst/>
              <a:gdLst>
                <a:gd name="T0" fmla="*/ 90 w 131"/>
                <a:gd name="T1" fmla="*/ 0 h 173"/>
                <a:gd name="T2" fmla="*/ 90 w 131"/>
                <a:gd name="T3" fmla="*/ 4 h 173"/>
                <a:gd name="T4" fmla="*/ 91 w 131"/>
                <a:gd name="T5" fmla="*/ 12 h 173"/>
                <a:gd name="T6" fmla="*/ 90 w 131"/>
                <a:gd name="T7" fmla="*/ 24 h 173"/>
                <a:gd name="T8" fmla="*/ 84 w 131"/>
                <a:gd name="T9" fmla="*/ 40 h 173"/>
                <a:gd name="T10" fmla="*/ 75 w 131"/>
                <a:gd name="T11" fmla="*/ 56 h 173"/>
                <a:gd name="T12" fmla="*/ 59 w 131"/>
                <a:gd name="T13" fmla="*/ 72 h 173"/>
                <a:gd name="T14" fmla="*/ 34 w 131"/>
                <a:gd name="T15" fmla="*/ 88 h 173"/>
                <a:gd name="T16" fmla="*/ 0 w 131"/>
                <a:gd name="T17" fmla="*/ 100 h 173"/>
                <a:gd name="T18" fmla="*/ 56 w 131"/>
                <a:gd name="T19" fmla="*/ 173 h 173"/>
                <a:gd name="T20" fmla="*/ 60 w 131"/>
                <a:gd name="T21" fmla="*/ 172 h 173"/>
                <a:gd name="T22" fmla="*/ 71 w 131"/>
                <a:gd name="T23" fmla="*/ 168 h 173"/>
                <a:gd name="T24" fmla="*/ 85 w 131"/>
                <a:gd name="T25" fmla="*/ 160 h 173"/>
                <a:gd name="T26" fmla="*/ 102 w 131"/>
                <a:gd name="T27" fmla="*/ 147 h 173"/>
                <a:gd name="T28" fmla="*/ 116 w 131"/>
                <a:gd name="T29" fmla="*/ 128 h 173"/>
                <a:gd name="T30" fmla="*/ 128 w 131"/>
                <a:gd name="T31" fmla="*/ 101 h 173"/>
                <a:gd name="T32" fmla="*/ 131 w 131"/>
                <a:gd name="T33" fmla="*/ 68 h 173"/>
                <a:gd name="T34" fmla="*/ 126 w 131"/>
                <a:gd name="T35" fmla="*/ 25 h 173"/>
                <a:gd name="T36" fmla="*/ 90 w 131"/>
                <a:gd name="T37" fmla="*/ 0 h 17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31" h="173">
                  <a:moveTo>
                    <a:pt x="90" y="0"/>
                  </a:moveTo>
                  <a:lnTo>
                    <a:pt x="90" y="4"/>
                  </a:lnTo>
                  <a:lnTo>
                    <a:pt x="91" y="12"/>
                  </a:lnTo>
                  <a:lnTo>
                    <a:pt x="90" y="24"/>
                  </a:lnTo>
                  <a:lnTo>
                    <a:pt x="84" y="40"/>
                  </a:lnTo>
                  <a:lnTo>
                    <a:pt x="75" y="56"/>
                  </a:lnTo>
                  <a:lnTo>
                    <a:pt x="59" y="72"/>
                  </a:lnTo>
                  <a:lnTo>
                    <a:pt x="34" y="88"/>
                  </a:lnTo>
                  <a:lnTo>
                    <a:pt x="0" y="100"/>
                  </a:lnTo>
                  <a:lnTo>
                    <a:pt x="56" y="173"/>
                  </a:lnTo>
                  <a:lnTo>
                    <a:pt x="60" y="172"/>
                  </a:lnTo>
                  <a:lnTo>
                    <a:pt x="71" y="168"/>
                  </a:lnTo>
                  <a:lnTo>
                    <a:pt x="85" y="160"/>
                  </a:lnTo>
                  <a:lnTo>
                    <a:pt x="102" y="147"/>
                  </a:lnTo>
                  <a:lnTo>
                    <a:pt x="116" y="128"/>
                  </a:lnTo>
                  <a:lnTo>
                    <a:pt x="128" y="101"/>
                  </a:lnTo>
                  <a:lnTo>
                    <a:pt x="131" y="68"/>
                  </a:lnTo>
                  <a:lnTo>
                    <a:pt x="126" y="25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Freeform 81"/>
            <p:cNvSpPr>
              <a:spLocks/>
            </p:cNvSpPr>
            <p:nvPr/>
          </p:nvSpPr>
          <p:spPr bwMode="auto">
            <a:xfrm>
              <a:off x="4350" y="3226"/>
              <a:ext cx="137" cy="188"/>
            </a:xfrm>
            <a:custGeom>
              <a:avLst/>
              <a:gdLst>
                <a:gd name="T0" fmla="*/ 89 w 137"/>
                <a:gd name="T1" fmla="*/ 0 h 188"/>
                <a:gd name="T2" fmla="*/ 89 w 137"/>
                <a:gd name="T3" fmla="*/ 5 h 188"/>
                <a:gd name="T4" fmla="*/ 88 w 137"/>
                <a:gd name="T5" fmla="*/ 18 h 188"/>
                <a:gd name="T6" fmla="*/ 86 w 137"/>
                <a:gd name="T7" fmla="*/ 39 h 188"/>
                <a:gd name="T8" fmla="*/ 79 w 137"/>
                <a:gd name="T9" fmla="*/ 61 h 188"/>
                <a:gd name="T10" fmla="*/ 69 w 137"/>
                <a:gd name="T11" fmla="*/ 85 h 188"/>
                <a:gd name="T12" fmla="*/ 54 w 137"/>
                <a:gd name="T13" fmla="*/ 108 h 188"/>
                <a:gd name="T14" fmla="*/ 31 w 137"/>
                <a:gd name="T15" fmla="*/ 124 h 188"/>
                <a:gd name="T16" fmla="*/ 0 w 137"/>
                <a:gd name="T17" fmla="*/ 134 h 188"/>
                <a:gd name="T18" fmla="*/ 35 w 137"/>
                <a:gd name="T19" fmla="*/ 188 h 188"/>
                <a:gd name="T20" fmla="*/ 39 w 137"/>
                <a:gd name="T21" fmla="*/ 186 h 188"/>
                <a:gd name="T22" fmla="*/ 51 w 137"/>
                <a:gd name="T23" fmla="*/ 181 h 188"/>
                <a:gd name="T24" fmla="*/ 66 w 137"/>
                <a:gd name="T25" fmla="*/ 170 h 188"/>
                <a:gd name="T26" fmla="*/ 83 w 137"/>
                <a:gd name="T27" fmla="*/ 156 h 188"/>
                <a:gd name="T28" fmla="*/ 102 w 137"/>
                <a:gd name="T29" fmla="*/ 137 h 188"/>
                <a:gd name="T30" fmla="*/ 118 w 137"/>
                <a:gd name="T31" fmla="*/ 114 h 188"/>
                <a:gd name="T32" fmla="*/ 131 w 137"/>
                <a:gd name="T33" fmla="*/ 85 h 188"/>
                <a:gd name="T34" fmla="*/ 137 w 137"/>
                <a:gd name="T35" fmla="*/ 51 h 188"/>
                <a:gd name="T36" fmla="*/ 89 w 137"/>
                <a:gd name="T37" fmla="*/ 0 h 18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37" h="188">
                  <a:moveTo>
                    <a:pt x="89" y="0"/>
                  </a:moveTo>
                  <a:lnTo>
                    <a:pt x="89" y="5"/>
                  </a:lnTo>
                  <a:lnTo>
                    <a:pt x="88" y="18"/>
                  </a:lnTo>
                  <a:lnTo>
                    <a:pt x="86" y="39"/>
                  </a:lnTo>
                  <a:lnTo>
                    <a:pt x="79" y="61"/>
                  </a:lnTo>
                  <a:lnTo>
                    <a:pt x="69" y="85"/>
                  </a:lnTo>
                  <a:lnTo>
                    <a:pt x="54" y="108"/>
                  </a:lnTo>
                  <a:lnTo>
                    <a:pt x="31" y="124"/>
                  </a:lnTo>
                  <a:lnTo>
                    <a:pt x="0" y="134"/>
                  </a:lnTo>
                  <a:lnTo>
                    <a:pt x="35" y="188"/>
                  </a:lnTo>
                  <a:lnTo>
                    <a:pt x="39" y="186"/>
                  </a:lnTo>
                  <a:lnTo>
                    <a:pt x="51" y="181"/>
                  </a:lnTo>
                  <a:lnTo>
                    <a:pt x="66" y="170"/>
                  </a:lnTo>
                  <a:lnTo>
                    <a:pt x="83" y="156"/>
                  </a:lnTo>
                  <a:lnTo>
                    <a:pt x="102" y="137"/>
                  </a:lnTo>
                  <a:lnTo>
                    <a:pt x="118" y="114"/>
                  </a:lnTo>
                  <a:lnTo>
                    <a:pt x="131" y="85"/>
                  </a:lnTo>
                  <a:lnTo>
                    <a:pt x="137" y="51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Freeform 82"/>
            <p:cNvSpPr>
              <a:spLocks/>
            </p:cNvSpPr>
            <p:nvPr/>
          </p:nvSpPr>
          <p:spPr bwMode="auto">
            <a:xfrm>
              <a:off x="4537" y="2695"/>
              <a:ext cx="426" cy="605"/>
            </a:xfrm>
            <a:custGeom>
              <a:avLst/>
              <a:gdLst>
                <a:gd name="T0" fmla="*/ 426 w 426"/>
                <a:gd name="T1" fmla="*/ 0 h 605"/>
                <a:gd name="T2" fmla="*/ 423 w 426"/>
                <a:gd name="T3" fmla="*/ 3 h 605"/>
                <a:gd name="T4" fmla="*/ 413 w 426"/>
                <a:gd name="T5" fmla="*/ 8 h 605"/>
                <a:gd name="T6" fmla="*/ 399 w 426"/>
                <a:gd name="T7" fmla="*/ 17 h 605"/>
                <a:gd name="T8" fmla="*/ 380 w 426"/>
                <a:gd name="T9" fmla="*/ 30 h 605"/>
                <a:gd name="T10" fmla="*/ 357 w 426"/>
                <a:gd name="T11" fmla="*/ 49 h 605"/>
                <a:gd name="T12" fmla="*/ 331 w 426"/>
                <a:gd name="T13" fmla="*/ 71 h 605"/>
                <a:gd name="T14" fmla="*/ 303 w 426"/>
                <a:gd name="T15" fmla="*/ 98 h 605"/>
                <a:gd name="T16" fmla="*/ 272 w 426"/>
                <a:gd name="T17" fmla="*/ 131 h 605"/>
                <a:gd name="T18" fmla="*/ 241 w 426"/>
                <a:gd name="T19" fmla="*/ 169 h 605"/>
                <a:gd name="T20" fmla="*/ 209 w 426"/>
                <a:gd name="T21" fmla="*/ 212 h 605"/>
                <a:gd name="T22" fmla="*/ 178 w 426"/>
                <a:gd name="T23" fmla="*/ 262 h 605"/>
                <a:gd name="T24" fmla="*/ 148 w 426"/>
                <a:gd name="T25" fmla="*/ 317 h 605"/>
                <a:gd name="T26" fmla="*/ 119 w 426"/>
                <a:gd name="T27" fmla="*/ 379 h 605"/>
                <a:gd name="T28" fmla="*/ 92 w 426"/>
                <a:gd name="T29" fmla="*/ 447 h 605"/>
                <a:gd name="T30" fmla="*/ 68 w 426"/>
                <a:gd name="T31" fmla="*/ 522 h 605"/>
                <a:gd name="T32" fmla="*/ 49 w 426"/>
                <a:gd name="T33" fmla="*/ 605 h 605"/>
                <a:gd name="T34" fmla="*/ 0 w 426"/>
                <a:gd name="T35" fmla="*/ 513 h 605"/>
                <a:gd name="T36" fmla="*/ 0 w 426"/>
                <a:gd name="T37" fmla="*/ 510 h 605"/>
                <a:gd name="T38" fmla="*/ 0 w 426"/>
                <a:gd name="T39" fmla="*/ 500 h 605"/>
                <a:gd name="T40" fmla="*/ 0 w 426"/>
                <a:gd name="T41" fmla="*/ 484 h 605"/>
                <a:gd name="T42" fmla="*/ 1 w 426"/>
                <a:gd name="T43" fmla="*/ 464 h 605"/>
                <a:gd name="T44" fmla="*/ 4 w 426"/>
                <a:gd name="T45" fmla="*/ 438 h 605"/>
                <a:gd name="T46" fmla="*/ 7 w 426"/>
                <a:gd name="T47" fmla="*/ 409 h 605"/>
                <a:gd name="T48" fmla="*/ 12 w 426"/>
                <a:gd name="T49" fmla="*/ 376 h 605"/>
                <a:gd name="T50" fmla="*/ 19 w 426"/>
                <a:gd name="T51" fmla="*/ 340 h 605"/>
                <a:gd name="T52" fmla="*/ 28 w 426"/>
                <a:gd name="T53" fmla="*/ 303 h 605"/>
                <a:gd name="T54" fmla="*/ 41 w 426"/>
                <a:gd name="T55" fmla="*/ 264 h 605"/>
                <a:gd name="T56" fmla="*/ 56 w 426"/>
                <a:gd name="T57" fmla="*/ 223 h 605"/>
                <a:gd name="T58" fmla="*/ 75 w 426"/>
                <a:gd name="T59" fmla="*/ 183 h 605"/>
                <a:gd name="T60" fmla="*/ 97 w 426"/>
                <a:gd name="T61" fmla="*/ 143 h 605"/>
                <a:gd name="T62" fmla="*/ 124 w 426"/>
                <a:gd name="T63" fmla="*/ 102 h 605"/>
                <a:gd name="T64" fmla="*/ 154 w 426"/>
                <a:gd name="T65" fmla="*/ 64 h 605"/>
                <a:gd name="T66" fmla="*/ 190 w 426"/>
                <a:gd name="T67" fmla="*/ 28 h 605"/>
                <a:gd name="T68" fmla="*/ 190 w 426"/>
                <a:gd name="T69" fmla="*/ 29 h 605"/>
                <a:gd name="T70" fmla="*/ 190 w 426"/>
                <a:gd name="T71" fmla="*/ 32 h 605"/>
                <a:gd name="T72" fmla="*/ 190 w 426"/>
                <a:gd name="T73" fmla="*/ 38 h 605"/>
                <a:gd name="T74" fmla="*/ 191 w 426"/>
                <a:gd name="T75" fmla="*/ 43 h 605"/>
                <a:gd name="T76" fmla="*/ 193 w 426"/>
                <a:gd name="T77" fmla="*/ 49 h 605"/>
                <a:gd name="T78" fmla="*/ 197 w 426"/>
                <a:gd name="T79" fmla="*/ 55 h 605"/>
                <a:gd name="T80" fmla="*/ 202 w 426"/>
                <a:gd name="T81" fmla="*/ 60 h 605"/>
                <a:gd name="T82" fmla="*/ 212 w 426"/>
                <a:gd name="T83" fmla="*/ 64 h 605"/>
                <a:gd name="T84" fmla="*/ 223 w 426"/>
                <a:gd name="T85" fmla="*/ 67 h 605"/>
                <a:gd name="T86" fmla="*/ 238 w 426"/>
                <a:gd name="T87" fmla="*/ 68 h 605"/>
                <a:gd name="T88" fmla="*/ 257 w 426"/>
                <a:gd name="T89" fmla="*/ 66 h 605"/>
                <a:gd name="T90" fmla="*/ 280 w 426"/>
                <a:gd name="T91" fmla="*/ 61 h 605"/>
                <a:gd name="T92" fmla="*/ 308 w 426"/>
                <a:gd name="T93" fmla="*/ 53 h 605"/>
                <a:gd name="T94" fmla="*/ 341 w 426"/>
                <a:gd name="T95" fmla="*/ 40 h 605"/>
                <a:gd name="T96" fmla="*/ 380 w 426"/>
                <a:gd name="T97" fmla="*/ 23 h 605"/>
                <a:gd name="T98" fmla="*/ 426 w 426"/>
                <a:gd name="T99" fmla="*/ 0 h 60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26" h="605">
                  <a:moveTo>
                    <a:pt x="426" y="0"/>
                  </a:moveTo>
                  <a:lnTo>
                    <a:pt x="423" y="3"/>
                  </a:lnTo>
                  <a:lnTo>
                    <a:pt x="413" y="8"/>
                  </a:lnTo>
                  <a:lnTo>
                    <a:pt x="399" y="17"/>
                  </a:lnTo>
                  <a:lnTo>
                    <a:pt x="380" y="30"/>
                  </a:lnTo>
                  <a:lnTo>
                    <a:pt x="357" y="49"/>
                  </a:lnTo>
                  <a:lnTo>
                    <a:pt x="331" y="71"/>
                  </a:lnTo>
                  <a:lnTo>
                    <a:pt x="303" y="98"/>
                  </a:lnTo>
                  <a:lnTo>
                    <a:pt x="272" y="131"/>
                  </a:lnTo>
                  <a:lnTo>
                    <a:pt x="241" y="169"/>
                  </a:lnTo>
                  <a:lnTo>
                    <a:pt x="209" y="212"/>
                  </a:lnTo>
                  <a:lnTo>
                    <a:pt x="178" y="262"/>
                  </a:lnTo>
                  <a:lnTo>
                    <a:pt x="148" y="317"/>
                  </a:lnTo>
                  <a:lnTo>
                    <a:pt x="119" y="379"/>
                  </a:lnTo>
                  <a:lnTo>
                    <a:pt x="92" y="447"/>
                  </a:lnTo>
                  <a:lnTo>
                    <a:pt x="68" y="522"/>
                  </a:lnTo>
                  <a:lnTo>
                    <a:pt x="49" y="605"/>
                  </a:lnTo>
                  <a:lnTo>
                    <a:pt x="0" y="513"/>
                  </a:lnTo>
                  <a:lnTo>
                    <a:pt x="0" y="510"/>
                  </a:lnTo>
                  <a:lnTo>
                    <a:pt x="0" y="500"/>
                  </a:lnTo>
                  <a:lnTo>
                    <a:pt x="0" y="484"/>
                  </a:lnTo>
                  <a:lnTo>
                    <a:pt x="1" y="464"/>
                  </a:lnTo>
                  <a:lnTo>
                    <a:pt x="4" y="438"/>
                  </a:lnTo>
                  <a:lnTo>
                    <a:pt x="7" y="409"/>
                  </a:lnTo>
                  <a:lnTo>
                    <a:pt x="12" y="376"/>
                  </a:lnTo>
                  <a:lnTo>
                    <a:pt x="19" y="340"/>
                  </a:lnTo>
                  <a:lnTo>
                    <a:pt x="28" y="303"/>
                  </a:lnTo>
                  <a:lnTo>
                    <a:pt x="41" y="264"/>
                  </a:lnTo>
                  <a:lnTo>
                    <a:pt x="56" y="223"/>
                  </a:lnTo>
                  <a:lnTo>
                    <a:pt x="75" y="183"/>
                  </a:lnTo>
                  <a:lnTo>
                    <a:pt x="97" y="143"/>
                  </a:lnTo>
                  <a:lnTo>
                    <a:pt x="124" y="102"/>
                  </a:lnTo>
                  <a:lnTo>
                    <a:pt x="154" y="64"/>
                  </a:lnTo>
                  <a:lnTo>
                    <a:pt x="190" y="28"/>
                  </a:lnTo>
                  <a:lnTo>
                    <a:pt x="190" y="29"/>
                  </a:lnTo>
                  <a:lnTo>
                    <a:pt x="190" y="32"/>
                  </a:lnTo>
                  <a:lnTo>
                    <a:pt x="190" y="38"/>
                  </a:lnTo>
                  <a:lnTo>
                    <a:pt x="191" y="43"/>
                  </a:lnTo>
                  <a:lnTo>
                    <a:pt x="193" y="49"/>
                  </a:lnTo>
                  <a:lnTo>
                    <a:pt x="197" y="55"/>
                  </a:lnTo>
                  <a:lnTo>
                    <a:pt x="202" y="60"/>
                  </a:lnTo>
                  <a:lnTo>
                    <a:pt x="212" y="64"/>
                  </a:lnTo>
                  <a:lnTo>
                    <a:pt x="223" y="67"/>
                  </a:lnTo>
                  <a:lnTo>
                    <a:pt x="238" y="68"/>
                  </a:lnTo>
                  <a:lnTo>
                    <a:pt x="257" y="66"/>
                  </a:lnTo>
                  <a:lnTo>
                    <a:pt x="280" y="61"/>
                  </a:lnTo>
                  <a:lnTo>
                    <a:pt x="308" y="53"/>
                  </a:lnTo>
                  <a:lnTo>
                    <a:pt x="341" y="40"/>
                  </a:lnTo>
                  <a:lnTo>
                    <a:pt x="380" y="23"/>
                  </a:lnTo>
                  <a:lnTo>
                    <a:pt x="4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Freeform 84"/>
            <p:cNvSpPr>
              <a:spLocks/>
            </p:cNvSpPr>
            <p:nvPr/>
          </p:nvSpPr>
          <p:spPr bwMode="auto">
            <a:xfrm>
              <a:off x="4619" y="2377"/>
              <a:ext cx="57" cy="298"/>
            </a:xfrm>
            <a:custGeom>
              <a:avLst/>
              <a:gdLst>
                <a:gd name="T0" fmla="*/ 46 w 57"/>
                <a:gd name="T1" fmla="*/ 0 h 298"/>
                <a:gd name="T2" fmla="*/ 33 w 57"/>
                <a:gd name="T3" fmla="*/ 12 h 298"/>
                <a:gd name="T4" fmla="*/ 22 w 57"/>
                <a:gd name="T5" fmla="*/ 24 h 298"/>
                <a:gd name="T6" fmla="*/ 13 w 57"/>
                <a:gd name="T7" fmla="*/ 39 h 298"/>
                <a:gd name="T8" fmla="*/ 7 w 57"/>
                <a:gd name="T9" fmla="*/ 55 h 298"/>
                <a:gd name="T10" fmla="*/ 3 w 57"/>
                <a:gd name="T11" fmla="*/ 71 h 298"/>
                <a:gd name="T12" fmla="*/ 0 w 57"/>
                <a:gd name="T13" fmla="*/ 88 h 298"/>
                <a:gd name="T14" fmla="*/ 0 w 57"/>
                <a:gd name="T15" fmla="*/ 105 h 298"/>
                <a:gd name="T16" fmla="*/ 2 w 57"/>
                <a:gd name="T17" fmla="*/ 122 h 298"/>
                <a:gd name="T18" fmla="*/ 4 w 57"/>
                <a:gd name="T19" fmla="*/ 130 h 298"/>
                <a:gd name="T20" fmla="*/ 6 w 57"/>
                <a:gd name="T21" fmla="*/ 138 h 298"/>
                <a:gd name="T22" fmla="*/ 8 w 57"/>
                <a:gd name="T23" fmla="*/ 148 h 298"/>
                <a:gd name="T24" fmla="*/ 12 w 57"/>
                <a:gd name="T25" fmla="*/ 155 h 298"/>
                <a:gd name="T26" fmla="*/ 19 w 57"/>
                <a:gd name="T27" fmla="*/ 167 h 298"/>
                <a:gd name="T28" fmla="*/ 25 w 57"/>
                <a:gd name="T29" fmla="*/ 181 h 298"/>
                <a:gd name="T30" fmla="*/ 29 w 57"/>
                <a:gd name="T31" fmla="*/ 194 h 298"/>
                <a:gd name="T32" fmla="*/ 31 w 57"/>
                <a:gd name="T33" fmla="*/ 208 h 298"/>
                <a:gd name="T34" fmla="*/ 35 w 57"/>
                <a:gd name="T35" fmla="*/ 230 h 298"/>
                <a:gd name="T36" fmla="*/ 41 w 57"/>
                <a:gd name="T37" fmla="*/ 253 h 298"/>
                <a:gd name="T38" fmla="*/ 48 w 57"/>
                <a:gd name="T39" fmla="*/ 275 h 298"/>
                <a:gd name="T40" fmla="*/ 53 w 57"/>
                <a:gd name="T41" fmla="*/ 297 h 298"/>
                <a:gd name="T42" fmla="*/ 54 w 57"/>
                <a:gd name="T43" fmla="*/ 298 h 298"/>
                <a:gd name="T44" fmla="*/ 55 w 57"/>
                <a:gd name="T45" fmla="*/ 297 h 298"/>
                <a:gd name="T46" fmla="*/ 56 w 57"/>
                <a:gd name="T47" fmla="*/ 296 h 298"/>
                <a:gd name="T48" fmla="*/ 57 w 57"/>
                <a:gd name="T49" fmla="*/ 295 h 298"/>
                <a:gd name="T50" fmla="*/ 56 w 57"/>
                <a:gd name="T51" fmla="*/ 278 h 298"/>
                <a:gd name="T52" fmla="*/ 54 w 57"/>
                <a:gd name="T53" fmla="*/ 263 h 298"/>
                <a:gd name="T54" fmla="*/ 52 w 57"/>
                <a:gd name="T55" fmla="*/ 247 h 298"/>
                <a:gd name="T56" fmla="*/ 49 w 57"/>
                <a:gd name="T57" fmla="*/ 232 h 298"/>
                <a:gd name="T58" fmla="*/ 47 w 57"/>
                <a:gd name="T59" fmla="*/ 223 h 298"/>
                <a:gd name="T60" fmla="*/ 45 w 57"/>
                <a:gd name="T61" fmla="*/ 213 h 298"/>
                <a:gd name="T62" fmla="*/ 44 w 57"/>
                <a:gd name="T63" fmla="*/ 205 h 298"/>
                <a:gd name="T64" fmla="*/ 44 w 57"/>
                <a:gd name="T65" fmla="*/ 196 h 298"/>
                <a:gd name="T66" fmla="*/ 44 w 57"/>
                <a:gd name="T67" fmla="*/ 188 h 298"/>
                <a:gd name="T68" fmla="*/ 44 w 57"/>
                <a:gd name="T69" fmla="*/ 180 h 298"/>
                <a:gd name="T70" fmla="*/ 43 w 57"/>
                <a:gd name="T71" fmla="*/ 170 h 298"/>
                <a:gd name="T72" fmla="*/ 41 w 57"/>
                <a:gd name="T73" fmla="*/ 163 h 298"/>
                <a:gd name="T74" fmla="*/ 36 w 57"/>
                <a:gd name="T75" fmla="*/ 148 h 298"/>
                <a:gd name="T76" fmla="*/ 30 w 57"/>
                <a:gd name="T77" fmla="*/ 133 h 298"/>
                <a:gd name="T78" fmla="*/ 23 w 57"/>
                <a:gd name="T79" fmla="*/ 119 h 298"/>
                <a:gd name="T80" fmla="*/ 19 w 57"/>
                <a:gd name="T81" fmla="*/ 102 h 298"/>
                <a:gd name="T82" fmla="*/ 17 w 57"/>
                <a:gd name="T83" fmla="*/ 90 h 298"/>
                <a:gd name="T84" fmla="*/ 17 w 57"/>
                <a:gd name="T85" fmla="*/ 77 h 298"/>
                <a:gd name="T86" fmla="*/ 18 w 57"/>
                <a:gd name="T87" fmla="*/ 62 h 298"/>
                <a:gd name="T88" fmla="*/ 20 w 57"/>
                <a:gd name="T89" fmla="*/ 48 h 298"/>
                <a:gd name="T90" fmla="*/ 25 w 57"/>
                <a:gd name="T91" fmla="*/ 34 h 298"/>
                <a:gd name="T92" fmla="*/ 31 w 57"/>
                <a:gd name="T93" fmla="*/ 21 h 298"/>
                <a:gd name="T94" fmla="*/ 37 w 57"/>
                <a:gd name="T95" fmla="*/ 10 h 298"/>
                <a:gd name="T96" fmla="*/ 46 w 57"/>
                <a:gd name="T97" fmla="*/ 0 h 298"/>
                <a:gd name="T98" fmla="*/ 46 w 57"/>
                <a:gd name="T99" fmla="*/ 0 h 298"/>
                <a:gd name="T100" fmla="*/ 46 w 57"/>
                <a:gd name="T101" fmla="*/ 0 h 298"/>
                <a:gd name="T102" fmla="*/ 46 w 57"/>
                <a:gd name="T103" fmla="*/ 0 h 298"/>
                <a:gd name="T104" fmla="*/ 46 w 57"/>
                <a:gd name="T105" fmla="*/ 0 h 298"/>
                <a:gd name="T106" fmla="*/ 46 w 57"/>
                <a:gd name="T107" fmla="*/ 0 h 29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57" h="298">
                  <a:moveTo>
                    <a:pt x="46" y="0"/>
                  </a:moveTo>
                  <a:lnTo>
                    <a:pt x="33" y="12"/>
                  </a:lnTo>
                  <a:lnTo>
                    <a:pt x="22" y="24"/>
                  </a:lnTo>
                  <a:lnTo>
                    <a:pt x="13" y="39"/>
                  </a:lnTo>
                  <a:lnTo>
                    <a:pt x="7" y="55"/>
                  </a:lnTo>
                  <a:lnTo>
                    <a:pt x="3" y="71"/>
                  </a:lnTo>
                  <a:lnTo>
                    <a:pt x="0" y="88"/>
                  </a:lnTo>
                  <a:lnTo>
                    <a:pt x="0" y="105"/>
                  </a:lnTo>
                  <a:lnTo>
                    <a:pt x="2" y="122"/>
                  </a:lnTo>
                  <a:lnTo>
                    <a:pt x="4" y="130"/>
                  </a:lnTo>
                  <a:lnTo>
                    <a:pt x="6" y="138"/>
                  </a:lnTo>
                  <a:lnTo>
                    <a:pt x="8" y="148"/>
                  </a:lnTo>
                  <a:lnTo>
                    <a:pt x="12" y="155"/>
                  </a:lnTo>
                  <a:lnTo>
                    <a:pt x="19" y="167"/>
                  </a:lnTo>
                  <a:lnTo>
                    <a:pt x="25" y="181"/>
                  </a:lnTo>
                  <a:lnTo>
                    <a:pt x="29" y="194"/>
                  </a:lnTo>
                  <a:lnTo>
                    <a:pt x="31" y="208"/>
                  </a:lnTo>
                  <a:lnTo>
                    <a:pt x="35" y="230"/>
                  </a:lnTo>
                  <a:lnTo>
                    <a:pt x="41" y="253"/>
                  </a:lnTo>
                  <a:lnTo>
                    <a:pt x="48" y="275"/>
                  </a:lnTo>
                  <a:lnTo>
                    <a:pt x="53" y="297"/>
                  </a:lnTo>
                  <a:lnTo>
                    <a:pt x="54" y="298"/>
                  </a:lnTo>
                  <a:lnTo>
                    <a:pt x="55" y="297"/>
                  </a:lnTo>
                  <a:lnTo>
                    <a:pt x="56" y="296"/>
                  </a:lnTo>
                  <a:lnTo>
                    <a:pt x="57" y="295"/>
                  </a:lnTo>
                  <a:lnTo>
                    <a:pt x="56" y="278"/>
                  </a:lnTo>
                  <a:lnTo>
                    <a:pt x="54" y="263"/>
                  </a:lnTo>
                  <a:lnTo>
                    <a:pt x="52" y="247"/>
                  </a:lnTo>
                  <a:lnTo>
                    <a:pt x="49" y="232"/>
                  </a:lnTo>
                  <a:lnTo>
                    <a:pt x="47" y="223"/>
                  </a:lnTo>
                  <a:lnTo>
                    <a:pt x="45" y="213"/>
                  </a:lnTo>
                  <a:lnTo>
                    <a:pt x="44" y="205"/>
                  </a:lnTo>
                  <a:lnTo>
                    <a:pt x="44" y="196"/>
                  </a:lnTo>
                  <a:lnTo>
                    <a:pt x="44" y="188"/>
                  </a:lnTo>
                  <a:lnTo>
                    <a:pt x="44" y="180"/>
                  </a:lnTo>
                  <a:lnTo>
                    <a:pt x="43" y="170"/>
                  </a:lnTo>
                  <a:lnTo>
                    <a:pt x="41" y="163"/>
                  </a:lnTo>
                  <a:lnTo>
                    <a:pt x="36" y="148"/>
                  </a:lnTo>
                  <a:lnTo>
                    <a:pt x="30" y="133"/>
                  </a:lnTo>
                  <a:lnTo>
                    <a:pt x="23" y="119"/>
                  </a:lnTo>
                  <a:lnTo>
                    <a:pt x="19" y="102"/>
                  </a:lnTo>
                  <a:lnTo>
                    <a:pt x="17" y="90"/>
                  </a:lnTo>
                  <a:lnTo>
                    <a:pt x="17" y="77"/>
                  </a:lnTo>
                  <a:lnTo>
                    <a:pt x="18" y="62"/>
                  </a:lnTo>
                  <a:lnTo>
                    <a:pt x="20" y="48"/>
                  </a:lnTo>
                  <a:lnTo>
                    <a:pt x="25" y="34"/>
                  </a:lnTo>
                  <a:lnTo>
                    <a:pt x="31" y="21"/>
                  </a:lnTo>
                  <a:lnTo>
                    <a:pt x="37" y="1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Freeform 85"/>
            <p:cNvSpPr>
              <a:spLocks/>
            </p:cNvSpPr>
            <p:nvPr/>
          </p:nvSpPr>
          <p:spPr bwMode="auto">
            <a:xfrm>
              <a:off x="4675" y="2557"/>
              <a:ext cx="239" cy="140"/>
            </a:xfrm>
            <a:custGeom>
              <a:avLst/>
              <a:gdLst>
                <a:gd name="T0" fmla="*/ 239 w 239"/>
                <a:gd name="T1" fmla="*/ 0 h 140"/>
                <a:gd name="T2" fmla="*/ 235 w 239"/>
                <a:gd name="T3" fmla="*/ 18 h 140"/>
                <a:gd name="T4" fmla="*/ 229 w 239"/>
                <a:gd name="T5" fmla="*/ 33 h 140"/>
                <a:gd name="T6" fmla="*/ 223 w 239"/>
                <a:gd name="T7" fmla="*/ 48 h 140"/>
                <a:gd name="T8" fmla="*/ 214 w 239"/>
                <a:gd name="T9" fmla="*/ 61 h 140"/>
                <a:gd name="T10" fmla="*/ 204 w 239"/>
                <a:gd name="T11" fmla="*/ 72 h 140"/>
                <a:gd name="T12" fmla="*/ 192 w 239"/>
                <a:gd name="T13" fmla="*/ 82 h 140"/>
                <a:gd name="T14" fmla="*/ 179 w 239"/>
                <a:gd name="T15" fmla="*/ 90 h 140"/>
                <a:gd name="T16" fmla="*/ 163 w 239"/>
                <a:gd name="T17" fmla="*/ 98 h 140"/>
                <a:gd name="T18" fmla="*/ 145 w 239"/>
                <a:gd name="T19" fmla="*/ 106 h 140"/>
                <a:gd name="T20" fmla="*/ 126 w 239"/>
                <a:gd name="T21" fmla="*/ 112 h 140"/>
                <a:gd name="T22" fmla="*/ 105 w 239"/>
                <a:gd name="T23" fmla="*/ 117 h 140"/>
                <a:gd name="T24" fmla="*/ 86 w 239"/>
                <a:gd name="T25" fmla="*/ 120 h 140"/>
                <a:gd name="T26" fmla="*/ 65 w 239"/>
                <a:gd name="T27" fmla="*/ 123 h 140"/>
                <a:gd name="T28" fmla="*/ 45 w 239"/>
                <a:gd name="T29" fmla="*/ 124 h 140"/>
                <a:gd name="T30" fmla="*/ 25 w 239"/>
                <a:gd name="T31" fmla="*/ 123 h 140"/>
                <a:gd name="T32" fmla="*/ 6 w 239"/>
                <a:gd name="T33" fmla="*/ 120 h 140"/>
                <a:gd name="T34" fmla="*/ 4 w 239"/>
                <a:gd name="T35" fmla="*/ 120 h 140"/>
                <a:gd name="T36" fmla="*/ 1 w 239"/>
                <a:gd name="T37" fmla="*/ 122 h 140"/>
                <a:gd name="T38" fmla="*/ 0 w 239"/>
                <a:gd name="T39" fmla="*/ 125 h 140"/>
                <a:gd name="T40" fmla="*/ 1 w 239"/>
                <a:gd name="T41" fmla="*/ 127 h 140"/>
                <a:gd name="T42" fmla="*/ 11 w 239"/>
                <a:gd name="T43" fmla="*/ 133 h 140"/>
                <a:gd name="T44" fmla="*/ 20 w 239"/>
                <a:gd name="T45" fmla="*/ 136 h 140"/>
                <a:gd name="T46" fmla="*/ 30 w 239"/>
                <a:gd name="T47" fmla="*/ 138 h 140"/>
                <a:gd name="T48" fmla="*/ 42 w 239"/>
                <a:gd name="T49" fmla="*/ 140 h 140"/>
                <a:gd name="T50" fmla="*/ 52 w 239"/>
                <a:gd name="T51" fmla="*/ 138 h 140"/>
                <a:gd name="T52" fmla="*/ 63 w 239"/>
                <a:gd name="T53" fmla="*/ 137 h 140"/>
                <a:gd name="T54" fmla="*/ 74 w 239"/>
                <a:gd name="T55" fmla="*/ 136 h 140"/>
                <a:gd name="T56" fmla="*/ 85 w 239"/>
                <a:gd name="T57" fmla="*/ 134 h 140"/>
                <a:gd name="T58" fmla="*/ 97 w 239"/>
                <a:gd name="T59" fmla="*/ 131 h 140"/>
                <a:gd name="T60" fmla="*/ 110 w 239"/>
                <a:gd name="T61" fmla="*/ 128 h 140"/>
                <a:gd name="T62" fmla="*/ 121 w 239"/>
                <a:gd name="T63" fmla="*/ 124 h 140"/>
                <a:gd name="T64" fmla="*/ 133 w 239"/>
                <a:gd name="T65" fmla="*/ 120 h 140"/>
                <a:gd name="T66" fmla="*/ 146 w 239"/>
                <a:gd name="T67" fmla="*/ 115 h 140"/>
                <a:gd name="T68" fmla="*/ 157 w 239"/>
                <a:gd name="T69" fmla="*/ 109 h 140"/>
                <a:gd name="T70" fmla="*/ 168 w 239"/>
                <a:gd name="T71" fmla="*/ 102 h 140"/>
                <a:gd name="T72" fmla="*/ 180 w 239"/>
                <a:gd name="T73" fmla="*/ 96 h 140"/>
                <a:gd name="T74" fmla="*/ 193 w 239"/>
                <a:gd name="T75" fmla="*/ 88 h 140"/>
                <a:gd name="T76" fmla="*/ 204 w 239"/>
                <a:gd name="T77" fmla="*/ 78 h 140"/>
                <a:gd name="T78" fmla="*/ 215 w 239"/>
                <a:gd name="T79" fmla="*/ 67 h 140"/>
                <a:gd name="T80" fmla="*/ 223 w 239"/>
                <a:gd name="T81" fmla="*/ 55 h 140"/>
                <a:gd name="T82" fmla="*/ 229 w 239"/>
                <a:gd name="T83" fmla="*/ 43 h 140"/>
                <a:gd name="T84" fmla="*/ 234 w 239"/>
                <a:gd name="T85" fmla="*/ 29 h 140"/>
                <a:gd name="T86" fmla="*/ 237 w 239"/>
                <a:gd name="T87" fmla="*/ 15 h 140"/>
                <a:gd name="T88" fmla="*/ 239 w 239"/>
                <a:gd name="T89" fmla="*/ 0 h 140"/>
                <a:gd name="T90" fmla="*/ 239 w 239"/>
                <a:gd name="T91" fmla="*/ 0 h 140"/>
                <a:gd name="T92" fmla="*/ 239 w 239"/>
                <a:gd name="T93" fmla="*/ 0 h 140"/>
                <a:gd name="T94" fmla="*/ 239 w 239"/>
                <a:gd name="T95" fmla="*/ 0 h 140"/>
                <a:gd name="T96" fmla="*/ 239 w 239"/>
                <a:gd name="T97" fmla="*/ 0 h 140"/>
                <a:gd name="T98" fmla="*/ 239 w 239"/>
                <a:gd name="T99" fmla="*/ 0 h 14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39" h="140">
                  <a:moveTo>
                    <a:pt x="239" y="0"/>
                  </a:moveTo>
                  <a:lnTo>
                    <a:pt x="235" y="18"/>
                  </a:lnTo>
                  <a:lnTo>
                    <a:pt x="229" y="33"/>
                  </a:lnTo>
                  <a:lnTo>
                    <a:pt x="223" y="48"/>
                  </a:lnTo>
                  <a:lnTo>
                    <a:pt x="214" y="61"/>
                  </a:lnTo>
                  <a:lnTo>
                    <a:pt x="204" y="72"/>
                  </a:lnTo>
                  <a:lnTo>
                    <a:pt x="192" y="82"/>
                  </a:lnTo>
                  <a:lnTo>
                    <a:pt x="179" y="90"/>
                  </a:lnTo>
                  <a:lnTo>
                    <a:pt x="163" y="98"/>
                  </a:lnTo>
                  <a:lnTo>
                    <a:pt x="145" y="106"/>
                  </a:lnTo>
                  <a:lnTo>
                    <a:pt x="126" y="112"/>
                  </a:lnTo>
                  <a:lnTo>
                    <a:pt x="105" y="117"/>
                  </a:lnTo>
                  <a:lnTo>
                    <a:pt x="86" y="120"/>
                  </a:lnTo>
                  <a:lnTo>
                    <a:pt x="65" y="123"/>
                  </a:lnTo>
                  <a:lnTo>
                    <a:pt x="45" y="124"/>
                  </a:lnTo>
                  <a:lnTo>
                    <a:pt x="25" y="123"/>
                  </a:lnTo>
                  <a:lnTo>
                    <a:pt x="6" y="120"/>
                  </a:lnTo>
                  <a:lnTo>
                    <a:pt x="4" y="120"/>
                  </a:lnTo>
                  <a:lnTo>
                    <a:pt x="1" y="122"/>
                  </a:lnTo>
                  <a:lnTo>
                    <a:pt x="0" y="125"/>
                  </a:lnTo>
                  <a:lnTo>
                    <a:pt x="1" y="127"/>
                  </a:lnTo>
                  <a:lnTo>
                    <a:pt x="11" y="133"/>
                  </a:lnTo>
                  <a:lnTo>
                    <a:pt x="20" y="136"/>
                  </a:lnTo>
                  <a:lnTo>
                    <a:pt x="30" y="138"/>
                  </a:lnTo>
                  <a:lnTo>
                    <a:pt x="42" y="140"/>
                  </a:lnTo>
                  <a:lnTo>
                    <a:pt x="52" y="138"/>
                  </a:lnTo>
                  <a:lnTo>
                    <a:pt x="63" y="137"/>
                  </a:lnTo>
                  <a:lnTo>
                    <a:pt x="74" y="136"/>
                  </a:lnTo>
                  <a:lnTo>
                    <a:pt x="85" y="134"/>
                  </a:lnTo>
                  <a:lnTo>
                    <a:pt x="97" y="131"/>
                  </a:lnTo>
                  <a:lnTo>
                    <a:pt x="110" y="128"/>
                  </a:lnTo>
                  <a:lnTo>
                    <a:pt x="121" y="124"/>
                  </a:lnTo>
                  <a:lnTo>
                    <a:pt x="133" y="120"/>
                  </a:lnTo>
                  <a:lnTo>
                    <a:pt x="146" y="115"/>
                  </a:lnTo>
                  <a:lnTo>
                    <a:pt x="157" y="109"/>
                  </a:lnTo>
                  <a:lnTo>
                    <a:pt x="168" y="102"/>
                  </a:lnTo>
                  <a:lnTo>
                    <a:pt x="180" y="96"/>
                  </a:lnTo>
                  <a:lnTo>
                    <a:pt x="193" y="88"/>
                  </a:lnTo>
                  <a:lnTo>
                    <a:pt x="204" y="78"/>
                  </a:lnTo>
                  <a:lnTo>
                    <a:pt x="215" y="67"/>
                  </a:lnTo>
                  <a:lnTo>
                    <a:pt x="223" y="55"/>
                  </a:lnTo>
                  <a:lnTo>
                    <a:pt x="229" y="43"/>
                  </a:lnTo>
                  <a:lnTo>
                    <a:pt x="234" y="29"/>
                  </a:lnTo>
                  <a:lnTo>
                    <a:pt x="237" y="15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Freeform 86"/>
            <p:cNvSpPr>
              <a:spLocks/>
            </p:cNvSpPr>
            <p:nvPr/>
          </p:nvSpPr>
          <p:spPr bwMode="auto">
            <a:xfrm>
              <a:off x="4633" y="2312"/>
              <a:ext cx="57" cy="238"/>
            </a:xfrm>
            <a:custGeom>
              <a:avLst/>
              <a:gdLst>
                <a:gd name="T0" fmla="*/ 0 w 57"/>
                <a:gd name="T1" fmla="*/ 0 h 238"/>
                <a:gd name="T2" fmla="*/ 8 w 57"/>
                <a:gd name="T3" fmla="*/ 6 h 238"/>
                <a:gd name="T4" fmla="*/ 16 w 57"/>
                <a:gd name="T5" fmla="*/ 13 h 238"/>
                <a:gd name="T6" fmla="*/ 23 w 57"/>
                <a:gd name="T7" fmla="*/ 20 h 238"/>
                <a:gd name="T8" fmla="*/ 29 w 57"/>
                <a:gd name="T9" fmla="*/ 27 h 238"/>
                <a:gd name="T10" fmla="*/ 35 w 57"/>
                <a:gd name="T11" fmla="*/ 36 h 238"/>
                <a:gd name="T12" fmla="*/ 39 w 57"/>
                <a:gd name="T13" fmla="*/ 44 h 238"/>
                <a:gd name="T14" fmla="*/ 43 w 57"/>
                <a:gd name="T15" fmla="*/ 53 h 238"/>
                <a:gd name="T16" fmla="*/ 47 w 57"/>
                <a:gd name="T17" fmla="*/ 62 h 238"/>
                <a:gd name="T18" fmla="*/ 48 w 57"/>
                <a:gd name="T19" fmla="*/ 81 h 238"/>
                <a:gd name="T20" fmla="*/ 44 w 57"/>
                <a:gd name="T21" fmla="*/ 100 h 238"/>
                <a:gd name="T22" fmla="*/ 38 w 57"/>
                <a:gd name="T23" fmla="*/ 120 h 238"/>
                <a:gd name="T24" fmla="*/ 33 w 57"/>
                <a:gd name="T25" fmla="*/ 139 h 238"/>
                <a:gd name="T26" fmla="*/ 29 w 57"/>
                <a:gd name="T27" fmla="*/ 163 h 238"/>
                <a:gd name="T28" fmla="*/ 30 w 57"/>
                <a:gd name="T29" fmla="*/ 189 h 238"/>
                <a:gd name="T30" fmla="*/ 34 w 57"/>
                <a:gd name="T31" fmla="*/ 215 h 238"/>
                <a:gd name="T32" fmla="*/ 41 w 57"/>
                <a:gd name="T33" fmla="*/ 238 h 238"/>
                <a:gd name="T34" fmla="*/ 41 w 57"/>
                <a:gd name="T35" fmla="*/ 238 h 238"/>
                <a:gd name="T36" fmla="*/ 41 w 57"/>
                <a:gd name="T37" fmla="*/ 238 h 238"/>
                <a:gd name="T38" fmla="*/ 41 w 57"/>
                <a:gd name="T39" fmla="*/ 238 h 238"/>
                <a:gd name="T40" fmla="*/ 41 w 57"/>
                <a:gd name="T41" fmla="*/ 237 h 238"/>
                <a:gd name="T42" fmla="*/ 36 w 57"/>
                <a:gd name="T43" fmla="*/ 220 h 238"/>
                <a:gd name="T44" fmla="*/ 33 w 57"/>
                <a:gd name="T45" fmla="*/ 202 h 238"/>
                <a:gd name="T46" fmla="*/ 32 w 57"/>
                <a:gd name="T47" fmla="*/ 185 h 238"/>
                <a:gd name="T48" fmla="*/ 31 w 57"/>
                <a:gd name="T49" fmla="*/ 165 h 238"/>
                <a:gd name="T50" fmla="*/ 34 w 57"/>
                <a:gd name="T51" fmla="*/ 144 h 238"/>
                <a:gd name="T52" fmla="*/ 39 w 57"/>
                <a:gd name="T53" fmla="*/ 123 h 238"/>
                <a:gd name="T54" fmla="*/ 47 w 57"/>
                <a:gd name="T55" fmla="*/ 104 h 238"/>
                <a:gd name="T56" fmla="*/ 54 w 57"/>
                <a:gd name="T57" fmla="*/ 83 h 238"/>
                <a:gd name="T58" fmla="*/ 57 w 57"/>
                <a:gd name="T59" fmla="*/ 68 h 238"/>
                <a:gd name="T60" fmla="*/ 56 w 57"/>
                <a:gd name="T61" fmla="*/ 54 h 238"/>
                <a:gd name="T62" fmla="*/ 52 w 57"/>
                <a:gd name="T63" fmla="*/ 43 h 238"/>
                <a:gd name="T64" fmla="*/ 44 w 57"/>
                <a:gd name="T65" fmla="*/ 31 h 238"/>
                <a:gd name="T66" fmla="*/ 36 w 57"/>
                <a:gd name="T67" fmla="*/ 22 h 238"/>
                <a:gd name="T68" fmla="*/ 25 w 57"/>
                <a:gd name="T69" fmla="*/ 14 h 238"/>
                <a:gd name="T70" fmla="*/ 14 w 57"/>
                <a:gd name="T71" fmla="*/ 7 h 238"/>
                <a:gd name="T72" fmla="*/ 1 w 57"/>
                <a:gd name="T73" fmla="*/ 0 h 238"/>
                <a:gd name="T74" fmla="*/ 1 w 57"/>
                <a:gd name="T75" fmla="*/ 0 h 238"/>
                <a:gd name="T76" fmla="*/ 1 w 57"/>
                <a:gd name="T77" fmla="*/ 0 h 238"/>
                <a:gd name="T78" fmla="*/ 0 w 57"/>
                <a:gd name="T79" fmla="*/ 0 h 238"/>
                <a:gd name="T80" fmla="*/ 0 w 57"/>
                <a:gd name="T81" fmla="*/ 0 h 238"/>
                <a:gd name="T82" fmla="*/ 0 w 57"/>
                <a:gd name="T83" fmla="*/ 0 h 23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57" h="238">
                  <a:moveTo>
                    <a:pt x="0" y="0"/>
                  </a:moveTo>
                  <a:lnTo>
                    <a:pt x="8" y="6"/>
                  </a:lnTo>
                  <a:lnTo>
                    <a:pt x="16" y="13"/>
                  </a:lnTo>
                  <a:lnTo>
                    <a:pt x="23" y="20"/>
                  </a:lnTo>
                  <a:lnTo>
                    <a:pt x="29" y="27"/>
                  </a:lnTo>
                  <a:lnTo>
                    <a:pt x="35" y="36"/>
                  </a:lnTo>
                  <a:lnTo>
                    <a:pt x="39" y="44"/>
                  </a:lnTo>
                  <a:lnTo>
                    <a:pt x="43" y="53"/>
                  </a:lnTo>
                  <a:lnTo>
                    <a:pt x="47" y="62"/>
                  </a:lnTo>
                  <a:lnTo>
                    <a:pt x="48" y="81"/>
                  </a:lnTo>
                  <a:lnTo>
                    <a:pt x="44" y="100"/>
                  </a:lnTo>
                  <a:lnTo>
                    <a:pt x="38" y="120"/>
                  </a:lnTo>
                  <a:lnTo>
                    <a:pt x="33" y="139"/>
                  </a:lnTo>
                  <a:lnTo>
                    <a:pt x="29" y="163"/>
                  </a:lnTo>
                  <a:lnTo>
                    <a:pt x="30" y="189"/>
                  </a:lnTo>
                  <a:lnTo>
                    <a:pt x="34" y="215"/>
                  </a:lnTo>
                  <a:lnTo>
                    <a:pt x="41" y="238"/>
                  </a:lnTo>
                  <a:lnTo>
                    <a:pt x="41" y="237"/>
                  </a:lnTo>
                  <a:lnTo>
                    <a:pt x="36" y="220"/>
                  </a:lnTo>
                  <a:lnTo>
                    <a:pt x="33" y="202"/>
                  </a:lnTo>
                  <a:lnTo>
                    <a:pt x="32" y="185"/>
                  </a:lnTo>
                  <a:lnTo>
                    <a:pt x="31" y="165"/>
                  </a:lnTo>
                  <a:lnTo>
                    <a:pt x="34" y="144"/>
                  </a:lnTo>
                  <a:lnTo>
                    <a:pt x="39" y="123"/>
                  </a:lnTo>
                  <a:lnTo>
                    <a:pt x="47" y="104"/>
                  </a:lnTo>
                  <a:lnTo>
                    <a:pt x="54" y="83"/>
                  </a:lnTo>
                  <a:lnTo>
                    <a:pt x="57" y="68"/>
                  </a:lnTo>
                  <a:lnTo>
                    <a:pt x="56" y="54"/>
                  </a:lnTo>
                  <a:lnTo>
                    <a:pt x="52" y="43"/>
                  </a:lnTo>
                  <a:lnTo>
                    <a:pt x="44" y="31"/>
                  </a:lnTo>
                  <a:lnTo>
                    <a:pt x="36" y="22"/>
                  </a:lnTo>
                  <a:lnTo>
                    <a:pt x="25" y="14"/>
                  </a:lnTo>
                  <a:lnTo>
                    <a:pt x="14" y="7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Freeform 87"/>
            <p:cNvSpPr>
              <a:spLocks/>
            </p:cNvSpPr>
            <p:nvPr/>
          </p:nvSpPr>
          <p:spPr bwMode="auto">
            <a:xfrm>
              <a:off x="4653" y="2375"/>
              <a:ext cx="36" cy="24"/>
            </a:xfrm>
            <a:custGeom>
              <a:avLst/>
              <a:gdLst>
                <a:gd name="T0" fmla="*/ 0 w 36"/>
                <a:gd name="T1" fmla="*/ 0 h 24"/>
                <a:gd name="T2" fmla="*/ 0 w 36"/>
                <a:gd name="T3" fmla="*/ 2 h 24"/>
                <a:gd name="T4" fmla="*/ 0 w 36"/>
                <a:gd name="T5" fmla="*/ 6 h 24"/>
                <a:gd name="T6" fmla="*/ 0 w 36"/>
                <a:gd name="T7" fmla="*/ 9 h 24"/>
                <a:gd name="T8" fmla="*/ 1 w 36"/>
                <a:gd name="T9" fmla="*/ 11 h 24"/>
                <a:gd name="T10" fmla="*/ 3 w 36"/>
                <a:gd name="T11" fmla="*/ 14 h 24"/>
                <a:gd name="T12" fmla="*/ 5 w 36"/>
                <a:gd name="T13" fmla="*/ 16 h 24"/>
                <a:gd name="T14" fmla="*/ 7 w 36"/>
                <a:gd name="T15" fmla="*/ 18 h 24"/>
                <a:gd name="T16" fmla="*/ 9 w 36"/>
                <a:gd name="T17" fmla="*/ 20 h 24"/>
                <a:gd name="T18" fmla="*/ 12 w 36"/>
                <a:gd name="T19" fmla="*/ 21 h 24"/>
                <a:gd name="T20" fmla="*/ 15 w 36"/>
                <a:gd name="T21" fmla="*/ 22 h 24"/>
                <a:gd name="T22" fmla="*/ 18 w 36"/>
                <a:gd name="T23" fmla="*/ 23 h 24"/>
                <a:gd name="T24" fmla="*/ 21 w 36"/>
                <a:gd name="T25" fmla="*/ 23 h 24"/>
                <a:gd name="T26" fmla="*/ 24 w 36"/>
                <a:gd name="T27" fmla="*/ 24 h 24"/>
                <a:gd name="T28" fmla="*/ 28 w 36"/>
                <a:gd name="T29" fmla="*/ 23 h 24"/>
                <a:gd name="T30" fmla="*/ 31 w 36"/>
                <a:gd name="T31" fmla="*/ 23 h 24"/>
                <a:gd name="T32" fmla="*/ 33 w 36"/>
                <a:gd name="T33" fmla="*/ 21 h 24"/>
                <a:gd name="T34" fmla="*/ 34 w 36"/>
                <a:gd name="T35" fmla="*/ 20 h 24"/>
                <a:gd name="T36" fmla="*/ 36 w 36"/>
                <a:gd name="T37" fmla="*/ 19 h 24"/>
                <a:gd name="T38" fmla="*/ 36 w 36"/>
                <a:gd name="T39" fmla="*/ 17 h 24"/>
                <a:gd name="T40" fmla="*/ 36 w 36"/>
                <a:gd name="T41" fmla="*/ 16 h 24"/>
                <a:gd name="T42" fmla="*/ 34 w 36"/>
                <a:gd name="T43" fmla="*/ 13 h 24"/>
                <a:gd name="T44" fmla="*/ 30 w 36"/>
                <a:gd name="T45" fmla="*/ 11 h 24"/>
                <a:gd name="T46" fmla="*/ 24 w 36"/>
                <a:gd name="T47" fmla="*/ 11 h 24"/>
                <a:gd name="T48" fmla="*/ 20 w 36"/>
                <a:gd name="T49" fmla="*/ 11 h 24"/>
                <a:gd name="T50" fmla="*/ 17 w 36"/>
                <a:gd name="T51" fmla="*/ 11 h 24"/>
                <a:gd name="T52" fmla="*/ 14 w 36"/>
                <a:gd name="T53" fmla="*/ 10 h 24"/>
                <a:gd name="T54" fmla="*/ 11 w 36"/>
                <a:gd name="T55" fmla="*/ 10 h 24"/>
                <a:gd name="T56" fmla="*/ 9 w 36"/>
                <a:gd name="T57" fmla="*/ 9 h 24"/>
                <a:gd name="T58" fmla="*/ 6 w 36"/>
                <a:gd name="T59" fmla="*/ 7 h 24"/>
                <a:gd name="T60" fmla="*/ 4 w 36"/>
                <a:gd name="T61" fmla="*/ 5 h 24"/>
                <a:gd name="T62" fmla="*/ 2 w 36"/>
                <a:gd name="T63" fmla="*/ 2 h 24"/>
                <a:gd name="T64" fmla="*/ 0 w 36"/>
                <a:gd name="T65" fmla="*/ 0 h 24"/>
                <a:gd name="T66" fmla="*/ 0 w 36"/>
                <a:gd name="T67" fmla="*/ 0 h 24"/>
                <a:gd name="T68" fmla="*/ 0 w 36"/>
                <a:gd name="T69" fmla="*/ 0 h 24"/>
                <a:gd name="T70" fmla="*/ 0 w 36"/>
                <a:gd name="T71" fmla="*/ 0 h 24"/>
                <a:gd name="T72" fmla="*/ 0 w 36"/>
                <a:gd name="T73" fmla="*/ 0 h 24"/>
                <a:gd name="T74" fmla="*/ 0 w 36"/>
                <a:gd name="T75" fmla="*/ 0 h 2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" h="24">
                  <a:moveTo>
                    <a:pt x="0" y="0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4"/>
                  </a:lnTo>
                  <a:lnTo>
                    <a:pt x="5" y="16"/>
                  </a:lnTo>
                  <a:lnTo>
                    <a:pt x="7" y="18"/>
                  </a:lnTo>
                  <a:lnTo>
                    <a:pt x="9" y="20"/>
                  </a:lnTo>
                  <a:lnTo>
                    <a:pt x="12" y="21"/>
                  </a:lnTo>
                  <a:lnTo>
                    <a:pt x="15" y="22"/>
                  </a:lnTo>
                  <a:lnTo>
                    <a:pt x="18" y="23"/>
                  </a:lnTo>
                  <a:lnTo>
                    <a:pt x="21" y="23"/>
                  </a:lnTo>
                  <a:lnTo>
                    <a:pt x="24" y="24"/>
                  </a:lnTo>
                  <a:lnTo>
                    <a:pt x="28" y="23"/>
                  </a:lnTo>
                  <a:lnTo>
                    <a:pt x="31" y="23"/>
                  </a:lnTo>
                  <a:lnTo>
                    <a:pt x="33" y="21"/>
                  </a:lnTo>
                  <a:lnTo>
                    <a:pt x="34" y="20"/>
                  </a:lnTo>
                  <a:lnTo>
                    <a:pt x="36" y="19"/>
                  </a:lnTo>
                  <a:lnTo>
                    <a:pt x="36" y="17"/>
                  </a:lnTo>
                  <a:lnTo>
                    <a:pt x="36" y="16"/>
                  </a:lnTo>
                  <a:lnTo>
                    <a:pt x="34" y="13"/>
                  </a:lnTo>
                  <a:lnTo>
                    <a:pt x="30" y="11"/>
                  </a:lnTo>
                  <a:lnTo>
                    <a:pt x="24" y="11"/>
                  </a:lnTo>
                  <a:lnTo>
                    <a:pt x="20" y="11"/>
                  </a:lnTo>
                  <a:lnTo>
                    <a:pt x="17" y="11"/>
                  </a:lnTo>
                  <a:lnTo>
                    <a:pt x="14" y="10"/>
                  </a:lnTo>
                  <a:lnTo>
                    <a:pt x="11" y="10"/>
                  </a:lnTo>
                  <a:lnTo>
                    <a:pt x="9" y="9"/>
                  </a:lnTo>
                  <a:lnTo>
                    <a:pt x="6" y="7"/>
                  </a:lnTo>
                  <a:lnTo>
                    <a:pt x="4" y="5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Freeform 88"/>
            <p:cNvSpPr>
              <a:spLocks/>
            </p:cNvSpPr>
            <p:nvPr/>
          </p:nvSpPr>
          <p:spPr bwMode="auto">
            <a:xfrm>
              <a:off x="4749" y="2406"/>
              <a:ext cx="94" cy="25"/>
            </a:xfrm>
            <a:custGeom>
              <a:avLst/>
              <a:gdLst>
                <a:gd name="T0" fmla="*/ 0 w 94"/>
                <a:gd name="T1" fmla="*/ 0 h 25"/>
                <a:gd name="T2" fmla="*/ 1 w 94"/>
                <a:gd name="T3" fmla="*/ 5 h 25"/>
                <a:gd name="T4" fmla="*/ 3 w 94"/>
                <a:gd name="T5" fmla="*/ 10 h 25"/>
                <a:gd name="T6" fmla="*/ 7 w 94"/>
                <a:gd name="T7" fmla="*/ 14 h 25"/>
                <a:gd name="T8" fmla="*/ 11 w 94"/>
                <a:gd name="T9" fmla="*/ 16 h 25"/>
                <a:gd name="T10" fmla="*/ 16 w 94"/>
                <a:gd name="T11" fmla="*/ 19 h 25"/>
                <a:gd name="T12" fmla="*/ 21 w 94"/>
                <a:gd name="T13" fmla="*/ 20 h 25"/>
                <a:gd name="T14" fmla="*/ 26 w 94"/>
                <a:gd name="T15" fmla="*/ 22 h 25"/>
                <a:gd name="T16" fmla="*/ 30 w 94"/>
                <a:gd name="T17" fmla="*/ 23 h 25"/>
                <a:gd name="T18" fmla="*/ 38 w 94"/>
                <a:gd name="T19" fmla="*/ 25 h 25"/>
                <a:gd name="T20" fmla="*/ 46 w 94"/>
                <a:gd name="T21" fmla="*/ 25 h 25"/>
                <a:gd name="T22" fmla="*/ 54 w 94"/>
                <a:gd name="T23" fmla="*/ 25 h 25"/>
                <a:gd name="T24" fmla="*/ 62 w 94"/>
                <a:gd name="T25" fmla="*/ 25 h 25"/>
                <a:gd name="T26" fmla="*/ 71 w 94"/>
                <a:gd name="T27" fmla="*/ 24 h 25"/>
                <a:gd name="T28" fmla="*/ 79 w 94"/>
                <a:gd name="T29" fmla="*/ 22 h 25"/>
                <a:gd name="T30" fmla="*/ 86 w 94"/>
                <a:gd name="T31" fmla="*/ 20 h 25"/>
                <a:gd name="T32" fmla="*/ 93 w 94"/>
                <a:gd name="T33" fmla="*/ 17 h 25"/>
                <a:gd name="T34" fmla="*/ 93 w 94"/>
                <a:gd name="T35" fmla="*/ 17 h 25"/>
                <a:gd name="T36" fmla="*/ 94 w 94"/>
                <a:gd name="T37" fmla="*/ 16 h 25"/>
                <a:gd name="T38" fmla="*/ 94 w 94"/>
                <a:gd name="T39" fmla="*/ 16 h 25"/>
                <a:gd name="T40" fmla="*/ 93 w 94"/>
                <a:gd name="T41" fmla="*/ 16 h 25"/>
                <a:gd name="T42" fmla="*/ 86 w 94"/>
                <a:gd name="T43" fmla="*/ 17 h 25"/>
                <a:gd name="T44" fmla="*/ 79 w 94"/>
                <a:gd name="T45" fmla="*/ 18 h 25"/>
                <a:gd name="T46" fmla="*/ 73 w 94"/>
                <a:gd name="T47" fmla="*/ 17 h 25"/>
                <a:gd name="T48" fmla="*/ 65 w 94"/>
                <a:gd name="T49" fmla="*/ 17 h 25"/>
                <a:gd name="T50" fmla="*/ 58 w 94"/>
                <a:gd name="T51" fmla="*/ 16 h 25"/>
                <a:gd name="T52" fmla="*/ 52 w 94"/>
                <a:gd name="T53" fmla="*/ 14 h 25"/>
                <a:gd name="T54" fmla="*/ 45 w 94"/>
                <a:gd name="T55" fmla="*/ 13 h 25"/>
                <a:gd name="T56" fmla="*/ 38 w 94"/>
                <a:gd name="T57" fmla="*/ 11 h 25"/>
                <a:gd name="T58" fmla="*/ 32 w 94"/>
                <a:gd name="T59" fmla="*/ 10 h 25"/>
                <a:gd name="T60" fmla="*/ 28 w 94"/>
                <a:gd name="T61" fmla="*/ 7 h 25"/>
                <a:gd name="T62" fmla="*/ 23 w 94"/>
                <a:gd name="T63" fmla="*/ 6 h 25"/>
                <a:gd name="T64" fmla="*/ 19 w 94"/>
                <a:gd name="T65" fmla="*/ 4 h 25"/>
                <a:gd name="T66" fmla="*/ 14 w 94"/>
                <a:gd name="T67" fmla="*/ 2 h 25"/>
                <a:gd name="T68" fmla="*/ 10 w 94"/>
                <a:gd name="T69" fmla="*/ 1 h 25"/>
                <a:gd name="T70" fmla="*/ 5 w 94"/>
                <a:gd name="T71" fmla="*/ 0 h 25"/>
                <a:gd name="T72" fmla="*/ 0 w 94"/>
                <a:gd name="T73" fmla="*/ 0 h 25"/>
                <a:gd name="T74" fmla="*/ 0 w 94"/>
                <a:gd name="T75" fmla="*/ 0 h 25"/>
                <a:gd name="T76" fmla="*/ 0 w 94"/>
                <a:gd name="T77" fmla="*/ 0 h 25"/>
                <a:gd name="T78" fmla="*/ 0 w 94"/>
                <a:gd name="T79" fmla="*/ 0 h 25"/>
                <a:gd name="T80" fmla="*/ 0 w 94"/>
                <a:gd name="T81" fmla="*/ 0 h 25"/>
                <a:gd name="T82" fmla="*/ 0 w 94"/>
                <a:gd name="T83" fmla="*/ 0 h 2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4" h="25">
                  <a:moveTo>
                    <a:pt x="0" y="0"/>
                  </a:moveTo>
                  <a:lnTo>
                    <a:pt x="1" y="5"/>
                  </a:lnTo>
                  <a:lnTo>
                    <a:pt x="3" y="10"/>
                  </a:lnTo>
                  <a:lnTo>
                    <a:pt x="7" y="14"/>
                  </a:lnTo>
                  <a:lnTo>
                    <a:pt x="11" y="16"/>
                  </a:lnTo>
                  <a:lnTo>
                    <a:pt x="16" y="19"/>
                  </a:lnTo>
                  <a:lnTo>
                    <a:pt x="21" y="20"/>
                  </a:lnTo>
                  <a:lnTo>
                    <a:pt x="26" y="22"/>
                  </a:lnTo>
                  <a:lnTo>
                    <a:pt x="30" y="23"/>
                  </a:lnTo>
                  <a:lnTo>
                    <a:pt x="38" y="25"/>
                  </a:lnTo>
                  <a:lnTo>
                    <a:pt x="46" y="25"/>
                  </a:lnTo>
                  <a:lnTo>
                    <a:pt x="54" y="25"/>
                  </a:lnTo>
                  <a:lnTo>
                    <a:pt x="62" y="25"/>
                  </a:lnTo>
                  <a:lnTo>
                    <a:pt x="71" y="24"/>
                  </a:lnTo>
                  <a:lnTo>
                    <a:pt x="79" y="22"/>
                  </a:lnTo>
                  <a:lnTo>
                    <a:pt x="86" y="20"/>
                  </a:lnTo>
                  <a:lnTo>
                    <a:pt x="93" y="17"/>
                  </a:lnTo>
                  <a:lnTo>
                    <a:pt x="94" y="16"/>
                  </a:lnTo>
                  <a:lnTo>
                    <a:pt x="93" y="16"/>
                  </a:lnTo>
                  <a:lnTo>
                    <a:pt x="86" y="17"/>
                  </a:lnTo>
                  <a:lnTo>
                    <a:pt x="79" y="18"/>
                  </a:lnTo>
                  <a:lnTo>
                    <a:pt x="73" y="17"/>
                  </a:lnTo>
                  <a:lnTo>
                    <a:pt x="65" y="17"/>
                  </a:lnTo>
                  <a:lnTo>
                    <a:pt x="58" y="16"/>
                  </a:lnTo>
                  <a:lnTo>
                    <a:pt x="52" y="14"/>
                  </a:lnTo>
                  <a:lnTo>
                    <a:pt x="45" y="13"/>
                  </a:lnTo>
                  <a:lnTo>
                    <a:pt x="38" y="11"/>
                  </a:lnTo>
                  <a:lnTo>
                    <a:pt x="32" y="10"/>
                  </a:lnTo>
                  <a:lnTo>
                    <a:pt x="28" y="7"/>
                  </a:lnTo>
                  <a:lnTo>
                    <a:pt x="23" y="6"/>
                  </a:lnTo>
                  <a:lnTo>
                    <a:pt x="19" y="4"/>
                  </a:lnTo>
                  <a:lnTo>
                    <a:pt x="14" y="2"/>
                  </a:lnTo>
                  <a:lnTo>
                    <a:pt x="10" y="1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89"/>
            <p:cNvSpPr>
              <a:spLocks/>
            </p:cNvSpPr>
            <p:nvPr/>
          </p:nvSpPr>
          <p:spPr bwMode="auto">
            <a:xfrm>
              <a:off x="4737" y="2350"/>
              <a:ext cx="143" cy="57"/>
            </a:xfrm>
            <a:custGeom>
              <a:avLst/>
              <a:gdLst>
                <a:gd name="T0" fmla="*/ 0 w 143"/>
                <a:gd name="T1" fmla="*/ 8 h 57"/>
                <a:gd name="T2" fmla="*/ 0 w 143"/>
                <a:gd name="T3" fmla="*/ 8 h 57"/>
                <a:gd name="T4" fmla="*/ 0 w 143"/>
                <a:gd name="T5" fmla="*/ 8 h 57"/>
                <a:gd name="T6" fmla="*/ 0 w 143"/>
                <a:gd name="T7" fmla="*/ 9 h 57"/>
                <a:gd name="T8" fmla="*/ 0 w 143"/>
                <a:gd name="T9" fmla="*/ 9 h 57"/>
                <a:gd name="T10" fmla="*/ 1 w 143"/>
                <a:gd name="T11" fmla="*/ 10 h 57"/>
                <a:gd name="T12" fmla="*/ 1 w 143"/>
                <a:gd name="T13" fmla="*/ 10 h 57"/>
                <a:gd name="T14" fmla="*/ 1 w 143"/>
                <a:gd name="T15" fmla="*/ 10 h 57"/>
                <a:gd name="T16" fmla="*/ 1 w 143"/>
                <a:gd name="T17" fmla="*/ 11 h 57"/>
                <a:gd name="T18" fmla="*/ 9 w 143"/>
                <a:gd name="T19" fmla="*/ 13 h 57"/>
                <a:gd name="T20" fmla="*/ 18 w 143"/>
                <a:gd name="T21" fmla="*/ 15 h 57"/>
                <a:gd name="T22" fmla="*/ 26 w 143"/>
                <a:gd name="T23" fmla="*/ 17 h 57"/>
                <a:gd name="T24" fmla="*/ 35 w 143"/>
                <a:gd name="T25" fmla="*/ 18 h 57"/>
                <a:gd name="T26" fmla="*/ 43 w 143"/>
                <a:gd name="T27" fmla="*/ 20 h 57"/>
                <a:gd name="T28" fmla="*/ 52 w 143"/>
                <a:gd name="T29" fmla="*/ 21 h 57"/>
                <a:gd name="T30" fmla="*/ 60 w 143"/>
                <a:gd name="T31" fmla="*/ 22 h 57"/>
                <a:gd name="T32" fmla="*/ 68 w 143"/>
                <a:gd name="T33" fmla="*/ 23 h 57"/>
                <a:gd name="T34" fmla="*/ 78 w 143"/>
                <a:gd name="T35" fmla="*/ 25 h 57"/>
                <a:gd name="T36" fmla="*/ 89 w 143"/>
                <a:gd name="T37" fmla="*/ 27 h 57"/>
                <a:gd name="T38" fmla="*/ 98 w 143"/>
                <a:gd name="T39" fmla="*/ 32 h 57"/>
                <a:gd name="T40" fmla="*/ 106 w 143"/>
                <a:gd name="T41" fmla="*/ 36 h 57"/>
                <a:gd name="T42" fmla="*/ 115 w 143"/>
                <a:gd name="T43" fmla="*/ 41 h 57"/>
                <a:gd name="T44" fmla="*/ 124 w 143"/>
                <a:gd name="T45" fmla="*/ 46 h 57"/>
                <a:gd name="T46" fmla="*/ 132 w 143"/>
                <a:gd name="T47" fmla="*/ 52 h 57"/>
                <a:gd name="T48" fmla="*/ 141 w 143"/>
                <a:gd name="T49" fmla="*/ 57 h 57"/>
                <a:gd name="T50" fmla="*/ 142 w 143"/>
                <a:gd name="T51" fmla="*/ 57 h 57"/>
                <a:gd name="T52" fmla="*/ 143 w 143"/>
                <a:gd name="T53" fmla="*/ 56 h 57"/>
                <a:gd name="T54" fmla="*/ 143 w 143"/>
                <a:gd name="T55" fmla="*/ 55 h 57"/>
                <a:gd name="T56" fmla="*/ 143 w 143"/>
                <a:gd name="T57" fmla="*/ 54 h 57"/>
                <a:gd name="T58" fmla="*/ 139 w 143"/>
                <a:gd name="T59" fmla="*/ 49 h 57"/>
                <a:gd name="T60" fmla="*/ 134 w 143"/>
                <a:gd name="T61" fmla="*/ 45 h 57"/>
                <a:gd name="T62" fmla="*/ 130 w 143"/>
                <a:gd name="T63" fmla="*/ 40 h 57"/>
                <a:gd name="T64" fmla="*/ 126 w 143"/>
                <a:gd name="T65" fmla="*/ 35 h 57"/>
                <a:gd name="T66" fmla="*/ 122 w 143"/>
                <a:gd name="T67" fmla="*/ 30 h 57"/>
                <a:gd name="T68" fmla="*/ 118 w 143"/>
                <a:gd name="T69" fmla="*/ 24 h 57"/>
                <a:gd name="T70" fmla="*/ 112 w 143"/>
                <a:gd name="T71" fmla="*/ 20 h 57"/>
                <a:gd name="T72" fmla="*/ 107 w 143"/>
                <a:gd name="T73" fmla="*/ 16 h 57"/>
                <a:gd name="T74" fmla="*/ 102 w 143"/>
                <a:gd name="T75" fmla="*/ 13 h 57"/>
                <a:gd name="T76" fmla="*/ 97 w 143"/>
                <a:gd name="T77" fmla="*/ 10 h 57"/>
                <a:gd name="T78" fmla="*/ 91 w 143"/>
                <a:gd name="T79" fmla="*/ 8 h 57"/>
                <a:gd name="T80" fmla="*/ 85 w 143"/>
                <a:gd name="T81" fmla="*/ 6 h 57"/>
                <a:gd name="T82" fmla="*/ 78 w 143"/>
                <a:gd name="T83" fmla="*/ 5 h 57"/>
                <a:gd name="T84" fmla="*/ 72 w 143"/>
                <a:gd name="T85" fmla="*/ 4 h 57"/>
                <a:gd name="T86" fmla="*/ 66 w 143"/>
                <a:gd name="T87" fmla="*/ 3 h 57"/>
                <a:gd name="T88" fmla="*/ 60 w 143"/>
                <a:gd name="T89" fmla="*/ 2 h 57"/>
                <a:gd name="T90" fmla="*/ 56 w 143"/>
                <a:gd name="T91" fmla="*/ 1 h 57"/>
                <a:gd name="T92" fmla="*/ 49 w 143"/>
                <a:gd name="T93" fmla="*/ 1 h 57"/>
                <a:gd name="T94" fmla="*/ 38 w 143"/>
                <a:gd name="T95" fmla="*/ 0 h 57"/>
                <a:gd name="T96" fmla="*/ 28 w 143"/>
                <a:gd name="T97" fmla="*/ 0 h 57"/>
                <a:gd name="T98" fmla="*/ 18 w 143"/>
                <a:gd name="T99" fmla="*/ 1 h 57"/>
                <a:gd name="T100" fmla="*/ 8 w 143"/>
                <a:gd name="T101" fmla="*/ 2 h 57"/>
                <a:gd name="T102" fmla="*/ 2 w 143"/>
                <a:gd name="T103" fmla="*/ 4 h 57"/>
                <a:gd name="T104" fmla="*/ 0 w 143"/>
                <a:gd name="T105" fmla="*/ 8 h 57"/>
                <a:gd name="T106" fmla="*/ 0 w 143"/>
                <a:gd name="T107" fmla="*/ 8 h 5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43" h="57">
                  <a:moveTo>
                    <a:pt x="0" y="8"/>
                  </a:moveTo>
                  <a:lnTo>
                    <a:pt x="0" y="8"/>
                  </a:lnTo>
                  <a:lnTo>
                    <a:pt x="0" y="9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9" y="13"/>
                  </a:lnTo>
                  <a:lnTo>
                    <a:pt x="18" y="15"/>
                  </a:lnTo>
                  <a:lnTo>
                    <a:pt x="26" y="17"/>
                  </a:lnTo>
                  <a:lnTo>
                    <a:pt x="35" y="18"/>
                  </a:lnTo>
                  <a:lnTo>
                    <a:pt x="43" y="20"/>
                  </a:lnTo>
                  <a:lnTo>
                    <a:pt x="52" y="21"/>
                  </a:lnTo>
                  <a:lnTo>
                    <a:pt x="60" y="22"/>
                  </a:lnTo>
                  <a:lnTo>
                    <a:pt x="68" y="23"/>
                  </a:lnTo>
                  <a:lnTo>
                    <a:pt x="78" y="25"/>
                  </a:lnTo>
                  <a:lnTo>
                    <a:pt x="89" y="27"/>
                  </a:lnTo>
                  <a:lnTo>
                    <a:pt x="98" y="32"/>
                  </a:lnTo>
                  <a:lnTo>
                    <a:pt x="106" y="36"/>
                  </a:lnTo>
                  <a:lnTo>
                    <a:pt x="115" y="41"/>
                  </a:lnTo>
                  <a:lnTo>
                    <a:pt x="124" y="46"/>
                  </a:lnTo>
                  <a:lnTo>
                    <a:pt x="132" y="52"/>
                  </a:lnTo>
                  <a:lnTo>
                    <a:pt x="141" y="57"/>
                  </a:lnTo>
                  <a:lnTo>
                    <a:pt x="142" y="57"/>
                  </a:lnTo>
                  <a:lnTo>
                    <a:pt x="143" y="56"/>
                  </a:lnTo>
                  <a:lnTo>
                    <a:pt x="143" y="55"/>
                  </a:lnTo>
                  <a:lnTo>
                    <a:pt x="143" y="54"/>
                  </a:lnTo>
                  <a:lnTo>
                    <a:pt x="139" y="49"/>
                  </a:lnTo>
                  <a:lnTo>
                    <a:pt x="134" y="45"/>
                  </a:lnTo>
                  <a:lnTo>
                    <a:pt x="130" y="40"/>
                  </a:lnTo>
                  <a:lnTo>
                    <a:pt x="126" y="35"/>
                  </a:lnTo>
                  <a:lnTo>
                    <a:pt x="122" y="30"/>
                  </a:lnTo>
                  <a:lnTo>
                    <a:pt x="118" y="24"/>
                  </a:lnTo>
                  <a:lnTo>
                    <a:pt x="112" y="20"/>
                  </a:lnTo>
                  <a:lnTo>
                    <a:pt x="107" y="16"/>
                  </a:lnTo>
                  <a:lnTo>
                    <a:pt x="102" y="13"/>
                  </a:lnTo>
                  <a:lnTo>
                    <a:pt x="97" y="10"/>
                  </a:lnTo>
                  <a:lnTo>
                    <a:pt x="91" y="8"/>
                  </a:lnTo>
                  <a:lnTo>
                    <a:pt x="85" y="6"/>
                  </a:lnTo>
                  <a:lnTo>
                    <a:pt x="78" y="5"/>
                  </a:lnTo>
                  <a:lnTo>
                    <a:pt x="72" y="4"/>
                  </a:lnTo>
                  <a:lnTo>
                    <a:pt x="66" y="3"/>
                  </a:lnTo>
                  <a:lnTo>
                    <a:pt x="60" y="2"/>
                  </a:lnTo>
                  <a:lnTo>
                    <a:pt x="56" y="1"/>
                  </a:lnTo>
                  <a:lnTo>
                    <a:pt x="49" y="1"/>
                  </a:lnTo>
                  <a:lnTo>
                    <a:pt x="38" y="0"/>
                  </a:lnTo>
                  <a:lnTo>
                    <a:pt x="28" y="0"/>
                  </a:lnTo>
                  <a:lnTo>
                    <a:pt x="18" y="1"/>
                  </a:lnTo>
                  <a:lnTo>
                    <a:pt x="8" y="2"/>
                  </a:lnTo>
                  <a:lnTo>
                    <a:pt x="2" y="4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Freeform 90"/>
            <p:cNvSpPr>
              <a:spLocks/>
            </p:cNvSpPr>
            <p:nvPr/>
          </p:nvSpPr>
          <p:spPr bwMode="auto">
            <a:xfrm>
              <a:off x="4565" y="2390"/>
              <a:ext cx="101" cy="114"/>
            </a:xfrm>
            <a:custGeom>
              <a:avLst/>
              <a:gdLst>
                <a:gd name="T0" fmla="*/ 101 w 101"/>
                <a:gd name="T1" fmla="*/ 66 h 114"/>
                <a:gd name="T2" fmla="*/ 99 w 101"/>
                <a:gd name="T3" fmla="*/ 54 h 114"/>
                <a:gd name="T4" fmla="*/ 97 w 101"/>
                <a:gd name="T5" fmla="*/ 43 h 114"/>
                <a:gd name="T6" fmla="*/ 93 w 101"/>
                <a:gd name="T7" fmla="*/ 34 h 114"/>
                <a:gd name="T8" fmla="*/ 88 w 101"/>
                <a:gd name="T9" fmla="*/ 25 h 114"/>
                <a:gd name="T10" fmla="*/ 82 w 101"/>
                <a:gd name="T11" fmla="*/ 16 h 114"/>
                <a:gd name="T12" fmla="*/ 73 w 101"/>
                <a:gd name="T13" fmla="*/ 10 h 114"/>
                <a:gd name="T14" fmla="*/ 64 w 101"/>
                <a:gd name="T15" fmla="*/ 5 h 114"/>
                <a:gd name="T16" fmla="*/ 53 w 101"/>
                <a:gd name="T17" fmla="*/ 1 h 114"/>
                <a:gd name="T18" fmla="*/ 45 w 101"/>
                <a:gd name="T19" fmla="*/ 0 h 114"/>
                <a:gd name="T20" fmla="*/ 36 w 101"/>
                <a:gd name="T21" fmla="*/ 1 h 114"/>
                <a:gd name="T22" fmla="*/ 29 w 101"/>
                <a:gd name="T23" fmla="*/ 4 h 114"/>
                <a:gd name="T24" fmla="*/ 22 w 101"/>
                <a:gd name="T25" fmla="*/ 8 h 114"/>
                <a:gd name="T26" fmla="*/ 16 w 101"/>
                <a:gd name="T27" fmla="*/ 13 h 114"/>
                <a:gd name="T28" fmla="*/ 11 w 101"/>
                <a:gd name="T29" fmla="*/ 20 h 114"/>
                <a:gd name="T30" fmla="*/ 6 w 101"/>
                <a:gd name="T31" fmla="*/ 27 h 114"/>
                <a:gd name="T32" fmla="*/ 3 w 101"/>
                <a:gd name="T33" fmla="*/ 34 h 114"/>
                <a:gd name="T34" fmla="*/ 0 w 101"/>
                <a:gd name="T35" fmla="*/ 50 h 114"/>
                <a:gd name="T36" fmla="*/ 3 w 101"/>
                <a:gd name="T37" fmla="*/ 68 h 114"/>
                <a:gd name="T38" fmla="*/ 12 w 101"/>
                <a:gd name="T39" fmla="*/ 84 h 114"/>
                <a:gd name="T40" fmla="*/ 24 w 101"/>
                <a:gd name="T41" fmla="*/ 99 h 114"/>
                <a:gd name="T42" fmla="*/ 39 w 101"/>
                <a:gd name="T43" fmla="*/ 109 h 114"/>
                <a:gd name="T44" fmla="*/ 56 w 101"/>
                <a:gd name="T45" fmla="*/ 114 h 114"/>
                <a:gd name="T46" fmla="*/ 72 w 101"/>
                <a:gd name="T47" fmla="*/ 113 h 114"/>
                <a:gd name="T48" fmla="*/ 88 w 101"/>
                <a:gd name="T49" fmla="*/ 104 h 114"/>
                <a:gd name="T50" fmla="*/ 88 w 101"/>
                <a:gd name="T51" fmla="*/ 103 h 114"/>
                <a:gd name="T52" fmla="*/ 88 w 101"/>
                <a:gd name="T53" fmla="*/ 102 h 114"/>
                <a:gd name="T54" fmla="*/ 88 w 101"/>
                <a:gd name="T55" fmla="*/ 102 h 114"/>
                <a:gd name="T56" fmla="*/ 87 w 101"/>
                <a:gd name="T57" fmla="*/ 103 h 114"/>
                <a:gd name="T58" fmla="*/ 73 w 101"/>
                <a:gd name="T59" fmla="*/ 107 h 114"/>
                <a:gd name="T60" fmla="*/ 60 w 101"/>
                <a:gd name="T61" fmla="*/ 106 h 114"/>
                <a:gd name="T62" fmla="*/ 47 w 101"/>
                <a:gd name="T63" fmla="*/ 101 h 114"/>
                <a:gd name="T64" fmla="*/ 35 w 101"/>
                <a:gd name="T65" fmla="*/ 91 h 114"/>
                <a:gd name="T66" fmla="*/ 25 w 101"/>
                <a:gd name="T67" fmla="*/ 80 h 114"/>
                <a:gd name="T68" fmla="*/ 17 w 101"/>
                <a:gd name="T69" fmla="*/ 68 h 114"/>
                <a:gd name="T70" fmla="*/ 12 w 101"/>
                <a:gd name="T71" fmla="*/ 55 h 114"/>
                <a:gd name="T72" fmla="*/ 10 w 101"/>
                <a:gd name="T73" fmla="*/ 43 h 114"/>
                <a:gd name="T74" fmla="*/ 12 w 101"/>
                <a:gd name="T75" fmla="*/ 31 h 114"/>
                <a:gd name="T76" fmla="*/ 17 w 101"/>
                <a:gd name="T77" fmla="*/ 20 h 114"/>
                <a:gd name="T78" fmla="*/ 24 w 101"/>
                <a:gd name="T79" fmla="*/ 13 h 114"/>
                <a:gd name="T80" fmla="*/ 34 w 101"/>
                <a:gd name="T81" fmla="*/ 8 h 114"/>
                <a:gd name="T82" fmla="*/ 45 w 101"/>
                <a:gd name="T83" fmla="*/ 7 h 114"/>
                <a:gd name="T84" fmla="*/ 56 w 101"/>
                <a:gd name="T85" fmla="*/ 7 h 114"/>
                <a:gd name="T86" fmla="*/ 67 w 101"/>
                <a:gd name="T87" fmla="*/ 10 h 114"/>
                <a:gd name="T88" fmla="*/ 77 w 101"/>
                <a:gd name="T89" fmla="*/ 16 h 114"/>
                <a:gd name="T90" fmla="*/ 87 w 101"/>
                <a:gd name="T91" fmla="*/ 27 h 114"/>
                <a:gd name="T92" fmla="*/ 94 w 101"/>
                <a:gd name="T93" fmla="*/ 39 h 114"/>
                <a:gd name="T94" fmla="*/ 98 w 101"/>
                <a:gd name="T95" fmla="*/ 52 h 114"/>
                <a:gd name="T96" fmla="*/ 100 w 101"/>
                <a:gd name="T97" fmla="*/ 67 h 114"/>
                <a:gd name="T98" fmla="*/ 100 w 101"/>
                <a:gd name="T99" fmla="*/ 67 h 114"/>
                <a:gd name="T100" fmla="*/ 101 w 101"/>
                <a:gd name="T101" fmla="*/ 66 h 114"/>
                <a:gd name="T102" fmla="*/ 101 w 101"/>
                <a:gd name="T103" fmla="*/ 66 h 114"/>
                <a:gd name="T104" fmla="*/ 101 w 101"/>
                <a:gd name="T105" fmla="*/ 66 h 114"/>
                <a:gd name="T106" fmla="*/ 101 w 101"/>
                <a:gd name="T107" fmla="*/ 66 h 11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01" h="114">
                  <a:moveTo>
                    <a:pt x="101" y="66"/>
                  </a:moveTo>
                  <a:lnTo>
                    <a:pt x="99" y="54"/>
                  </a:lnTo>
                  <a:lnTo>
                    <a:pt x="97" y="43"/>
                  </a:lnTo>
                  <a:lnTo>
                    <a:pt x="93" y="34"/>
                  </a:lnTo>
                  <a:lnTo>
                    <a:pt x="88" y="25"/>
                  </a:lnTo>
                  <a:lnTo>
                    <a:pt x="82" y="16"/>
                  </a:lnTo>
                  <a:lnTo>
                    <a:pt x="73" y="10"/>
                  </a:lnTo>
                  <a:lnTo>
                    <a:pt x="64" y="5"/>
                  </a:lnTo>
                  <a:lnTo>
                    <a:pt x="53" y="1"/>
                  </a:lnTo>
                  <a:lnTo>
                    <a:pt x="45" y="0"/>
                  </a:lnTo>
                  <a:lnTo>
                    <a:pt x="36" y="1"/>
                  </a:lnTo>
                  <a:lnTo>
                    <a:pt x="29" y="4"/>
                  </a:lnTo>
                  <a:lnTo>
                    <a:pt x="22" y="8"/>
                  </a:lnTo>
                  <a:lnTo>
                    <a:pt x="16" y="13"/>
                  </a:lnTo>
                  <a:lnTo>
                    <a:pt x="11" y="20"/>
                  </a:lnTo>
                  <a:lnTo>
                    <a:pt x="6" y="27"/>
                  </a:lnTo>
                  <a:lnTo>
                    <a:pt x="3" y="34"/>
                  </a:lnTo>
                  <a:lnTo>
                    <a:pt x="0" y="50"/>
                  </a:lnTo>
                  <a:lnTo>
                    <a:pt x="3" y="68"/>
                  </a:lnTo>
                  <a:lnTo>
                    <a:pt x="12" y="84"/>
                  </a:lnTo>
                  <a:lnTo>
                    <a:pt x="24" y="99"/>
                  </a:lnTo>
                  <a:lnTo>
                    <a:pt x="39" y="109"/>
                  </a:lnTo>
                  <a:lnTo>
                    <a:pt x="56" y="114"/>
                  </a:lnTo>
                  <a:lnTo>
                    <a:pt x="72" y="113"/>
                  </a:lnTo>
                  <a:lnTo>
                    <a:pt x="88" y="104"/>
                  </a:lnTo>
                  <a:lnTo>
                    <a:pt x="88" y="103"/>
                  </a:lnTo>
                  <a:lnTo>
                    <a:pt x="88" y="102"/>
                  </a:lnTo>
                  <a:lnTo>
                    <a:pt x="87" y="103"/>
                  </a:lnTo>
                  <a:lnTo>
                    <a:pt x="73" y="107"/>
                  </a:lnTo>
                  <a:lnTo>
                    <a:pt x="60" y="106"/>
                  </a:lnTo>
                  <a:lnTo>
                    <a:pt x="47" y="101"/>
                  </a:lnTo>
                  <a:lnTo>
                    <a:pt x="35" y="91"/>
                  </a:lnTo>
                  <a:lnTo>
                    <a:pt x="25" y="80"/>
                  </a:lnTo>
                  <a:lnTo>
                    <a:pt x="17" y="68"/>
                  </a:lnTo>
                  <a:lnTo>
                    <a:pt x="12" y="55"/>
                  </a:lnTo>
                  <a:lnTo>
                    <a:pt x="10" y="43"/>
                  </a:lnTo>
                  <a:lnTo>
                    <a:pt x="12" y="31"/>
                  </a:lnTo>
                  <a:lnTo>
                    <a:pt x="17" y="20"/>
                  </a:lnTo>
                  <a:lnTo>
                    <a:pt x="24" y="13"/>
                  </a:lnTo>
                  <a:lnTo>
                    <a:pt x="34" y="8"/>
                  </a:lnTo>
                  <a:lnTo>
                    <a:pt x="45" y="7"/>
                  </a:lnTo>
                  <a:lnTo>
                    <a:pt x="56" y="7"/>
                  </a:lnTo>
                  <a:lnTo>
                    <a:pt x="67" y="10"/>
                  </a:lnTo>
                  <a:lnTo>
                    <a:pt x="77" y="16"/>
                  </a:lnTo>
                  <a:lnTo>
                    <a:pt x="87" y="27"/>
                  </a:lnTo>
                  <a:lnTo>
                    <a:pt x="94" y="39"/>
                  </a:lnTo>
                  <a:lnTo>
                    <a:pt x="98" y="52"/>
                  </a:lnTo>
                  <a:lnTo>
                    <a:pt x="100" y="67"/>
                  </a:lnTo>
                  <a:lnTo>
                    <a:pt x="101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Freeform 91"/>
            <p:cNvSpPr>
              <a:spLocks/>
            </p:cNvSpPr>
            <p:nvPr/>
          </p:nvSpPr>
          <p:spPr bwMode="auto">
            <a:xfrm>
              <a:off x="4664" y="2445"/>
              <a:ext cx="43" cy="35"/>
            </a:xfrm>
            <a:custGeom>
              <a:avLst/>
              <a:gdLst>
                <a:gd name="T0" fmla="*/ 0 w 43"/>
                <a:gd name="T1" fmla="*/ 14 h 35"/>
                <a:gd name="T2" fmla="*/ 4 w 43"/>
                <a:gd name="T3" fmla="*/ 8 h 35"/>
                <a:gd name="T4" fmla="*/ 12 w 43"/>
                <a:gd name="T5" fmla="*/ 8 h 35"/>
                <a:gd name="T6" fmla="*/ 20 w 43"/>
                <a:gd name="T7" fmla="*/ 12 h 35"/>
                <a:gd name="T8" fmla="*/ 26 w 43"/>
                <a:gd name="T9" fmla="*/ 17 h 35"/>
                <a:gd name="T10" fmla="*/ 28 w 43"/>
                <a:gd name="T11" fmla="*/ 20 h 35"/>
                <a:gd name="T12" fmla="*/ 30 w 43"/>
                <a:gd name="T13" fmla="*/ 22 h 35"/>
                <a:gd name="T14" fmla="*/ 31 w 43"/>
                <a:gd name="T15" fmla="*/ 25 h 35"/>
                <a:gd name="T16" fmla="*/ 33 w 43"/>
                <a:gd name="T17" fmla="*/ 28 h 35"/>
                <a:gd name="T18" fmla="*/ 34 w 43"/>
                <a:gd name="T19" fmla="*/ 30 h 35"/>
                <a:gd name="T20" fmla="*/ 35 w 43"/>
                <a:gd name="T21" fmla="*/ 33 h 35"/>
                <a:gd name="T22" fmla="*/ 37 w 43"/>
                <a:gd name="T23" fmla="*/ 34 h 35"/>
                <a:gd name="T24" fmla="*/ 39 w 43"/>
                <a:gd name="T25" fmla="*/ 35 h 35"/>
                <a:gd name="T26" fmla="*/ 41 w 43"/>
                <a:gd name="T27" fmla="*/ 35 h 35"/>
                <a:gd name="T28" fmla="*/ 42 w 43"/>
                <a:gd name="T29" fmla="*/ 34 h 35"/>
                <a:gd name="T30" fmla="*/ 43 w 43"/>
                <a:gd name="T31" fmla="*/ 32 h 35"/>
                <a:gd name="T32" fmla="*/ 43 w 43"/>
                <a:gd name="T33" fmla="*/ 30 h 35"/>
                <a:gd name="T34" fmla="*/ 41 w 43"/>
                <a:gd name="T35" fmla="*/ 20 h 35"/>
                <a:gd name="T36" fmla="*/ 37 w 43"/>
                <a:gd name="T37" fmla="*/ 11 h 35"/>
                <a:gd name="T38" fmla="*/ 30 w 43"/>
                <a:gd name="T39" fmla="*/ 3 h 35"/>
                <a:gd name="T40" fmla="*/ 20 w 43"/>
                <a:gd name="T41" fmla="*/ 0 h 35"/>
                <a:gd name="T42" fmla="*/ 12 w 43"/>
                <a:gd name="T43" fmla="*/ 0 h 35"/>
                <a:gd name="T44" fmla="*/ 6 w 43"/>
                <a:gd name="T45" fmla="*/ 2 h 35"/>
                <a:gd name="T46" fmla="*/ 2 w 43"/>
                <a:gd name="T47" fmla="*/ 8 h 35"/>
                <a:gd name="T48" fmla="*/ 0 w 43"/>
                <a:gd name="T49" fmla="*/ 14 h 35"/>
                <a:gd name="T50" fmla="*/ 0 w 43"/>
                <a:gd name="T51" fmla="*/ 14 h 35"/>
                <a:gd name="T52" fmla="*/ 0 w 43"/>
                <a:gd name="T53" fmla="*/ 14 h 35"/>
                <a:gd name="T54" fmla="*/ 0 w 43"/>
                <a:gd name="T55" fmla="*/ 14 h 35"/>
                <a:gd name="T56" fmla="*/ 0 w 43"/>
                <a:gd name="T57" fmla="*/ 14 h 35"/>
                <a:gd name="T58" fmla="*/ 0 w 43"/>
                <a:gd name="T59" fmla="*/ 14 h 3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3" h="35">
                  <a:moveTo>
                    <a:pt x="0" y="14"/>
                  </a:moveTo>
                  <a:lnTo>
                    <a:pt x="4" y="8"/>
                  </a:lnTo>
                  <a:lnTo>
                    <a:pt x="12" y="8"/>
                  </a:lnTo>
                  <a:lnTo>
                    <a:pt x="20" y="12"/>
                  </a:lnTo>
                  <a:lnTo>
                    <a:pt x="26" y="17"/>
                  </a:lnTo>
                  <a:lnTo>
                    <a:pt x="28" y="20"/>
                  </a:lnTo>
                  <a:lnTo>
                    <a:pt x="30" y="22"/>
                  </a:lnTo>
                  <a:lnTo>
                    <a:pt x="31" y="25"/>
                  </a:lnTo>
                  <a:lnTo>
                    <a:pt x="33" y="28"/>
                  </a:lnTo>
                  <a:lnTo>
                    <a:pt x="34" y="30"/>
                  </a:lnTo>
                  <a:lnTo>
                    <a:pt x="35" y="33"/>
                  </a:lnTo>
                  <a:lnTo>
                    <a:pt x="37" y="34"/>
                  </a:lnTo>
                  <a:lnTo>
                    <a:pt x="39" y="35"/>
                  </a:lnTo>
                  <a:lnTo>
                    <a:pt x="41" y="35"/>
                  </a:lnTo>
                  <a:lnTo>
                    <a:pt x="42" y="34"/>
                  </a:lnTo>
                  <a:lnTo>
                    <a:pt x="43" y="32"/>
                  </a:lnTo>
                  <a:lnTo>
                    <a:pt x="43" y="30"/>
                  </a:lnTo>
                  <a:lnTo>
                    <a:pt x="41" y="20"/>
                  </a:lnTo>
                  <a:lnTo>
                    <a:pt x="37" y="11"/>
                  </a:lnTo>
                  <a:lnTo>
                    <a:pt x="30" y="3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2"/>
                  </a:lnTo>
                  <a:lnTo>
                    <a:pt x="2" y="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Freeform 92"/>
            <p:cNvSpPr>
              <a:spLocks/>
            </p:cNvSpPr>
            <p:nvPr/>
          </p:nvSpPr>
          <p:spPr bwMode="auto">
            <a:xfrm>
              <a:off x="4701" y="2439"/>
              <a:ext cx="110" cy="108"/>
            </a:xfrm>
            <a:custGeom>
              <a:avLst/>
              <a:gdLst>
                <a:gd name="T0" fmla="*/ 8 w 110"/>
                <a:gd name="T1" fmla="*/ 34 h 108"/>
                <a:gd name="T2" fmla="*/ 21 w 110"/>
                <a:gd name="T3" fmla="*/ 15 h 108"/>
                <a:gd name="T4" fmla="*/ 40 w 110"/>
                <a:gd name="T5" fmla="*/ 5 h 108"/>
                <a:gd name="T6" fmla="*/ 64 w 110"/>
                <a:gd name="T7" fmla="*/ 6 h 108"/>
                <a:gd name="T8" fmla="*/ 88 w 110"/>
                <a:gd name="T9" fmla="*/ 19 h 108"/>
                <a:gd name="T10" fmla="*/ 100 w 110"/>
                <a:gd name="T11" fmla="*/ 44 h 108"/>
                <a:gd name="T12" fmla="*/ 100 w 110"/>
                <a:gd name="T13" fmla="*/ 69 h 108"/>
                <a:gd name="T14" fmla="*/ 92 w 110"/>
                <a:gd name="T15" fmla="*/ 86 h 108"/>
                <a:gd name="T16" fmla="*/ 76 w 110"/>
                <a:gd name="T17" fmla="*/ 95 h 108"/>
                <a:gd name="T18" fmla="*/ 57 w 110"/>
                <a:gd name="T19" fmla="*/ 98 h 108"/>
                <a:gd name="T20" fmla="*/ 38 w 110"/>
                <a:gd name="T21" fmla="*/ 95 h 108"/>
                <a:gd name="T22" fmla="*/ 24 w 110"/>
                <a:gd name="T23" fmla="*/ 88 h 108"/>
                <a:gd name="T24" fmla="*/ 14 w 110"/>
                <a:gd name="T25" fmla="*/ 75 h 108"/>
                <a:gd name="T26" fmla="*/ 5 w 110"/>
                <a:gd name="T27" fmla="*/ 61 h 108"/>
                <a:gd name="T28" fmla="*/ 2 w 110"/>
                <a:gd name="T29" fmla="*/ 54 h 108"/>
                <a:gd name="T30" fmla="*/ 0 w 110"/>
                <a:gd name="T31" fmla="*/ 54 h 108"/>
                <a:gd name="T32" fmla="*/ 4 w 110"/>
                <a:gd name="T33" fmla="*/ 66 h 108"/>
                <a:gd name="T34" fmla="*/ 16 w 110"/>
                <a:gd name="T35" fmla="*/ 87 h 108"/>
                <a:gd name="T36" fmla="*/ 33 w 110"/>
                <a:gd name="T37" fmla="*/ 102 h 108"/>
                <a:gd name="T38" fmla="*/ 56 w 110"/>
                <a:gd name="T39" fmla="*/ 108 h 108"/>
                <a:gd name="T40" fmla="*/ 79 w 110"/>
                <a:gd name="T41" fmla="*/ 103 h 108"/>
                <a:gd name="T42" fmla="*/ 96 w 110"/>
                <a:gd name="T43" fmla="*/ 93 h 108"/>
                <a:gd name="T44" fmla="*/ 106 w 110"/>
                <a:gd name="T45" fmla="*/ 79 h 108"/>
                <a:gd name="T46" fmla="*/ 110 w 110"/>
                <a:gd name="T47" fmla="*/ 61 h 108"/>
                <a:gd name="T48" fmla="*/ 106 w 110"/>
                <a:gd name="T49" fmla="*/ 39 h 108"/>
                <a:gd name="T50" fmla="*/ 96 w 110"/>
                <a:gd name="T51" fmla="*/ 21 h 108"/>
                <a:gd name="T52" fmla="*/ 79 w 110"/>
                <a:gd name="T53" fmla="*/ 7 h 108"/>
                <a:gd name="T54" fmla="*/ 58 w 110"/>
                <a:gd name="T55" fmla="*/ 1 h 108"/>
                <a:gd name="T56" fmla="*/ 37 w 110"/>
                <a:gd name="T57" fmla="*/ 1 h 108"/>
                <a:gd name="T58" fmla="*/ 23 w 110"/>
                <a:gd name="T59" fmla="*/ 9 h 108"/>
                <a:gd name="T60" fmla="*/ 11 w 110"/>
                <a:gd name="T61" fmla="*/ 22 h 108"/>
                <a:gd name="T62" fmla="*/ 5 w 110"/>
                <a:gd name="T63" fmla="*/ 38 h 108"/>
                <a:gd name="T64" fmla="*/ 5 w 110"/>
                <a:gd name="T65" fmla="*/ 48 h 108"/>
                <a:gd name="T66" fmla="*/ 6 w 110"/>
                <a:gd name="T67" fmla="*/ 48 h 108"/>
                <a:gd name="T68" fmla="*/ 6 w 110"/>
                <a:gd name="T69" fmla="*/ 48 h 10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0" h="108">
                  <a:moveTo>
                    <a:pt x="6" y="48"/>
                  </a:moveTo>
                  <a:lnTo>
                    <a:pt x="8" y="34"/>
                  </a:lnTo>
                  <a:lnTo>
                    <a:pt x="14" y="24"/>
                  </a:lnTo>
                  <a:lnTo>
                    <a:pt x="21" y="15"/>
                  </a:lnTo>
                  <a:lnTo>
                    <a:pt x="30" y="8"/>
                  </a:lnTo>
                  <a:lnTo>
                    <a:pt x="40" y="5"/>
                  </a:lnTo>
                  <a:lnTo>
                    <a:pt x="52" y="4"/>
                  </a:lnTo>
                  <a:lnTo>
                    <a:pt x="64" y="6"/>
                  </a:lnTo>
                  <a:lnTo>
                    <a:pt x="75" y="10"/>
                  </a:lnTo>
                  <a:lnTo>
                    <a:pt x="88" y="19"/>
                  </a:lnTo>
                  <a:lnTo>
                    <a:pt x="95" y="31"/>
                  </a:lnTo>
                  <a:lnTo>
                    <a:pt x="100" y="44"/>
                  </a:lnTo>
                  <a:lnTo>
                    <a:pt x="101" y="59"/>
                  </a:lnTo>
                  <a:lnTo>
                    <a:pt x="100" y="69"/>
                  </a:lnTo>
                  <a:lnTo>
                    <a:pt x="97" y="78"/>
                  </a:lnTo>
                  <a:lnTo>
                    <a:pt x="92" y="86"/>
                  </a:lnTo>
                  <a:lnTo>
                    <a:pt x="85" y="91"/>
                  </a:lnTo>
                  <a:lnTo>
                    <a:pt x="76" y="95"/>
                  </a:lnTo>
                  <a:lnTo>
                    <a:pt x="67" y="97"/>
                  </a:lnTo>
                  <a:lnTo>
                    <a:pt x="57" y="98"/>
                  </a:lnTo>
                  <a:lnTo>
                    <a:pt x="46" y="97"/>
                  </a:lnTo>
                  <a:lnTo>
                    <a:pt x="38" y="95"/>
                  </a:lnTo>
                  <a:lnTo>
                    <a:pt x="31" y="92"/>
                  </a:lnTo>
                  <a:lnTo>
                    <a:pt x="24" y="88"/>
                  </a:lnTo>
                  <a:lnTo>
                    <a:pt x="19" y="82"/>
                  </a:lnTo>
                  <a:lnTo>
                    <a:pt x="14" y="75"/>
                  </a:lnTo>
                  <a:lnTo>
                    <a:pt x="8" y="69"/>
                  </a:lnTo>
                  <a:lnTo>
                    <a:pt x="5" y="61"/>
                  </a:lnTo>
                  <a:lnTo>
                    <a:pt x="2" y="54"/>
                  </a:lnTo>
                  <a:lnTo>
                    <a:pt x="1" y="54"/>
                  </a:lnTo>
                  <a:lnTo>
                    <a:pt x="0" y="54"/>
                  </a:lnTo>
                  <a:lnTo>
                    <a:pt x="0" y="55"/>
                  </a:lnTo>
                  <a:lnTo>
                    <a:pt x="4" y="66"/>
                  </a:lnTo>
                  <a:lnTo>
                    <a:pt x="9" y="77"/>
                  </a:lnTo>
                  <a:lnTo>
                    <a:pt x="16" y="87"/>
                  </a:lnTo>
                  <a:lnTo>
                    <a:pt x="24" y="96"/>
                  </a:lnTo>
                  <a:lnTo>
                    <a:pt x="33" y="102"/>
                  </a:lnTo>
                  <a:lnTo>
                    <a:pt x="43" y="106"/>
                  </a:lnTo>
                  <a:lnTo>
                    <a:pt x="56" y="108"/>
                  </a:lnTo>
                  <a:lnTo>
                    <a:pt x="69" y="106"/>
                  </a:lnTo>
                  <a:lnTo>
                    <a:pt x="79" y="103"/>
                  </a:lnTo>
                  <a:lnTo>
                    <a:pt x="88" y="99"/>
                  </a:lnTo>
                  <a:lnTo>
                    <a:pt x="96" y="93"/>
                  </a:lnTo>
                  <a:lnTo>
                    <a:pt x="102" y="87"/>
                  </a:lnTo>
                  <a:lnTo>
                    <a:pt x="106" y="79"/>
                  </a:lnTo>
                  <a:lnTo>
                    <a:pt x="109" y="71"/>
                  </a:lnTo>
                  <a:lnTo>
                    <a:pt x="110" y="61"/>
                  </a:lnTo>
                  <a:lnTo>
                    <a:pt x="109" y="51"/>
                  </a:lnTo>
                  <a:lnTo>
                    <a:pt x="106" y="39"/>
                  </a:lnTo>
                  <a:lnTo>
                    <a:pt x="102" y="29"/>
                  </a:lnTo>
                  <a:lnTo>
                    <a:pt x="96" y="21"/>
                  </a:lnTo>
                  <a:lnTo>
                    <a:pt x="88" y="13"/>
                  </a:lnTo>
                  <a:lnTo>
                    <a:pt x="79" y="7"/>
                  </a:lnTo>
                  <a:lnTo>
                    <a:pt x="69" y="3"/>
                  </a:lnTo>
                  <a:lnTo>
                    <a:pt x="58" y="1"/>
                  </a:lnTo>
                  <a:lnTo>
                    <a:pt x="46" y="0"/>
                  </a:lnTo>
                  <a:lnTo>
                    <a:pt x="37" y="1"/>
                  </a:lnTo>
                  <a:lnTo>
                    <a:pt x="29" y="4"/>
                  </a:lnTo>
                  <a:lnTo>
                    <a:pt x="23" y="9"/>
                  </a:lnTo>
                  <a:lnTo>
                    <a:pt x="17" y="15"/>
                  </a:lnTo>
                  <a:lnTo>
                    <a:pt x="11" y="22"/>
                  </a:lnTo>
                  <a:lnTo>
                    <a:pt x="7" y="30"/>
                  </a:lnTo>
                  <a:lnTo>
                    <a:pt x="5" y="38"/>
                  </a:lnTo>
                  <a:lnTo>
                    <a:pt x="5" y="48"/>
                  </a:lnTo>
                  <a:lnTo>
                    <a:pt x="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Freeform 93"/>
            <p:cNvSpPr>
              <a:spLocks/>
            </p:cNvSpPr>
            <p:nvPr/>
          </p:nvSpPr>
          <p:spPr bwMode="auto">
            <a:xfrm>
              <a:off x="4796" y="2479"/>
              <a:ext cx="116" cy="26"/>
            </a:xfrm>
            <a:custGeom>
              <a:avLst/>
              <a:gdLst>
                <a:gd name="T0" fmla="*/ 116 w 116"/>
                <a:gd name="T1" fmla="*/ 0 h 26"/>
                <a:gd name="T2" fmla="*/ 102 w 116"/>
                <a:gd name="T3" fmla="*/ 2 h 26"/>
                <a:gd name="T4" fmla="*/ 87 w 116"/>
                <a:gd name="T5" fmla="*/ 4 h 26"/>
                <a:gd name="T6" fmla="*/ 73 w 116"/>
                <a:gd name="T7" fmla="*/ 7 h 26"/>
                <a:gd name="T8" fmla="*/ 60 w 116"/>
                <a:gd name="T9" fmla="*/ 9 h 26"/>
                <a:gd name="T10" fmla="*/ 45 w 116"/>
                <a:gd name="T11" fmla="*/ 12 h 26"/>
                <a:gd name="T12" fmla="*/ 31 w 116"/>
                <a:gd name="T13" fmla="*/ 14 h 26"/>
                <a:gd name="T14" fmla="*/ 17 w 116"/>
                <a:gd name="T15" fmla="*/ 17 h 26"/>
                <a:gd name="T16" fmla="*/ 3 w 116"/>
                <a:gd name="T17" fmla="*/ 21 h 26"/>
                <a:gd name="T18" fmla="*/ 1 w 116"/>
                <a:gd name="T19" fmla="*/ 22 h 26"/>
                <a:gd name="T20" fmla="*/ 0 w 116"/>
                <a:gd name="T21" fmla="*/ 24 h 26"/>
                <a:gd name="T22" fmla="*/ 0 w 116"/>
                <a:gd name="T23" fmla="*/ 26 h 26"/>
                <a:gd name="T24" fmla="*/ 2 w 116"/>
                <a:gd name="T25" fmla="*/ 26 h 26"/>
                <a:gd name="T26" fmla="*/ 16 w 116"/>
                <a:gd name="T27" fmla="*/ 23 h 26"/>
                <a:gd name="T28" fmla="*/ 31 w 116"/>
                <a:gd name="T29" fmla="*/ 20 h 26"/>
                <a:gd name="T30" fmla="*/ 44 w 116"/>
                <a:gd name="T31" fmla="*/ 17 h 26"/>
                <a:gd name="T32" fmla="*/ 59 w 116"/>
                <a:gd name="T33" fmla="*/ 13 h 26"/>
                <a:gd name="T34" fmla="*/ 73 w 116"/>
                <a:gd name="T35" fmla="*/ 10 h 26"/>
                <a:gd name="T36" fmla="*/ 87 w 116"/>
                <a:gd name="T37" fmla="*/ 7 h 26"/>
                <a:gd name="T38" fmla="*/ 102 w 116"/>
                <a:gd name="T39" fmla="*/ 3 h 26"/>
                <a:gd name="T40" fmla="*/ 116 w 116"/>
                <a:gd name="T41" fmla="*/ 0 h 26"/>
                <a:gd name="T42" fmla="*/ 116 w 116"/>
                <a:gd name="T43" fmla="*/ 0 h 26"/>
                <a:gd name="T44" fmla="*/ 116 w 116"/>
                <a:gd name="T45" fmla="*/ 0 h 26"/>
                <a:gd name="T46" fmla="*/ 116 w 116"/>
                <a:gd name="T47" fmla="*/ 0 h 26"/>
                <a:gd name="T48" fmla="*/ 116 w 116"/>
                <a:gd name="T49" fmla="*/ 0 h 26"/>
                <a:gd name="T50" fmla="*/ 116 w 116"/>
                <a:gd name="T51" fmla="*/ 0 h 2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6" h="26">
                  <a:moveTo>
                    <a:pt x="116" y="0"/>
                  </a:moveTo>
                  <a:lnTo>
                    <a:pt x="102" y="2"/>
                  </a:lnTo>
                  <a:lnTo>
                    <a:pt x="87" y="4"/>
                  </a:lnTo>
                  <a:lnTo>
                    <a:pt x="73" y="7"/>
                  </a:lnTo>
                  <a:lnTo>
                    <a:pt x="60" y="9"/>
                  </a:lnTo>
                  <a:lnTo>
                    <a:pt x="45" y="12"/>
                  </a:lnTo>
                  <a:lnTo>
                    <a:pt x="31" y="14"/>
                  </a:lnTo>
                  <a:lnTo>
                    <a:pt x="17" y="17"/>
                  </a:lnTo>
                  <a:lnTo>
                    <a:pt x="3" y="21"/>
                  </a:lnTo>
                  <a:lnTo>
                    <a:pt x="1" y="22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16" y="23"/>
                  </a:lnTo>
                  <a:lnTo>
                    <a:pt x="31" y="20"/>
                  </a:lnTo>
                  <a:lnTo>
                    <a:pt x="44" y="17"/>
                  </a:lnTo>
                  <a:lnTo>
                    <a:pt x="59" y="13"/>
                  </a:lnTo>
                  <a:lnTo>
                    <a:pt x="73" y="10"/>
                  </a:lnTo>
                  <a:lnTo>
                    <a:pt x="87" y="7"/>
                  </a:lnTo>
                  <a:lnTo>
                    <a:pt x="102" y="3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Freeform 94"/>
            <p:cNvSpPr>
              <a:spLocks/>
            </p:cNvSpPr>
            <p:nvPr/>
          </p:nvSpPr>
          <p:spPr bwMode="auto">
            <a:xfrm>
              <a:off x="4891" y="2225"/>
              <a:ext cx="94" cy="285"/>
            </a:xfrm>
            <a:custGeom>
              <a:avLst/>
              <a:gdLst>
                <a:gd name="T0" fmla="*/ 10 w 94"/>
                <a:gd name="T1" fmla="*/ 3 h 285"/>
                <a:gd name="T2" fmla="*/ 30 w 94"/>
                <a:gd name="T3" fmla="*/ 10 h 285"/>
                <a:gd name="T4" fmla="*/ 49 w 94"/>
                <a:gd name="T5" fmla="*/ 21 h 285"/>
                <a:gd name="T6" fmla="*/ 65 w 94"/>
                <a:gd name="T7" fmla="*/ 33 h 285"/>
                <a:gd name="T8" fmla="*/ 82 w 94"/>
                <a:gd name="T9" fmla="*/ 57 h 285"/>
                <a:gd name="T10" fmla="*/ 82 w 94"/>
                <a:gd name="T11" fmla="*/ 91 h 285"/>
                <a:gd name="T12" fmla="*/ 65 w 94"/>
                <a:gd name="T13" fmla="*/ 108 h 285"/>
                <a:gd name="T14" fmla="*/ 57 w 94"/>
                <a:gd name="T15" fmla="*/ 113 h 285"/>
                <a:gd name="T16" fmla="*/ 49 w 94"/>
                <a:gd name="T17" fmla="*/ 120 h 285"/>
                <a:gd name="T18" fmla="*/ 41 w 94"/>
                <a:gd name="T19" fmla="*/ 126 h 285"/>
                <a:gd name="T20" fmla="*/ 27 w 94"/>
                <a:gd name="T21" fmla="*/ 141 h 285"/>
                <a:gd name="T22" fmla="*/ 19 w 94"/>
                <a:gd name="T23" fmla="*/ 167 h 285"/>
                <a:gd name="T24" fmla="*/ 20 w 94"/>
                <a:gd name="T25" fmla="*/ 192 h 285"/>
                <a:gd name="T26" fmla="*/ 24 w 94"/>
                <a:gd name="T27" fmla="*/ 213 h 285"/>
                <a:gd name="T28" fmla="*/ 24 w 94"/>
                <a:gd name="T29" fmla="*/ 239 h 285"/>
                <a:gd name="T30" fmla="*/ 15 w 94"/>
                <a:gd name="T31" fmla="*/ 270 h 285"/>
                <a:gd name="T32" fmla="*/ 11 w 94"/>
                <a:gd name="T33" fmla="*/ 285 h 285"/>
                <a:gd name="T34" fmla="*/ 12 w 94"/>
                <a:gd name="T35" fmla="*/ 285 h 285"/>
                <a:gd name="T36" fmla="*/ 16 w 94"/>
                <a:gd name="T37" fmla="*/ 271 h 285"/>
                <a:gd name="T38" fmla="*/ 24 w 94"/>
                <a:gd name="T39" fmla="*/ 246 h 285"/>
                <a:gd name="T40" fmla="*/ 28 w 94"/>
                <a:gd name="T41" fmla="*/ 221 h 285"/>
                <a:gd name="T42" fmla="*/ 27 w 94"/>
                <a:gd name="T43" fmla="*/ 197 h 285"/>
                <a:gd name="T44" fmla="*/ 29 w 94"/>
                <a:gd name="T45" fmla="*/ 171 h 285"/>
                <a:gd name="T46" fmla="*/ 43 w 94"/>
                <a:gd name="T47" fmla="*/ 147 h 285"/>
                <a:gd name="T48" fmla="*/ 63 w 94"/>
                <a:gd name="T49" fmla="*/ 129 h 285"/>
                <a:gd name="T50" fmla="*/ 83 w 94"/>
                <a:gd name="T51" fmla="*/ 109 h 285"/>
                <a:gd name="T52" fmla="*/ 94 w 94"/>
                <a:gd name="T53" fmla="*/ 78 h 285"/>
                <a:gd name="T54" fmla="*/ 84 w 94"/>
                <a:gd name="T55" fmla="*/ 44 h 285"/>
                <a:gd name="T56" fmla="*/ 55 w 94"/>
                <a:gd name="T57" fmla="*/ 20 h 285"/>
                <a:gd name="T58" fmla="*/ 18 w 94"/>
                <a:gd name="T59" fmla="*/ 4 h 285"/>
                <a:gd name="T60" fmla="*/ 0 w 94"/>
                <a:gd name="T61" fmla="*/ 0 h 285"/>
                <a:gd name="T62" fmla="*/ 0 w 94"/>
                <a:gd name="T63" fmla="*/ 1 h 285"/>
                <a:gd name="T64" fmla="*/ 0 w 94"/>
                <a:gd name="T65" fmla="*/ 1 h 2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4" h="285">
                  <a:moveTo>
                    <a:pt x="0" y="1"/>
                  </a:moveTo>
                  <a:lnTo>
                    <a:pt x="10" y="3"/>
                  </a:lnTo>
                  <a:lnTo>
                    <a:pt x="20" y="7"/>
                  </a:lnTo>
                  <a:lnTo>
                    <a:pt x="30" y="10"/>
                  </a:lnTo>
                  <a:lnTo>
                    <a:pt x="40" y="15"/>
                  </a:lnTo>
                  <a:lnTo>
                    <a:pt x="49" y="21"/>
                  </a:lnTo>
                  <a:lnTo>
                    <a:pt x="57" y="26"/>
                  </a:lnTo>
                  <a:lnTo>
                    <a:pt x="65" y="33"/>
                  </a:lnTo>
                  <a:lnTo>
                    <a:pt x="73" y="41"/>
                  </a:lnTo>
                  <a:lnTo>
                    <a:pt x="82" y="57"/>
                  </a:lnTo>
                  <a:lnTo>
                    <a:pt x="85" y="74"/>
                  </a:lnTo>
                  <a:lnTo>
                    <a:pt x="82" y="91"/>
                  </a:lnTo>
                  <a:lnTo>
                    <a:pt x="70" y="105"/>
                  </a:lnTo>
                  <a:lnTo>
                    <a:pt x="65" y="108"/>
                  </a:lnTo>
                  <a:lnTo>
                    <a:pt x="61" y="111"/>
                  </a:lnTo>
                  <a:lnTo>
                    <a:pt x="57" y="113"/>
                  </a:lnTo>
                  <a:lnTo>
                    <a:pt x="53" y="116"/>
                  </a:lnTo>
                  <a:lnTo>
                    <a:pt x="49" y="120"/>
                  </a:lnTo>
                  <a:lnTo>
                    <a:pt x="45" y="123"/>
                  </a:lnTo>
                  <a:lnTo>
                    <a:pt x="41" y="126"/>
                  </a:lnTo>
                  <a:lnTo>
                    <a:pt x="37" y="130"/>
                  </a:lnTo>
                  <a:lnTo>
                    <a:pt x="27" y="141"/>
                  </a:lnTo>
                  <a:lnTo>
                    <a:pt x="22" y="153"/>
                  </a:lnTo>
                  <a:lnTo>
                    <a:pt x="19" y="167"/>
                  </a:lnTo>
                  <a:lnTo>
                    <a:pt x="19" y="181"/>
                  </a:lnTo>
                  <a:lnTo>
                    <a:pt x="20" y="192"/>
                  </a:lnTo>
                  <a:lnTo>
                    <a:pt x="22" y="203"/>
                  </a:lnTo>
                  <a:lnTo>
                    <a:pt x="24" y="213"/>
                  </a:lnTo>
                  <a:lnTo>
                    <a:pt x="25" y="224"/>
                  </a:lnTo>
                  <a:lnTo>
                    <a:pt x="24" y="239"/>
                  </a:lnTo>
                  <a:lnTo>
                    <a:pt x="20" y="254"/>
                  </a:lnTo>
                  <a:lnTo>
                    <a:pt x="15" y="270"/>
                  </a:lnTo>
                  <a:lnTo>
                    <a:pt x="11" y="284"/>
                  </a:lnTo>
                  <a:lnTo>
                    <a:pt x="11" y="285"/>
                  </a:lnTo>
                  <a:lnTo>
                    <a:pt x="12" y="285"/>
                  </a:lnTo>
                  <a:lnTo>
                    <a:pt x="12" y="284"/>
                  </a:lnTo>
                  <a:lnTo>
                    <a:pt x="16" y="271"/>
                  </a:lnTo>
                  <a:lnTo>
                    <a:pt x="20" y="258"/>
                  </a:lnTo>
                  <a:lnTo>
                    <a:pt x="24" y="246"/>
                  </a:lnTo>
                  <a:lnTo>
                    <a:pt x="27" y="233"/>
                  </a:lnTo>
                  <a:lnTo>
                    <a:pt x="28" y="221"/>
                  </a:lnTo>
                  <a:lnTo>
                    <a:pt x="28" y="209"/>
                  </a:lnTo>
                  <a:lnTo>
                    <a:pt x="27" y="197"/>
                  </a:lnTo>
                  <a:lnTo>
                    <a:pt x="27" y="185"/>
                  </a:lnTo>
                  <a:lnTo>
                    <a:pt x="29" y="171"/>
                  </a:lnTo>
                  <a:lnTo>
                    <a:pt x="35" y="159"/>
                  </a:lnTo>
                  <a:lnTo>
                    <a:pt x="43" y="147"/>
                  </a:lnTo>
                  <a:lnTo>
                    <a:pt x="53" y="138"/>
                  </a:lnTo>
                  <a:lnTo>
                    <a:pt x="63" y="129"/>
                  </a:lnTo>
                  <a:lnTo>
                    <a:pt x="74" y="120"/>
                  </a:lnTo>
                  <a:lnTo>
                    <a:pt x="83" y="109"/>
                  </a:lnTo>
                  <a:lnTo>
                    <a:pt x="90" y="98"/>
                  </a:lnTo>
                  <a:lnTo>
                    <a:pt x="94" y="78"/>
                  </a:lnTo>
                  <a:lnTo>
                    <a:pt x="92" y="61"/>
                  </a:lnTo>
                  <a:lnTo>
                    <a:pt x="84" y="44"/>
                  </a:lnTo>
                  <a:lnTo>
                    <a:pt x="71" y="31"/>
                  </a:lnTo>
                  <a:lnTo>
                    <a:pt x="55" y="20"/>
                  </a:lnTo>
                  <a:lnTo>
                    <a:pt x="37" y="10"/>
                  </a:lnTo>
                  <a:lnTo>
                    <a:pt x="18" y="4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Freeform 95"/>
            <p:cNvSpPr>
              <a:spLocks/>
            </p:cNvSpPr>
            <p:nvPr/>
          </p:nvSpPr>
          <p:spPr bwMode="auto">
            <a:xfrm>
              <a:off x="4644" y="2205"/>
              <a:ext cx="151" cy="191"/>
            </a:xfrm>
            <a:custGeom>
              <a:avLst/>
              <a:gdLst>
                <a:gd name="T0" fmla="*/ 151 w 151"/>
                <a:gd name="T1" fmla="*/ 0 h 191"/>
                <a:gd name="T2" fmla="*/ 133 w 151"/>
                <a:gd name="T3" fmla="*/ 0 h 191"/>
                <a:gd name="T4" fmla="*/ 117 w 151"/>
                <a:gd name="T5" fmla="*/ 3 h 191"/>
                <a:gd name="T6" fmla="*/ 100 w 151"/>
                <a:gd name="T7" fmla="*/ 8 h 191"/>
                <a:gd name="T8" fmla="*/ 85 w 151"/>
                <a:gd name="T9" fmla="*/ 15 h 191"/>
                <a:gd name="T10" fmla="*/ 70 w 151"/>
                <a:gd name="T11" fmla="*/ 24 h 191"/>
                <a:gd name="T12" fmla="*/ 55 w 151"/>
                <a:gd name="T13" fmla="*/ 36 h 191"/>
                <a:gd name="T14" fmla="*/ 43 w 151"/>
                <a:gd name="T15" fmla="*/ 47 h 191"/>
                <a:gd name="T16" fmla="*/ 31 w 151"/>
                <a:gd name="T17" fmla="*/ 59 h 191"/>
                <a:gd name="T18" fmla="*/ 21 w 151"/>
                <a:gd name="T19" fmla="*/ 73 h 191"/>
                <a:gd name="T20" fmla="*/ 13 w 151"/>
                <a:gd name="T21" fmla="*/ 88 h 191"/>
                <a:gd name="T22" fmla="*/ 6 w 151"/>
                <a:gd name="T23" fmla="*/ 105 h 191"/>
                <a:gd name="T24" fmla="*/ 2 w 151"/>
                <a:gd name="T25" fmla="*/ 122 h 191"/>
                <a:gd name="T26" fmla="*/ 0 w 151"/>
                <a:gd name="T27" fmla="*/ 141 h 191"/>
                <a:gd name="T28" fmla="*/ 1 w 151"/>
                <a:gd name="T29" fmla="*/ 158 h 191"/>
                <a:gd name="T30" fmla="*/ 5 w 151"/>
                <a:gd name="T31" fmla="*/ 175 h 191"/>
                <a:gd name="T32" fmla="*/ 13 w 151"/>
                <a:gd name="T33" fmla="*/ 190 h 191"/>
                <a:gd name="T34" fmla="*/ 15 w 151"/>
                <a:gd name="T35" fmla="*/ 191 h 191"/>
                <a:gd name="T36" fmla="*/ 18 w 151"/>
                <a:gd name="T37" fmla="*/ 189 h 191"/>
                <a:gd name="T38" fmla="*/ 20 w 151"/>
                <a:gd name="T39" fmla="*/ 187 h 191"/>
                <a:gd name="T40" fmla="*/ 21 w 151"/>
                <a:gd name="T41" fmla="*/ 184 h 191"/>
                <a:gd name="T42" fmla="*/ 20 w 151"/>
                <a:gd name="T43" fmla="*/ 172 h 191"/>
                <a:gd name="T44" fmla="*/ 18 w 151"/>
                <a:gd name="T45" fmla="*/ 162 h 191"/>
                <a:gd name="T46" fmla="*/ 16 w 151"/>
                <a:gd name="T47" fmla="*/ 151 h 191"/>
                <a:gd name="T48" fmla="*/ 13 w 151"/>
                <a:gd name="T49" fmla="*/ 141 h 191"/>
                <a:gd name="T50" fmla="*/ 13 w 151"/>
                <a:gd name="T51" fmla="*/ 124 h 191"/>
                <a:gd name="T52" fmla="*/ 16 w 151"/>
                <a:gd name="T53" fmla="*/ 106 h 191"/>
                <a:gd name="T54" fmla="*/ 22 w 151"/>
                <a:gd name="T55" fmla="*/ 89 h 191"/>
                <a:gd name="T56" fmla="*/ 29 w 151"/>
                <a:gd name="T57" fmla="*/ 74 h 191"/>
                <a:gd name="T58" fmla="*/ 39 w 151"/>
                <a:gd name="T59" fmla="*/ 58 h 191"/>
                <a:gd name="T60" fmla="*/ 51 w 151"/>
                <a:gd name="T61" fmla="*/ 44 h 191"/>
                <a:gd name="T62" fmla="*/ 64 w 151"/>
                <a:gd name="T63" fmla="*/ 31 h 191"/>
                <a:gd name="T64" fmla="*/ 80 w 151"/>
                <a:gd name="T65" fmla="*/ 20 h 191"/>
                <a:gd name="T66" fmla="*/ 97 w 151"/>
                <a:gd name="T67" fmla="*/ 12 h 191"/>
                <a:gd name="T68" fmla="*/ 115 w 151"/>
                <a:gd name="T69" fmla="*/ 5 h 191"/>
                <a:gd name="T70" fmla="*/ 132 w 151"/>
                <a:gd name="T71" fmla="*/ 1 h 191"/>
                <a:gd name="T72" fmla="*/ 151 w 151"/>
                <a:gd name="T73" fmla="*/ 0 h 191"/>
                <a:gd name="T74" fmla="*/ 151 w 151"/>
                <a:gd name="T75" fmla="*/ 0 h 191"/>
                <a:gd name="T76" fmla="*/ 151 w 151"/>
                <a:gd name="T77" fmla="*/ 0 h 191"/>
                <a:gd name="T78" fmla="*/ 151 w 151"/>
                <a:gd name="T79" fmla="*/ 0 h 191"/>
                <a:gd name="T80" fmla="*/ 151 w 151"/>
                <a:gd name="T81" fmla="*/ 0 h 191"/>
                <a:gd name="T82" fmla="*/ 151 w 151"/>
                <a:gd name="T83" fmla="*/ 0 h 19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51" h="191">
                  <a:moveTo>
                    <a:pt x="151" y="0"/>
                  </a:moveTo>
                  <a:lnTo>
                    <a:pt x="133" y="0"/>
                  </a:lnTo>
                  <a:lnTo>
                    <a:pt x="117" y="3"/>
                  </a:lnTo>
                  <a:lnTo>
                    <a:pt x="100" y="8"/>
                  </a:lnTo>
                  <a:lnTo>
                    <a:pt x="85" y="15"/>
                  </a:lnTo>
                  <a:lnTo>
                    <a:pt x="70" y="24"/>
                  </a:lnTo>
                  <a:lnTo>
                    <a:pt x="55" y="36"/>
                  </a:lnTo>
                  <a:lnTo>
                    <a:pt x="43" y="47"/>
                  </a:lnTo>
                  <a:lnTo>
                    <a:pt x="31" y="59"/>
                  </a:lnTo>
                  <a:lnTo>
                    <a:pt x="21" y="73"/>
                  </a:lnTo>
                  <a:lnTo>
                    <a:pt x="13" y="88"/>
                  </a:lnTo>
                  <a:lnTo>
                    <a:pt x="6" y="105"/>
                  </a:lnTo>
                  <a:lnTo>
                    <a:pt x="2" y="122"/>
                  </a:lnTo>
                  <a:lnTo>
                    <a:pt x="0" y="141"/>
                  </a:lnTo>
                  <a:lnTo>
                    <a:pt x="1" y="158"/>
                  </a:lnTo>
                  <a:lnTo>
                    <a:pt x="5" y="175"/>
                  </a:lnTo>
                  <a:lnTo>
                    <a:pt x="13" y="190"/>
                  </a:lnTo>
                  <a:lnTo>
                    <a:pt x="15" y="191"/>
                  </a:lnTo>
                  <a:lnTo>
                    <a:pt x="18" y="189"/>
                  </a:lnTo>
                  <a:lnTo>
                    <a:pt x="20" y="187"/>
                  </a:lnTo>
                  <a:lnTo>
                    <a:pt x="21" y="184"/>
                  </a:lnTo>
                  <a:lnTo>
                    <a:pt x="20" y="172"/>
                  </a:lnTo>
                  <a:lnTo>
                    <a:pt x="18" y="162"/>
                  </a:lnTo>
                  <a:lnTo>
                    <a:pt x="16" y="151"/>
                  </a:lnTo>
                  <a:lnTo>
                    <a:pt x="13" y="141"/>
                  </a:lnTo>
                  <a:lnTo>
                    <a:pt x="13" y="124"/>
                  </a:lnTo>
                  <a:lnTo>
                    <a:pt x="16" y="106"/>
                  </a:lnTo>
                  <a:lnTo>
                    <a:pt x="22" y="89"/>
                  </a:lnTo>
                  <a:lnTo>
                    <a:pt x="29" y="74"/>
                  </a:lnTo>
                  <a:lnTo>
                    <a:pt x="39" y="58"/>
                  </a:lnTo>
                  <a:lnTo>
                    <a:pt x="51" y="44"/>
                  </a:lnTo>
                  <a:lnTo>
                    <a:pt x="64" y="31"/>
                  </a:lnTo>
                  <a:lnTo>
                    <a:pt x="80" y="20"/>
                  </a:lnTo>
                  <a:lnTo>
                    <a:pt x="97" y="12"/>
                  </a:lnTo>
                  <a:lnTo>
                    <a:pt x="115" y="5"/>
                  </a:lnTo>
                  <a:lnTo>
                    <a:pt x="132" y="1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Freeform 96"/>
            <p:cNvSpPr>
              <a:spLocks/>
            </p:cNvSpPr>
            <p:nvPr/>
          </p:nvSpPr>
          <p:spPr bwMode="auto">
            <a:xfrm>
              <a:off x="4795" y="2172"/>
              <a:ext cx="258" cy="292"/>
            </a:xfrm>
            <a:custGeom>
              <a:avLst/>
              <a:gdLst>
                <a:gd name="T0" fmla="*/ 13 w 258"/>
                <a:gd name="T1" fmla="*/ 21 h 292"/>
                <a:gd name="T2" fmla="*/ 39 w 258"/>
                <a:gd name="T3" fmla="*/ 12 h 292"/>
                <a:gd name="T4" fmla="*/ 67 w 258"/>
                <a:gd name="T5" fmla="*/ 8 h 292"/>
                <a:gd name="T6" fmla="*/ 95 w 258"/>
                <a:gd name="T7" fmla="*/ 9 h 292"/>
                <a:gd name="T8" fmla="*/ 121 w 258"/>
                <a:gd name="T9" fmla="*/ 16 h 292"/>
                <a:gd name="T10" fmla="*/ 147 w 258"/>
                <a:gd name="T11" fmla="*/ 26 h 292"/>
                <a:gd name="T12" fmla="*/ 173 w 258"/>
                <a:gd name="T13" fmla="*/ 40 h 292"/>
                <a:gd name="T14" fmla="*/ 195 w 258"/>
                <a:gd name="T15" fmla="*/ 57 h 292"/>
                <a:gd name="T16" fmla="*/ 215 w 258"/>
                <a:gd name="T17" fmla="*/ 77 h 292"/>
                <a:gd name="T18" fmla="*/ 229 w 258"/>
                <a:gd name="T19" fmla="*/ 100 h 292"/>
                <a:gd name="T20" fmla="*/ 240 w 258"/>
                <a:gd name="T21" fmla="*/ 127 h 292"/>
                <a:gd name="T22" fmla="*/ 246 w 258"/>
                <a:gd name="T23" fmla="*/ 155 h 292"/>
                <a:gd name="T24" fmla="*/ 248 w 258"/>
                <a:gd name="T25" fmla="*/ 185 h 292"/>
                <a:gd name="T26" fmla="*/ 244 w 258"/>
                <a:gd name="T27" fmla="*/ 219 h 292"/>
                <a:gd name="T28" fmla="*/ 231 w 258"/>
                <a:gd name="T29" fmla="*/ 250 h 292"/>
                <a:gd name="T30" fmla="*/ 212 w 258"/>
                <a:gd name="T31" fmla="*/ 279 h 292"/>
                <a:gd name="T32" fmla="*/ 200 w 258"/>
                <a:gd name="T33" fmla="*/ 291 h 292"/>
                <a:gd name="T34" fmla="*/ 200 w 258"/>
                <a:gd name="T35" fmla="*/ 292 h 292"/>
                <a:gd name="T36" fmla="*/ 222 w 258"/>
                <a:gd name="T37" fmla="*/ 269 h 292"/>
                <a:gd name="T38" fmla="*/ 251 w 258"/>
                <a:gd name="T39" fmla="*/ 215 h 292"/>
                <a:gd name="T40" fmla="*/ 258 w 258"/>
                <a:gd name="T41" fmla="*/ 154 h 292"/>
                <a:gd name="T42" fmla="*/ 242 w 258"/>
                <a:gd name="T43" fmla="*/ 94 h 292"/>
                <a:gd name="T44" fmla="*/ 215 w 258"/>
                <a:gd name="T45" fmla="*/ 54 h 292"/>
                <a:gd name="T46" fmla="*/ 191 w 258"/>
                <a:gd name="T47" fmla="*/ 32 h 292"/>
                <a:gd name="T48" fmla="*/ 165 w 258"/>
                <a:gd name="T49" fmla="*/ 16 h 292"/>
                <a:gd name="T50" fmla="*/ 136 w 258"/>
                <a:gd name="T51" fmla="*/ 5 h 292"/>
                <a:gd name="T52" fmla="*/ 105 w 258"/>
                <a:gd name="T53" fmla="*/ 1 h 292"/>
                <a:gd name="T54" fmla="*/ 74 w 258"/>
                <a:gd name="T55" fmla="*/ 1 h 292"/>
                <a:gd name="T56" fmla="*/ 43 w 258"/>
                <a:gd name="T57" fmla="*/ 8 h 292"/>
                <a:gd name="T58" fmla="*/ 14 w 258"/>
                <a:gd name="T59" fmla="*/ 20 h 292"/>
                <a:gd name="T60" fmla="*/ 0 w 258"/>
                <a:gd name="T61" fmla="*/ 28 h 292"/>
                <a:gd name="T62" fmla="*/ 0 w 258"/>
                <a:gd name="T63" fmla="*/ 28 h 292"/>
                <a:gd name="T64" fmla="*/ 0 w 258"/>
                <a:gd name="T65" fmla="*/ 28 h 2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8" h="292">
                  <a:moveTo>
                    <a:pt x="0" y="28"/>
                  </a:moveTo>
                  <a:lnTo>
                    <a:pt x="13" y="21"/>
                  </a:lnTo>
                  <a:lnTo>
                    <a:pt x="26" y="15"/>
                  </a:lnTo>
                  <a:lnTo>
                    <a:pt x="39" y="12"/>
                  </a:lnTo>
                  <a:lnTo>
                    <a:pt x="53" y="9"/>
                  </a:lnTo>
                  <a:lnTo>
                    <a:pt x="67" y="8"/>
                  </a:lnTo>
                  <a:lnTo>
                    <a:pt x="80" y="8"/>
                  </a:lnTo>
                  <a:lnTo>
                    <a:pt x="95" y="9"/>
                  </a:lnTo>
                  <a:lnTo>
                    <a:pt x="108" y="12"/>
                  </a:lnTo>
                  <a:lnTo>
                    <a:pt x="121" y="16"/>
                  </a:lnTo>
                  <a:lnTo>
                    <a:pt x="135" y="20"/>
                  </a:lnTo>
                  <a:lnTo>
                    <a:pt x="147" y="26"/>
                  </a:lnTo>
                  <a:lnTo>
                    <a:pt x="160" y="33"/>
                  </a:lnTo>
                  <a:lnTo>
                    <a:pt x="173" y="40"/>
                  </a:lnTo>
                  <a:lnTo>
                    <a:pt x="184" y="48"/>
                  </a:lnTo>
                  <a:lnTo>
                    <a:pt x="195" y="57"/>
                  </a:lnTo>
                  <a:lnTo>
                    <a:pt x="206" y="67"/>
                  </a:lnTo>
                  <a:lnTo>
                    <a:pt x="215" y="77"/>
                  </a:lnTo>
                  <a:lnTo>
                    <a:pt x="222" y="88"/>
                  </a:lnTo>
                  <a:lnTo>
                    <a:pt x="229" y="100"/>
                  </a:lnTo>
                  <a:lnTo>
                    <a:pt x="235" y="114"/>
                  </a:lnTo>
                  <a:lnTo>
                    <a:pt x="240" y="127"/>
                  </a:lnTo>
                  <a:lnTo>
                    <a:pt x="243" y="142"/>
                  </a:lnTo>
                  <a:lnTo>
                    <a:pt x="246" y="155"/>
                  </a:lnTo>
                  <a:lnTo>
                    <a:pt x="248" y="168"/>
                  </a:lnTo>
                  <a:lnTo>
                    <a:pt x="248" y="185"/>
                  </a:lnTo>
                  <a:lnTo>
                    <a:pt x="247" y="202"/>
                  </a:lnTo>
                  <a:lnTo>
                    <a:pt x="244" y="219"/>
                  </a:lnTo>
                  <a:lnTo>
                    <a:pt x="239" y="234"/>
                  </a:lnTo>
                  <a:lnTo>
                    <a:pt x="231" y="250"/>
                  </a:lnTo>
                  <a:lnTo>
                    <a:pt x="222" y="265"/>
                  </a:lnTo>
                  <a:lnTo>
                    <a:pt x="212" y="279"/>
                  </a:lnTo>
                  <a:lnTo>
                    <a:pt x="201" y="291"/>
                  </a:lnTo>
                  <a:lnTo>
                    <a:pt x="200" y="291"/>
                  </a:lnTo>
                  <a:lnTo>
                    <a:pt x="200" y="292"/>
                  </a:lnTo>
                  <a:lnTo>
                    <a:pt x="201" y="292"/>
                  </a:lnTo>
                  <a:lnTo>
                    <a:pt x="222" y="269"/>
                  </a:lnTo>
                  <a:lnTo>
                    <a:pt x="240" y="244"/>
                  </a:lnTo>
                  <a:lnTo>
                    <a:pt x="251" y="215"/>
                  </a:lnTo>
                  <a:lnTo>
                    <a:pt x="257" y="185"/>
                  </a:lnTo>
                  <a:lnTo>
                    <a:pt x="258" y="154"/>
                  </a:lnTo>
                  <a:lnTo>
                    <a:pt x="253" y="123"/>
                  </a:lnTo>
                  <a:lnTo>
                    <a:pt x="242" y="94"/>
                  </a:lnTo>
                  <a:lnTo>
                    <a:pt x="225" y="67"/>
                  </a:lnTo>
                  <a:lnTo>
                    <a:pt x="215" y="54"/>
                  </a:lnTo>
                  <a:lnTo>
                    <a:pt x="204" y="42"/>
                  </a:lnTo>
                  <a:lnTo>
                    <a:pt x="191" y="32"/>
                  </a:lnTo>
                  <a:lnTo>
                    <a:pt x="178" y="23"/>
                  </a:lnTo>
                  <a:lnTo>
                    <a:pt x="165" y="16"/>
                  </a:lnTo>
                  <a:lnTo>
                    <a:pt x="150" y="10"/>
                  </a:lnTo>
                  <a:lnTo>
                    <a:pt x="136" y="5"/>
                  </a:lnTo>
                  <a:lnTo>
                    <a:pt x="120" y="2"/>
                  </a:lnTo>
                  <a:lnTo>
                    <a:pt x="105" y="1"/>
                  </a:lnTo>
                  <a:lnTo>
                    <a:pt x="89" y="0"/>
                  </a:lnTo>
                  <a:lnTo>
                    <a:pt x="74" y="1"/>
                  </a:lnTo>
                  <a:lnTo>
                    <a:pt x="59" y="4"/>
                  </a:lnTo>
                  <a:lnTo>
                    <a:pt x="43" y="8"/>
                  </a:lnTo>
                  <a:lnTo>
                    <a:pt x="29" y="13"/>
                  </a:lnTo>
                  <a:lnTo>
                    <a:pt x="14" y="2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Freeform 97"/>
            <p:cNvSpPr>
              <a:spLocks/>
            </p:cNvSpPr>
            <p:nvPr/>
          </p:nvSpPr>
          <p:spPr bwMode="auto">
            <a:xfrm>
              <a:off x="4825" y="2215"/>
              <a:ext cx="226" cy="119"/>
            </a:xfrm>
            <a:custGeom>
              <a:avLst/>
              <a:gdLst>
                <a:gd name="T0" fmla="*/ 0 w 226"/>
                <a:gd name="T1" fmla="*/ 0 h 119"/>
                <a:gd name="T2" fmla="*/ 15 w 226"/>
                <a:gd name="T3" fmla="*/ 8 h 119"/>
                <a:gd name="T4" fmla="*/ 31 w 226"/>
                <a:gd name="T5" fmla="*/ 13 h 119"/>
                <a:gd name="T6" fmla="*/ 47 w 226"/>
                <a:gd name="T7" fmla="*/ 16 h 119"/>
                <a:gd name="T8" fmla="*/ 64 w 226"/>
                <a:gd name="T9" fmla="*/ 18 h 119"/>
                <a:gd name="T10" fmla="*/ 80 w 226"/>
                <a:gd name="T11" fmla="*/ 20 h 119"/>
                <a:gd name="T12" fmla="*/ 96 w 226"/>
                <a:gd name="T13" fmla="*/ 21 h 119"/>
                <a:gd name="T14" fmla="*/ 113 w 226"/>
                <a:gd name="T15" fmla="*/ 24 h 119"/>
                <a:gd name="T16" fmla="*/ 129 w 226"/>
                <a:gd name="T17" fmla="*/ 27 h 119"/>
                <a:gd name="T18" fmla="*/ 145 w 226"/>
                <a:gd name="T19" fmla="*/ 32 h 119"/>
                <a:gd name="T20" fmla="*/ 160 w 226"/>
                <a:gd name="T21" fmla="*/ 40 h 119"/>
                <a:gd name="T22" fmla="*/ 175 w 226"/>
                <a:gd name="T23" fmla="*/ 50 h 119"/>
                <a:gd name="T24" fmla="*/ 187 w 226"/>
                <a:gd name="T25" fmla="*/ 63 h 119"/>
                <a:gd name="T26" fmla="*/ 199 w 226"/>
                <a:gd name="T27" fmla="*/ 76 h 119"/>
                <a:gd name="T28" fmla="*/ 210 w 226"/>
                <a:gd name="T29" fmla="*/ 89 h 119"/>
                <a:gd name="T30" fmla="*/ 219 w 226"/>
                <a:gd name="T31" fmla="*/ 105 h 119"/>
                <a:gd name="T32" fmla="*/ 226 w 226"/>
                <a:gd name="T33" fmla="*/ 119 h 119"/>
                <a:gd name="T34" fmla="*/ 226 w 226"/>
                <a:gd name="T35" fmla="*/ 119 h 119"/>
                <a:gd name="T36" fmla="*/ 226 w 226"/>
                <a:gd name="T37" fmla="*/ 119 h 119"/>
                <a:gd name="T38" fmla="*/ 226 w 226"/>
                <a:gd name="T39" fmla="*/ 119 h 119"/>
                <a:gd name="T40" fmla="*/ 226 w 226"/>
                <a:gd name="T41" fmla="*/ 119 h 119"/>
                <a:gd name="T42" fmla="*/ 219 w 226"/>
                <a:gd name="T43" fmla="*/ 104 h 119"/>
                <a:gd name="T44" fmla="*/ 212 w 226"/>
                <a:gd name="T45" fmla="*/ 90 h 119"/>
                <a:gd name="T46" fmla="*/ 203 w 226"/>
                <a:gd name="T47" fmla="*/ 77 h 119"/>
                <a:gd name="T48" fmla="*/ 192 w 226"/>
                <a:gd name="T49" fmla="*/ 65 h 119"/>
                <a:gd name="T50" fmla="*/ 181 w 226"/>
                <a:gd name="T51" fmla="*/ 53 h 119"/>
                <a:gd name="T52" fmla="*/ 169 w 226"/>
                <a:gd name="T53" fmla="*/ 43 h 119"/>
                <a:gd name="T54" fmla="*/ 155 w 226"/>
                <a:gd name="T55" fmla="*/ 34 h 119"/>
                <a:gd name="T56" fmla="*/ 141 w 226"/>
                <a:gd name="T57" fmla="*/ 25 h 119"/>
                <a:gd name="T58" fmla="*/ 124 w 226"/>
                <a:gd name="T59" fmla="*/ 17 h 119"/>
                <a:gd name="T60" fmla="*/ 108 w 226"/>
                <a:gd name="T61" fmla="*/ 13 h 119"/>
                <a:gd name="T62" fmla="*/ 89 w 226"/>
                <a:gd name="T63" fmla="*/ 11 h 119"/>
                <a:gd name="T64" fmla="*/ 72 w 226"/>
                <a:gd name="T65" fmla="*/ 9 h 119"/>
                <a:gd name="T66" fmla="*/ 53 w 226"/>
                <a:gd name="T67" fmla="*/ 9 h 119"/>
                <a:gd name="T68" fmla="*/ 35 w 226"/>
                <a:gd name="T69" fmla="*/ 7 h 119"/>
                <a:gd name="T70" fmla="*/ 17 w 226"/>
                <a:gd name="T71" fmla="*/ 5 h 119"/>
                <a:gd name="T72" fmla="*/ 1 w 226"/>
                <a:gd name="T73" fmla="*/ 0 h 119"/>
                <a:gd name="T74" fmla="*/ 0 w 226"/>
                <a:gd name="T75" fmla="*/ 0 h 119"/>
                <a:gd name="T76" fmla="*/ 0 w 226"/>
                <a:gd name="T77" fmla="*/ 0 h 119"/>
                <a:gd name="T78" fmla="*/ 0 w 226"/>
                <a:gd name="T79" fmla="*/ 0 h 119"/>
                <a:gd name="T80" fmla="*/ 0 w 226"/>
                <a:gd name="T81" fmla="*/ 0 h 119"/>
                <a:gd name="T82" fmla="*/ 0 w 226"/>
                <a:gd name="T83" fmla="*/ 0 h 11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26" h="119">
                  <a:moveTo>
                    <a:pt x="0" y="0"/>
                  </a:moveTo>
                  <a:lnTo>
                    <a:pt x="15" y="8"/>
                  </a:lnTo>
                  <a:lnTo>
                    <a:pt x="31" y="13"/>
                  </a:lnTo>
                  <a:lnTo>
                    <a:pt x="47" y="16"/>
                  </a:lnTo>
                  <a:lnTo>
                    <a:pt x="64" y="18"/>
                  </a:lnTo>
                  <a:lnTo>
                    <a:pt x="80" y="20"/>
                  </a:lnTo>
                  <a:lnTo>
                    <a:pt x="96" y="21"/>
                  </a:lnTo>
                  <a:lnTo>
                    <a:pt x="113" y="24"/>
                  </a:lnTo>
                  <a:lnTo>
                    <a:pt x="129" y="27"/>
                  </a:lnTo>
                  <a:lnTo>
                    <a:pt x="145" y="32"/>
                  </a:lnTo>
                  <a:lnTo>
                    <a:pt x="160" y="40"/>
                  </a:lnTo>
                  <a:lnTo>
                    <a:pt x="175" y="50"/>
                  </a:lnTo>
                  <a:lnTo>
                    <a:pt x="187" y="63"/>
                  </a:lnTo>
                  <a:lnTo>
                    <a:pt x="199" y="76"/>
                  </a:lnTo>
                  <a:lnTo>
                    <a:pt x="210" y="89"/>
                  </a:lnTo>
                  <a:lnTo>
                    <a:pt x="219" y="105"/>
                  </a:lnTo>
                  <a:lnTo>
                    <a:pt x="226" y="119"/>
                  </a:lnTo>
                  <a:lnTo>
                    <a:pt x="219" y="104"/>
                  </a:lnTo>
                  <a:lnTo>
                    <a:pt x="212" y="90"/>
                  </a:lnTo>
                  <a:lnTo>
                    <a:pt x="203" y="77"/>
                  </a:lnTo>
                  <a:lnTo>
                    <a:pt x="192" y="65"/>
                  </a:lnTo>
                  <a:lnTo>
                    <a:pt x="181" y="53"/>
                  </a:lnTo>
                  <a:lnTo>
                    <a:pt x="169" y="43"/>
                  </a:lnTo>
                  <a:lnTo>
                    <a:pt x="155" y="34"/>
                  </a:lnTo>
                  <a:lnTo>
                    <a:pt x="141" y="25"/>
                  </a:lnTo>
                  <a:lnTo>
                    <a:pt x="124" y="17"/>
                  </a:lnTo>
                  <a:lnTo>
                    <a:pt x="108" y="13"/>
                  </a:lnTo>
                  <a:lnTo>
                    <a:pt x="89" y="11"/>
                  </a:lnTo>
                  <a:lnTo>
                    <a:pt x="72" y="9"/>
                  </a:lnTo>
                  <a:lnTo>
                    <a:pt x="53" y="9"/>
                  </a:lnTo>
                  <a:lnTo>
                    <a:pt x="35" y="7"/>
                  </a:lnTo>
                  <a:lnTo>
                    <a:pt x="17" y="5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Freeform 98"/>
            <p:cNvSpPr>
              <a:spLocks/>
            </p:cNvSpPr>
            <p:nvPr/>
          </p:nvSpPr>
          <p:spPr bwMode="auto">
            <a:xfrm>
              <a:off x="4904" y="2433"/>
              <a:ext cx="97" cy="124"/>
            </a:xfrm>
            <a:custGeom>
              <a:avLst/>
              <a:gdLst>
                <a:gd name="T0" fmla="*/ 1 w 97"/>
                <a:gd name="T1" fmla="*/ 68 h 124"/>
                <a:gd name="T2" fmla="*/ 6 w 97"/>
                <a:gd name="T3" fmla="*/ 58 h 124"/>
                <a:gd name="T4" fmla="*/ 10 w 97"/>
                <a:gd name="T5" fmla="*/ 47 h 124"/>
                <a:gd name="T6" fmla="*/ 15 w 97"/>
                <a:gd name="T7" fmla="*/ 38 h 124"/>
                <a:gd name="T8" fmla="*/ 22 w 97"/>
                <a:gd name="T9" fmla="*/ 28 h 124"/>
                <a:gd name="T10" fmla="*/ 28 w 97"/>
                <a:gd name="T11" fmla="*/ 20 h 124"/>
                <a:gd name="T12" fmla="*/ 35 w 97"/>
                <a:gd name="T13" fmla="*/ 13 h 124"/>
                <a:gd name="T14" fmla="*/ 43 w 97"/>
                <a:gd name="T15" fmla="*/ 9 h 124"/>
                <a:gd name="T16" fmla="*/ 52 w 97"/>
                <a:gd name="T17" fmla="*/ 7 h 124"/>
                <a:gd name="T18" fmla="*/ 61 w 97"/>
                <a:gd name="T19" fmla="*/ 7 h 124"/>
                <a:gd name="T20" fmla="*/ 68 w 97"/>
                <a:gd name="T21" fmla="*/ 10 h 124"/>
                <a:gd name="T22" fmla="*/ 74 w 97"/>
                <a:gd name="T23" fmla="*/ 16 h 124"/>
                <a:gd name="T24" fmla="*/ 79 w 97"/>
                <a:gd name="T25" fmla="*/ 27 h 124"/>
                <a:gd name="T26" fmla="*/ 81 w 97"/>
                <a:gd name="T27" fmla="*/ 39 h 124"/>
                <a:gd name="T28" fmla="*/ 79 w 97"/>
                <a:gd name="T29" fmla="*/ 54 h 124"/>
                <a:gd name="T30" fmla="*/ 73 w 97"/>
                <a:gd name="T31" fmla="*/ 67 h 124"/>
                <a:gd name="T32" fmla="*/ 64 w 97"/>
                <a:gd name="T33" fmla="*/ 79 h 124"/>
                <a:gd name="T34" fmla="*/ 52 w 97"/>
                <a:gd name="T35" fmla="*/ 92 h 124"/>
                <a:gd name="T36" fmla="*/ 41 w 97"/>
                <a:gd name="T37" fmla="*/ 102 h 124"/>
                <a:gd name="T38" fmla="*/ 29 w 97"/>
                <a:gd name="T39" fmla="*/ 110 h 124"/>
                <a:gd name="T40" fmla="*/ 17 w 97"/>
                <a:gd name="T41" fmla="*/ 116 h 124"/>
                <a:gd name="T42" fmla="*/ 15 w 97"/>
                <a:gd name="T43" fmla="*/ 118 h 124"/>
                <a:gd name="T44" fmla="*/ 13 w 97"/>
                <a:gd name="T45" fmla="*/ 120 h 124"/>
                <a:gd name="T46" fmla="*/ 13 w 97"/>
                <a:gd name="T47" fmla="*/ 123 h 124"/>
                <a:gd name="T48" fmla="*/ 14 w 97"/>
                <a:gd name="T49" fmla="*/ 124 h 124"/>
                <a:gd name="T50" fmla="*/ 32 w 97"/>
                <a:gd name="T51" fmla="*/ 121 h 124"/>
                <a:gd name="T52" fmla="*/ 49 w 97"/>
                <a:gd name="T53" fmla="*/ 114 h 124"/>
                <a:gd name="T54" fmla="*/ 65 w 97"/>
                <a:gd name="T55" fmla="*/ 103 h 124"/>
                <a:gd name="T56" fmla="*/ 79 w 97"/>
                <a:gd name="T57" fmla="*/ 88 h 124"/>
                <a:gd name="T58" fmla="*/ 90 w 97"/>
                <a:gd name="T59" fmla="*/ 71 h 124"/>
                <a:gd name="T60" fmla="*/ 97 w 97"/>
                <a:gd name="T61" fmla="*/ 54 h 124"/>
                <a:gd name="T62" fmla="*/ 97 w 97"/>
                <a:gd name="T63" fmla="*/ 36 h 124"/>
                <a:gd name="T64" fmla="*/ 92 w 97"/>
                <a:gd name="T65" fmla="*/ 19 h 124"/>
                <a:gd name="T66" fmla="*/ 86 w 97"/>
                <a:gd name="T67" fmla="*/ 10 h 124"/>
                <a:gd name="T68" fmla="*/ 81 w 97"/>
                <a:gd name="T69" fmla="*/ 5 h 124"/>
                <a:gd name="T70" fmla="*/ 74 w 97"/>
                <a:gd name="T71" fmla="*/ 2 h 124"/>
                <a:gd name="T72" fmla="*/ 68 w 97"/>
                <a:gd name="T73" fmla="*/ 0 h 124"/>
                <a:gd name="T74" fmla="*/ 61 w 97"/>
                <a:gd name="T75" fmla="*/ 0 h 124"/>
                <a:gd name="T76" fmla="*/ 52 w 97"/>
                <a:gd name="T77" fmla="*/ 1 h 124"/>
                <a:gd name="T78" fmla="*/ 45 w 97"/>
                <a:gd name="T79" fmla="*/ 3 h 124"/>
                <a:gd name="T80" fmla="*/ 37 w 97"/>
                <a:gd name="T81" fmla="*/ 7 h 124"/>
                <a:gd name="T82" fmla="*/ 30 w 97"/>
                <a:gd name="T83" fmla="*/ 11 h 124"/>
                <a:gd name="T84" fmla="*/ 25 w 97"/>
                <a:gd name="T85" fmla="*/ 19 h 124"/>
                <a:gd name="T86" fmla="*/ 20 w 97"/>
                <a:gd name="T87" fmla="*/ 26 h 124"/>
                <a:gd name="T88" fmla="*/ 14 w 97"/>
                <a:gd name="T89" fmla="*/ 34 h 124"/>
                <a:gd name="T90" fmla="*/ 10 w 97"/>
                <a:gd name="T91" fmla="*/ 43 h 124"/>
                <a:gd name="T92" fmla="*/ 7 w 97"/>
                <a:gd name="T93" fmla="*/ 53 h 124"/>
                <a:gd name="T94" fmla="*/ 3 w 97"/>
                <a:gd name="T95" fmla="*/ 61 h 124"/>
                <a:gd name="T96" fmla="*/ 0 w 97"/>
                <a:gd name="T97" fmla="*/ 68 h 124"/>
                <a:gd name="T98" fmla="*/ 0 w 97"/>
                <a:gd name="T99" fmla="*/ 68 h 124"/>
                <a:gd name="T100" fmla="*/ 1 w 97"/>
                <a:gd name="T101" fmla="*/ 68 h 124"/>
                <a:gd name="T102" fmla="*/ 1 w 97"/>
                <a:gd name="T103" fmla="*/ 68 h 124"/>
                <a:gd name="T104" fmla="*/ 1 w 97"/>
                <a:gd name="T105" fmla="*/ 68 h 124"/>
                <a:gd name="T106" fmla="*/ 1 w 97"/>
                <a:gd name="T107" fmla="*/ 68 h 12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97" h="124">
                  <a:moveTo>
                    <a:pt x="1" y="68"/>
                  </a:moveTo>
                  <a:lnTo>
                    <a:pt x="6" y="58"/>
                  </a:lnTo>
                  <a:lnTo>
                    <a:pt x="10" y="47"/>
                  </a:lnTo>
                  <a:lnTo>
                    <a:pt x="15" y="38"/>
                  </a:lnTo>
                  <a:lnTo>
                    <a:pt x="22" y="28"/>
                  </a:lnTo>
                  <a:lnTo>
                    <a:pt x="28" y="20"/>
                  </a:lnTo>
                  <a:lnTo>
                    <a:pt x="35" y="13"/>
                  </a:lnTo>
                  <a:lnTo>
                    <a:pt x="43" y="9"/>
                  </a:lnTo>
                  <a:lnTo>
                    <a:pt x="52" y="7"/>
                  </a:lnTo>
                  <a:lnTo>
                    <a:pt x="61" y="7"/>
                  </a:lnTo>
                  <a:lnTo>
                    <a:pt x="68" y="10"/>
                  </a:lnTo>
                  <a:lnTo>
                    <a:pt x="74" y="16"/>
                  </a:lnTo>
                  <a:lnTo>
                    <a:pt x="79" y="27"/>
                  </a:lnTo>
                  <a:lnTo>
                    <a:pt x="81" y="39"/>
                  </a:lnTo>
                  <a:lnTo>
                    <a:pt x="79" y="54"/>
                  </a:lnTo>
                  <a:lnTo>
                    <a:pt x="73" y="67"/>
                  </a:lnTo>
                  <a:lnTo>
                    <a:pt x="64" y="79"/>
                  </a:lnTo>
                  <a:lnTo>
                    <a:pt x="52" y="92"/>
                  </a:lnTo>
                  <a:lnTo>
                    <a:pt x="41" y="102"/>
                  </a:lnTo>
                  <a:lnTo>
                    <a:pt x="29" y="110"/>
                  </a:lnTo>
                  <a:lnTo>
                    <a:pt x="17" y="116"/>
                  </a:lnTo>
                  <a:lnTo>
                    <a:pt x="15" y="118"/>
                  </a:lnTo>
                  <a:lnTo>
                    <a:pt x="13" y="120"/>
                  </a:lnTo>
                  <a:lnTo>
                    <a:pt x="13" y="123"/>
                  </a:lnTo>
                  <a:lnTo>
                    <a:pt x="14" y="124"/>
                  </a:lnTo>
                  <a:lnTo>
                    <a:pt x="32" y="121"/>
                  </a:lnTo>
                  <a:lnTo>
                    <a:pt x="49" y="114"/>
                  </a:lnTo>
                  <a:lnTo>
                    <a:pt x="65" y="103"/>
                  </a:lnTo>
                  <a:lnTo>
                    <a:pt x="79" y="88"/>
                  </a:lnTo>
                  <a:lnTo>
                    <a:pt x="90" y="71"/>
                  </a:lnTo>
                  <a:lnTo>
                    <a:pt x="97" y="54"/>
                  </a:lnTo>
                  <a:lnTo>
                    <a:pt x="97" y="36"/>
                  </a:lnTo>
                  <a:lnTo>
                    <a:pt x="92" y="19"/>
                  </a:lnTo>
                  <a:lnTo>
                    <a:pt x="86" y="10"/>
                  </a:lnTo>
                  <a:lnTo>
                    <a:pt x="81" y="5"/>
                  </a:lnTo>
                  <a:lnTo>
                    <a:pt x="74" y="2"/>
                  </a:lnTo>
                  <a:lnTo>
                    <a:pt x="68" y="0"/>
                  </a:lnTo>
                  <a:lnTo>
                    <a:pt x="61" y="0"/>
                  </a:lnTo>
                  <a:lnTo>
                    <a:pt x="52" y="1"/>
                  </a:lnTo>
                  <a:lnTo>
                    <a:pt x="45" y="3"/>
                  </a:lnTo>
                  <a:lnTo>
                    <a:pt x="37" y="7"/>
                  </a:lnTo>
                  <a:lnTo>
                    <a:pt x="30" y="11"/>
                  </a:lnTo>
                  <a:lnTo>
                    <a:pt x="25" y="19"/>
                  </a:lnTo>
                  <a:lnTo>
                    <a:pt x="20" y="26"/>
                  </a:lnTo>
                  <a:lnTo>
                    <a:pt x="14" y="34"/>
                  </a:lnTo>
                  <a:lnTo>
                    <a:pt x="10" y="43"/>
                  </a:lnTo>
                  <a:lnTo>
                    <a:pt x="7" y="53"/>
                  </a:lnTo>
                  <a:lnTo>
                    <a:pt x="3" y="61"/>
                  </a:lnTo>
                  <a:lnTo>
                    <a:pt x="0" y="68"/>
                  </a:lnTo>
                  <a:lnTo>
                    <a:pt x="1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Freeform 99"/>
            <p:cNvSpPr>
              <a:spLocks/>
            </p:cNvSpPr>
            <p:nvPr/>
          </p:nvSpPr>
          <p:spPr bwMode="auto">
            <a:xfrm>
              <a:off x="4950" y="2530"/>
              <a:ext cx="444" cy="478"/>
            </a:xfrm>
            <a:custGeom>
              <a:avLst/>
              <a:gdLst>
                <a:gd name="T0" fmla="*/ 1 w 444"/>
                <a:gd name="T1" fmla="*/ 40 h 478"/>
                <a:gd name="T2" fmla="*/ 3 w 444"/>
                <a:gd name="T3" fmla="*/ 125 h 478"/>
                <a:gd name="T4" fmla="*/ 20 w 444"/>
                <a:gd name="T5" fmla="*/ 183 h 478"/>
                <a:gd name="T6" fmla="*/ 40 w 444"/>
                <a:gd name="T7" fmla="*/ 215 h 478"/>
                <a:gd name="T8" fmla="*/ 66 w 444"/>
                <a:gd name="T9" fmla="*/ 244 h 478"/>
                <a:gd name="T10" fmla="*/ 96 w 444"/>
                <a:gd name="T11" fmla="*/ 268 h 478"/>
                <a:gd name="T12" fmla="*/ 121 w 444"/>
                <a:gd name="T13" fmla="*/ 287 h 478"/>
                <a:gd name="T14" fmla="*/ 141 w 444"/>
                <a:gd name="T15" fmla="*/ 299 h 478"/>
                <a:gd name="T16" fmla="*/ 161 w 444"/>
                <a:gd name="T17" fmla="*/ 311 h 478"/>
                <a:gd name="T18" fmla="*/ 181 w 444"/>
                <a:gd name="T19" fmla="*/ 321 h 478"/>
                <a:gd name="T20" fmla="*/ 203 w 444"/>
                <a:gd name="T21" fmla="*/ 330 h 478"/>
                <a:gd name="T22" fmla="*/ 224 w 444"/>
                <a:gd name="T23" fmla="*/ 339 h 478"/>
                <a:gd name="T24" fmla="*/ 245 w 444"/>
                <a:gd name="T25" fmla="*/ 349 h 478"/>
                <a:gd name="T26" fmla="*/ 267 w 444"/>
                <a:gd name="T27" fmla="*/ 358 h 478"/>
                <a:gd name="T28" fmla="*/ 289 w 444"/>
                <a:gd name="T29" fmla="*/ 368 h 478"/>
                <a:gd name="T30" fmla="*/ 311 w 444"/>
                <a:gd name="T31" fmla="*/ 381 h 478"/>
                <a:gd name="T32" fmla="*/ 333 w 444"/>
                <a:gd name="T33" fmla="*/ 393 h 478"/>
                <a:gd name="T34" fmla="*/ 353 w 444"/>
                <a:gd name="T35" fmla="*/ 406 h 478"/>
                <a:gd name="T36" fmla="*/ 374 w 444"/>
                <a:gd name="T37" fmla="*/ 421 h 478"/>
                <a:gd name="T38" fmla="*/ 395 w 444"/>
                <a:gd name="T39" fmla="*/ 436 h 478"/>
                <a:gd name="T40" fmla="*/ 414 w 444"/>
                <a:gd name="T41" fmla="*/ 453 h 478"/>
                <a:gd name="T42" fmla="*/ 433 w 444"/>
                <a:gd name="T43" fmla="*/ 469 h 478"/>
                <a:gd name="T44" fmla="*/ 443 w 444"/>
                <a:gd name="T45" fmla="*/ 478 h 478"/>
                <a:gd name="T46" fmla="*/ 444 w 444"/>
                <a:gd name="T47" fmla="*/ 477 h 478"/>
                <a:gd name="T48" fmla="*/ 430 w 444"/>
                <a:gd name="T49" fmla="*/ 462 h 478"/>
                <a:gd name="T50" fmla="*/ 401 w 444"/>
                <a:gd name="T51" fmla="*/ 435 h 478"/>
                <a:gd name="T52" fmla="*/ 371 w 444"/>
                <a:gd name="T53" fmla="*/ 409 h 478"/>
                <a:gd name="T54" fmla="*/ 340 w 444"/>
                <a:gd name="T55" fmla="*/ 386 h 478"/>
                <a:gd name="T56" fmla="*/ 304 w 444"/>
                <a:gd name="T57" fmla="*/ 362 h 478"/>
                <a:gd name="T58" fmla="*/ 266 w 444"/>
                <a:gd name="T59" fmla="*/ 339 h 478"/>
                <a:gd name="T60" fmla="*/ 226 w 444"/>
                <a:gd name="T61" fmla="*/ 319 h 478"/>
                <a:gd name="T62" fmla="*/ 187 w 444"/>
                <a:gd name="T63" fmla="*/ 297 h 478"/>
                <a:gd name="T64" fmla="*/ 150 w 444"/>
                <a:gd name="T65" fmla="*/ 275 h 478"/>
                <a:gd name="T66" fmla="*/ 116 w 444"/>
                <a:gd name="T67" fmla="*/ 252 h 478"/>
                <a:gd name="T68" fmla="*/ 84 w 444"/>
                <a:gd name="T69" fmla="*/ 226 h 478"/>
                <a:gd name="T70" fmla="*/ 55 w 444"/>
                <a:gd name="T71" fmla="*/ 197 h 478"/>
                <a:gd name="T72" fmla="*/ 28 w 444"/>
                <a:gd name="T73" fmla="*/ 161 h 478"/>
                <a:gd name="T74" fmla="*/ 11 w 444"/>
                <a:gd name="T75" fmla="*/ 118 h 478"/>
                <a:gd name="T76" fmla="*/ 3 w 444"/>
                <a:gd name="T77" fmla="*/ 71 h 478"/>
                <a:gd name="T78" fmla="*/ 4 w 444"/>
                <a:gd name="T79" fmla="*/ 22 h 478"/>
                <a:gd name="T80" fmla="*/ 9 w 444"/>
                <a:gd name="T81" fmla="*/ 0 h 478"/>
                <a:gd name="T82" fmla="*/ 9 w 444"/>
                <a:gd name="T83" fmla="*/ 0 h 478"/>
                <a:gd name="T84" fmla="*/ 9 w 444"/>
                <a:gd name="T85" fmla="*/ 0 h 47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44" h="478">
                  <a:moveTo>
                    <a:pt x="9" y="0"/>
                  </a:moveTo>
                  <a:lnTo>
                    <a:pt x="1" y="40"/>
                  </a:lnTo>
                  <a:lnTo>
                    <a:pt x="0" y="83"/>
                  </a:lnTo>
                  <a:lnTo>
                    <a:pt x="3" y="125"/>
                  </a:lnTo>
                  <a:lnTo>
                    <a:pt x="13" y="165"/>
                  </a:lnTo>
                  <a:lnTo>
                    <a:pt x="20" y="183"/>
                  </a:lnTo>
                  <a:lnTo>
                    <a:pt x="29" y="199"/>
                  </a:lnTo>
                  <a:lnTo>
                    <a:pt x="40" y="215"/>
                  </a:lnTo>
                  <a:lnTo>
                    <a:pt x="53" y="230"/>
                  </a:lnTo>
                  <a:lnTo>
                    <a:pt x="66" y="244"/>
                  </a:lnTo>
                  <a:lnTo>
                    <a:pt x="82" y="256"/>
                  </a:lnTo>
                  <a:lnTo>
                    <a:pt x="96" y="268"/>
                  </a:lnTo>
                  <a:lnTo>
                    <a:pt x="111" y="280"/>
                  </a:lnTo>
                  <a:lnTo>
                    <a:pt x="121" y="287"/>
                  </a:lnTo>
                  <a:lnTo>
                    <a:pt x="131" y="293"/>
                  </a:lnTo>
                  <a:lnTo>
                    <a:pt x="141" y="299"/>
                  </a:lnTo>
                  <a:lnTo>
                    <a:pt x="152" y="304"/>
                  </a:lnTo>
                  <a:lnTo>
                    <a:pt x="161" y="311"/>
                  </a:lnTo>
                  <a:lnTo>
                    <a:pt x="171" y="316"/>
                  </a:lnTo>
                  <a:lnTo>
                    <a:pt x="181" y="321"/>
                  </a:lnTo>
                  <a:lnTo>
                    <a:pt x="193" y="326"/>
                  </a:lnTo>
                  <a:lnTo>
                    <a:pt x="203" y="330"/>
                  </a:lnTo>
                  <a:lnTo>
                    <a:pt x="213" y="335"/>
                  </a:lnTo>
                  <a:lnTo>
                    <a:pt x="224" y="339"/>
                  </a:lnTo>
                  <a:lnTo>
                    <a:pt x="235" y="345"/>
                  </a:lnTo>
                  <a:lnTo>
                    <a:pt x="245" y="349"/>
                  </a:lnTo>
                  <a:lnTo>
                    <a:pt x="256" y="354"/>
                  </a:lnTo>
                  <a:lnTo>
                    <a:pt x="267" y="358"/>
                  </a:lnTo>
                  <a:lnTo>
                    <a:pt x="277" y="363"/>
                  </a:lnTo>
                  <a:lnTo>
                    <a:pt x="289" y="368"/>
                  </a:lnTo>
                  <a:lnTo>
                    <a:pt x="300" y="374"/>
                  </a:lnTo>
                  <a:lnTo>
                    <a:pt x="311" y="381"/>
                  </a:lnTo>
                  <a:lnTo>
                    <a:pt x="323" y="387"/>
                  </a:lnTo>
                  <a:lnTo>
                    <a:pt x="333" y="393"/>
                  </a:lnTo>
                  <a:lnTo>
                    <a:pt x="343" y="400"/>
                  </a:lnTo>
                  <a:lnTo>
                    <a:pt x="353" y="406"/>
                  </a:lnTo>
                  <a:lnTo>
                    <a:pt x="365" y="414"/>
                  </a:lnTo>
                  <a:lnTo>
                    <a:pt x="374" y="421"/>
                  </a:lnTo>
                  <a:lnTo>
                    <a:pt x="384" y="429"/>
                  </a:lnTo>
                  <a:lnTo>
                    <a:pt x="395" y="436"/>
                  </a:lnTo>
                  <a:lnTo>
                    <a:pt x="404" y="444"/>
                  </a:lnTo>
                  <a:lnTo>
                    <a:pt x="414" y="453"/>
                  </a:lnTo>
                  <a:lnTo>
                    <a:pt x="423" y="461"/>
                  </a:lnTo>
                  <a:lnTo>
                    <a:pt x="433" y="469"/>
                  </a:lnTo>
                  <a:lnTo>
                    <a:pt x="442" y="478"/>
                  </a:lnTo>
                  <a:lnTo>
                    <a:pt x="443" y="478"/>
                  </a:lnTo>
                  <a:lnTo>
                    <a:pt x="443" y="477"/>
                  </a:lnTo>
                  <a:lnTo>
                    <a:pt x="444" y="477"/>
                  </a:lnTo>
                  <a:lnTo>
                    <a:pt x="444" y="476"/>
                  </a:lnTo>
                  <a:lnTo>
                    <a:pt x="430" y="462"/>
                  </a:lnTo>
                  <a:lnTo>
                    <a:pt x="416" y="449"/>
                  </a:lnTo>
                  <a:lnTo>
                    <a:pt x="401" y="435"/>
                  </a:lnTo>
                  <a:lnTo>
                    <a:pt x="386" y="422"/>
                  </a:lnTo>
                  <a:lnTo>
                    <a:pt x="371" y="409"/>
                  </a:lnTo>
                  <a:lnTo>
                    <a:pt x="355" y="398"/>
                  </a:lnTo>
                  <a:lnTo>
                    <a:pt x="340" y="386"/>
                  </a:lnTo>
                  <a:lnTo>
                    <a:pt x="324" y="374"/>
                  </a:lnTo>
                  <a:lnTo>
                    <a:pt x="304" y="362"/>
                  </a:lnTo>
                  <a:lnTo>
                    <a:pt x="285" y="351"/>
                  </a:lnTo>
                  <a:lnTo>
                    <a:pt x="266" y="339"/>
                  </a:lnTo>
                  <a:lnTo>
                    <a:pt x="245" y="329"/>
                  </a:lnTo>
                  <a:lnTo>
                    <a:pt x="226" y="319"/>
                  </a:lnTo>
                  <a:lnTo>
                    <a:pt x="206" y="308"/>
                  </a:lnTo>
                  <a:lnTo>
                    <a:pt x="187" y="297"/>
                  </a:lnTo>
                  <a:lnTo>
                    <a:pt x="167" y="286"/>
                  </a:lnTo>
                  <a:lnTo>
                    <a:pt x="150" y="275"/>
                  </a:lnTo>
                  <a:lnTo>
                    <a:pt x="132" y="263"/>
                  </a:lnTo>
                  <a:lnTo>
                    <a:pt x="116" y="252"/>
                  </a:lnTo>
                  <a:lnTo>
                    <a:pt x="99" y="240"/>
                  </a:lnTo>
                  <a:lnTo>
                    <a:pt x="84" y="226"/>
                  </a:lnTo>
                  <a:lnTo>
                    <a:pt x="69" y="212"/>
                  </a:lnTo>
                  <a:lnTo>
                    <a:pt x="55" y="197"/>
                  </a:lnTo>
                  <a:lnTo>
                    <a:pt x="41" y="181"/>
                  </a:lnTo>
                  <a:lnTo>
                    <a:pt x="28" y="161"/>
                  </a:lnTo>
                  <a:lnTo>
                    <a:pt x="19" y="140"/>
                  </a:lnTo>
                  <a:lnTo>
                    <a:pt x="11" y="118"/>
                  </a:lnTo>
                  <a:lnTo>
                    <a:pt x="5" y="94"/>
                  </a:lnTo>
                  <a:lnTo>
                    <a:pt x="3" y="71"/>
                  </a:lnTo>
                  <a:lnTo>
                    <a:pt x="2" y="46"/>
                  </a:lnTo>
                  <a:lnTo>
                    <a:pt x="4" y="2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Freeform 100"/>
            <p:cNvSpPr>
              <a:spLocks/>
            </p:cNvSpPr>
            <p:nvPr/>
          </p:nvSpPr>
          <p:spPr bwMode="auto">
            <a:xfrm>
              <a:off x="4786" y="2965"/>
              <a:ext cx="594" cy="765"/>
            </a:xfrm>
            <a:custGeom>
              <a:avLst/>
              <a:gdLst>
                <a:gd name="T0" fmla="*/ 584 w 594"/>
                <a:gd name="T1" fmla="*/ 53 h 765"/>
                <a:gd name="T2" fmla="*/ 560 w 594"/>
                <a:gd name="T3" fmla="*/ 156 h 765"/>
                <a:gd name="T4" fmla="*/ 527 w 594"/>
                <a:gd name="T5" fmla="*/ 256 h 765"/>
                <a:gd name="T6" fmla="*/ 484 w 594"/>
                <a:gd name="T7" fmla="*/ 354 h 765"/>
                <a:gd name="T8" fmla="*/ 440 w 594"/>
                <a:gd name="T9" fmla="*/ 434 h 765"/>
                <a:gd name="T10" fmla="*/ 398 w 594"/>
                <a:gd name="T11" fmla="*/ 496 h 765"/>
                <a:gd name="T12" fmla="*/ 350 w 594"/>
                <a:gd name="T13" fmla="*/ 553 h 765"/>
                <a:gd name="T14" fmla="*/ 296 w 594"/>
                <a:gd name="T15" fmla="*/ 603 h 765"/>
                <a:gd name="T16" fmla="*/ 238 w 594"/>
                <a:gd name="T17" fmla="*/ 649 h 765"/>
                <a:gd name="T18" fmla="*/ 176 w 594"/>
                <a:gd name="T19" fmla="*/ 687 h 765"/>
                <a:gd name="T20" fmla="*/ 109 w 594"/>
                <a:gd name="T21" fmla="*/ 721 h 765"/>
                <a:gd name="T22" fmla="*/ 39 w 594"/>
                <a:gd name="T23" fmla="*/ 747 h 765"/>
                <a:gd name="T24" fmla="*/ 1 w 594"/>
                <a:gd name="T25" fmla="*/ 760 h 765"/>
                <a:gd name="T26" fmla="*/ 0 w 594"/>
                <a:gd name="T27" fmla="*/ 764 h 765"/>
                <a:gd name="T28" fmla="*/ 20 w 594"/>
                <a:gd name="T29" fmla="*/ 761 h 765"/>
                <a:gd name="T30" fmla="*/ 59 w 594"/>
                <a:gd name="T31" fmla="*/ 752 h 765"/>
                <a:gd name="T32" fmla="*/ 98 w 594"/>
                <a:gd name="T33" fmla="*/ 741 h 765"/>
                <a:gd name="T34" fmla="*/ 136 w 594"/>
                <a:gd name="T35" fmla="*/ 728 h 765"/>
                <a:gd name="T36" fmla="*/ 174 w 594"/>
                <a:gd name="T37" fmla="*/ 711 h 765"/>
                <a:gd name="T38" fmla="*/ 210 w 594"/>
                <a:gd name="T39" fmla="*/ 694 h 765"/>
                <a:gd name="T40" fmla="*/ 245 w 594"/>
                <a:gd name="T41" fmla="*/ 673 h 765"/>
                <a:gd name="T42" fmla="*/ 278 w 594"/>
                <a:gd name="T43" fmla="*/ 652 h 765"/>
                <a:gd name="T44" fmla="*/ 308 w 594"/>
                <a:gd name="T45" fmla="*/ 628 h 765"/>
                <a:gd name="T46" fmla="*/ 335 w 594"/>
                <a:gd name="T47" fmla="*/ 605 h 765"/>
                <a:gd name="T48" fmla="*/ 361 w 594"/>
                <a:gd name="T49" fmla="*/ 581 h 765"/>
                <a:gd name="T50" fmla="*/ 385 w 594"/>
                <a:gd name="T51" fmla="*/ 555 h 765"/>
                <a:gd name="T52" fmla="*/ 407 w 594"/>
                <a:gd name="T53" fmla="*/ 527 h 765"/>
                <a:gd name="T54" fmla="*/ 429 w 594"/>
                <a:gd name="T55" fmla="*/ 499 h 765"/>
                <a:gd name="T56" fmla="*/ 449 w 594"/>
                <a:gd name="T57" fmla="*/ 469 h 765"/>
                <a:gd name="T58" fmla="*/ 468 w 594"/>
                <a:gd name="T59" fmla="*/ 440 h 765"/>
                <a:gd name="T60" fmla="*/ 502 w 594"/>
                <a:gd name="T61" fmla="*/ 375 h 765"/>
                <a:gd name="T62" fmla="*/ 540 w 594"/>
                <a:gd name="T63" fmla="*/ 272 h 765"/>
                <a:gd name="T64" fmla="*/ 567 w 594"/>
                <a:gd name="T65" fmla="*/ 165 h 765"/>
                <a:gd name="T66" fmla="*/ 586 w 594"/>
                <a:gd name="T67" fmla="*/ 56 h 765"/>
                <a:gd name="T68" fmla="*/ 594 w 594"/>
                <a:gd name="T69" fmla="*/ 0 h 765"/>
                <a:gd name="T70" fmla="*/ 594 w 594"/>
                <a:gd name="T71" fmla="*/ 0 h 765"/>
                <a:gd name="T72" fmla="*/ 594 w 594"/>
                <a:gd name="T73" fmla="*/ 0 h 76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94" h="765">
                  <a:moveTo>
                    <a:pt x="594" y="0"/>
                  </a:moveTo>
                  <a:lnTo>
                    <a:pt x="584" y="53"/>
                  </a:lnTo>
                  <a:lnTo>
                    <a:pt x="573" y="104"/>
                  </a:lnTo>
                  <a:lnTo>
                    <a:pt x="560" y="156"/>
                  </a:lnTo>
                  <a:lnTo>
                    <a:pt x="544" y="207"/>
                  </a:lnTo>
                  <a:lnTo>
                    <a:pt x="527" y="256"/>
                  </a:lnTo>
                  <a:lnTo>
                    <a:pt x="506" y="306"/>
                  </a:lnTo>
                  <a:lnTo>
                    <a:pt x="484" y="354"/>
                  </a:lnTo>
                  <a:lnTo>
                    <a:pt x="460" y="402"/>
                  </a:lnTo>
                  <a:lnTo>
                    <a:pt x="440" y="434"/>
                  </a:lnTo>
                  <a:lnTo>
                    <a:pt x="420" y="466"/>
                  </a:lnTo>
                  <a:lnTo>
                    <a:pt x="398" y="496"/>
                  </a:lnTo>
                  <a:lnTo>
                    <a:pt x="374" y="525"/>
                  </a:lnTo>
                  <a:lnTo>
                    <a:pt x="350" y="553"/>
                  </a:lnTo>
                  <a:lnTo>
                    <a:pt x="324" y="579"/>
                  </a:lnTo>
                  <a:lnTo>
                    <a:pt x="296" y="603"/>
                  </a:lnTo>
                  <a:lnTo>
                    <a:pt x="268" y="626"/>
                  </a:lnTo>
                  <a:lnTo>
                    <a:pt x="238" y="649"/>
                  </a:lnTo>
                  <a:lnTo>
                    <a:pt x="208" y="668"/>
                  </a:lnTo>
                  <a:lnTo>
                    <a:pt x="176" y="687"/>
                  </a:lnTo>
                  <a:lnTo>
                    <a:pt x="143" y="704"/>
                  </a:lnTo>
                  <a:lnTo>
                    <a:pt x="109" y="721"/>
                  </a:lnTo>
                  <a:lnTo>
                    <a:pt x="75" y="734"/>
                  </a:lnTo>
                  <a:lnTo>
                    <a:pt x="39" y="747"/>
                  </a:lnTo>
                  <a:lnTo>
                    <a:pt x="3" y="759"/>
                  </a:lnTo>
                  <a:lnTo>
                    <a:pt x="1" y="760"/>
                  </a:lnTo>
                  <a:lnTo>
                    <a:pt x="0" y="762"/>
                  </a:lnTo>
                  <a:lnTo>
                    <a:pt x="0" y="764"/>
                  </a:lnTo>
                  <a:lnTo>
                    <a:pt x="1" y="765"/>
                  </a:lnTo>
                  <a:lnTo>
                    <a:pt x="20" y="761"/>
                  </a:lnTo>
                  <a:lnTo>
                    <a:pt x="40" y="757"/>
                  </a:lnTo>
                  <a:lnTo>
                    <a:pt x="59" y="752"/>
                  </a:lnTo>
                  <a:lnTo>
                    <a:pt x="79" y="746"/>
                  </a:lnTo>
                  <a:lnTo>
                    <a:pt x="98" y="741"/>
                  </a:lnTo>
                  <a:lnTo>
                    <a:pt x="117" y="734"/>
                  </a:lnTo>
                  <a:lnTo>
                    <a:pt x="136" y="728"/>
                  </a:lnTo>
                  <a:lnTo>
                    <a:pt x="155" y="720"/>
                  </a:lnTo>
                  <a:lnTo>
                    <a:pt x="174" y="711"/>
                  </a:lnTo>
                  <a:lnTo>
                    <a:pt x="192" y="703"/>
                  </a:lnTo>
                  <a:lnTo>
                    <a:pt x="210" y="694"/>
                  </a:lnTo>
                  <a:lnTo>
                    <a:pt x="227" y="685"/>
                  </a:lnTo>
                  <a:lnTo>
                    <a:pt x="245" y="673"/>
                  </a:lnTo>
                  <a:lnTo>
                    <a:pt x="261" y="663"/>
                  </a:lnTo>
                  <a:lnTo>
                    <a:pt x="278" y="652"/>
                  </a:lnTo>
                  <a:lnTo>
                    <a:pt x="294" y="639"/>
                  </a:lnTo>
                  <a:lnTo>
                    <a:pt x="308" y="628"/>
                  </a:lnTo>
                  <a:lnTo>
                    <a:pt x="322" y="617"/>
                  </a:lnTo>
                  <a:lnTo>
                    <a:pt x="335" y="605"/>
                  </a:lnTo>
                  <a:lnTo>
                    <a:pt x="348" y="593"/>
                  </a:lnTo>
                  <a:lnTo>
                    <a:pt x="361" y="581"/>
                  </a:lnTo>
                  <a:lnTo>
                    <a:pt x="372" y="567"/>
                  </a:lnTo>
                  <a:lnTo>
                    <a:pt x="385" y="555"/>
                  </a:lnTo>
                  <a:lnTo>
                    <a:pt x="396" y="540"/>
                  </a:lnTo>
                  <a:lnTo>
                    <a:pt x="407" y="527"/>
                  </a:lnTo>
                  <a:lnTo>
                    <a:pt x="419" y="514"/>
                  </a:lnTo>
                  <a:lnTo>
                    <a:pt x="429" y="499"/>
                  </a:lnTo>
                  <a:lnTo>
                    <a:pt x="439" y="485"/>
                  </a:lnTo>
                  <a:lnTo>
                    <a:pt x="449" y="469"/>
                  </a:lnTo>
                  <a:lnTo>
                    <a:pt x="459" y="455"/>
                  </a:lnTo>
                  <a:lnTo>
                    <a:pt x="468" y="440"/>
                  </a:lnTo>
                  <a:lnTo>
                    <a:pt x="476" y="424"/>
                  </a:lnTo>
                  <a:lnTo>
                    <a:pt x="502" y="375"/>
                  </a:lnTo>
                  <a:lnTo>
                    <a:pt x="523" y="323"/>
                  </a:lnTo>
                  <a:lnTo>
                    <a:pt x="540" y="272"/>
                  </a:lnTo>
                  <a:lnTo>
                    <a:pt x="555" y="218"/>
                  </a:lnTo>
                  <a:lnTo>
                    <a:pt x="567" y="165"/>
                  </a:lnTo>
                  <a:lnTo>
                    <a:pt x="577" y="110"/>
                  </a:lnTo>
                  <a:lnTo>
                    <a:pt x="586" y="56"/>
                  </a:lnTo>
                  <a:lnTo>
                    <a:pt x="59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Freeform 101"/>
            <p:cNvSpPr>
              <a:spLocks/>
            </p:cNvSpPr>
            <p:nvPr/>
          </p:nvSpPr>
          <p:spPr bwMode="auto">
            <a:xfrm>
              <a:off x="4355" y="3218"/>
              <a:ext cx="84" cy="137"/>
            </a:xfrm>
            <a:custGeom>
              <a:avLst/>
              <a:gdLst>
                <a:gd name="T0" fmla="*/ 84 w 84"/>
                <a:gd name="T1" fmla="*/ 0 h 137"/>
                <a:gd name="T2" fmla="*/ 82 w 84"/>
                <a:gd name="T3" fmla="*/ 25 h 137"/>
                <a:gd name="T4" fmla="*/ 76 w 84"/>
                <a:gd name="T5" fmla="*/ 48 h 137"/>
                <a:gd name="T6" fmla="*/ 68 w 84"/>
                <a:gd name="T7" fmla="*/ 69 h 137"/>
                <a:gd name="T8" fmla="*/ 55 w 84"/>
                <a:gd name="T9" fmla="*/ 90 h 137"/>
                <a:gd name="T10" fmla="*/ 50 w 84"/>
                <a:gd name="T11" fmla="*/ 96 h 137"/>
                <a:gd name="T12" fmla="*/ 46 w 84"/>
                <a:gd name="T13" fmla="*/ 103 h 137"/>
                <a:gd name="T14" fmla="*/ 39 w 84"/>
                <a:gd name="T15" fmla="*/ 109 h 137"/>
                <a:gd name="T16" fmla="*/ 34 w 84"/>
                <a:gd name="T17" fmla="*/ 116 h 137"/>
                <a:gd name="T18" fmla="*/ 28 w 84"/>
                <a:gd name="T19" fmla="*/ 121 h 137"/>
                <a:gd name="T20" fmla="*/ 21 w 84"/>
                <a:gd name="T21" fmla="*/ 125 h 137"/>
                <a:gd name="T22" fmla="*/ 14 w 84"/>
                <a:gd name="T23" fmla="*/ 127 h 137"/>
                <a:gd name="T24" fmla="*/ 5 w 84"/>
                <a:gd name="T25" fmla="*/ 129 h 137"/>
                <a:gd name="T26" fmla="*/ 3 w 84"/>
                <a:gd name="T27" fmla="*/ 129 h 137"/>
                <a:gd name="T28" fmla="*/ 1 w 84"/>
                <a:gd name="T29" fmla="*/ 131 h 137"/>
                <a:gd name="T30" fmla="*/ 0 w 84"/>
                <a:gd name="T31" fmla="*/ 132 h 137"/>
                <a:gd name="T32" fmla="*/ 1 w 84"/>
                <a:gd name="T33" fmla="*/ 134 h 137"/>
                <a:gd name="T34" fmla="*/ 8 w 84"/>
                <a:gd name="T35" fmla="*/ 137 h 137"/>
                <a:gd name="T36" fmla="*/ 16 w 84"/>
                <a:gd name="T37" fmla="*/ 137 h 137"/>
                <a:gd name="T38" fmla="*/ 23 w 84"/>
                <a:gd name="T39" fmla="*/ 133 h 137"/>
                <a:gd name="T40" fmla="*/ 30 w 84"/>
                <a:gd name="T41" fmla="*/ 128 h 137"/>
                <a:gd name="T42" fmla="*/ 37 w 84"/>
                <a:gd name="T43" fmla="*/ 122 h 137"/>
                <a:gd name="T44" fmla="*/ 43 w 84"/>
                <a:gd name="T45" fmla="*/ 115 h 137"/>
                <a:gd name="T46" fmla="*/ 49 w 84"/>
                <a:gd name="T47" fmla="*/ 108 h 137"/>
                <a:gd name="T48" fmla="*/ 53 w 84"/>
                <a:gd name="T49" fmla="*/ 103 h 137"/>
                <a:gd name="T50" fmla="*/ 61 w 84"/>
                <a:gd name="T51" fmla="*/ 92 h 137"/>
                <a:gd name="T52" fmla="*/ 67 w 84"/>
                <a:gd name="T53" fmla="*/ 80 h 137"/>
                <a:gd name="T54" fmla="*/ 72 w 84"/>
                <a:gd name="T55" fmla="*/ 67 h 137"/>
                <a:gd name="T56" fmla="*/ 77 w 84"/>
                <a:gd name="T57" fmla="*/ 55 h 137"/>
                <a:gd name="T58" fmla="*/ 81 w 84"/>
                <a:gd name="T59" fmla="*/ 41 h 137"/>
                <a:gd name="T60" fmla="*/ 83 w 84"/>
                <a:gd name="T61" fmla="*/ 28 h 137"/>
                <a:gd name="T62" fmla="*/ 84 w 84"/>
                <a:gd name="T63" fmla="*/ 15 h 137"/>
                <a:gd name="T64" fmla="*/ 84 w 84"/>
                <a:gd name="T65" fmla="*/ 0 h 137"/>
                <a:gd name="T66" fmla="*/ 84 w 84"/>
                <a:gd name="T67" fmla="*/ 0 h 137"/>
                <a:gd name="T68" fmla="*/ 84 w 84"/>
                <a:gd name="T69" fmla="*/ 0 h 137"/>
                <a:gd name="T70" fmla="*/ 84 w 84"/>
                <a:gd name="T71" fmla="*/ 0 h 137"/>
                <a:gd name="T72" fmla="*/ 84 w 84"/>
                <a:gd name="T73" fmla="*/ 0 h 137"/>
                <a:gd name="T74" fmla="*/ 84 w 84"/>
                <a:gd name="T75" fmla="*/ 0 h 13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4" h="137">
                  <a:moveTo>
                    <a:pt x="84" y="0"/>
                  </a:moveTo>
                  <a:lnTo>
                    <a:pt x="82" y="25"/>
                  </a:lnTo>
                  <a:lnTo>
                    <a:pt x="76" y="48"/>
                  </a:lnTo>
                  <a:lnTo>
                    <a:pt x="68" y="69"/>
                  </a:lnTo>
                  <a:lnTo>
                    <a:pt x="55" y="90"/>
                  </a:lnTo>
                  <a:lnTo>
                    <a:pt x="50" y="96"/>
                  </a:lnTo>
                  <a:lnTo>
                    <a:pt x="46" y="103"/>
                  </a:lnTo>
                  <a:lnTo>
                    <a:pt x="39" y="109"/>
                  </a:lnTo>
                  <a:lnTo>
                    <a:pt x="34" y="116"/>
                  </a:lnTo>
                  <a:lnTo>
                    <a:pt x="28" y="121"/>
                  </a:lnTo>
                  <a:lnTo>
                    <a:pt x="21" y="125"/>
                  </a:lnTo>
                  <a:lnTo>
                    <a:pt x="14" y="127"/>
                  </a:lnTo>
                  <a:lnTo>
                    <a:pt x="5" y="129"/>
                  </a:lnTo>
                  <a:lnTo>
                    <a:pt x="3" y="129"/>
                  </a:lnTo>
                  <a:lnTo>
                    <a:pt x="1" y="131"/>
                  </a:lnTo>
                  <a:lnTo>
                    <a:pt x="0" y="132"/>
                  </a:lnTo>
                  <a:lnTo>
                    <a:pt x="1" y="134"/>
                  </a:lnTo>
                  <a:lnTo>
                    <a:pt x="8" y="137"/>
                  </a:lnTo>
                  <a:lnTo>
                    <a:pt x="16" y="137"/>
                  </a:lnTo>
                  <a:lnTo>
                    <a:pt x="23" y="133"/>
                  </a:lnTo>
                  <a:lnTo>
                    <a:pt x="30" y="128"/>
                  </a:lnTo>
                  <a:lnTo>
                    <a:pt x="37" y="122"/>
                  </a:lnTo>
                  <a:lnTo>
                    <a:pt x="43" y="115"/>
                  </a:lnTo>
                  <a:lnTo>
                    <a:pt x="49" y="108"/>
                  </a:lnTo>
                  <a:lnTo>
                    <a:pt x="53" y="103"/>
                  </a:lnTo>
                  <a:lnTo>
                    <a:pt x="61" y="92"/>
                  </a:lnTo>
                  <a:lnTo>
                    <a:pt x="67" y="80"/>
                  </a:lnTo>
                  <a:lnTo>
                    <a:pt x="72" y="67"/>
                  </a:lnTo>
                  <a:lnTo>
                    <a:pt x="77" y="55"/>
                  </a:lnTo>
                  <a:lnTo>
                    <a:pt x="81" y="41"/>
                  </a:lnTo>
                  <a:lnTo>
                    <a:pt x="83" y="28"/>
                  </a:lnTo>
                  <a:lnTo>
                    <a:pt x="84" y="15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Freeform 102"/>
            <p:cNvSpPr>
              <a:spLocks/>
            </p:cNvSpPr>
            <p:nvPr/>
          </p:nvSpPr>
          <p:spPr bwMode="auto">
            <a:xfrm>
              <a:off x="4368" y="3247"/>
              <a:ext cx="108" cy="187"/>
            </a:xfrm>
            <a:custGeom>
              <a:avLst/>
              <a:gdLst>
                <a:gd name="T0" fmla="*/ 108 w 108"/>
                <a:gd name="T1" fmla="*/ 0 h 187"/>
                <a:gd name="T2" fmla="*/ 107 w 108"/>
                <a:gd name="T3" fmla="*/ 16 h 187"/>
                <a:gd name="T4" fmla="*/ 105 w 108"/>
                <a:gd name="T5" fmla="*/ 31 h 187"/>
                <a:gd name="T6" fmla="*/ 103 w 108"/>
                <a:gd name="T7" fmla="*/ 46 h 187"/>
                <a:gd name="T8" fmla="*/ 99 w 108"/>
                <a:gd name="T9" fmla="*/ 61 h 187"/>
                <a:gd name="T10" fmla="*/ 94 w 108"/>
                <a:gd name="T11" fmla="*/ 75 h 187"/>
                <a:gd name="T12" fmla="*/ 88 w 108"/>
                <a:gd name="T13" fmla="*/ 90 h 187"/>
                <a:gd name="T14" fmla="*/ 81 w 108"/>
                <a:gd name="T15" fmla="*/ 103 h 187"/>
                <a:gd name="T16" fmla="*/ 72 w 108"/>
                <a:gd name="T17" fmla="*/ 115 h 187"/>
                <a:gd name="T18" fmla="*/ 63 w 108"/>
                <a:gd name="T19" fmla="*/ 124 h 187"/>
                <a:gd name="T20" fmla="*/ 55 w 108"/>
                <a:gd name="T21" fmla="*/ 131 h 187"/>
                <a:gd name="T22" fmla="*/ 46 w 108"/>
                <a:gd name="T23" fmla="*/ 138 h 187"/>
                <a:gd name="T24" fmla="*/ 37 w 108"/>
                <a:gd name="T25" fmla="*/ 144 h 187"/>
                <a:gd name="T26" fmla="*/ 27 w 108"/>
                <a:gd name="T27" fmla="*/ 151 h 187"/>
                <a:gd name="T28" fmla="*/ 18 w 108"/>
                <a:gd name="T29" fmla="*/ 159 h 187"/>
                <a:gd name="T30" fmla="*/ 10 w 108"/>
                <a:gd name="T31" fmla="*/ 166 h 187"/>
                <a:gd name="T32" fmla="*/ 3 w 108"/>
                <a:gd name="T33" fmla="*/ 174 h 187"/>
                <a:gd name="T34" fmla="*/ 1 w 108"/>
                <a:gd name="T35" fmla="*/ 177 h 187"/>
                <a:gd name="T36" fmla="*/ 0 w 108"/>
                <a:gd name="T37" fmla="*/ 182 h 187"/>
                <a:gd name="T38" fmla="*/ 0 w 108"/>
                <a:gd name="T39" fmla="*/ 186 h 187"/>
                <a:gd name="T40" fmla="*/ 3 w 108"/>
                <a:gd name="T41" fmla="*/ 187 h 187"/>
                <a:gd name="T42" fmla="*/ 15 w 108"/>
                <a:gd name="T43" fmla="*/ 183 h 187"/>
                <a:gd name="T44" fmla="*/ 27 w 108"/>
                <a:gd name="T45" fmla="*/ 177 h 187"/>
                <a:gd name="T46" fmla="*/ 40 w 108"/>
                <a:gd name="T47" fmla="*/ 168 h 187"/>
                <a:gd name="T48" fmla="*/ 51 w 108"/>
                <a:gd name="T49" fmla="*/ 158 h 187"/>
                <a:gd name="T50" fmla="*/ 61 w 108"/>
                <a:gd name="T51" fmla="*/ 146 h 187"/>
                <a:gd name="T52" fmla="*/ 72 w 108"/>
                <a:gd name="T53" fmla="*/ 134 h 187"/>
                <a:gd name="T54" fmla="*/ 80 w 108"/>
                <a:gd name="T55" fmla="*/ 122 h 187"/>
                <a:gd name="T56" fmla="*/ 86 w 108"/>
                <a:gd name="T57" fmla="*/ 111 h 187"/>
                <a:gd name="T58" fmla="*/ 97 w 108"/>
                <a:gd name="T59" fmla="*/ 86 h 187"/>
                <a:gd name="T60" fmla="*/ 105 w 108"/>
                <a:gd name="T61" fmla="*/ 57 h 187"/>
                <a:gd name="T62" fmla="*/ 108 w 108"/>
                <a:gd name="T63" fmla="*/ 29 h 187"/>
                <a:gd name="T64" fmla="*/ 108 w 108"/>
                <a:gd name="T65" fmla="*/ 0 h 187"/>
                <a:gd name="T66" fmla="*/ 108 w 108"/>
                <a:gd name="T67" fmla="*/ 0 h 187"/>
                <a:gd name="T68" fmla="*/ 108 w 108"/>
                <a:gd name="T69" fmla="*/ 0 h 187"/>
                <a:gd name="T70" fmla="*/ 108 w 108"/>
                <a:gd name="T71" fmla="*/ 0 h 187"/>
                <a:gd name="T72" fmla="*/ 108 w 108"/>
                <a:gd name="T73" fmla="*/ 0 h 187"/>
                <a:gd name="T74" fmla="*/ 108 w 108"/>
                <a:gd name="T75" fmla="*/ 0 h 18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08" h="187">
                  <a:moveTo>
                    <a:pt x="108" y="0"/>
                  </a:moveTo>
                  <a:lnTo>
                    <a:pt x="107" y="16"/>
                  </a:lnTo>
                  <a:lnTo>
                    <a:pt x="105" y="31"/>
                  </a:lnTo>
                  <a:lnTo>
                    <a:pt x="103" y="46"/>
                  </a:lnTo>
                  <a:lnTo>
                    <a:pt x="99" y="61"/>
                  </a:lnTo>
                  <a:lnTo>
                    <a:pt x="94" y="75"/>
                  </a:lnTo>
                  <a:lnTo>
                    <a:pt x="88" y="90"/>
                  </a:lnTo>
                  <a:lnTo>
                    <a:pt x="81" y="103"/>
                  </a:lnTo>
                  <a:lnTo>
                    <a:pt x="72" y="115"/>
                  </a:lnTo>
                  <a:lnTo>
                    <a:pt x="63" y="124"/>
                  </a:lnTo>
                  <a:lnTo>
                    <a:pt x="55" y="131"/>
                  </a:lnTo>
                  <a:lnTo>
                    <a:pt x="46" y="138"/>
                  </a:lnTo>
                  <a:lnTo>
                    <a:pt x="37" y="144"/>
                  </a:lnTo>
                  <a:lnTo>
                    <a:pt x="27" y="151"/>
                  </a:lnTo>
                  <a:lnTo>
                    <a:pt x="18" y="159"/>
                  </a:lnTo>
                  <a:lnTo>
                    <a:pt x="10" y="166"/>
                  </a:lnTo>
                  <a:lnTo>
                    <a:pt x="3" y="174"/>
                  </a:lnTo>
                  <a:lnTo>
                    <a:pt x="1" y="177"/>
                  </a:lnTo>
                  <a:lnTo>
                    <a:pt x="0" y="182"/>
                  </a:lnTo>
                  <a:lnTo>
                    <a:pt x="0" y="186"/>
                  </a:lnTo>
                  <a:lnTo>
                    <a:pt x="3" y="187"/>
                  </a:lnTo>
                  <a:lnTo>
                    <a:pt x="15" y="183"/>
                  </a:lnTo>
                  <a:lnTo>
                    <a:pt x="27" y="177"/>
                  </a:lnTo>
                  <a:lnTo>
                    <a:pt x="40" y="168"/>
                  </a:lnTo>
                  <a:lnTo>
                    <a:pt x="51" y="158"/>
                  </a:lnTo>
                  <a:lnTo>
                    <a:pt x="61" y="146"/>
                  </a:lnTo>
                  <a:lnTo>
                    <a:pt x="72" y="134"/>
                  </a:lnTo>
                  <a:lnTo>
                    <a:pt x="80" y="122"/>
                  </a:lnTo>
                  <a:lnTo>
                    <a:pt x="86" y="111"/>
                  </a:lnTo>
                  <a:lnTo>
                    <a:pt x="97" y="86"/>
                  </a:lnTo>
                  <a:lnTo>
                    <a:pt x="105" y="57"/>
                  </a:lnTo>
                  <a:lnTo>
                    <a:pt x="108" y="29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Freeform 103"/>
            <p:cNvSpPr>
              <a:spLocks/>
            </p:cNvSpPr>
            <p:nvPr/>
          </p:nvSpPr>
          <p:spPr bwMode="auto">
            <a:xfrm>
              <a:off x="4128" y="2906"/>
              <a:ext cx="311" cy="353"/>
            </a:xfrm>
            <a:custGeom>
              <a:avLst/>
              <a:gdLst>
                <a:gd name="T0" fmla="*/ 301 w 311"/>
                <a:gd name="T1" fmla="*/ 341 h 353"/>
                <a:gd name="T2" fmla="*/ 285 w 311"/>
                <a:gd name="T3" fmla="*/ 317 h 353"/>
                <a:gd name="T4" fmla="*/ 270 w 311"/>
                <a:gd name="T5" fmla="*/ 293 h 353"/>
                <a:gd name="T6" fmla="*/ 256 w 311"/>
                <a:gd name="T7" fmla="*/ 268 h 353"/>
                <a:gd name="T8" fmla="*/ 245 w 311"/>
                <a:gd name="T9" fmla="*/ 238 h 353"/>
                <a:gd name="T10" fmla="*/ 239 w 311"/>
                <a:gd name="T11" fmla="*/ 203 h 353"/>
                <a:gd name="T12" fmla="*/ 231 w 311"/>
                <a:gd name="T13" fmla="*/ 170 h 353"/>
                <a:gd name="T14" fmla="*/ 220 w 311"/>
                <a:gd name="T15" fmla="*/ 140 h 353"/>
                <a:gd name="T16" fmla="*/ 207 w 311"/>
                <a:gd name="T17" fmla="*/ 121 h 353"/>
                <a:gd name="T18" fmla="*/ 196 w 311"/>
                <a:gd name="T19" fmla="*/ 110 h 353"/>
                <a:gd name="T20" fmla="*/ 184 w 311"/>
                <a:gd name="T21" fmla="*/ 99 h 353"/>
                <a:gd name="T22" fmla="*/ 173 w 311"/>
                <a:gd name="T23" fmla="*/ 88 h 353"/>
                <a:gd name="T24" fmla="*/ 162 w 311"/>
                <a:gd name="T25" fmla="*/ 78 h 353"/>
                <a:gd name="T26" fmla="*/ 152 w 311"/>
                <a:gd name="T27" fmla="*/ 69 h 353"/>
                <a:gd name="T28" fmla="*/ 142 w 311"/>
                <a:gd name="T29" fmla="*/ 63 h 353"/>
                <a:gd name="T30" fmla="*/ 130 w 311"/>
                <a:gd name="T31" fmla="*/ 57 h 353"/>
                <a:gd name="T32" fmla="*/ 109 w 311"/>
                <a:gd name="T33" fmla="*/ 49 h 353"/>
                <a:gd name="T34" fmla="*/ 78 w 311"/>
                <a:gd name="T35" fmla="*/ 38 h 353"/>
                <a:gd name="T36" fmla="*/ 47 w 311"/>
                <a:gd name="T37" fmla="*/ 25 h 353"/>
                <a:gd name="T38" fmla="*/ 18 w 311"/>
                <a:gd name="T39" fmla="*/ 10 h 353"/>
                <a:gd name="T40" fmla="*/ 3 w 311"/>
                <a:gd name="T41" fmla="*/ 1 h 353"/>
                <a:gd name="T42" fmla="*/ 0 w 311"/>
                <a:gd name="T43" fmla="*/ 7 h 353"/>
                <a:gd name="T44" fmla="*/ 11 w 311"/>
                <a:gd name="T45" fmla="*/ 18 h 353"/>
                <a:gd name="T46" fmla="*/ 35 w 311"/>
                <a:gd name="T47" fmla="*/ 34 h 353"/>
                <a:gd name="T48" fmla="*/ 58 w 311"/>
                <a:gd name="T49" fmla="*/ 48 h 353"/>
                <a:gd name="T50" fmla="*/ 84 w 311"/>
                <a:gd name="T51" fmla="*/ 60 h 353"/>
                <a:gd name="T52" fmla="*/ 106 w 311"/>
                <a:gd name="T53" fmla="*/ 68 h 353"/>
                <a:gd name="T54" fmla="*/ 121 w 311"/>
                <a:gd name="T55" fmla="*/ 75 h 353"/>
                <a:gd name="T56" fmla="*/ 137 w 311"/>
                <a:gd name="T57" fmla="*/ 82 h 353"/>
                <a:gd name="T58" fmla="*/ 150 w 311"/>
                <a:gd name="T59" fmla="*/ 91 h 353"/>
                <a:gd name="T60" fmla="*/ 162 w 311"/>
                <a:gd name="T61" fmla="*/ 102 h 353"/>
                <a:gd name="T62" fmla="*/ 175 w 311"/>
                <a:gd name="T63" fmla="*/ 112 h 353"/>
                <a:gd name="T64" fmla="*/ 187 w 311"/>
                <a:gd name="T65" fmla="*/ 121 h 353"/>
                <a:gd name="T66" fmla="*/ 199 w 311"/>
                <a:gd name="T67" fmla="*/ 130 h 353"/>
                <a:gd name="T68" fmla="*/ 217 w 311"/>
                <a:gd name="T69" fmla="*/ 148 h 353"/>
                <a:gd name="T70" fmla="*/ 229 w 311"/>
                <a:gd name="T71" fmla="*/ 179 h 353"/>
                <a:gd name="T72" fmla="*/ 235 w 311"/>
                <a:gd name="T73" fmla="*/ 214 h 353"/>
                <a:gd name="T74" fmla="*/ 243 w 311"/>
                <a:gd name="T75" fmla="*/ 246 h 353"/>
                <a:gd name="T76" fmla="*/ 255 w 311"/>
                <a:gd name="T77" fmla="*/ 274 h 353"/>
                <a:gd name="T78" fmla="*/ 269 w 311"/>
                <a:gd name="T79" fmla="*/ 298 h 353"/>
                <a:gd name="T80" fmla="*/ 285 w 311"/>
                <a:gd name="T81" fmla="*/ 321 h 353"/>
                <a:gd name="T82" fmla="*/ 301 w 311"/>
                <a:gd name="T83" fmla="*/ 342 h 353"/>
                <a:gd name="T84" fmla="*/ 311 w 311"/>
                <a:gd name="T85" fmla="*/ 353 h 353"/>
                <a:gd name="T86" fmla="*/ 311 w 311"/>
                <a:gd name="T87" fmla="*/ 353 h 353"/>
                <a:gd name="T88" fmla="*/ 311 w 311"/>
                <a:gd name="T89" fmla="*/ 352 h 35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11" h="353">
                  <a:moveTo>
                    <a:pt x="311" y="352"/>
                  </a:moveTo>
                  <a:lnTo>
                    <a:pt x="301" y="341"/>
                  </a:lnTo>
                  <a:lnTo>
                    <a:pt x="293" y="330"/>
                  </a:lnTo>
                  <a:lnTo>
                    <a:pt x="285" y="317"/>
                  </a:lnTo>
                  <a:lnTo>
                    <a:pt x="278" y="305"/>
                  </a:lnTo>
                  <a:lnTo>
                    <a:pt x="270" y="293"/>
                  </a:lnTo>
                  <a:lnTo>
                    <a:pt x="263" y="280"/>
                  </a:lnTo>
                  <a:lnTo>
                    <a:pt x="256" y="268"/>
                  </a:lnTo>
                  <a:lnTo>
                    <a:pt x="250" y="255"/>
                  </a:lnTo>
                  <a:lnTo>
                    <a:pt x="245" y="238"/>
                  </a:lnTo>
                  <a:lnTo>
                    <a:pt x="242" y="221"/>
                  </a:lnTo>
                  <a:lnTo>
                    <a:pt x="239" y="203"/>
                  </a:lnTo>
                  <a:lnTo>
                    <a:pt x="235" y="186"/>
                  </a:lnTo>
                  <a:lnTo>
                    <a:pt x="231" y="170"/>
                  </a:lnTo>
                  <a:lnTo>
                    <a:pt x="226" y="155"/>
                  </a:lnTo>
                  <a:lnTo>
                    <a:pt x="220" y="140"/>
                  </a:lnTo>
                  <a:lnTo>
                    <a:pt x="212" y="127"/>
                  </a:lnTo>
                  <a:lnTo>
                    <a:pt x="207" y="121"/>
                  </a:lnTo>
                  <a:lnTo>
                    <a:pt x="202" y="116"/>
                  </a:lnTo>
                  <a:lnTo>
                    <a:pt x="196" y="110"/>
                  </a:lnTo>
                  <a:lnTo>
                    <a:pt x="190" y="104"/>
                  </a:lnTo>
                  <a:lnTo>
                    <a:pt x="184" y="99"/>
                  </a:lnTo>
                  <a:lnTo>
                    <a:pt x="179" y="94"/>
                  </a:lnTo>
                  <a:lnTo>
                    <a:pt x="173" y="88"/>
                  </a:lnTo>
                  <a:lnTo>
                    <a:pt x="168" y="83"/>
                  </a:lnTo>
                  <a:lnTo>
                    <a:pt x="162" y="78"/>
                  </a:lnTo>
                  <a:lnTo>
                    <a:pt x="157" y="74"/>
                  </a:lnTo>
                  <a:lnTo>
                    <a:pt x="152" y="69"/>
                  </a:lnTo>
                  <a:lnTo>
                    <a:pt x="147" y="66"/>
                  </a:lnTo>
                  <a:lnTo>
                    <a:pt x="142" y="63"/>
                  </a:lnTo>
                  <a:lnTo>
                    <a:pt x="136" y="60"/>
                  </a:lnTo>
                  <a:lnTo>
                    <a:pt x="130" y="57"/>
                  </a:lnTo>
                  <a:lnTo>
                    <a:pt x="124" y="55"/>
                  </a:lnTo>
                  <a:lnTo>
                    <a:pt x="109" y="49"/>
                  </a:lnTo>
                  <a:lnTo>
                    <a:pt x="93" y="43"/>
                  </a:lnTo>
                  <a:lnTo>
                    <a:pt x="78" y="38"/>
                  </a:lnTo>
                  <a:lnTo>
                    <a:pt x="63" y="31"/>
                  </a:lnTo>
                  <a:lnTo>
                    <a:pt x="47" y="25"/>
                  </a:lnTo>
                  <a:lnTo>
                    <a:pt x="33" y="18"/>
                  </a:lnTo>
                  <a:lnTo>
                    <a:pt x="18" y="1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11" y="18"/>
                  </a:lnTo>
                  <a:lnTo>
                    <a:pt x="22" y="26"/>
                  </a:lnTo>
                  <a:lnTo>
                    <a:pt x="35" y="34"/>
                  </a:lnTo>
                  <a:lnTo>
                    <a:pt x="46" y="42"/>
                  </a:lnTo>
                  <a:lnTo>
                    <a:pt x="58" y="48"/>
                  </a:lnTo>
                  <a:lnTo>
                    <a:pt x="72" y="54"/>
                  </a:lnTo>
                  <a:lnTo>
                    <a:pt x="84" y="60"/>
                  </a:lnTo>
                  <a:lnTo>
                    <a:pt x="98" y="65"/>
                  </a:lnTo>
                  <a:lnTo>
                    <a:pt x="106" y="68"/>
                  </a:lnTo>
                  <a:lnTo>
                    <a:pt x="114" y="71"/>
                  </a:lnTo>
                  <a:lnTo>
                    <a:pt x="121" y="75"/>
                  </a:lnTo>
                  <a:lnTo>
                    <a:pt x="129" y="78"/>
                  </a:lnTo>
                  <a:lnTo>
                    <a:pt x="137" y="82"/>
                  </a:lnTo>
                  <a:lnTo>
                    <a:pt x="144" y="86"/>
                  </a:lnTo>
                  <a:lnTo>
                    <a:pt x="150" y="91"/>
                  </a:lnTo>
                  <a:lnTo>
                    <a:pt x="157" y="97"/>
                  </a:lnTo>
                  <a:lnTo>
                    <a:pt x="162" y="102"/>
                  </a:lnTo>
                  <a:lnTo>
                    <a:pt x="169" y="107"/>
                  </a:lnTo>
                  <a:lnTo>
                    <a:pt x="175" y="112"/>
                  </a:lnTo>
                  <a:lnTo>
                    <a:pt x="181" y="117"/>
                  </a:lnTo>
                  <a:lnTo>
                    <a:pt x="187" y="121"/>
                  </a:lnTo>
                  <a:lnTo>
                    <a:pt x="193" y="126"/>
                  </a:lnTo>
                  <a:lnTo>
                    <a:pt x="199" y="130"/>
                  </a:lnTo>
                  <a:lnTo>
                    <a:pt x="206" y="135"/>
                  </a:lnTo>
                  <a:lnTo>
                    <a:pt x="217" y="148"/>
                  </a:lnTo>
                  <a:lnTo>
                    <a:pt x="224" y="163"/>
                  </a:lnTo>
                  <a:lnTo>
                    <a:pt x="229" y="179"/>
                  </a:lnTo>
                  <a:lnTo>
                    <a:pt x="233" y="196"/>
                  </a:lnTo>
                  <a:lnTo>
                    <a:pt x="235" y="214"/>
                  </a:lnTo>
                  <a:lnTo>
                    <a:pt x="239" y="230"/>
                  </a:lnTo>
                  <a:lnTo>
                    <a:pt x="243" y="246"/>
                  </a:lnTo>
                  <a:lnTo>
                    <a:pt x="249" y="262"/>
                  </a:lnTo>
                  <a:lnTo>
                    <a:pt x="255" y="274"/>
                  </a:lnTo>
                  <a:lnTo>
                    <a:pt x="262" y="286"/>
                  </a:lnTo>
                  <a:lnTo>
                    <a:pt x="269" y="298"/>
                  </a:lnTo>
                  <a:lnTo>
                    <a:pt x="277" y="309"/>
                  </a:lnTo>
                  <a:lnTo>
                    <a:pt x="285" y="321"/>
                  </a:lnTo>
                  <a:lnTo>
                    <a:pt x="292" y="332"/>
                  </a:lnTo>
                  <a:lnTo>
                    <a:pt x="301" y="342"/>
                  </a:lnTo>
                  <a:lnTo>
                    <a:pt x="311" y="353"/>
                  </a:lnTo>
                  <a:lnTo>
                    <a:pt x="311" y="3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Freeform 104"/>
            <p:cNvSpPr>
              <a:spLocks/>
            </p:cNvSpPr>
            <p:nvPr/>
          </p:nvSpPr>
          <p:spPr bwMode="auto">
            <a:xfrm>
              <a:off x="4223" y="3130"/>
              <a:ext cx="164" cy="212"/>
            </a:xfrm>
            <a:custGeom>
              <a:avLst/>
              <a:gdLst>
                <a:gd name="T0" fmla="*/ 5 w 164"/>
                <a:gd name="T1" fmla="*/ 17 h 212"/>
                <a:gd name="T2" fmla="*/ 7 w 164"/>
                <a:gd name="T3" fmla="*/ 52 h 212"/>
                <a:gd name="T4" fmla="*/ 9 w 164"/>
                <a:gd name="T5" fmla="*/ 88 h 212"/>
                <a:gd name="T6" fmla="*/ 18 w 164"/>
                <a:gd name="T7" fmla="*/ 121 h 212"/>
                <a:gd name="T8" fmla="*/ 34 w 164"/>
                <a:gd name="T9" fmla="*/ 144 h 212"/>
                <a:gd name="T10" fmla="*/ 48 w 164"/>
                <a:gd name="T11" fmla="*/ 156 h 212"/>
                <a:gd name="T12" fmla="*/ 63 w 164"/>
                <a:gd name="T13" fmla="*/ 167 h 212"/>
                <a:gd name="T14" fmla="*/ 80 w 164"/>
                <a:gd name="T15" fmla="*/ 175 h 212"/>
                <a:gd name="T16" fmla="*/ 92 w 164"/>
                <a:gd name="T17" fmla="*/ 180 h 212"/>
                <a:gd name="T18" fmla="*/ 100 w 164"/>
                <a:gd name="T19" fmla="*/ 183 h 212"/>
                <a:gd name="T20" fmla="*/ 110 w 164"/>
                <a:gd name="T21" fmla="*/ 185 h 212"/>
                <a:gd name="T22" fmla="*/ 119 w 164"/>
                <a:gd name="T23" fmla="*/ 187 h 212"/>
                <a:gd name="T24" fmla="*/ 127 w 164"/>
                <a:gd name="T25" fmla="*/ 191 h 212"/>
                <a:gd name="T26" fmla="*/ 135 w 164"/>
                <a:gd name="T27" fmla="*/ 197 h 212"/>
                <a:gd name="T28" fmla="*/ 145 w 164"/>
                <a:gd name="T29" fmla="*/ 204 h 212"/>
                <a:gd name="T30" fmla="*/ 153 w 164"/>
                <a:gd name="T31" fmla="*/ 209 h 212"/>
                <a:gd name="T32" fmla="*/ 160 w 164"/>
                <a:gd name="T33" fmla="*/ 212 h 212"/>
                <a:gd name="T34" fmla="*/ 164 w 164"/>
                <a:gd name="T35" fmla="*/ 208 h 212"/>
                <a:gd name="T36" fmla="*/ 158 w 164"/>
                <a:gd name="T37" fmla="*/ 198 h 212"/>
                <a:gd name="T38" fmla="*/ 150 w 164"/>
                <a:gd name="T39" fmla="*/ 187 h 212"/>
                <a:gd name="T40" fmla="*/ 140 w 164"/>
                <a:gd name="T41" fmla="*/ 176 h 212"/>
                <a:gd name="T42" fmla="*/ 129 w 164"/>
                <a:gd name="T43" fmla="*/ 167 h 212"/>
                <a:gd name="T44" fmla="*/ 113 w 164"/>
                <a:gd name="T45" fmla="*/ 159 h 212"/>
                <a:gd name="T46" fmla="*/ 96 w 164"/>
                <a:gd name="T47" fmla="*/ 152 h 212"/>
                <a:gd name="T48" fmla="*/ 80 w 164"/>
                <a:gd name="T49" fmla="*/ 144 h 212"/>
                <a:gd name="T50" fmla="*/ 64 w 164"/>
                <a:gd name="T51" fmla="*/ 134 h 212"/>
                <a:gd name="T52" fmla="*/ 44 w 164"/>
                <a:gd name="T53" fmla="*/ 114 h 212"/>
                <a:gd name="T54" fmla="*/ 26 w 164"/>
                <a:gd name="T55" fmla="*/ 84 h 212"/>
                <a:gd name="T56" fmla="*/ 17 w 164"/>
                <a:gd name="T57" fmla="*/ 51 h 212"/>
                <a:gd name="T58" fmla="*/ 8 w 164"/>
                <a:gd name="T59" fmla="*/ 17 h 212"/>
                <a:gd name="T60" fmla="*/ 0 w 164"/>
                <a:gd name="T61" fmla="*/ 0 h 212"/>
                <a:gd name="T62" fmla="*/ 0 w 164"/>
                <a:gd name="T63" fmla="*/ 0 h 212"/>
                <a:gd name="T64" fmla="*/ 0 w 164"/>
                <a:gd name="T65" fmla="*/ 0 h 21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64" h="212">
                  <a:moveTo>
                    <a:pt x="0" y="0"/>
                  </a:moveTo>
                  <a:lnTo>
                    <a:pt x="5" y="17"/>
                  </a:lnTo>
                  <a:lnTo>
                    <a:pt x="6" y="35"/>
                  </a:lnTo>
                  <a:lnTo>
                    <a:pt x="7" y="52"/>
                  </a:lnTo>
                  <a:lnTo>
                    <a:pt x="8" y="71"/>
                  </a:lnTo>
                  <a:lnTo>
                    <a:pt x="9" y="88"/>
                  </a:lnTo>
                  <a:lnTo>
                    <a:pt x="13" y="105"/>
                  </a:lnTo>
                  <a:lnTo>
                    <a:pt x="18" y="121"/>
                  </a:lnTo>
                  <a:lnTo>
                    <a:pt x="28" y="137"/>
                  </a:lnTo>
                  <a:lnTo>
                    <a:pt x="34" y="144"/>
                  </a:lnTo>
                  <a:lnTo>
                    <a:pt x="42" y="150"/>
                  </a:lnTo>
                  <a:lnTo>
                    <a:pt x="48" y="156"/>
                  </a:lnTo>
                  <a:lnTo>
                    <a:pt x="55" y="161"/>
                  </a:lnTo>
                  <a:lnTo>
                    <a:pt x="63" y="167"/>
                  </a:lnTo>
                  <a:lnTo>
                    <a:pt x="70" y="171"/>
                  </a:lnTo>
                  <a:lnTo>
                    <a:pt x="80" y="175"/>
                  </a:lnTo>
                  <a:lnTo>
                    <a:pt x="88" y="179"/>
                  </a:lnTo>
                  <a:lnTo>
                    <a:pt x="92" y="180"/>
                  </a:lnTo>
                  <a:lnTo>
                    <a:pt x="96" y="182"/>
                  </a:lnTo>
                  <a:lnTo>
                    <a:pt x="100" y="183"/>
                  </a:lnTo>
                  <a:lnTo>
                    <a:pt x="105" y="184"/>
                  </a:lnTo>
                  <a:lnTo>
                    <a:pt x="110" y="185"/>
                  </a:lnTo>
                  <a:lnTo>
                    <a:pt x="114" y="186"/>
                  </a:lnTo>
                  <a:lnTo>
                    <a:pt x="119" y="187"/>
                  </a:lnTo>
                  <a:lnTo>
                    <a:pt x="123" y="189"/>
                  </a:lnTo>
                  <a:lnTo>
                    <a:pt x="127" y="191"/>
                  </a:lnTo>
                  <a:lnTo>
                    <a:pt x="131" y="194"/>
                  </a:lnTo>
                  <a:lnTo>
                    <a:pt x="135" y="197"/>
                  </a:lnTo>
                  <a:lnTo>
                    <a:pt x="140" y="200"/>
                  </a:lnTo>
                  <a:lnTo>
                    <a:pt x="145" y="204"/>
                  </a:lnTo>
                  <a:lnTo>
                    <a:pt x="149" y="206"/>
                  </a:lnTo>
                  <a:lnTo>
                    <a:pt x="153" y="209"/>
                  </a:lnTo>
                  <a:lnTo>
                    <a:pt x="157" y="212"/>
                  </a:lnTo>
                  <a:lnTo>
                    <a:pt x="160" y="212"/>
                  </a:lnTo>
                  <a:lnTo>
                    <a:pt x="162" y="210"/>
                  </a:lnTo>
                  <a:lnTo>
                    <a:pt x="164" y="208"/>
                  </a:lnTo>
                  <a:lnTo>
                    <a:pt x="163" y="205"/>
                  </a:lnTo>
                  <a:lnTo>
                    <a:pt x="158" y="198"/>
                  </a:lnTo>
                  <a:lnTo>
                    <a:pt x="154" y="193"/>
                  </a:lnTo>
                  <a:lnTo>
                    <a:pt x="150" y="187"/>
                  </a:lnTo>
                  <a:lnTo>
                    <a:pt x="145" y="181"/>
                  </a:lnTo>
                  <a:lnTo>
                    <a:pt x="140" y="176"/>
                  </a:lnTo>
                  <a:lnTo>
                    <a:pt x="134" y="172"/>
                  </a:lnTo>
                  <a:lnTo>
                    <a:pt x="129" y="167"/>
                  </a:lnTo>
                  <a:lnTo>
                    <a:pt x="122" y="163"/>
                  </a:lnTo>
                  <a:lnTo>
                    <a:pt x="113" y="159"/>
                  </a:lnTo>
                  <a:lnTo>
                    <a:pt x="104" y="155"/>
                  </a:lnTo>
                  <a:lnTo>
                    <a:pt x="96" y="152"/>
                  </a:lnTo>
                  <a:lnTo>
                    <a:pt x="88" y="148"/>
                  </a:lnTo>
                  <a:lnTo>
                    <a:pt x="80" y="144"/>
                  </a:lnTo>
                  <a:lnTo>
                    <a:pt x="72" y="140"/>
                  </a:lnTo>
                  <a:lnTo>
                    <a:pt x="64" y="134"/>
                  </a:lnTo>
                  <a:lnTo>
                    <a:pt x="56" y="127"/>
                  </a:lnTo>
                  <a:lnTo>
                    <a:pt x="44" y="114"/>
                  </a:lnTo>
                  <a:lnTo>
                    <a:pt x="33" y="100"/>
                  </a:lnTo>
                  <a:lnTo>
                    <a:pt x="26" y="84"/>
                  </a:lnTo>
                  <a:lnTo>
                    <a:pt x="21" y="68"/>
                  </a:lnTo>
                  <a:lnTo>
                    <a:pt x="17" y="51"/>
                  </a:lnTo>
                  <a:lnTo>
                    <a:pt x="13" y="34"/>
                  </a:lnTo>
                  <a:lnTo>
                    <a:pt x="8" y="17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Freeform 105"/>
            <p:cNvSpPr>
              <a:spLocks/>
            </p:cNvSpPr>
            <p:nvPr/>
          </p:nvSpPr>
          <p:spPr bwMode="auto">
            <a:xfrm>
              <a:off x="4157" y="3095"/>
              <a:ext cx="121" cy="64"/>
            </a:xfrm>
            <a:custGeom>
              <a:avLst/>
              <a:gdLst>
                <a:gd name="T0" fmla="*/ 1 w 121"/>
                <a:gd name="T1" fmla="*/ 64 h 64"/>
                <a:gd name="T2" fmla="*/ 0 w 121"/>
                <a:gd name="T3" fmla="*/ 51 h 64"/>
                <a:gd name="T4" fmla="*/ 4 w 121"/>
                <a:gd name="T5" fmla="*/ 42 h 64"/>
                <a:gd name="T6" fmla="*/ 10 w 121"/>
                <a:gd name="T7" fmla="*/ 35 h 64"/>
                <a:gd name="T8" fmla="*/ 18 w 121"/>
                <a:gd name="T9" fmla="*/ 31 h 64"/>
                <a:gd name="T10" fmla="*/ 28 w 121"/>
                <a:gd name="T11" fmla="*/ 28 h 64"/>
                <a:gd name="T12" fmla="*/ 39 w 121"/>
                <a:gd name="T13" fmla="*/ 27 h 64"/>
                <a:gd name="T14" fmla="*/ 49 w 121"/>
                <a:gd name="T15" fmla="*/ 25 h 64"/>
                <a:gd name="T16" fmla="*/ 58 w 121"/>
                <a:gd name="T17" fmla="*/ 23 h 64"/>
                <a:gd name="T18" fmla="*/ 65 w 121"/>
                <a:gd name="T19" fmla="*/ 21 h 64"/>
                <a:gd name="T20" fmla="*/ 73 w 121"/>
                <a:gd name="T21" fmla="*/ 19 h 64"/>
                <a:gd name="T22" fmla="*/ 80 w 121"/>
                <a:gd name="T23" fmla="*/ 17 h 64"/>
                <a:gd name="T24" fmla="*/ 88 w 121"/>
                <a:gd name="T25" fmla="*/ 15 h 64"/>
                <a:gd name="T26" fmla="*/ 95 w 121"/>
                <a:gd name="T27" fmla="*/ 13 h 64"/>
                <a:gd name="T28" fmla="*/ 103 w 121"/>
                <a:gd name="T29" fmla="*/ 11 h 64"/>
                <a:gd name="T30" fmla="*/ 110 w 121"/>
                <a:gd name="T31" fmla="*/ 8 h 64"/>
                <a:gd name="T32" fmla="*/ 117 w 121"/>
                <a:gd name="T33" fmla="*/ 6 h 64"/>
                <a:gd name="T34" fmla="*/ 119 w 121"/>
                <a:gd name="T35" fmla="*/ 5 h 64"/>
                <a:gd name="T36" fmla="*/ 120 w 121"/>
                <a:gd name="T37" fmla="*/ 3 h 64"/>
                <a:gd name="T38" fmla="*/ 121 w 121"/>
                <a:gd name="T39" fmla="*/ 1 h 64"/>
                <a:gd name="T40" fmla="*/ 119 w 121"/>
                <a:gd name="T41" fmla="*/ 0 h 64"/>
                <a:gd name="T42" fmla="*/ 105 w 121"/>
                <a:gd name="T43" fmla="*/ 2 h 64"/>
                <a:gd name="T44" fmla="*/ 85 w 121"/>
                <a:gd name="T45" fmla="*/ 4 h 64"/>
                <a:gd name="T46" fmla="*/ 63 w 121"/>
                <a:gd name="T47" fmla="*/ 7 h 64"/>
                <a:gd name="T48" fmla="*/ 42 w 121"/>
                <a:gd name="T49" fmla="*/ 12 h 64"/>
                <a:gd name="T50" fmla="*/ 22 w 121"/>
                <a:gd name="T51" fmla="*/ 20 h 64"/>
                <a:gd name="T52" fmla="*/ 8 w 121"/>
                <a:gd name="T53" fmla="*/ 31 h 64"/>
                <a:gd name="T54" fmla="*/ 0 w 121"/>
                <a:gd name="T55" fmla="*/ 45 h 64"/>
                <a:gd name="T56" fmla="*/ 0 w 121"/>
                <a:gd name="T57" fmla="*/ 64 h 64"/>
                <a:gd name="T58" fmla="*/ 0 w 121"/>
                <a:gd name="T59" fmla="*/ 64 h 64"/>
                <a:gd name="T60" fmla="*/ 1 w 121"/>
                <a:gd name="T61" fmla="*/ 64 h 64"/>
                <a:gd name="T62" fmla="*/ 1 w 121"/>
                <a:gd name="T63" fmla="*/ 64 h 64"/>
                <a:gd name="T64" fmla="*/ 1 w 121"/>
                <a:gd name="T65" fmla="*/ 64 h 64"/>
                <a:gd name="T66" fmla="*/ 1 w 121"/>
                <a:gd name="T67" fmla="*/ 64 h 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21" h="64">
                  <a:moveTo>
                    <a:pt x="1" y="64"/>
                  </a:moveTo>
                  <a:lnTo>
                    <a:pt x="0" y="51"/>
                  </a:lnTo>
                  <a:lnTo>
                    <a:pt x="4" y="42"/>
                  </a:lnTo>
                  <a:lnTo>
                    <a:pt x="10" y="35"/>
                  </a:lnTo>
                  <a:lnTo>
                    <a:pt x="18" y="31"/>
                  </a:lnTo>
                  <a:lnTo>
                    <a:pt x="28" y="28"/>
                  </a:lnTo>
                  <a:lnTo>
                    <a:pt x="39" y="27"/>
                  </a:lnTo>
                  <a:lnTo>
                    <a:pt x="49" y="25"/>
                  </a:lnTo>
                  <a:lnTo>
                    <a:pt x="58" y="23"/>
                  </a:lnTo>
                  <a:lnTo>
                    <a:pt x="65" y="21"/>
                  </a:lnTo>
                  <a:lnTo>
                    <a:pt x="73" y="19"/>
                  </a:lnTo>
                  <a:lnTo>
                    <a:pt x="80" y="17"/>
                  </a:lnTo>
                  <a:lnTo>
                    <a:pt x="88" y="15"/>
                  </a:lnTo>
                  <a:lnTo>
                    <a:pt x="95" y="13"/>
                  </a:lnTo>
                  <a:lnTo>
                    <a:pt x="103" y="11"/>
                  </a:lnTo>
                  <a:lnTo>
                    <a:pt x="110" y="8"/>
                  </a:lnTo>
                  <a:lnTo>
                    <a:pt x="117" y="6"/>
                  </a:lnTo>
                  <a:lnTo>
                    <a:pt x="119" y="5"/>
                  </a:lnTo>
                  <a:lnTo>
                    <a:pt x="120" y="3"/>
                  </a:lnTo>
                  <a:lnTo>
                    <a:pt x="121" y="1"/>
                  </a:lnTo>
                  <a:lnTo>
                    <a:pt x="119" y="0"/>
                  </a:lnTo>
                  <a:lnTo>
                    <a:pt x="105" y="2"/>
                  </a:lnTo>
                  <a:lnTo>
                    <a:pt x="85" y="4"/>
                  </a:lnTo>
                  <a:lnTo>
                    <a:pt x="63" y="7"/>
                  </a:lnTo>
                  <a:lnTo>
                    <a:pt x="42" y="12"/>
                  </a:lnTo>
                  <a:lnTo>
                    <a:pt x="22" y="20"/>
                  </a:lnTo>
                  <a:lnTo>
                    <a:pt x="8" y="31"/>
                  </a:lnTo>
                  <a:lnTo>
                    <a:pt x="0" y="45"/>
                  </a:lnTo>
                  <a:lnTo>
                    <a:pt x="0" y="64"/>
                  </a:lnTo>
                  <a:lnTo>
                    <a:pt x="1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Freeform 106"/>
            <p:cNvSpPr>
              <a:spLocks/>
            </p:cNvSpPr>
            <p:nvPr/>
          </p:nvSpPr>
          <p:spPr bwMode="auto">
            <a:xfrm>
              <a:off x="4188" y="3143"/>
              <a:ext cx="57" cy="37"/>
            </a:xfrm>
            <a:custGeom>
              <a:avLst/>
              <a:gdLst>
                <a:gd name="T0" fmla="*/ 0 w 57"/>
                <a:gd name="T1" fmla="*/ 1 h 37"/>
                <a:gd name="T2" fmla="*/ 6 w 57"/>
                <a:gd name="T3" fmla="*/ 6 h 37"/>
                <a:gd name="T4" fmla="*/ 12 w 57"/>
                <a:gd name="T5" fmla="*/ 13 h 37"/>
                <a:gd name="T6" fmla="*/ 18 w 57"/>
                <a:gd name="T7" fmla="*/ 18 h 37"/>
                <a:gd name="T8" fmla="*/ 25 w 57"/>
                <a:gd name="T9" fmla="*/ 23 h 37"/>
                <a:gd name="T10" fmla="*/ 30 w 57"/>
                <a:gd name="T11" fmla="*/ 27 h 37"/>
                <a:gd name="T12" fmla="*/ 37 w 57"/>
                <a:gd name="T13" fmla="*/ 31 h 37"/>
                <a:gd name="T14" fmla="*/ 43 w 57"/>
                <a:gd name="T15" fmla="*/ 35 h 37"/>
                <a:gd name="T16" fmla="*/ 49 w 57"/>
                <a:gd name="T17" fmla="*/ 37 h 37"/>
                <a:gd name="T18" fmla="*/ 52 w 57"/>
                <a:gd name="T19" fmla="*/ 37 h 37"/>
                <a:gd name="T20" fmla="*/ 55 w 57"/>
                <a:gd name="T21" fmla="*/ 35 h 37"/>
                <a:gd name="T22" fmla="*/ 57 w 57"/>
                <a:gd name="T23" fmla="*/ 31 h 37"/>
                <a:gd name="T24" fmla="*/ 57 w 57"/>
                <a:gd name="T25" fmla="*/ 28 h 37"/>
                <a:gd name="T26" fmla="*/ 57 w 57"/>
                <a:gd name="T27" fmla="*/ 28 h 37"/>
                <a:gd name="T28" fmla="*/ 57 w 57"/>
                <a:gd name="T29" fmla="*/ 27 h 37"/>
                <a:gd name="T30" fmla="*/ 57 w 57"/>
                <a:gd name="T31" fmla="*/ 27 h 37"/>
                <a:gd name="T32" fmla="*/ 57 w 57"/>
                <a:gd name="T33" fmla="*/ 27 h 37"/>
                <a:gd name="T34" fmla="*/ 56 w 57"/>
                <a:gd name="T35" fmla="*/ 26 h 37"/>
                <a:gd name="T36" fmla="*/ 56 w 57"/>
                <a:gd name="T37" fmla="*/ 25 h 37"/>
                <a:gd name="T38" fmla="*/ 55 w 57"/>
                <a:gd name="T39" fmla="*/ 24 h 37"/>
                <a:gd name="T40" fmla="*/ 54 w 57"/>
                <a:gd name="T41" fmla="*/ 24 h 37"/>
                <a:gd name="T42" fmla="*/ 48 w 57"/>
                <a:gd name="T43" fmla="*/ 22 h 37"/>
                <a:gd name="T44" fmla="*/ 42 w 57"/>
                <a:gd name="T45" fmla="*/ 20 h 37"/>
                <a:gd name="T46" fmla="*/ 35 w 57"/>
                <a:gd name="T47" fmla="*/ 19 h 37"/>
                <a:gd name="T48" fmla="*/ 29 w 57"/>
                <a:gd name="T49" fmla="*/ 17 h 37"/>
                <a:gd name="T50" fmla="*/ 21 w 57"/>
                <a:gd name="T51" fmla="*/ 14 h 37"/>
                <a:gd name="T52" fmla="*/ 14 w 57"/>
                <a:gd name="T53" fmla="*/ 9 h 37"/>
                <a:gd name="T54" fmla="*/ 8 w 57"/>
                <a:gd name="T55" fmla="*/ 5 h 37"/>
                <a:gd name="T56" fmla="*/ 0 w 57"/>
                <a:gd name="T57" fmla="*/ 0 h 37"/>
                <a:gd name="T58" fmla="*/ 0 w 57"/>
                <a:gd name="T59" fmla="*/ 0 h 37"/>
                <a:gd name="T60" fmla="*/ 0 w 57"/>
                <a:gd name="T61" fmla="*/ 0 h 37"/>
                <a:gd name="T62" fmla="*/ 0 w 57"/>
                <a:gd name="T63" fmla="*/ 0 h 37"/>
                <a:gd name="T64" fmla="*/ 0 w 57"/>
                <a:gd name="T65" fmla="*/ 1 h 37"/>
                <a:gd name="T66" fmla="*/ 0 w 57"/>
                <a:gd name="T67" fmla="*/ 1 h 3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7" h="37">
                  <a:moveTo>
                    <a:pt x="0" y="1"/>
                  </a:moveTo>
                  <a:lnTo>
                    <a:pt x="6" y="6"/>
                  </a:lnTo>
                  <a:lnTo>
                    <a:pt x="12" y="13"/>
                  </a:lnTo>
                  <a:lnTo>
                    <a:pt x="18" y="18"/>
                  </a:lnTo>
                  <a:lnTo>
                    <a:pt x="25" y="23"/>
                  </a:lnTo>
                  <a:lnTo>
                    <a:pt x="30" y="27"/>
                  </a:lnTo>
                  <a:lnTo>
                    <a:pt x="37" y="31"/>
                  </a:lnTo>
                  <a:lnTo>
                    <a:pt x="43" y="35"/>
                  </a:lnTo>
                  <a:lnTo>
                    <a:pt x="49" y="37"/>
                  </a:lnTo>
                  <a:lnTo>
                    <a:pt x="52" y="37"/>
                  </a:lnTo>
                  <a:lnTo>
                    <a:pt x="55" y="35"/>
                  </a:lnTo>
                  <a:lnTo>
                    <a:pt x="57" y="31"/>
                  </a:lnTo>
                  <a:lnTo>
                    <a:pt x="57" y="28"/>
                  </a:lnTo>
                  <a:lnTo>
                    <a:pt x="57" y="27"/>
                  </a:lnTo>
                  <a:lnTo>
                    <a:pt x="56" y="26"/>
                  </a:lnTo>
                  <a:lnTo>
                    <a:pt x="56" y="25"/>
                  </a:lnTo>
                  <a:lnTo>
                    <a:pt x="55" y="24"/>
                  </a:lnTo>
                  <a:lnTo>
                    <a:pt x="54" y="24"/>
                  </a:lnTo>
                  <a:lnTo>
                    <a:pt x="48" y="22"/>
                  </a:lnTo>
                  <a:lnTo>
                    <a:pt x="42" y="20"/>
                  </a:lnTo>
                  <a:lnTo>
                    <a:pt x="35" y="19"/>
                  </a:lnTo>
                  <a:lnTo>
                    <a:pt x="29" y="17"/>
                  </a:lnTo>
                  <a:lnTo>
                    <a:pt x="21" y="14"/>
                  </a:lnTo>
                  <a:lnTo>
                    <a:pt x="14" y="9"/>
                  </a:lnTo>
                  <a:lnTo>
                    <a:pt x="8" y="5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Freeform 107"/>
            <p:cNvSpPr>
              <a:spLocks/>
            </p:cNvSpPr>
            <p:nvPr/>
          </p:nvSpPr>
          <p:spPr bwMode="auto">
            <a:xfrm>
              <a:off x="4160" y="3163"/>
              <a:ext cx="95" cy="69"/>
            </a:xfrm>
            <a:custGeom>
              <a:avLst/>
              <a:gdLst>
                <a:gd name="T0" fmla="*/ 0 w 95"/>
                <a:gd name="T1" fmla="*/ 1 h 69"/>
                <a:gd name="T2" fmla="*/ 4 w 95"/>
                <a:gd name="T3" fmla="*/ 5 h 69"/>
                <a:gd name="T4" fmla="*/ 8 w 95"/>
                <a:gd name="T5" fmla="*/ 9 h 69"/>
                <a:gd name="T6" fmla="*/ 13 w 95"/>
                <a:gd name="T7" fmla="*/ 12 h 69"/>
                <a:gd name="T8" fmla="*/ 18 w 95"/>
                <a:gd name="T9" fmla="*/ 15 h 69"/>
                <a:gd name="T10" fmla="*/ 23 w 95"/>
                <a:gd name="T11" fmla="*/ 18 h 69"/>
                <a:gd name="T12" fmla="*/ 28 w 95"/>
                <a:gd name="T13" fmla="*/ 21 h 69"/>
                <a:gd name="T14" fmla="*/ 34 w 95"/>
                <a:gd name="T15" fmla="*/ 24 h 69"/>
                <a:gd name="T16" fmla="*/ 39 w 95"/>
                <a:gd name="T17" fmla="*/ 28 h 69"/>
                <a:gd name="T18" fmla="*/ 46 w 95"/>
                <a:gd name="T19" fmla="*/ 33 h 69"/>
                <a:gd name="T20" fmla="*/ 53 w 95"/>
                <a:gd name="T21" fmla="*/ 37 h 69"/>
                <a:gd name="T22" fmla="*/ 60 w 95"/>
                <a:gd name="T23" fmla="*/ 42 h 69"/>
                <a:gd name="T24" fmla="*/ 67 w 95"/>
                <a:gd name="T25" fmla="*/ 47 h 69"/>
                <a:gd name="T26" fmla="*/ 74 w 95"/>
                <a:gd name="T27" fmla="*/ 52 h 69"/>
                <a:gd name="T28" fmla="*/ 81 w 95"/>
                <a:gd name="T29" fmla="*/ 58 h 69"/>
                <a:gd name="T30" fmla="*/ 87 w 95"/>
                <a:gd name="T31" fmla="*/ 64 h 69"/>
                <a:gd name="T32" fmla="*/ 94 w 95"/>
                <a:gd name="T33" fmla="*/ 69 h 69"/>
                <a:gd name="T34" fmla="*/ 95 w 95"/>
                <a:gd name="T35" fmla="*/ 69 h 69"/>
                <a:gd name="T36" fmla="*/ 95 w 95"/>
                <a:gd name="T37" fmla="*/ 68 h 69"/>
                <a:gd name="T38" fmla="*/ 95 w 95"/>
                <a:gd name="T39" fmla="*/ 67 h 69"/>
                <a:gd name="T40" fmla="*/ 95 w 95"/>
                <a:gd name="T41" fmla="*/ 66 h 69"/>
                <a:gd name="T42" fmla="*/ 90 w 95"/>
                <a:gd name="T43" fmla="*/ 60 h 69"/>
                <a:gd name="T44" fmla="*/ 85 w 95"/>
                <a:gd name="T45" fmla="*/ 55 h 69"/>
                <a:gd name="T46" fmla="*/ 80 w 95"/>
                <a:gd name="T47" fmla="*/ 50 h 69"/>
                <a:gd name="T48" fmla="*/ 75 w 95"/>
                <a:gd name="T49" fmla="*/ 46 h 69"/>
                <a:gd name="T50" fmla="*/ 69 w 95"/>
                <a:gd name="T51" fmla="*/ 42 h 69"/>
                <a:gd name="T52" fmla="*/ 63 w 95"/>
                <a:gd name="T53" fmla="*/ 38 h 69"/>
                <a:gd name="T54" fmla="*/ 57 w 95"/>
                <a:gd name="T55" fmla="*/ 34 h 69"/>
                <a:gd name="T56" fmla="*/ 51 w 95"/>
                <a:gd name="T57" fmla="*/ 30 h 69"/>
                <a:gd name="T58" fmla="*/ 45 w 95"/>
                <a:gd name="T59" fmla="*/ 26 h 69"/>
                <a:gd name="T60" fmla="*/ 38 w 95"/>
                <a:gd name="T61" fmla="*/ 23 h 69"/>
                <a:gd name="T62" fmla="*/ 32 w 95"/>
                <a:gd name="T63" fmla="*/ 20 h 69"/>
                <a:gd name="T64" fmla="*/ 24 w 95"/>
                <a:gd name="T65" fmla="*/ 16 h 69"/>
                <a:gd name="T66" fmla="*/ 17 w 95"/>
                <a:gd name="T67" fmla="*/ 13 h 69"/>
                <a:gd name="T68" fmla="*/ 11 w 95"/>
                <a:gd name="T69" fmla="*/ 9 h 69"/>
                <a:gd name="T70" fmla="*/ 5 w 95"/>
                <a:gd name="T71" fmla="*/ 5 h 69"/>
                <a:gd name="T72" fmla="*/ 0 w 95"/>
                <a:gd name="T73" fmla="*/ 0 h 69"/>
                <a:gd name="T74" fmla="*/ 0 w 95"/>
                <a:gd name="T75" fmla="*/ 0 h 69"/>
                <a:gd name="T76" fmla="*/ 0 w 95"/>
                <a:gd name="T77" fmla="*/ 0 h 69"/>
                <a:gd name="T78" fmla="*/ 0 w 95"/>
                <a:gd name="T79" fmla="*/ 1 h 69"/>
                <a:gd name="T80" fmla="*/ 0 w 95"/>
                <a:gd name="T81" fmla="*/ 1 h 69"/>
                <a:gd name="T82" fmla="*/ 0 w 95"/>
                <a:gd name="T83" fmla="*/ 1 h 6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5" h="69">
                  <a:moveTo>
                    <a:pt x="0" y="1"/>
                  </a:moveTo>
                  <a:lnTo>
                    <a:pt x="4" y="5"/>
                  </a:lnTo>
                  <a:lnTo>
                    <a:pt x="8" y="9"/>
                  </a:lnTo>
                  <a:lnTo>
                    <a:pt x="13" y="12"/>
                  </a:lnTo>
                  <a:lnTo>
                    <a:pt x="18" y="15"/>
                  </a:lnTo>
                  <a:lnTo>
                    <a:pt x="23" y="18"/>
                  </a:lnTo>
                  <a:lnTo>
                    <a:pt x="28" y="21"/>
                  </a:lnTo>
                  <a:lnTo>
                    <a:pt x="34" y="24"/>
                  </a:lnTo>
                  <a:lnTo>
                    <a:pt x="39" y="28"/>
                  </a:lnTo>
                  <a:lnTo>
                    <a:pt x="46" y="33"/>
                  </a:lnTo>
                  <a:lnTo>
                    <a:pt x="53" y="37"/>
                  </a:lnTo>
                  <a:lnTo>
                    <a:pt x="60" y="42"/>
                  </a:lnTo>
                  <a:lnTo>
                    <a:pt x="67" y="47"/>
                  </a:lnTo>
                  <a:lnTo>
                    <a:pt x="74" y="52"/>
                  </a:lnTo>
                  <a:lnTo>
                    <a:pt x="81" y="58"/>
                  </a:lnTo>
                  <a:lnTo>
                    <a:pt x="87" y="64"/>
                  </a:lnTo>
                  <a:lnTo>
                    <a:pt x="94" y="69"/>
                  </a:lnTo>
                  <a:lnTo>
                    <a:pt x="95" y="69"/>
                  </a:lnTo>
                  <a:lnTo>
                    <a:pt x="95" y="68"/>
                  </a:lnTo>
                  <a:lnTo>
                    <a:pt x="95" y="67"/>
                  </a:lnTo>
                  <a:lnTo>
                    <a:pt x="95" y="66"/>
                  </a:lnTo>
                  <a:lnTo>
                    <a:pt x="90" y="60"/>
                  </a:lnTo>
                  <a:lnTo>
                    <a:pt x="85" y="55"/>
                  </a:lnTo>
                  <a:lnTo>
                    <a:pt x="80" y="50"/>
                  </a:lnTo>
                  <a:lnTo>
                    <a:pt x="75" y="46"/>
                  </a:lnTo>
                  <a:lnTo>
                    <a:pt x="69" y="42"/>
                  </a:lnTo>
                  <a:lnTo>
                    <a:pt x="63" y="38"/>
                  </a:lnTo>
                  <a:lnTo>
                    <a:pt x="57" y="34"/>
                  </a:lnTo>
                  <a:lnTo>
                    <a:pt x="51" y="30"/>
                  </a:lnTo>
                  <a:lnTo>
                    <a:pt x="45" y="26"/>
                  </a:lnTo>
                  <a:lnTo>
                    <a:pt x="38" y="23"/>
                  </a:lnTo>
                  <a:lnTo>
                    <a:pt x="32" y="20"/>
                  </a:lnTo>
                  <a:lnTo>
                    <a:pt x="24" y="16"/>
                  </a:lnTo>
                  <a:lnTo>
                    <a:pt x="17" y="13"/>
                  </a:lnTo>
                  <a:lnTo>
                    <a:pt x="11" y="9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Freeform 108"/>
            <p:cNvSpPr>
              <a:spLocks/>
            </p:cNvSpPr>
            <p:nvPr/>
          </p:nvSpPr>
          <p:spPr bwMode="auto">
            <a:xfrm>
              <a:off x="4146" y="3068"/>
              <a:ext cx="152" cy="65"/>
            </a:xfrm>
            <a:custGeom>
              <a:avLst/>
              <a:gdLst>
                <a:gd name="T0" fmla="*/ 6 w 152"/>
                <a:gd name="T1" fmla="*/ 65 h 65"/>
                <a:gd name="T2" fmla="*/ 2 w 152"/>
                <a:gd name="T3" fmla="*/ 49 h 65"/>
                <a:gd name="T4" fmla="*/ 4 w 152"/>
                <a:gd name="T5" fmla="*/ 38 h 65"/>
                <a:gd name="T6" fmla="*/ 12 w 152"/>
                <a:gd name="T7" fmla="*/ 30 h 65"/>
                <a:gd name="T8" fmla="*/ 22 w 152"/>
                <a:gd name="T9" fmla="*/ 25 h 65"/>
                <a:gd name="T10" fmla="*/ 35 w 152"/>
                <a:gd name="T11" fmla="*/ 22 h 65"/>
                <a:gd name="T12" fmla="*/ 49 w 152"/>
                <a:gd name="T13" fmla="*/ 21 h 65"/>
                <a:gd name="T14" fmla="*/ 62 w 152"/>
                <a:gd name="T15" fmla="*/ 21 h 65"/>
                <a:gd name="T16" fmla="*/ 73 w 152"/>
                <a:gd name="T17" fmla="*/ 20 h 65"/>
                <a:gd name="T18" fmla="*/ 83 w 152"/>
                <a:gd name="T19" fmla="*/ 19 h 65"/>
                <a:gd name="T20" fmla="*/ 92 w 152"/>
                <a:gd name="T21" fmla="*/ 17 h 65"/>
                <a:gd name="T22" fmla="*/ 102 w 152"/>
                <a:gd name="T23" fmla="*/ 14 h 65"/>
                <a:gd name="T24" fmla="*/ 111 w 152"/>
                <a:gd name="T25" fmla="*/ 11 h 65"/>
                <a:gd name="T26" fmla="*/ 121 w 152"/>
                <a:gd name="T27" fmla="*/ 9 h 65"/>
                <a:gd name="T28" fmla="*/ 131 w 152"/>
                <a:gd name="T29" fmla="*/ 7 h 65"/>
                <a:gd name="T30" fmla="*/ 140 w 152"/>
                <a:gd name="T31" fmla="*/ 7 h 65"/>
                <a:gd name="T32" fmla="*/ 150 w 152"/>
                <a:gd name="T33" fmla="*/ 8 h 65"/>
                <a:gd name="T34" fmla="*/ 151 w 152"/>
                <a:gd name="T35" fmla="*/ 8 h 65"/>
                <a:gd name="T36" fmla="*/ 152 w 152"/>
                <a:gd name="T37" fmla="*/ 7 h 65"/>
                <a:gd name="T38" fmla="*/ 152 w 152"/>
                <a:gd name="T39" fmla="*/ 6 h 65"/>
                <a:gd name="T40" fmla="*/ 152 w 152"/>
                <a:gd name="T41" fmla="*/ 6 h 65"/>
                <a:gd name="T42" fmla="*/ 146 w 152"/>
                <a:gd name="T43" fmla="*/ 3 h 65"/>
                <a:gd name="T44" fmla="*/ 140 w 152"/>
                <a:gd name="T45" fmla="*/ 2 h 65"/>
                <a:gd name="T46" fmla="*/ 135 w 152"/>
                <a:gd name="T47" fmla="*/ 1 h 65"/>
                <a:gd name="T48" fmla="*/ 129 w 152"/>
                <a:gd name="T49" fmla="*/ 0 h 65"/>
                <a:gd name="T50" fmla="*/ 124 w 152"/>
                <a:gd name="T51" fmla="*/ 0 h 65"/>
                <a:gd name="T52" fmla="*/ 118 w 152"/>
                <a:gd name="T53" fmla="*/ 1 h 65"/>
                <a:gd name="T54" fmla="*/ 112 w 152"/>
                <a:gd name="T55" fmla="*/ 1 h 65"/>
                <a:gd name="T56" fmla="*/ 106 w 152"/>
                <a:gd name="T57" fmla="*/ 1 h 65"/>
                <a:gd name="T58" fmla="*/ 97 w 152"/>
                <a:gd name="T59" fmla="*/ 1 h 65"/>
                <a:gd name="T60" fmla="*/ 88 w 152"/>
                <a:gd name="T61" fmla="*/ 2 h 65"/>
                <a:gd name="T62" fmla="*/ 79 w 152"/>
                <a:gd name="T63" fmla="*/ 2 h 65"/>
                <a:gd name="T64" fmla="*/ 70 w 152"/>
                <a:gd name="T65" fmla="*/ 3 h 65"/>
                <a:gd name="T66" fmla="*/ 61 w 152"/>
                <a:gd name="T67" fmla="*/ 4 h 65"/>
                <a:gd name="T68" fmla="*/ 52 w 152"/>
                <a:gd name="T69" fmla="*/ 5 h 65"/>
                <a:gd name="T70" fmla="*/ 42 w 152"/>
                <a:gd name="T71" fmla="*/ 7 h 65"/>
                <a:gd name="T72" fmla="*/ 33 w 152"/>
                <a:gd name="T73" fmla="*/ 9 h 65"/>
                <a:gd name="T74" fmla="*/ 23 w 152"/>
                <a:gd name="T75" fmla="*/ 12 h 65"/>
                <a:gd name="T76" fmla="*/ 15 w 152"/>
                <a:gd name="T77" fmla="*/ 17 h 65"/>
                <a:gd name="T78" fmla="*/ 7 w 152"/>
                <a:gd name="T79" fmla="*/ 23 h 65"/>
                <a:gd name="T80" fmla="*/ 3 w 152"/>
                <a:gd name="T81" fmla="*/ 30 h 65"/>
                <a:gd name="T82" fmla="*/ 0 w 152"/>
                <a:gd name="T83" fmla="*/ 38 h 65"/>
                <a:gd name="T84" fmla="*/ 0 w 152"/>
                <a:gd name="T85" fmla="*/ 46 h 65"/>
                <a:gd name="T86" fmla="*/ 2 w 152"/>
                <a:gd name="T87" fmla="*/ 56 h 65"/>
                <a:gd name="T88" fmla="*/ 6 w 152"/>
                <a:gd name="T89" fmla="*/ 65 h 65"/>
                <a:gd name="T90" fmla="*/ 6 w 152"/>
                <a:gd name="T91" fmla="*/ 65 h 65"/>
                <a:gd name="T92" fmla="*/ 6 w 152"/>
                <a:gd name="T93" fmla="*/ 65 h 65"/>
                <a:gd name="T94" fmla="*/ 6 w 152"/>
                <a:gd name="T95" fmla="*/ 65 h 65"/>
                <a:gd name="T96" fmla="*/ 6 w 152"/>
                <a:gd name="T97" fmla="*/ 65 h 65"/>
                <a:gd name="T98" fmla="*/ 6 w 152"/>
                <a:gd name="T99" fmla="*/ 65 h 6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52" h="65">
                  <a:moveTo>
                    <a:pt x="6" y="65"/>
                  </a:moveTo>
                  <a:lnTo>
                    <a:pt x="2" y="49"/>
                  </a:lnTo>
                  <a:lnTo>
                    <a:pt x="4" y="38"/>
                  </a:lnTo>
                  <a:lnTo>
                    <a:pt x="12" y="30"/>
                  </a:lnTo>
                  <a:lnTo>
                    <a:pt x="22" y="25"/>
                  </a:lnTo>
                  <a:lnTo>
                    <a:pt x="35" y="22"/>
                  </a:lnTo>
                  <a:lnTo>
                    <a:pt x="49" y="21"/>
                  </a:lnTo>
                  <a:lnTo>
                    <a:pt x="62" y="21"/>
                  </a:lnTo>
                  <a:lnTo>
                    <a:pt x="73" y="20"/>
                  </a:lnTo>
                  <a:lnTo>
                    <a:pt x="83" y="19"/>
                  </a:lnTo>
                  <a:lnTo>
                    <a:pt x="92" y="17"/>
                  </a:lnTo>
                  <a:lnTo>
                    <a:pt x="102" y="14"/>
                  </a:lnTo>
                  <a:lnTo>
                    <a:pt x="111" y="11"/>
                  </a:lnTo>
                  <a:lnTo>
                    <a:pt x="121" y="9"/>
                  </a:lnTo>
                  <a:lnTo>
                    <a:pt x="131" y="7"/>
                  </a:lnTo>
                  <a:lnTo>
                    <a:pt x="140" y="7"/>
                  </a:lnTo>
                  <a:lnTo>
                    <a:pt x="150" y="8"/>
                  </a:lnTo>
                  <a:lnTo>
                    <a:pt x="151" y="8"/>
                  </a:lnTo>
                  <a:lnTo>
                    <a:pt x="152" y="7"/>
                  </a:lnTo>
                  <a:lnTo>
                    <a:pt x="152" y="6"/>
                  </a:lnTo>
                  <a:lnTo>
                    <a:pt x="146" y="3"/>
                  </a:lnTo>
                  <a:lnTo>
                    <a:pt x="140" y="2"/>
                  </a:lnTo>
                  <a:lnTo>
                    <a:pt x="135" y="1"/>
                  </a:lnTo>
                  <a:lnTo>
                    <a:pt x="129" y="0"/>
                  </a:lnTo>
                  <a:lnTo>
                    <a:pt x="124" y="0"/>
                  </a:lnTo>
                  <a:lnTo>
                    <a:pt x="118" y="1"/>
                  </a:lnTo>
                  <a:lnTo>
                    <a:pt x="112" y="1"/>
                  </a:lnTo>
                  <a:lnTo>
                    <a:pt x="106" y="1"/>
                  </a:lnTo>
                  <a:lnTo>
                    <a:pt x="97" y="1"/>
                  </a:lnTo>
                  <a:lnTo>
                    <a:pt x="88" y="2"/>
                  </a:lnTo>
                  <a:lnTo>
                    <a:pt x="79" y="2"/>
                  </a:lnTo>
                  <a:lnTo>
                    <a:pt x="70" y="3"/>
                  </a:lnTo>
                  <a:lnTo>
                    <a:pt x="61" y="4"/>
                  </a:lnTo>
                  <a:lnTo>
                    <a:pt x="52" y="5"/>
                  </a:lnTo>
                  <a:lnTo>
                    <a:pt x="42" y="7"/>
                  </a:lnTo>
                  <a:lnTo>
                    <a:pt x="33" y="9"/>
                  </a:lnTo>
                  <a:lnTo>
                    <a:pt x="23" y="12"/>
                  </a:lnTo>
                  <a:lnTo>
                    <a:pt x="15" y="17"/>
                  </a:lnTo>
                  <a:lnTo>
                    <a:pt x="7" y="23"/>
                  </a:lnTo>
                  <a:lnTo>
                    <a:pt x="3" y="30"/>
                  </a:lnTo>
                  <a:lnTo>
                    <a:pt x="0" y="38"/>
                  </a:lnTo>
                  <a:lnTo>
                    <a:pt x="0" y="46"/>
                  </a:lnTo>
                  <a:lnTo>
                    <a:pt x="2" y="56"/>
                  </a:lnTo>
                  <a:lnTo>
                    <a:pt x="6" y="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Freeform 109"/>
            <p:cNvSpPr>
              <a:spLocks/>
            </p:cNvSpPr>
            <p:nvPr/>
          </p:nvSpPr>
          <p:spPr bwMode="auto">
            <a:xfrm>
              <a:off x="4164" y="3023"/>
              <a:ext cx="145" cy="57"/>
            </a:xfrm>
            <a:custGeom>
              <a:avLst/>
              <a:gdLst>
                <a:gd name="T0" fmla="*/ 2 w 145"/>
                <a:gd name="T1" fmla="*/ 57 h 57"/>
                <a:gd name="T2" fmla="*/ 4 w 145"/>
                <a:gd name="T3" fmla="*/ 44 h 57"/>
                <a:gd name="T4" fmla="*/ 9 w 145"/>
                <a:gd name="T5" fmla="*/ 35 h 57"/>
                <a:gd name="T6" fmla="*/ 17 w 145"/>
                <a:gd name="T7" fmla="*/ 28 h 57"/>
                <a:gd name="T8" fmla="*/ 32 w 145"/>
                <a:gd name="T9" fmla="*/ 24 h 57"/>
                <a:gd name="T10" fmla="*/ 36 w 145"/>
                <a:gd name="T11" fmla="*/ 23 h 57"/>
                <a:gd name="T12" fmla="*/ 40 w 145"/>
                <a:gd name="T13" fmla="*/ 23 h 57"/>
                <a:gd name="T14" fmla="*/ 44 w 145"/>
                <a:gd name="T15" fmla="*/ 23 h 57"/>
                <a:gd name="T16" fmla="*/ 48 w 145"/>
                <a:gd name="T17" fmla="*/ 23 h 57"/>
                <a:gd name="T18" fmla="*/ 52 w 145"/>
                <a:gd name="T19" fmla="*/ 24 h 57"/>
                <a:gd name="T20" fmla="*/ 56 w 145"/>
                <a:gd name="T21" fmla="*/ 24 h 57"/>
                <a:gd name="T22" fmla="*/ 61 w 145"/>
                <a:gd name="T23" fmla="*/ 25 h 57"/>
                <a:gd name="T24" fmla="*/ 65 w 145"/>
                <a:gd name="T25" fmla="*/ 25 h 57"/>
                <a:gd name="T26" fmla="*/ 75 w 145"/>
                <a:gd name="T27" fmla="*/ 25 h 57"/>
                <a:gd name="T28" fmla="*/ 84 w 145"/>
                <a:gd name="T29" fmla="*/ 25 h 57"/>
                <a:gd name="T30" fmla="*/ 94 w 145"/>
                <a:gd name="T31" fmla="*/ 25 h 57"/>
                <a:gd name="T32" fmla="*/ 105 w 145"/>
                <a:gd name="T33" fmla="*/ 25 h 57"/>
                <a:gd name="T34" fmla="*/ 115 w 145"/>
                <a:gd name="T35" fmla="*/ 27 h 57"/>
                <a:gd name="T36" fmla="*/ 124 w 145"/>
                <a:gd name="T37" fmla="*/ 28 h 57"/>
                <a:gd name="T38" fmla="*/ 135 w 145"/>
                <a:gd name="T39" fmla="*/ 29 h 57"/>
                <a:gd name="T40" fmla="*/ 144 w 145"/>
                <a:gd name="T41" fmla="*/ 32 h 57"/>
                <a:gd name="T42" fmla="*/ 145 w 145"/>
                <a:gd name="T43" fmla="*/ 32 h 57"/>
                <a:gd name="T44" fmla="*/ 145 w 145"/>
                <a:gd name="T45" fmla="*/ 30 h 57"/>
                <a:gd name="T46" fmla="*/ 145 w 145"/>
                <a:gd name="T47" fmla="*/ 29 h 57"/>
                <a:gd name="T48" fmla="*/ 145 w 145"/>
                <a:gd name="T49" fmla="*/ 29 h 57"/>
                <a:gd name="T50" fmla="*/ 138 w 145"/>
                <a:gd name="T51" fmla="*/ 25 h 57"/>
                <a:gd name="T52" fmla="*/ 132 w 145"/>
                <a:gd name="T53" fmla="*/ 23 h 57"/>
                <a:gd name="T54" fmla="*/ 124 w 145"/>
                <a:gd name="T55" fmla="*/ 21 h 57"/>
                <a:gd name="T56" fmla="*/ 116 w 145"/>
                <a:gd name="T57" fmla="*/ 19 h 57"/>
                <a:gd name="T58" fmla="*/ 109 w 145"/>
                <a:gd name="T59" fmla="*/ 18 h 57"/>
                <a:gd name="T60" fmla="*/ 102 w 145"/>
                <a:gd name="T61" fmla="*/ 16 h 57"/>
                <a:gd name="T62" fmla="*/ 94 w 145"/>
                <a:gd name="T63" fmla="*/ 15 h 57"/>
                <a:gd name="T64" fmla="*/ 87 w 145"/>
                <a:gd name="T65" fmla="*/ 13 h 57"/>
                <a:gd name="T66" fmla="*/ 81 w 145"/>
                <a:gd name="T67" fmla="*/ 11 h 57"/>
                <a:gd name="T68" fmla="*/ 75 w 145"/>
                <a:gd name="T69" fmla="*/ 8 h 57"/>
                <a:gd name="T70" fmla="*/ 68 w 145"/>
                <a:gd name="T71" fmla="*/ 6 h 57"/>
                <a:gd name="T72" fmla="*/ 62 w 145"/>
                <a:gd name="T73" fmla="*/ 4 h 57"/>
                <a:gd name="T74" fmla="*/ 54 w 145"/>
                <a:gd name="T75" fmla="*/ 2 h 57"/>
                <a:gd name="T76" fmla="*/ 47 w 145"/>
                <a:gd name="T77" fmla="*/ 0 h 57"/>
                <a:gd name="T78" fmla="*/ 41 w 145"/>
                <a:gd name="T79" fmla="*/ 0 h 57"/>
                <a:gd name="T80" fmla="*/ 34 w 145"/>
                <a:gd name="T81" fmla="*/ 1 h 57"/>
                <a:gd name="T82" fmla="*/ 30 w 145"/>
                <a:gd name="T83" fmla="*/ 2 h 57"/>
                <a:gd name="T84" fmla="*/ 24 w 145"/>
                <a:gd name="T85" fmla="*/ 4 h 57"/>
                <a:gd name="T86" fmla="*/ 19 w 145"/>
                <a:gd name="T87" fmla="*/ 6 h 57"/>
                <a:gd name="T88" fmla="*/ 15 w 145"/>
                <a:gd name="T89" fmla="*/ 8 h 57"/>
                <a:gd name="T90" fmla="*/ 11 w 145"/>
                <a:gd name="T91" fmla="*/ 11 h 57"/>
                <a:gd name="T92" fmla="*/ 7 w 145"/>
                <a:gd name="T93" fmla="*/ 14 h 57"/>
                <a:gd name="T94" fmla="*/ 4 w 145"/>
                <a:gd name="T95" fmla="*/ 18 h 57"/>
                <a:gd name="T96" fmla="*/ 2 w 145"/>
                <a:gd name="T97" fmla="*/ 22 h 57"/>
                <a:gd name="T98" fmla="*/ 0 w 145"/>
                <a:gd name="T99" fmla="*/ 32 h 57"/>
                <a:gd name="T100" fmla="*/ 0 w 145"/>
                <a:gd name="T101" fmla="*/ 40 h 57"/>
                <a:gd name="T102" fmla="*/ 1 w 145"/>
                <a:gd name="T103" fmla="*/ 48 h 57"/>
                <a:gd name="T104" fmla="*/ 2 w 145"/>
                <a:gd name="T105" fmla="*/ 57 h 57"/>
                <a:gd name="T106" fmla="*/ 2 w 145"/>
                <a:gd name="T107" fmla="*/ 57 h 57"/>
                <a:gd name="T108" fmla="*/ 2 w 145"/>
                <a:gd name="T109" fmla="*/ 57 h 57"/>
                <a:gd name="T110" fmla="*/ 2 w 145"/>
                <a:gd name="T111" fmla="*/ 57 h 57"/>
                <a:gd name="T112" fmla="*/ 2 w 145"/>
                <a:gd name="T113" fmla="*/ 57 h 57"/>
                <a:gd name="T114" fmla="*/ 2 w 145"/>
                <a:gd name="T115" fmla="*/ 57 h 5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45" h="57">
                  <a:moveTo>
                    <a:pt x="2" y="57"/>
                  </a:moveTo>
                  <a:lnTo>
                    <a:pt x="4" y="44"/>
                  </a:lnTo>
                  <a:lnTo>
                    <a:pt x="9" y="35"/>
                  </a:lnTo>
                  <a:lnTo>
                    <a:pt x="17" y="28"/>
                  </a:lnTo>
                  <a:lnTo>
                    <a:pt x="32" y="24"/>
                  </a:lnTo>
                  <a:lnTo>
                    <a:pt x="36" y="23"/>
                  </a:lnTo>
                  <a:lnTo>
                    <a:pt x="40" y="23"/>
                  </a:lnTo>
                  <a:lnTo>
                    <a:pt x="44" y="23"/>
                  </a:lnTo>
                  <a:lnTo>
                    <a:pt x="48" y="23"/>
                  </a:lnTo>
                  <a:lnTo>
                    <a:pt x="52" y="24"/>
                  </a:lnTo>
                  <a:lnTo>
                    <a:pt x="56" y="24"/>
                  </a:lnTo>
                  <a:lnTo>
                    <a:pt x="61" y="25"/>
                  </a:lnTo>
                  <a:lnTo>
                    <a:pt x="65" y="25"/>
                  </a:lnTo>
                  <a:lnTo>
                    <a:pt x="75" y="25"/>
                  </a:lnTo>
                  <a:lnTo>
                    <a:pt x="84" y="25"/>
                  </a:lnTo>
                  <a:lnTo>
                    <a:pt x="94" y="25"/>
                  </a:lnTo>
                  <a:lnTo>
                    <a:pt x="105" y="25"/>
                  </a:lnTo>
                  <a:lnTo>
                    <a:pt x="115" y="27"/>
                  </a:lnTo>
                  <a:lnTo>
                    <a:pt x="124" y="28"/>
                  </a:lnTo>
                  <a:lnTo>
                    <a:pt x="135" y="29"/>
                  </a:lnTo>
                  <a:lnTo>
                    <a:pt x="144" y="32"/>
                  </a:lnTo>
                  <a:lnTo>
                    <a:pt x="145" y="32"/>
                  </a:lnTo>
                  <a:lnTo>
                    <a:pt x="145" y="30"/>
                  </a:lnTo>
                  <a:lnTo>
                    <a:pt x="145" y="29"/>
                  </a:lnTo>
                  <a:lnTo>
                    <a:pt x="138" y="25"/>
                  </a:lnTo>
                  <a:lnTo>
                    <a:pt x="132" y="23"/>
                  </a:lnTo>
                  <a:lnTo>
                    <a:pt x="124" y="21"/>
                  </a:lnTo>
                  <a:lnTo>
                    <a:pt x="116" y="19"/>
                  </a:lnTo>
                  <a:lnTo>
                    <a:pt x="109" y="18"/>
                  </a:lnTo>
                  <a:lnTo>
                    <a:pt x="102" y="16"/>
                  </a:lnTo>
                  <a:lnTo>
                    <a:pt x="94" y="15"/>
                  </a:lnTo>
                  <a:lnTo>
                    <a:pt x="87" y="13"/>
                  </a:lnTo>
                  <a:lnTo>
                    <a:pt x="81" y="11"/>
                  </a:lnTo>
                  <a:lnTo>
                    <a:pt x="75" y="8"/>
                  </a:lnTo>
                  <a:lnTo>
                    <a:pt x="68" y="6"/>
                  </a:lnTo>
                  <a:lnTo>
                    <a:pt x="62" y="4"/>
                  </a:lnTo>
                  <a:lnTo>
                    <a:pt x="54" y="2"/>
                  </a:lnTo>
                  <a:lnTo>
                    <a:pt x="47" y="0"/>
                  </a:lnTo>
                  <a:lnTo>
                    <a:pt x="41" y="0"/>
                  </a:lnTo>
                  <a:lnTo>
                    <a:pt x="34" y="1"/>
                  </a:lnTo>
                  <a:lnTo>
                    <a:pt x="30" y="2"/>
                  </a:lnTo>
                  <a:lnTo>
                    <a:pt x="24" y="4"/>
                  </a:lnTo>
                  <a:lnTo>
                    <a:pt x="19" y="6"/>
                  </a:lnTo>
                  <a:lnTo>
                    <a:pt x="15" y="8"/>
                  </a:lnTo>
                  <a:lnTo>
                    <a:pt x="11" y="11"/>
                  </a:lnTo>
                  <a:lnTo>
                    <a:pt x="7" y="14"/>
                  </a:lnTo>
                  <a:lnTo>
                    <a:pt x="4" y="18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0" y="40"/>
                  </a:lnTo>
                  <a:lnTo>
                    <a:pt x="1" y="48"/>
                  </a:lnTo>
                  <a:lnTo>
                    <a:pt x="2" y="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Freeform 110"/>
            <p:cNvSpPr>
              <a:spLocks/>
            </p:cNvSpPr>
            <p:nvPr/>
          </p:nvSpPr>
          <p:spPr bwMode="auto">
            <a:xfrm>
              <a:off x="4255" y="3096"/>
              <a:ext cx="41" cy="47"/>
            </a:xfrm>
            <a:custGeom>
              <a:avLst/>
              <a:gdLst>
                <a:gd name="T0" fmla="*/ 0 w 41"/>
                <a:gd name="T1" fmla="*/ 5 h 47"/>
                <a:gd name="T2" fmla="*/ 5 w 41"/>
                <a:gd name="T3" fmla="*/ 4 h 47"/>
                <a:gd name="T4" fmla="*/ 10 w 41"/>
                <a:gd name="T5" fmla="*/ 4 h 47"/>
                <a:gd name="T6" fmla="*/ 14 w 41"/>
                <a:gd name="T7" fmla="*/ 4 h 47"/>
                <a:gd name="T8" fmla="*/ 18 w 41"/>
                <a:gd name="T9" fmla="*/ 6 h 47"/>
                <a:gd name="T10" fmla="*/ 22 w 41"/>
                <a:gd name="T11" fmla="*/ 8 h 47"/>
                <a:gd name="T12" fmla="*/ 25 w 41"/>
                <a:gd name="T13" fmla="*/ 10 h 47"/>
                <a:gd name="T14" fmla="*/ 28 w 41"/>
                <a:gd name="T15" fmla="*/ 13 h 47"/>
                <a:gd name="T16" fmla="*/ 30 w 41"/>
                <a:gd name="T17" fmla="*/ 17 h 47"/>
                <a:gd name="T18" fmla="*/ 33 w 41"/>
                <a:gd name="T19" fmla="*/ 24 h 47"/>
                <a:gd name="T20" fmla="*/ 35 w 41"/>
                <a:gd name="T21" fmla="*/ 31 h 47"/>
                <a:gd name="T22" fmla="*/ 35 w 41"/>
                <a:gd name="T23" fmla="*/ 39 h 47"/>
                <a:gd name="T24" fmla="*/ 36 w 41"/>
                <a:gd name="T25" fmla="*/ 46 h 47"/>
                <a:gd name="T26" fmla="*/ 36 w 41"/>
                <a:gd name="T27" fmla="*/ 47 h 47"/>
                <a:gd name="T28" fmla="*/ 38 w 41"/>
                <a:gd name="T29" fmla="*/ 46 h 47"/>
                <a:gd name="T30" fmla="*/ 40 w 41"/>
                <a:gd name="T31" fmla="*/ 45 h 47"/>
                <a:gd name="T32" fmla="*/ 40 w 41"/>
                <a:gd name="T33" fmla="*/ 44 h 47"/>
                <a:gd name="T34" fmla="*/ 41 w 41"/>
                <a:gd name="T35" fmla="*/ 35 h 47"/>
                <a:gd name="T36" fmla="*/ 41 w 41"/>
                <a:gd name="T37" fmla="*/ 26 h 47"/>
                <a:gd name="T38" fmla="*/ 40 w 41"/>
                <a:gd name="T39" fmla="*/ 17 h 47"/>
                <a:gd name="T40" fmla="*/ 35 w 41"/>
                <a:gd name="T41" fmla="*/ 9 h 47"/>
                <a:gd name="T42" fmla="*/ 32 w 41"/>
                <a:gd name="T43" fmla="*/ 5 h 47"/>
                <a:gd name="T44" fmla="*/ 28 w 41"/>
                <a:gd name="T45" fmla="*/ 2 h 47"/>
                <a:gd name="T46" fmla="*/ 24 w 41"/>
                <a:gd name="T47" fmla="*/ 0 h 47"/>
                <a:gd name="T48" fmla="*/ 20 w 41"/>
                <a:gd name="T49" fmla="*/ 0 h 47"/>
                <a:gd name="T50" fmla="*/ 15 w 41"/>
                <a:gd name="T51" fmla="*/ 0 h 47"/>
                <a:gd name="T52" fmla="*/ 10 w 41"/>
                <a:gd name="T53" fmla="*/ 2 h 47"/>
                <a:gd name="T54" fmla="*/ 6 w 41"/>
                <a:gd name="T55" fmla="*/ 3 h 47"/>
                <a:gd name="T56" fmla="*/ 0 w 41"/>
                <a:gd name="T57" fmla="*/ 5 h 47"/>
                <a:gd name="T58" fmla="*/ 0 w 41"/>
                <a:gd name="T59" fmla="*/ 5 h 47"/>
                <a:gd name="T60" fmla="*/ 0 w 41"/>
                <a:gd name="T61" fmla="*/ 5 h 47"/>
                <a:gd name="T62" fmla="*/ 0 w 41"/>
                <a:gd name="T63" fmla="*/ 5 h 47"/>
                <a:gd name="T64" fmla="*/ 0 w 41"/>
                <a:gd name="T65" fmla="*/ 5 h 47"/>
                <a:gd name="T66" fmla="*/ 0 w 41"/>
                <a:gd name="T67" fmla="*/ 5 h 4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1" h="47">
                  <a:moveTo>
                    <a:pt x="0" y="5"/>
                  </a:moveTo>
                  <a:lnTo>
                    <a:pt x="5" y="4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8" y="6"/>
                  </a:lnTo>
                  <a:lnTo>
                    <a:pt x="22" y="8"/>
                  </a:lnTo>
                  <a:lnTo>
                    <a:pt x="25" y="10"/>
                  </a:lnTo>
                  <a:lnTo>
                    <a:pt x="28" y="13"/>
                  </a:lnTo>
                  <a:lnTo>
                    <a:pt x="30" y="17"/>
                  </a:lnTo>
                  <a:lnTo>
                    <a:pt x="33" y="24"/>
                  </a:lnTo>
                  <a:lnTo>
                    <a:pt x="35" y="31"/>
                  </a:lnTo>
                  <a:lnTo>
                    <a:pt x="35" y="39"/>
                  </a:lnTo>
                  <a:lnTo>
                    <a:pt x="36" y="46"/>
                  </a:lnTo>
                  <a:lnTo>
                    <a:pt x="36" y="47"/>
                  </a:lnTo>
                  <a:lnTo>
                    <a:pt x="38" y="46"/>
                  </a:lnTo>
                  <a:lnTo>
                    <a:pt x="40" y="45"/>
                  </a:lnTo>
                  <a:lnTo>
                    <a:pt x="40" y="44"/>
                  </a:lnTo>
                  <a:lnTo>
                    <a:pt x="41" y="35"/>
                  </a:lnTo>
                  <a:lnTo>
                    <a:pt x="41" y="26"/>
                  </a:lnTo>
                  <a:lnTo>
                    <a:pt x="40" y="17"/>
                  </a:lnTo>
                  <a:lnTo>
                    <a:pt x="35" y="9"/>
                  </a:lnTo>
                  <a:lnTo>
                    <a:pt x="32" y="5"/>
                  </a:lnTo>
                  <a:lnTo>
                    <a:pt x="28" y="2"/>
                  </a:lnTo>
                  <a:lnTo>
                    <a:pt x="24" y="0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0" y="2"/>
                  </a:lnTo>
                  <a:lnTo>
                    <a:pt x="6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Freeform 111"/>
            <p:cNvSpPr>
              <a:spLocks/>
            </p:cNvSpPr>
            <p:nvPr/>
          </p:nvSpPr>
          <p:spPr bwMode="auto">
            <a:xfrm>
              <a:off x="4280" y="3072"/>
              <a:ext cx="41" cy="37"/>
            </a:xfrm>
            <a:custGeom>
              <a:avLst/>
              <a:gdLst>
                <a:gd name="T0" fmla="*/ 0 w 41"/>
                <a:gd name="T1" fmla="*/ 0 h 37"/>
                <a:gd name="T2" fmla="*/ 7 w 41"/>
                <a:gd name="T3" fmla="*/ 2 h 37"/>
                <a:gd name="T4" fmla="*/ 15 w 41"/>
                <a:gd name="T5" fmla="*/ 4 h 37"/>
                <a:gd name="T6" fmla="*/ 21 w 41"/>
                <a:gd name="T7" fmla="*/ 7 h 37"/>
                <a:gd name="T8" fmla="*/ 27 w 41"/>
                <a:gd name="T9" fmla="*/ 13 h 37"/>
                <a:gd name="T10" fmla="*/ 31 w 41"/>
                <a:gd name="T11" fmla="*/ 18 h 37"/>
                <a:gd name="T12" fmla="*/ 35 w 41"/>
                <a:gd name="T13" fmla="*/ 23 h 37"/>
                <a:gd name="T14" fmla="*/ 38 w 41"/>
                <a:gd name="T15" fmla="*/ 30 h 37"/>
                <a:gd name="T16" fmla="*/ 40 w 41"/>
                <a:gd name="T17" fmla="*/ 37 h 37"/>
                <a:gd name="T18" fmla="*/ 40 w 41"/>
                <a:gd name="T19" fmla="*/ 37 h 37"/>
                <a:gd name="T20" fmla="*/ 41 w 41"/>
                <a:gd name="T21" fmla="*/ 37 h 37"/>
                <a:gd name="T22" fmla="*/ 41 w 41"/>
                <a:gd name="T23" fmla="*/ 37 h 37"/>
                <a:gd name="T24" fmla="*/ 41 w 41"/>
                <a:gd name="T25" fmla="*/ 36 h 37"/>
                <a:gd name="T26" fmla="*/ 40 w 41"/>
                <a:gd name="T27" fmla="*/ 29 h 37"/>
                <a:gd name="T28" fmla="*/ 38 w 41"/>
                <a:gd name="T29" fmla="*/ 23 h 37"/>
                <a:gd name="T30" fmla="*/ 35 w 41"/>
                <a:gd name="T31" fmla="*/ 18 h 37"/>
                <a:gd name="T32" fmla="*/ 31 w 41"/>
                <a:gd name="T33" fmla="*/ 13 h 37"/>
                <a:gd name="T34" fmla="*/ 28 w 41"/>
                <a:gd name="T35" fmla="*/ 9 h 37"/>
                <a:gd name="T36" fmla="*/ 24 w 41"/>
                <a:gd name="T37" fmla="*/ 7 h 37"/>
                <a:gd name="T38" fmla="*/ 21 w 41"/>
                <a:gd name="T39" fmla="*/ 5 h 37"/>
                <a:gd name="T40" fmla="*/ 17 w 41"/>
                <a:gd name="T41" fmla="*/ 3 h 37"/>
                <a:gd name="T42" fmla="*/ 12 w 41"/>
                <a:gd name="T43" fmla="*/ 2 h 37"/>
                <a:gd name="T44" fmla="*/ 8 w 41"/>
                <a:gd name="T45" fmla="*/ 1 h 37"/>
                <a:gd name="T46" fmla="*/ 4 w 41"/>
                <a:gd name="T47" fmla="*/ 0 h 37"/>
                <a:gd name="T48" fmla="*/ 0 w 41"/>
                <a:gd name="T49" fmla="*/ 0 h 37"/>
                <a:gd name="T50" fmla="*/ 0 w 41"/>
                <a:gd name="T51" fmla="*/ 0 h 37"/>
                <a:gd name="T52" fmla="*/ 0 w 41"/>
                <a:gd name="T53" fmla="*/ 0 h 37"/>
                <a:gd name="T54" fmla="*/ 0 w 41"/>
                <a:gd name="T55" fmla="*/ 0 h 37"/>
                <a:gd name="T56" fmla="*/ 0 w 41"/>
                <a:gd name="T57" fmla="*/ 0 h 37"/>
                <a:gd name="T58" fmla="*/ 0 w 41"/>
                <a:gd name="T59" fmla="*/ 0 h 3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1" h="37">
                  <a:moveTo>
                    <a:pt x="0" y="0"/>
                  </a:moveTo>
                  <a:lnTo>
                    <a:pt x="7" y="2"/>
                  </a:lnTo>
                  <a:lnTo>
                    <a:pt x="15" y="4"/>
                  </a:lnTo>
                  <a:lnTo>
                    <a:pt x="21" y="7"/>
                  </a:lnTo>
                  <a:lnTo>
                    <a:pt x="27" y="13"/>
                  </a:lnTo>
                  <a:lnTo>
                    <a:pt x="31" y="18"/>
                  </a:lnTo>
                  <a:lnTo>
                    <a:pt x="35" y="23"/>
                  </a:lnTo>
                  <a:lnTo>
                    <a:pt x="38" y="30"/>
                  </a:lnTo>
                  <a:lnTo>
                    <a:pt x="40" y="37"/>
                  </a:lnTo>
                  <a:lnTo>
                    <a:pt x="41" y="37"/>
                  </a:lnTo>
                  <a:lnTo>
                    <a:pt x="41" y="36"/>
                  </a:lnTo>
                  <a:lnTo>
                    <a:pt x="40" y="29"/>
                  </a:lnTo>
                  <a:lnTo>
                    <a:pt x="38" y="23"/>
                  </a:lnTo>
                  <a:lnTo>
                    <a:pt x="35" y="18"/>
                  </a:lnTo>
                  <a:lnTo>
                    <a:pt x="31" y="13"/>
                  </a:lnTo>
                  <a:lnTo>
                    <a:pt x="28" y="9"/>
                  </a:lnTo>
                  <a:lnTo>
                    <a:pt x="24" y="7"/>
                  </a:lnTo>
                  <a:lnTo>
                    <a:pt x="21" y="5"/>
                  </a:lnTo>
                  <a:lnTo>
                    <a:pt x="17" y="3"/>
                  </a:lnTo>
                  <a:lnTo>
                    <a:pt x="12" y="2"/>
                  </a:lnTo>
                  <a:lnTo>
                    <a:pt x="8" y="1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Freeform 112"/>
            <p:cNvSpPr>
              <a:spLocks/>
            </p:cNvSpPr>
            <p:nvPr/>
          </p:nvSpPr>
          <p:spPr bwMode="auto">
            <a:xfrm>
              <a:off x="4296" y="3050"/>
              <a:ext cx="40" cy="38"/>
            </a:xfrm>
            <a:custGeom>
              <a:avLst/>
              <a:gdLst>
                <a:gd name="T0" fmla="*/ 0 w 40"/>
                <a:gd name="T1" fmla="*/ 0 h 38"/>
                <a:gd name="T2" fmla="*/ 7 w 40"/>
                <a:gd name="T3" fmla="*/ 2 h 38"/>
                <a:gd name="T4" fmla="*/ 14 w 40"/>
                <a:gd name="T5" fmla="*/ 4 h 38"/>
                <a:gd name="T6" fmla="*/ 20 w 40"/>
                <a:gd name="T7" fmla="*/ 7 h 38"/>
                <a:gd name="T8" fmla="*/ 25 w 40"/>
                <a:gd name="T9" fmla="*/ 12 h 38"/>
                <a:gd name="T10" fmla="*/ 28 w 40"/>
                <a:gd name="T11" fmla="*/ 18 h 38"/>
                <a:gd name="T12" fmla="*/ 31 w 40"/>
                <a:gd name="T13" fmla="*/ 24 h 38"/>
                <a:gd name="T14" fmla="*/ 34 w 40"/>
                <a:gd name="T15" fmla="*/ 30 h 38"/>
                <a:gd name="T16" fmla="*/ 37 w 40"/>
                <a:gd name="T17" fmla="*/ 37 h 38"/>
                <a:gd name="T18" fmla="*/ 37 w 40"/>
                <a:gd name="T19" fmla="*/ 38 h 38"/>
                <a:gd name="T20" fmla="*/ 39 w 40"/>
                <a:gd name="T21" fmla="*/ 37 h 38"/>
                <a:gd name="T22" fmla="*/ 40 w 40"/>
                <a:gd name="T23" fmla="*/ 36 h 38"/>
                <a:gd name="T24" fmla="*/ 40 w 40"/>
                <a:gd name="T25" fmla="*/ 35 h 38"/>
                <a:gd name="T26" fmla="*/ 39 w 40"/>
                <a:gd name="T27" fmla="*/ 28 h 38"/>
                <a:gd name="T28" fmla="*/ 37 w 40"/>
                <a:gd name="T29" fmla="*/ 21 h 38"/>
                <a:gd name="T30" fmla="*/ 35 w 40"/>
                <a:gd name="T31" fmla="*/ 15 h 38"/>
                <a:gd name="T32" fmla="*/ 30 w 40"/>
                <a:gd name="T33" fmla="*/ 9 h 38"/>
                <a:gd name="T34" fmla="*/ 24 w 40"/>
                <a:gd name="T35" fmla="*/ 4 h 38"/>
                <a:gd name="T36" fmla="*/ 16 w 40"/>
                <a:gd name="T37" fmla="*/ 2 h 38"/>
                <a:gd name="T38" fmla="*/ 8 w 40"/>
                <a:gd name="T39" fmla="*/ 1 h 38"/>
                <a:gd name="T40" fmla="*/ 1 w 40"/>
                <a:gd name="T41" fmla="*/ 0 h 38"/>
                <a:gd name="T42" fmla="*/ 1 w 40"/>
                <a:gd name="T43" fmla="*/ 0 h 38"/>
                <a:gd name="T44" fmla="*/ 1 w 40"/>
                <a:gd name="T45" fmla="*/ 0 h 38"/>
                <a:gd name="T46" fmla="*/ 0 w 40"/>
                <a:gd name="T47" fmla="*/ 0 h 38"/>
                <a:gd name="T48" fmla="*/ 0 w 40"/>
                <a:gd name="T49" fmla="*/ 0 h 38"/>
                <a:gd name="T50" fmla="*/ 0 w 40"/>
                <a:gd name="T51" fmla="*/ 0 h 3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0" h="38">
                  <a:moveTo>
                    <a:pt x="0" y="0"/>
                  </a:moveTo>
                  <a:lnTo>
                    <a:pt x="7" y="2"/>
                  </a:lnTo>
                  <a:lnTo>
                    <a:pt x="14" y="4"/>
                  </a:lnTo>
                  <a:lnTo>
                    <a:pt x="20" y="7"/>
                  </a:lnTo>
                  <a:lnTo>
                    <a:pt x="25" y="12"/>
                  </a:lnTo>
                  <a:lnTo>
                    <a:pt x="28" y="18"/>
                  </a:lnTo>
                  <a:lnTo>
                    <a:pt x="31" y="24"/>
                  </a:lnTo>
                  <a:lnTo>
                    <a:pt x="34" y="30"/>
                  </a:lnTo>
                  <a:lnTo>
                    <a:pt x="37" y="37"/>
                  </a:lnTo>
                  <a:lnTo>
                    <a:pt x="37" y="38"/>
                  </a:lnTo>
                  <a:lnTo>
                    <a:pt x="39" y="37"/>
                  </a:lnTo>
                  <a:lnTo>
                    <a:pt x="40" y="36"/>
                  </a:lnTo>
                  <a:lnTo>
                    <a:pt x="40" y="35"/>
                  </a:lnTo>
                  <a:lnTo>
                    <a:pt x="39" y="28"/>
                  </a:lnTo>
                  <a:lnTo>
                    <a:pt x="37" y="21"/>
                  </a:lnTo>
                  <a:lnTo>
                    <a:pt x="35" y="15"/>
                  </a:lnTo>
                  <a:lnTo>
                    <a:pt x="30" y="9"/>
                  </a:lnTo>
                  <a:lnTo>
                    <a:pt x="24" y="4"/>
                  </a:lnTo>
                  <a:lnTo>
                    <a:pt x="16" y="2"/>
                  </a:lnTo>
                  <a:lnTo>
                    <a:pt x="8" y="1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Freeform 113"/>
            <p:cNvSpPr>
              <a:spLocks/>
            </p:cNvSpPr>
            <p:nvPr/>
          </p:nvSpPr>
          <p:spPr bwMode="auto">
            <a:xfrm>
              <a:off x="4350" y="3360"/>
              <a:ext cx="486" cy="374"/>
            </a:xfrm>
            <a:custGeom>
              <a:avLst/>
              <a:gdLst>
                <a:gd name="T0" fmla="*/ 17 w 486"/>
                <a:gd name="T1" fmla="*/ 23 h 374"/>
                <a:gd name="T2" fmla="*/ 50 w 486"/>
                <a:gd name="T3" fmla="*/ 68 h 374"/>
                <a:gd name="T4" fmla="*/ 86 w 486"/>
                <a:gd name="T5" fmla="*/ 113 h 374"/>
                <a:gd name="T6" fmla="*/ 123 w 486"/>
                <a:gd name="T7" fmla="*/ 155 h 374"/>
                <a:gd name="T8" fmla="*/ 163 w 486"/>
                <a:gd name="T9" fmla="*/ 195 h 374"/>
                <a:gd name="T10" fmla="*/ 205 w 486"/>
                <a:gd name="T11" fmla="*/ 232 h 374"/>
                <a:gd name="T12" fmla="*/ 249 w 486"/>
                <a:gd name="T13" fmla="*/ 267 h 374"/>
                <a:gd name="T14" fmla="*/ 296 w 486"/>
                <a:gd name="T15" fmla="*/ 298 h 374"/>
                <a:gd name="T16" fmla="*/ 334 w 486"/>
                <a:gd name="T17" fmla="*/ 319 h 374"/>
                <a:gd name="T18" fmla="*/ 360 w 486"/>
                <a:gd name="T19" fmla="*/ 333 h 374"/>
                <a:gd name="T20" fmla="*/ 388 w 486"/>
                <a:gd name="T21" fmla="*/ 345 h 374"/>
                <a:gd name="T22" fmla="*/ 416 w 486"/>
                <a:gd name="T23" fmla="*/ 355 h 374"/>
                <a:gd name="T24" fmla="*/ 434 w 486"/>
                <a:gd name="T25" fmla="*/ 362 h 374"/>
                <a:gd name="T26" fmla="*/ 442 w 486"/>
                <a:gd name="T27" fmla="*/ 365 h 374"/>
                <a:gd name="T28" fmla="*/ 451 w 486"/>
                <a:gd name="T29" fmla="*/ 368 h 374"/>
                <a:gd name="T30" fmla="*/ 459 w 486"/>
                <a:gd name="T31" fmla="*/ 370 h 374"/>
                <a:gd name="T32" fmla="*/ 467 w 486"/>
                <a:gd name="T33" fmla="*/ 372 h 374"/>
                <a:gd name="T34" fmla="*/ 478 w 486"/>
                <a:gd name="T35" fmla="*/ 373 h 374"/>
                <a:gd name="T36" fmla="*/ 482 w 486"/>
                <a:gd name="T37" fmla="*/ 374 h 374"/>
                <a:gd name="T38" fmla="*/ 486 w 486"/>
                <a:gd name="T39" fmla="*/ 369 h 374"/>
                <a:gd name="T40" fmla="*/ 483 w 486"/>
                <a:gd name="T41" fmla="*/ 363 h 374"/>
                <a:gd name="T42" fmla="*/ 474 w 486"/>
                <a:gd name="T43" fmla="*/ 356 h 374"/>
                <a:gd name="T44" fmla="*/ 462 w 486"/>
                <a:gd name="T45" fmla="*/ 353 h 374"/>
                <a:gd name="T46" fmla="*/ 452 w 486"/>
                <a:gd name="T47" fmla="*/ 350 h 374"/>
                <a:gd name="T48" fmla="*/ 434 w 486"/>
                <a:gd name="T49" fmla="*/ 345 h 374"/>
                <a:gd name="T50" fmla="*/ 406 w 486"/>
                <a:gd name="T51" fmla="*/ 335 h 374"/>
                <a:gd name="T52" fmla="*/ 378 w 486"/>
                <a:gd name="T53" fmla="*/ 324 h 374"/>
                <a:gd name="T54" fmla="*/ 351 w 486"/>
                <a:gd name="T55" fmla="*/ 311 h 374"/>
                <a:gd name="T56" fmla="*/ 312 w 486"/>
                <a:gd name="T57" fmla="*/ 292 h 374"/>
                <a:gd name="T58" fmla="*/ 263 w 486"/>
                <a:gd name="T59" fmla="*/ 262 h 374"/>
                <a:gd name="T60" fmla="*/ 216 w 486"/>
                <a:gd name="T61" fmla="*/ 229 h 374"/>
                <a:gd name="T62" fmla="*/ 172 w 486"/>
                <a:gd name="T63" fmla="*/ 193 h 374"/>
                <a:gd name="T64" fmla="*/ 130 w 486"/>
                <a:gd name="T65" fmla="*/ 154 h 374"/>
                <a:gd name="T66" fmla="*/ 91 w 486"/>
                <a:gd name="T67" fmla="*/ 113 h 374"/>
                <a:gd name="T68" fmla="*/ 53 w 486"/>
                <a:gd name="T69" fmla="*/ 69 h 374"/>
                <a:gd name="T70" fmla="*/ 18 w 486"/>
                <a:gd name="T71" fmla="*/ 24 h 374"/>
                <a:gd name="T72" fmla="*/ 0 w 486"/>
                <a:gd name="T73" fmla="*/ 0 h 374"/>
                <a:gd name="T74" fmla="*/ 0 w 486"/>
                <a:gd name="T75" fmla="*/ 0 h 374"/>
                <a:gd name="T76" fmla="*/ 0 w 486"/>
                <a:gd name="T77" fmla="*/ 0 h 3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86" h="374">
                  <a:moveTo>
                    <a:pt x="0" y="0"/>
                  </a:moveTo>
                  <a:lnTo>
                    <a:pt x="17" y="23"/>
                  </a:lnTo>
                  <a:lnTo>
                    <a:pt x="33" y="46"/>
                  </a:lnTo>
                  <a:lnTo>
                    <a:pt x="50" y="68"/>
                  </a:lnTo>
                  <a:lnTo>
                    <a:pt x="67" y="91"/>
                  </a:lnTo>
                  <a:lnTo>
                    <a:pt x="86" y="113"/>
                  </a:lnTo>
                  <a:lnTo>
                    <a:pt x="104" y="133"/>
                  </a:lnTo>
                  <a:lnTo>
                    <a:pt x="123" y="155"/>
                  </a:lnTo>
                  <a:lnTo>
                    <a:pt x="142" y="174"/>
                  </a:lnTo>
                  <a:lnTo>
                    <a:pt x="163" y="195"/>
                  </a:lnTo>
                  <a:lnTo>
                    <a:pt x="183" y="213"/>
                  </a:lnTo>
                  <a:lnTo>
                    <a:pt x="205" y="232"/>
                  </a:lnTo>
                  <a:lnTo>
                    <a:pt x="227" y="249"/>
                  </a:lnTo>
                  <a:lnTo>
                    <a:pt x="249" y="267"/>
                  </a:lnTo>
                  <a:lnTo>
                    <a:pt x="272" y="282"/>
                  </a:lnTo>
                  <a:lnTo>
                    <a:pt x="296" y="298"/>
                  </a:lnTo>
                  <a:lnTo>
                    <a:pt x="320" y="312"/>
                  </a:lnTo>
                  <a:lnTo>
                    <a:pt x="334" y="319"/>
                  </a:lnTo>
                  <a:lnTo>
                    <a:pt x="347" y="327"/>
                  </a:lnTo>
                  <a:lnTo>
                    <a:pt x="360" y="333"/>
                  </a:lnTo>
                  <a:lnTo>
                    <a:pt x="374" y="339"/>
                  </a:lnTo>
                  <a:lnTo>
                    <a:pt x="388" y="345"/>
                  </a:lnTo>
                  <a:lnTo>
                    <a:pt x="402" y="350"/>
                  </a:lnTo>
                  <a:lnTo>
                    <a:pt x="416" y="355"/>
                  </a:lnTo>
                  <a:lnTo>
                    <a:pt x="429" y="361"/>
                  </a:lnTo>
                  <a:lnTo>
                    <a:pt x="434" y="362"/>
                  </a:lnTo>
                  <a:lnTo>
                    <a:pt x="438" y="364"/>
                  </a:lnTo>
                  <a:lnTo>
                    <a:pt x="442" y="365"/>
                  </a:lnTo>
                  <a:lnTo>
                    <a:pt x="447" y="366"/>
                  </a:lnTo>
                  <a:lnTo>
                    <a:pt x="451" y="368"/>
                  </a:lnTo>
                  <a:lnTo>
                    <a:pt x="455" y="369"/>
                  </a:lnTo>
                  <a:lnTo>
                    <a:pt x="459" y="370"/>
                  </a:lnTo>
                  <a:lnTo>
                    <a:pt x="463" y="371"/>
                  </a:lnTo>
                  <a:lnTo>
                    <a:pt x="467" y="372"/>
                  </a:lnTo>
                  <a:lnTo>
                    <a:pt x="473" y="372"/>
                  </a:lnTo>
                  <a:lnTo>
                    <a:pt x="478" y="373"/>
                  </a:lnTo>
                  <a:lnTo>
                    <a:pt x="480" y="373"/>
                  </a:lnTo>
                  <a:lnTo>
                    <a:pt x="482" y="374"/>
                  </a:lnTo>
                  <a:lnTo>
                    <a:pt x="485" y="372"/>
                  </a:lnTo>
                  <a:lnTo>
                    <a:pt x="486" y="369"/>
                  </a:lnTo>
                  <a:lnTo>
                    <a:pt x="486" y="366"/>
                  </a:lnTo>
                  <a:lnTo>
                    <a:pt x="483" y="363"/>
                  </a:lnTo>
                  <a:lnTo>
                    <a:pt x="479" y="360"/>
                  </a:lnTo>
                  <a:lnTo>
                    <a:pt x="474" y="356"/>
                  </a:lnTo>
                  <a:lnTo>
                    <a:pt x="469" y="354"/>
                  </a:lnTo>
                  <a:lnTo>
                    <a:pt x="462" y="353"/>
                  </a:lnTo>
                  <a:lnTo>
                    <a:pt x="457" y="351"/>
                  </a:lnTo>
                  <a:lnTo>
                    <a:pt x="452" y="350"/>
                  </a:lnTo>
                  <a:lnTo>
                    <a:pt x="447" y="349"/>
                  </a:lnTo>
                  <a:lnTo>
                    <a:pt x="434" y="345"/>
                  </a:lnTo>
                  <a:lnTo>
                    <a:pt x="419" y="340"/>
                  </a:lnTo>
                  <a:lnTo>
                    <a:pt x="406" y="335"/>
                  </a:lnTo>
                  <a:lnTo>
                    <a:pt x="391" y="330"/>
                  </a:lnTo>
                  <a:lnTo>
                    <a:pt x="378" y="324"/>
                  </a:lnTo>
                  <a:lnTo>
                    <a:pt x="365" y="317"/>
                  </a:lnTo>
                  <a:lnTo>
                    <a:pt x="351" y="311"/>
                  </a:lnTo>
                  <a:lnTo>
                    <a:pt x="338" y="305"/>
                  </a:lnTo>
                  <a:lnTo>
                    <a:pt x="312" y="292"/>
                  </a:lnTo>
                  <a:lnTo>
                    <a:pt x="287" y="277"/>
                  </a:lnTo>
                  <a:lnTo>
                    <a:pt x="263" y="262"/>
                  </a:lnTo>
                  <a:lnTo>
                    <a:pt x="239" y="245"/>
                  </a:lnTo>
                  <a:lnTo>
                    <a:pt x="216" y="229"/>
                  </a:lnTo>
                  <a:lnTo>
                    <a:pt x="194" y="211"/>
                  </a:lnTo>
                  <a:lnTo>
                    <a:pt x="172" y="193"/>
                  </a:lnTo>
                  <a:lnTo>
                    <a:pt x="150" y="173"/>
                  </a:lnTo>
                  <a:lnTo>
                    <a:pt x="130" y="154"/>
                  </a:lnTo>
                  <a:lnTo>
                    <a:pt x="110" y="133"/>
                  </a:lnTo>
                  <a:lnTo>
                    <a:pt x="91" y="113"/>
                  </a:lnTo>
                  <a:lnTo>
                    <a:pt x="71" y="91"/>
                  </a:lnTo>
                  <a:lnTo>
                    <a:pt x="53" y="69"/>
                  </a:lnTo>
                  <a:lnTo>
                    <a:pt x="35" y="47"/>
                  </a:lnTo>
                  <a:lnTo>
                    <a:pt x="18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" name="Freeform 114"/>
            <p:cNvSpPr>
              <a:spLocks/>
            </p:cNvSpPr>
            <p:nvPr/>
          </p:nvSpPr>
          <p:spPr bwMode="auto">
            <a:xfrm>
              <a:off x="4439" y="3224"/>
              <a:ext cx="427" cy="341"/>
            </a:xfrm>
            <a:custGeom>
              <a:avLst/>
              <a:gdLst>
                <a:gd name="T0" fmla="*/ 10 w 427"/>
                <a:gd name="T1" fmla="*/ 13 h 341"/>
                <a:gd name="T2" fmla="*/ 29 w 427"/>
                <a:gd name="T3" fmla="*/ 38 h 341"/>
                <a:gd name="T4" fmla="*/ 48 w 427"/>
                <a:gd name="T5" fmla="*/ 63 h 341"/>
                <a:gd name="T6" fmla="*/ 71 w 427"/>
                <a:gd name="T7" fmla="*/ 85 h 341"/>
                <a:gd name="T8" fmla="*/ 101 w 427"/>
                <a:gd name="T9" fmla="*/ 103 h 341"/>
                <a:gd name="T10" fmla="*/ 135 w 427"/>
                <a:gd name="T11" fmla="*/ 118 h 341"/>
                <a:gd name="T12" fmla="*/ 168 w 427"/>
                <a:gd name="T13" fmla="*/ 128 h 341"/>
                <a:gd name="T14" fmla="*/ 205 w 427"/>
                <a:gd name="T15" fmla="*/ 135 h 341"/>
                <a:gd name="T16" fmla="*/ 232 w 427"/>
                <a:gd name="T17" fmla="*/ 141 h 341"/>
                <a:gd name="T18" fmla="*/ 250 w 427"/>
                <a:gd name="T19" fmla="*/ 147 h 341"/>
                <a:gd name="T20" fmla="*/ 267 w 427"/>
                <a:gd name="T21" fmla="*/ 154 h 341"/>
                <a:gd name="T22" fmla="*/ 284 w 427"/>
                <a:gd name="T23" fmla="*/ 161 h 341"/>
                <a:gd name="T24" fmla="*/ 300 w 427"/>
                <a:gd name="T25" fmla="*/ 170 h 341"/>
                <a:gd name="T26" fmla="*/ 315 w 427"/>
                <a:gd name="T27" fmla="*/ 181 h 341"/>
                <a:gd name="T28" fmla="*/ 328 w 427"/>
                <a:gd name="T29" fmla="*/ 192 h 341"/>
                <a:gd name="T30" fmla="*/ 342 w 427"/>
                <a:gd name="T31" fmla="*/ 203 h 341"/>
                <a:gd name="T32" fmla="*/ 365 w 427"/>
                <a:gd name="T33" fmla="*/ 221 h 341"/>
                <a:gd name="T34" fmla="*/ 390 w 427"/>
                <a:gd name="T35" fmla="*/ 250 h 341"/>
                <a:gd name="T36" fmla="*/ 407 w 427"/>
                <a:gd name="T37" fmla="*/ 284 h 341"/>
                <a:gd name="T38" fmla="*/ 420 w 427"/>
                <a:gd name="T39" fmla="*/ 321 h 341"/>
                <a:gd name="T40" fmla="*/ 424 w 427"/>
                <a:gd name="T41" fmla="*/ 341 h 341"/>
                <a:gd name="T42" fmla="*/ 427 w 427"/>
                <a:gd name="T43" fmla="*/ 339 h 341"/>
                <a:gd name="T44" fmla="*/ 425 w 427"/>
                <a:gd name="T45" fmla="*/ 322 h 341"/>
                <a:gd name="T46" fmla="*/ 418 w 427"/>
                <a:gd name="T47" fmla="*/ 290 h 341"/>
                <a:gd name="T48" fmla="*/ 406 w 427"/>
                <a:gd name="T49" fmla="*/ 260 h 341"/>
                <a:gd name="T50" fmla="*/ 391 w 427"/>
                <a:gd name="T51" fmla="*/ 231 h 341"/>
                <a:gd name="T52" fmla="*/ 374 w 427"/>
                <a:gd name="T53" fmla="*/ 213 h 341"/>
                <a:gd name="T54" fmla="*/ 361 w 427"/>
                <a:gd name="T55" fmla="*/ 200 h 341"/>
                <a:gd name="T56" fmla="*/ 348 w 427"/>
                <a:gd name="T57" fmla="*/ 188 h 341"/>
                <a:gd name="T58" fmla="*/ 334 w 427"/>
                <a:gd name="T59" fmla="*/ 176 h 341"/>
                <a:gd name="T60" fmla="*/ 321 w 427"/>
                <a:gd name="T61" fmla="*/ 165 h 341"/>
                <a:gd name="T62" fmla="*/ 306 w 427"/>
                <a:gd name="T63" fmla="*/ 155 h 341"/>
                <a:gd name="T64" fmla="*/ 292 w 427"/>
                <a:gd name="T65" fmla="*/ 146 h 341"/>
                <a:gd name="T66" fmla="*/ 277 w 427"/>
                <a:gd name="T67" fmla="*/ 137 h 341"/>
                <a:gd name="T68" fmla="*/ 250 w 427"/>
                <a:gd name="T69" fmla="*/ 127 h 341"/>
                <a:gd name="T70" fmla="*/ 211 w 427"/>
                <a:gd name="T71" fmla="*/ 117 h 341"/>
                <a:gd name="T72" fmla="*/ 172 w 427"/>
                <a:gd name="T73" fmla="*/ 110 h 341"/>
                <a:gd name="T74" fmla="*/ 132 w 427"/>
                <a:gd name="T75" fmla="*/ 101 h 341"/>
                <a:gd name="T76" fmla="*/ 104 w 427"/>
                <a:gd name="T77" fmla="*/ 91 h 341"/>
                <a:gd name="T78" fmla="*/ 86 w 427"/>
                <a:gd name="T79" fmla="*/ 83 h 341"/>
                <a:gd name="T80" fmla="*/ 71 w 427"/>
                <a:gd name="T81" fmla="*/ 73 h 341"/>
                <a:gd name="T82" fmla="*/ 55 w 427"/>
                <a:gd name="T83" fmla="*/ 60 h 341"/>
                <a:gd name="T84" fmla="*/ 42 w 427"/>
                <a:gd name="T85" fmla="*/ 47 h 341"/>
                <a:gd name="T86" fmla="*/ 31 w 427"/>
                <a:gd name="T87" fmla="*/ 32 h 341"/>
                <a:gd name="T88" fmla="*/ 18 w 427"/>
                <a:gd name="T89" fmla="*/ 19 h 341"/>
                <a:gd name="T90" fmla="*/ 6 w 427"/>
                <a:gd name="T91" fmla="*/ 7 h 341"/>
                <a:gd name="T92" fmla="*/ 0 w 427"/>
                <a:gd name="T93" fmla="*/ 0 h 341"/>
                <a:gd name="T94" fmla="*/ 0 w 427"/>
                <a:gd name="T95" fmla="*/ 2 h 341"/>
                <a:gd name="T96" fmla="*/ 0 w 427"/>
                <a:gd name="T97" fmla="*/ 2 h 34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427" h="341">
                  <a:moveTo>
                    <a:pt x="0" y="2"/>
                  </a:moveTo>
                  <a:lnTo>
                    <a:pt x="10" y="13"/>
                  </a:lnTo>
                  <a:lnTo>
                    <a:pt x="20" y="25"/>
                  </a:lnTo>
                  <a:lnTo>
                    <a:pt x="29" y="38"/>
                  </a:lnTo>
                  <a:lnTo>
                    <a:pt x="39" y="51"/>
                  </a:lnTo>
                  <a:lnTo>
                    <a:pt x="48" y="63"/>
                  </a:lnTo>
                  <a:lnTo>
                    <a:pt x="59" y="75"/>
                  </a:lnTo>
                  <a:lnTo>
                    <a:pt x="71" y="85"/>
                  </a:lnTo>
                  <a:lnTo>
                    <a:pt x="84" y="94"/>
                  </a:lnTo>
                  <a:lnTo>
                    <a:pt x="101" y="103"/>
                  </a:lnTo>
                  <a:lnTo>
                    <a:pt x="117" y="111"/>
                  </a:lnTo>
                  <a:lnTo>
                    <a:pt x="135" y="118"/>
                  </a:lnTo>
                  <a:lnTo>
                    <a:pt x="151" y="123"/>
                  </a:lnTo>
                  <a:lnTo>
                    <a:pt x="168" y="128"/>
                  </a:lnTo>
                  <a:lnTo>
                    <a:pt x="187" y="132"/>
                  </a:lnTo>
                  <a:lnTo>
                    <a:pt x="205" y="135"/>
                  </a:lnTo>
                  <a:lnTo>
                    <a:pt x="223" y="139"/>
                  </a:lnTo>
                  <a:lnTo>
                    <a:pt x="232" y="141"/>
                  </a:lnTo>
                  <a:lnTo>
                    <a:pt x="242" y="144"/>
                  </a:lnTo>
                  <a:lnTo>
                    <a:pt x="250" y="147"/>
                  </a:lnTo>
                  <a:lnTo>
                    <a:pt x="259" y="150"/>
                  </a:lnTo>
                  <a:lnTo>
                    <a:pt x="267" y="154"/>
                  </a:lnTo>
                  <a:lnTo>
                    <a:pt x="276" y="157"/>
                  </a:lnTo>
                  <a:lnTo>
                    <a:pt x="284" y="161"/>
                  </a:lnTo>
                  <a:lnTo>
                    <a:pt x="292" y="165"/>
                  </a:lnTo>
                  <a:lnTo>
                    <a:pt x="300" y="170"/>
                  </a:lnTo>
                  <a:lnTo>
                    <a:pt x="307" y="175"/>
                  </a:lnTo>
                  <a:lnTo>
                    <a:pt x="315" y="181"/>
                  </a:lnTo>
                  <a:lnTo>
                    <a:pt x="322" y="187"/>
                  </a:lnTo>
                  <a:lnTo>
                    <a:pt x="328" y="192"/>
                  </a:lnTo>
                  <a:lnTo>
                    <a:pt x="335" y="198"/>
                  </a:lnTo>
                  <a:lnTo>
                    <a:pt x="342" y="203"/>
                  </a:lnTo>
                  <a:lnTo>
                    <a:pt x="350" y="208"/>
                  </a:lnTo>
                  <a:lnTo>
                    <a:pt x="365" y="221"/>
                  </a:lnTo>
                  <a:lnTo>
                    <a:pt x="378" y="235"/>
                  </a:lnTo>
                  <a:lnTo>
                    <a:pt x="390" y="250"/>
                  </a:lnTo>
                  <a:lnTo>
                    <a:pt x="399" y="266"/>
                  </a:lnTo>
                  <a:lnTo>
                    <a:pt x="407" y="284"/>
                  </a:lnTo>
                  <a:lnTo>
                    <a:pt x="413" y="301"/>
                  </a:lnTo>
                  <a:lnTo>
                    <a:pt x="420" y="321"/>
                  </a:lnTo>
                  <a:lnTo>
                    <a:pt x="424" y="340"/>
                  </a:lnTo>
                  <a:lnTo>
                    <a:pt x="424" y="341"/>
                  </a:lnTo>
                  <a:lnTo>
                    <a:pt x="426" y="340"/>
                  </a:lnTo>
                  <a:lnTo>
                    <a:pt x="427" y="339"/>
                  </a:lnTo>
                  <a:lnTo>
                    <a:pt x="427" y="338"/>
                  </a:lnTo>
                  <a:lnTo>
                    <a:pt x="425" y="322"/>
                  </a:lnTo>
                  <a:lnTo>
                    <a:pt x="422" y="306"/>
                  </a:lnTo>
                  <a:lnTo>
                    <a:pt x="418" y="290"/>
                  </a:lnTo>
                  <a:lnTo>
                    <a:pt x="412" y="274"/>
                  </a:lnTo>
                  <a:lnTo>
                    <a:pt x="406" y="260"/>
                  </a:lnTo>
                  <a:lnTo>
                    <a:pt x="399" y="245"/>
                  </a:lnTo>
                  <a:lnTo>
                    <a:pt x="391" y="231"/>
                  </a:lnTo>
                  <a:lnTo>
                    <a:pt x="381" y="219"/>
                  </a:lnTo>
                  <a:lnTo>
                    <a:pt x="374" y="213"/>
                  </a:lnTo>
                  <a:lnTo>
                    <a:pt x="368" y="206"/>
                  </a:lnTo>
                  <a:lnTo>
                    <a:pt x="361" y="200"/>
                  </a:lnTo>
                  <a:lnTo>
                    <a:pt x="355" y="194"/>
                  </a:lnTo>
                  <a:lnTo>
                    <a:pt x="348" y="188"/>
                  </a:lnTo>
                  <a:lnTo>
                    <a:pt x="340" y="182"/>
                  </a:lnTo>
                  <a:lnTo>
                    <a:pt x="334" y="176"/>
                  </a:lnTo>
                  <a:lnTo>
                    <a:pt x="327" y="170"/>
                  </a:lnTo>
                  <a:lnTo>
                    <a:pt x="321" y="165"/>
                  </a:lnTo>
                  <a:lnTo>
                    <a:pt x="314" y="159"/>
                  </a:lnTo>
                  <a:lnTo>
                    <a:pt x="306" y="155"/>
                  </a:lnTo>
                  <a:lnTo>
                    <a:pt x="299" y="150"/>
                  </a:lnTo>
                  <a:lnTo>
                    <a:pt x="292" y="146"/>
                  </a:lnTo>
                  <a:lnTo>
                    <a:pt x="284" y="141"/>
                  </a:lnTo>
                  <a:lnTo>
                    <a:pt x="277" y="137"/>
                  </a:lnTo>
                  <a:lnTo>
                    <a:pt x="268" y="134"/>
                  </a:lnTo>
                  <a:lnTo>
                    <a:pt x="250" y="127"/>
                  </a:lnTo>
                  <a:lnTo>
                    <a:pt x="230" y="122"/>
                  </a:lnTo>
                  <a:lnTo>
                    <a:pt x="211" y="117"/>
                  </a:lnTo>
                  <a:lnTo>
                    <a:pt x="191" y="114"/>
                  </a:lnTo>
                  <a:lnTo>
                    <a:pt x="172" y="110"/>
                  </a:lnTo>
                  <a:lnTo>
                    <a:pt x="152" y="106"/>
                  </a:lnTo>
                  <a:lnTo>
                    <a:pt x="132" y="101"/>
                  </a:lnTo>
                  <a:lnTo>
                    <a:pt x="113" y="95"/>
                  </a:lnTo>
                  <a:lnTo>
                    <a:pt x="104" y="91"/>
                  </a:lnTo>
                  <a:lnTo>
                    <a:pt x="95" y="87"/>
                  </a:lnTo>
                  <a:lnTo>
                    <a:pt x="86" y="83"/>
                  </a:lnTo>
                  <a:lnTo>
                    <a:pt x="78" y="78"/>
                  </a:lnTo>
                  <a:lnTo>
                    <a:pt x="71" y="73"/>
                  </a:lnTo>
                  <a:lnTo>
                    <a:pt x="62" y="66"/>
                  </a:lnTo>
                  <a:lnTo>
                    <a:pt x="55" y="60"/>
                  </a:lnTo>
                  <a:lnTo>
                    <a:pt x="48" y="53"/>
                  </a:lnTo>
                  <a:lnTo>
                    <a:pt x="42" y="47"/>
                  </a:lnTo>
                  <a:lnTo>
                    <a:pt x="36" y="40"/>
                  </a:lnTo>
                  <a:lnTo>
                    <a:pt x="31" y="32"/>
                  </a:lnTo>
                  <a:lnTo>
                    <a:pt x="24" y="26"/>
                  </a:lnTo>
                  <a:lnTo>
                    <a:pt x="18" y="19"/>
                  </a:lnTo>
                  <a:lnTo>
                    <a:pt x="12" y="13"/>
                  </a:lnTo>
                  <a:lnTo>
                    <a:pt x="6" y="7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Freeform 115"/>
            <p:cNvSpPr>
              <a:spLocks/>
            </p:cNvSpPr>
            <p:nvPr/>
          </p:nvSpPr>
          <p:spPr bwMode="auto">
            <a:xfrm>
              <a:off x="4816" y="2971"/>
              <a:ext cx="516" cy="469"/>
            </a:xfrm>
            <a:custGeom>
              <a:avLst/>
              <a:gdLst>
                <a:gd name="T0" fmla="*/ 481 w 516"/>
                <a:gd name="T1" fmla="*/ 3 h 469"/>
                <a:gd name="T2" fmla="*/ 429 w 516"/>
                <a:gd name="T3" fmla="*/ 0 h 469"/>
                <a:gd name="T4" fmla="*/ 376 w 516"/>
                <a:gd name="T5" fmla="*/ 1 h 469"/>
                <a:gd name="T6" fmla="*/ 323 w 516"/>
                <a:gd name="T7" fmla="*/ 8 h 469"/>
                <a:gd name="T8" fmla="*/ 270 w 516"/>
                <a:gd name="T9" fmla="*/ 15 h 469"/>
                <a:gd name="T10" fmla="*/ 220 w 516"/>
                <a:gd name="T11" fmla="*/ 25 h 469"/>
                <a:gd name="T12" fmla="*/ 170 w 516"/>
                <a:gd name="T13" fmla="*/ 42 h 469"/>
                <a:gd name="T14" fmla="*/ 123 w 516"/>
                <a:gd name="T15" fmla="*/ 67 h 469"/>
                <a:gd name="T16" fmla="*/ 80 w 516"/>
                <a:gd name="T17" fmla="*/ 94 h 469"/>
                <a:gd name="T18" fmla="*/ 44 w 516"/>
                <a:gd name="T19" fmla="*/ 125 h 469"/>
                <a:gd name="T20" fmla="*/ 16 w 516"/>
                <a:gd name="T21" fmla="*/ 166 h 469"/>
                <a:gd name="T22" fmla="*/ 4 w 516"/>
                <a:gd name="T23" fmla="*/ 258 h 469"/>
                <a:gd name="T24" fmla="*/ 32 w 516"/>
                <a:gd name="T25" fmla="*/ 311 h 469"/>
                <a:gd name="T26" fmla="*/ 67 w 516"/>
                <a:gd name="T27" fmla="*/ 336 h 469"/>
                <a:gd name="T28" fmla="*/ 106 w 516"/>
                <a:gd name="T29" fmla="*/ 355 h 469"/>
                <a:gd name="T30" fmla="*/ 126 w 516"/>
                <a:gd name="T31" fmla="*/ 369 h 469"/>
                <a:gd name="T32" fmla="*/ 135 w 516"/>
                <a:gd name="T33" fmla="*/ 384 h 469"/>
                <a:gd name="T34" fmla="*/ 121 w 516"/>
                <a:gd name="T35" fmla="*/ 393 h 469"/>
                <a:gd name="T36" fmla="*/ 105 w 516"/>
                <a:gd name="T37" fmla="*/ 397 h 469"/>
                <a:gd name="T38" fmla="*/ 84 w 516"/>
                <a:gd name="T39" fmla="*/ 407 h 469"/>
                <a:gd name="T40" fmla="*/ 68 w 516"/>
                <a:gd name="T41" fmla="*/ 442 h 469"/>
                <a:gd name="T42" fmla="*/ 85 w 516"/>
                <a:gd name="T43" fmla="*/ 469 h 469"/>
                <a:gd name="T44" fmla="*/ 85 w 516"/>
                <a:gd name="T45" fmla="*/ 467 h 469"/>
                <a:gd name="T46" fmla="*/ 73 w 516"/>
                <a:gd name="T47" fmla="*/ 436 h 469"/>
                <a:gd name="T48" fmla="*/ 88 w 516"/>
                <a:gd name="T49" fmla="*/ 410 h 469"/>
                <a:gd name="T50" fmla="*/ 117 w 516"/>
                <a:gd name="T51" fmla="*/ 401 h 469"/>
                <a:gd name="T52" fmla="*/ 137 w 516"/>
                <a:gd name="T53" fmla="*/ 393 h 469"/>
                <a:gd name="T54" fmla="*/ 144 w 516"/>
                <a:gd name="T55" fmla="*/ 361 h 469"/>
                <a:gd name="T56" fmla="*/ 122 w 516"/>
                <a:gd name="T57" fmla="*/ 331 h 469"/>
                <a:gd name="T58" fmla="*/ 88 w 516"/>
                <a:gd name="T59" fmla="*/ 307 h 469"/>
                <a:gd name="T60" fmla="*/ 56 w 516"/>
                <a:gd name="T61" fmla="*/ 282 h 469"/>
                <a:gd name="T62" fmla="*/ 36 w 516"/>
                <a:gd name="T63" fmla="*/ 240 h 469"/>
                <a:gd name="T64" fmla="*/ 40 w 516"/>
                <a:gd name="T65" fmla="*/ 194 h 469"/>
                <a:gd name="T66" fmla="*/ 55 w 516"/>
                <a:gd name="T67" fmla="*/ 152 h 469"/>
                <a:gd name="T68" fmla="*/ 83 w 516"/>
                <a:gd name="T69" fmla="*/ 118 h 469"/>
                <a:gd name="T70" fmla="*/ 117 w 516"/>
                <a:gd name="T71" fmla="*/ 90 h 469"/>
                <a:gd name="T72" fmla="*/ 158 w 516"/>
                <a:gd name="T73" fmla="*/ 64 h 469"/>
                <a:gd name="T74" fmla="*/ 209 w 516"/>
                <a:gd name="T75" fmla="*/ 44 h 469"/>
                <a:gd name="T76" fmla="*/ 261 w 516"/>
                <a:gd name="T77" fmla="*/ 28 h 469"/>
                <a:gd name="T78" fmla="*/ 307 w 516"/>
                <a:gd name="T79" fmla="*/ 17 h 469"/>
                <a:gd name="T80" fmla="*/ 355 w 516"/>
                <a:gd name="T81" fmla="*/ 9 h 469"/>
                <a:gd name="T82" fmla="*/ 403 w 516"/>
                <a:gd name="T83" fmla="*/ 4 h 469"/>
                <a:gd name="T84" fmla="*/ 451 w 516"/>
                <a:gd name="T85" fmla="*/ 4 h 469"/>
                <a:gd name="T86" fmla="*/ 500 w 516"/>
                <a:gd name="T87" fmla="*/ 8 h 469"/>
                <a:gd name="T88" fmla="*/ 516 w 516"/>
                <a:gd name="T89" fmla="*/ 10 h 469"/>
                <a:gd name="T90" fmla="*/ 516 w 516"/>
                <a:gd name="T91" fmla="*/ 10 h 4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516" h="469">
                  <a:moveTo>
                    <a:pt x="516" y="10"/>
                  </a:moveTo>
                  <a:lnTo>
                    <a:pt x="499" y="6"/>
                  </a:lnTo>
                  <a:lnTo>
                    <a:pt x="481" y="3"/>
                  </a:lnTo>
                  <a:lnTo>
                    <a:pt x="464" y="2"/>
                  </a:lnTo>
                  <a:lnTo>
                    <a:pt x="446" y="0"/>
                  </a:lnTo>
                  <a:lnTo>
                    <a:pt x="429" y="0"/>
                  </a:lnTo>
                  <a:lnTo>
                    <a:pt x="411" y="0"/>
                  </a:lnTo>
                  <a:lnTo>
                    <a:pt x="394" y="0"/>
                  </a:lnTo>
                  <a:lnTo>
                    <a:pt x="376" y="1"/>
                  </a:lnTo>
                  <a:lnTo>
                    <a:pt x="358" y="3"/>
                  </a:lnTo>
                  <a:lnTo>
                    <a:pt x="340" y="4"/>
                  </a:lnTo>
                  <a:lnTo>
                    <a:pt x="323" y="8"/>
                  </a:lnTo>
                  <a:lnTo>
                    <a:pt x="305" y="10"/>
                  </a:lnTo>
                  <a:lnTo>
                    <a:pt x="288" y="12"/>
                  </a:lnTo>
                  <a:lnTo>
                    <a:pt x="270" y="15"/>
                  </a:lnTo>
                  <a:lnTo>
                    <a:pt x="254" y="18"/>
                  </a:lnTo>
                  <a:lnTo>
                    <a:pt x="236" y="21"/>
                  </a:lnTo>
                  <a:lnTo>
                    <a:pt x="220" y="25"/>
                  </a:lnTo>
                  <a:lnTo>
                    <a:pt x="202" y="30"/>
                  </a:lnTo>
                  <a:lnTo>
                    <a:pt x="186" y="35"/>
                  </a:lnTo>
                  <a:lnTo>
                    <a:pt x="170" y="42"/>
                  </a:lnTo>
                  <a:lnTo>
                    <a:pt x="154" y="51"/>
                  </a:lnTo>
                  <a:lnTo>
                    <a:pt x="138" y="59"/>
                  </a:lnTo>
                  <a:lnTo>
                    <a:pt x="123" y="67"/>
                  </a:lnTo>
                  <a:lnTo>
                    <a:pt x="109" y="75"/>
                  </a:lnTo>
                  <a:lnTo>
                    <a:pt x="94" y="85"/>
                  </a:lnTo>
                  <a:lnTo>
                    <a:pt x="80" y="94"/>
                  </a:lnTo>
                  <a:lnTo>
                    <a:pt x="66" y="103"/>
                  </a:lnTo>
                  <a:lnTo>
                    <a:pt x="55" y="114"/>
                  </a:lnTo>
                  <a:lnTo>
                    <a:pt x="44" y="125"/>
                  </a:lnTo>
                  <a:lnTo>
                    <a:pt x="33" y="137"/>
                  </a:lnTo>
                  <a:lnTo>
                    <a:pt x="24" y="151"/>
                  </a:lnTo>
                  <a:lnTo>
                    <a:pt x="16" y="166"/>
                  </a:lnTo>
                  <a:lnTo>
                    <a:pt x="5" y="196"/>
                  </a:lnTo>
                  <a:lnTo>
                    <a:pt x="0" y="227"/>
                  </a:lnTo>
                  <a:lnTo>
                    <a:pt x="4" y="258"/>
                  </a:lnTo>
                  <a:lnTo>
                    <a:pt x="15" y="287"/>
                  </a:lnTo>
                  <a:lnTo>
                    <a:pt x="23" y="301"/>
                  </a:lnTo>
                  <a:lnTo>
                    <a:pt x="32" y="311"/>
                  </a:lnTo>
                  <a:lnTo>
                    <a:pt x="44" y="320"/>
                  </a:lnTo>
                  <a:lnTo>
                    <a:pt x="55" y="329"/>
                  </a:lnTo>
                  <a:lnTo>
                    <a:pt x="67" y="336"/>
                  </a:lnTo>
                  <a:lnTo>
                    <a:pt x="80" y="342"/>
                  </a:lnTo>
                  <a:lnTo>
                    <a:pt x="93" y="349"/>
                  </a:lnTo>
                  <a:lnTo>
                    <a:pt x="106" y="355"/>
                  </a:lnTo>
                  <a:lnTo>
                    <a:pt x="114" y="359"/>
                  </a:lnTo>
                  <a:lnTo>
                    <a:pt x="120" y="364"/>
                  </a:lnTo>
                  <a:lnTo>
                    <a:pt x="126" y="369"/>
                  </a:lnTo>
                  <a:lnTo>
                    <a:pt x="132" y="374"/>
                  </a:lnTo>
                  <a:lnTo>
                    <a:pt x="135" y="379"/>
                  </a:lnTo>
                  <a:lnTo>
                    <a:pt x="135" y="384"/>
                  </a:lnTo>
                  <a:lnTo>
                    <a:pt x="132" y="387"/>
                  </a:lnTo>
                  <a:lnTo>
                    <a:pt x="127" y="390"/>
                  </a:lnTo>
                  <a:lnTo>
                    <a:pt x="121" y="393"/>
                  </a:lnTo>
                  <a:lnTo>
                    <a:pt x="115" y="394"/>
                  </a:lnTo>
                  <a:lnTo>
                    <a:pt x="110" y="396"/>
                  </a:lnTo>
                  <a:lnTo>
                    <a:pt x="105" y="397"/>
                  </a:lnTo>
                  <a:lnTo>
                    <a:pt x="97" y="399"/>
                  </a:lnTo>
                  <a:lnTo>
                    <a:pt x="91" y="403"/>
                  </a:lnTo>
                  <a:lnTo>
                    <a:pt x="84" y="407"/>
                  </a:lnTo>
                  <a:lnTo>
                    <a:pt x="79" y="413"/>
                  </a:lnTo>
                  <a:lnTo>
                    <a:pt x="69" y="426"/>
                  </a:lnTo>
                  <a:lnTo>
                    <a:pt x="68" y="442"/>
                  </a:lnTo>
                  <a:lnTo>
                    <a:pt x="74" y="456"/>
                  </a:lnTo>
                  <a:lnTo>
                    <a:pt x="84" y="469"/>
                  </a:lnTo>
                  <a:lnTo>
                    <a:pt x="85" y="469"/>
                  </a:lnTo>
                  <a:lnTo>
                    <a:pt x="85" y="468"/>
                  </a:lnTo>
                  <a:lnTo>
                    <a:pt x="85" y="467"/>
                  </a:lnTo>
                  <a:lnTo>
                    <a:pt x="78" y="456"/>
                  </a:lnTo>
                  <a:lnTo>
                    <a:pt x="74" y="446"/>
                  </a:lnTo>
                  <a:lnTo>
                    <a:pt x="73" y="436"/>
                  </a:lnTo>
                  <a:lnTo>
                    <a:pt x="75" y="425"/>
                  </a:lnTo>
                  <a:lnTo>
                    <a:pt x="80" y="417"/>
                  </a:lnTo>
                  <a:lnTo>
                    <a:pt x="88" y="410"/>
                  </a:lnTo>
                  <a:lnTo>
                    <a:pt x="97" y="405"/>
                  </a:lnTo>
                  <a:lnTo>
                    <a:pt x="110" y="402"/>
                  </a:lnTo>
                  <a:lnTo>
                    <a:pt x="117" y="401"/>
                  </a:lnTo>
                  <a:lnTo>
                    <a:pt x="124" y="399"/>
                  </a:lnTo>
                  <a:lnTo>
                    <a:pt x="131" y="397"/>
                  </a:lnTo>
                  <a:lnTo>
                    <a:pt x="137" y="393"/>
                  </a:lnTo>
                  <a:lnTo>
                    <a:pt x="145" y="384"/>
                  </a:lnTo>
                  <a:lnTo>
                    <a:pt x="146" y="373"/>
                  </a:lnTo>
                  <a:lnTo>
                    <a:pt x="144" y="361"/>
                  </a:lnTo>
                  <a:lnTo>
                    <a:pt x="138" y="350"/>
                  </a:lnTo>
                  <a:lnTo>
                    <a:pt x="131" y="340"/>
                  </a:lnTo>
                  <a:lnTo>
                    <a:pt x="122" y="331"/>
                  </a:lnTo>
                  <a:lnTo>
                    <a:pt x="111" y="322"/>
                  </a:lnTo>
                  <a:lnTo>
                    <a:pt x="99" y="314"/>
                  </a:lnTo>
                  <a:lnTo>
                    <a:pt x="88" y="307"/>
                  </a:lnTo>
                  <a:lnTo>
                    <a:pt x="77" y="299"/>
                  </a:lnTo>
                  <a:lnTo>
                    <a:pt x="65" y="291"/>
                  </a:lnTo>
                  <a:lnTo>
                    <a:pt x="56" y="282"/>
                  </a:lnTo>
                  <a:lnTo>
                    <a:pt x="47" y="269"/>
                  </a:lnTo>
                  <a:lnTo>
                    <a:pt x="40" y="256"/>
                  </a:lnTo>
                  <a:lnTo>
                    <a:pt x="36" y="240"/>
                  </a:lnTo>
                  <a:lnTo>
                    <a:pt x="35" y="225"/>
                  </a:lnTo>
                  <a:lnTo>
                    <a:pt x="38" y="209"/>
                  </a:lnTo>
                  <a:lnTo>
                    <a:pt x="40" y="194"/>
                  </a:lnTo>
                  <a:lnTo>
                    <a:pt x="44" y="178"/>
                  </a:lnTo>
                  <a:lnTo>
                    <a:pt x="49" y="164"/>
                  </a:lnTo>
                  <a:lnTo>
                    <a:pt x="55" y="152"/>
                  </a:lnTo>
                  <a:lnTo>
                    <a:pt x="62" y="139"/>
                  </a:lnTo>
                  <a:lnTo>
                    <a:pt x="73" y="128"/>
                  </a:lnTo>
                  <a:lnTo>
                    <a:pt x="83" y="118"/>
                  </a:lnTo>
                  <a:lnTo>
                    <a:pt x="94" y="108"/>
                  </a:lnTo>
                  <a:lnTo>
                    <a:pt x="105" y="99"/>
                  </a:lnTo>
                  <a:lnTo>
                    <a:pt x="117" y="90"/>
                  </a:lnTo>
                  <a:lnTo>
                    <a:pt x="128" y="82"/>
                  </a:lnTo>
                  <a:lnTo>
                    <a:pt x="143" y="72"/>
                  </a:lnTo>
                  <a:lnTo>
                    <a:pt x="158" y="64"/>
                  </a:lnTo>
                  <a:lnTo>
                    <a:pt x="174" y="56"/>
                  </a:lnTo>
                  <a:lnTo>
                    <a:pt x="192" y="50"/>
                  </a:lnTo>
                  <a:lnTo>
                    <a:pt x="209" y="44"/>
                  </a:lnTo>
                  <a:lnTo>
                    <a:pt x="227" y="38"/>
                  </a:lnTo>
                  <a:lnTo>
                    <a:pt x="244" y="33"/>
                  </a:lnTo>
                  <a:lnTo>
                    <a:pt x="261" y="28"/>
                  </a:lnTo>
                  <a:lnTo>
                    <a:pt x="276" y="24"/>
                  </a:lnTo>
                  <a:lnTo>
                    <a:pt x="292" y="20"/>
                  </a:lnTo>
                  <a:lnTo>
                    <a:pt x="307" y="17"/>
                  </a:lnTo>
                  <a:lnTo>
                    <a:pt x="323" y="14"/>
                  </a:lnTo>
                  <a:lnTo>
                    <a:pt x="339" y="11"/>
                  </a:lnTo>
                  <a:lnTo>
                    <a:pt x="355" y="9"/>
                  </a:lnTo>
                  <a:lnTo>
                    <a:pt x="371" y="6"/>
                  </a:lnTo>
                  <a:lnTo>
                    <a:pt x="387" y="5"/>
                  </a:lnTo>
                  <a:lnTo>
                    <a:pt x="403" y="4"/>
                  </a:lnTo>
                  <a:lnTo>
                    <a:pt x="418" y="4"/>
                  </a:lnTo>
                  <a:lnTo>
                    <a:pt x="435" y="4"/>
                  </a:lnTo>
                  <a:lnTo>
                    <a:pt x="451" y="4"/>
                  </a:lnTo>
                  <a:lnTo>
                    <a:pt x="468" y="5"/>
                  </a:lnTo>
                  <a:lnTo>
                    <a:pt x="483" y="6"/>
                  </a:lnTo>
                  <a:lnTo>
                    <a:pt x="500" y="8"/>
                  </a:lnTo>
                  <a:lnTo>
                    <a:pt x="51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Freeform 116"/>
            <p:cNvSpPr>
              <a:spLocks/>
            </p:cNvSpPr>
            <p:nvPr/>
          </p:nvSpPr>
          <p:spPr bwMode="auto">
            <a:xfrm>
              <a:off x="4586" y="2670"/>
              <a:ext cx="403" cy="708"/>
            </a:xfrm>
            <a:custGeom>
              <a:avLst/>
              <a:gdLst>
                <a:gd name="T0" fmla="*/ 381 w 403"/>
                <a:gd name="T1" fmla="*/ 14 h 708"/>
                <a:gd name="T2" fmla="*/ 339 w 403"/>
                <a:gd name="T3" fmla="*/ 43 h 708"/>
                <a:gd name="T4" fmla="*/ 296 w 403"/>
                <a:gd name="T5" fmla="*/ 74 h 708"/>
                <a:gd name="T6" fmla="*/ 258 w 403"/>
                <a:gd name="T7" fmla="*/ 108 h 708"/>
                <a:gd name="T8" fmla="*/ 223 w 403"/>
                <a:gd name="T9" fmla="*/ 145 h 708"/>
                <a:gd name="T10" fmla="*/ 191 w 403"/>
                <a:gd name="T11" fmla="*/ 183 h 708"/>
                <a:gd name="T12" fmla="*/ 161 w 403"/>
                <a:gd name="T13" fmla="*/ 223 h 708"/>
                <a:gd name="T14" fmla="*/ 134 w 403"/>
                <a:gd name="T15" fmla="*/ 264 h 708"/>
                <a:gd name="T16" fmla="*/ 93 w 403"/>
                <a:gd name="T17" fmla="*/ 333 h 708"/>
                <a:gd name="T18" fmla="*/ 48 w 403"/>
                <a:gd name="T19" fmla="*/ 434 h 708"/>
                <a:gd name="T20" fmla="*/ 18 w 403"/>
                <a:gd name="T21" fmla="*/ 541 h 708"/>
                <a:gd name="T22" fmla="*/ 3 w 403"/>
                <a:gd name="T23" fmla="*/ 651 h 708"/>
                <a:gd name="T24" fmla="*/ 1 w 403"/>
                <a:gd name="T25" fmla="*/ 708 h 708"/>
                <a:gd name="T26" fmla="*/ 4 w 403"/>
                <a:gd name="T27" fmla="*/ 707 h 708"/>
                <a:gd name="T28" fmla="*/ 8 w 403"/>
                <a:gd name="T29" fmla="*/ 678 h 708"/>
                <a:gd name="T30" fmla="*/ 14 w 403"/>
                <a:gd name="T31" fmla="*/ 626 h 708"/>
                <a:gd name="T32" fmla="*/ 21 w 403"/>
                <a:gd name="T33" fmla="*/ 574 h 708"/>
                <a:gd name="T34" fmla="*/ 32 w 403"/>
                <a:gd name="T35" fmla="*/ 522 h 708"/>
                <a:gd name="T36" fmla="*/ 45 w 403"/>
                <a:gd name="T37" fmla="*/ 469 h 708"/>
                <a:gd name="T38" fmla="*/ 62 w 403"/>
                <a:gd name="T39" fmla="*/ 417 h 708"/>
                <a:gd name="T40" fmla="*/ 82 w 403"/>
                <a:gd name="T41" fmla="*/ 366 h 708"/>
                <a:gd name="T42" fmla="*/ 107 w 403"/>
                <a:gd name="T43" fmla="*/ 317 h 708"/>
                <a:gd name="T44" fmla="*/ 134 w 403"/>
                <a:gd name="T45" fmla="*/ 272 h 708"/>
                <a:gd name="T46" fmla="*/ 160 w 403"/>
                <a:gd name="T47" fmla="*/ 230 h 708"/>
                <a:gd name="T48" fmla="*/ 189 w 403"/>
                <a:gd name="T49" fmla="*/ 191 h 708"/>
                <a:gd name="T50" fmla="*/ 220 w 403"/>
                <a:gd name="T51" fmla="*/ 152 h 708"/>
                <a:gd name="T52" fmla="*/ 245 w 403"/>
                <a:gd name="T53" fmla="*/ 123 h 708"/>
                <a:gd name="T54" fmla="*/ 263 w 403"/>
                <a:gd name="T55" fmla="*/ 105 h 708"/>
                <a:gd name="T56" fmla="*/ 283 w 403"/>
                <a:gd name="T57" fmla="*/ 86 h 708"/>
                <a:gd name="T58" fmla="*/ 305 w 403"/>
                <a:gd name="T59" fmla="*/ 70 h 708"/>
                <a:gd name="T60" fmla="*/ 325 w 403"/>
                <a:gd name="T61" fmla="*/ 53 h 708"/>
                <a:gd name="T62" fmla="*/ 347 w 403"/>
                <a:gd name="T63" fmla="*/ 38 h 708"/>
                <a:gd name="T64" fmla="*/ 369 w 403"/>
                <a:gd name="T65" fmla="*/ 22 h 708"/>
                <a:gd name="T66" fmla="*/ 391 w 403"/>
                <a:gd name="T67" fmla="*/ 7 h 708"/>
                <a:gd name="T68" fmla="*/ 403 w 403"/>
                <a:gd name="T69" fmla="*/ 0 h 708"/>
                <a:gd name="T70" fmla="*/ 403 w 403"/>
                <a:gd name="T71" fmla="*/ 0 h 708"/>
                <a:gd name="T72" fmla="*/ 402 w 403"/>
                <a:gd name="T73" fmla="*/ 0 h 70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03" h="708">
                  <a:moveTo>
                    <a:pt x="402" y="0"/>
                  </a:moveTo>
                  <a:lnTo>
                    <a:pt x="381" y="14"/>
                  </a:lnTo>
                  <a:lnTo>
                    <a:pt x="359" y="29"/>
                  </a:lnTo>
                  <a:lnTo>
                    <a:pt x="339" y="43"/>
                  </a:lnTo>
                  <a:lnTo>
                    <a:pt x="317" y="58"/>
                  </a:lnTo>
                  <a:lnTo>
                    <a:pt x="296" y="74"/>
                  </a:lnTo>
                  <a:lnTo>
                    <a:pt x="277" y="90"/>
                  </a:lnTo>
                  <a:lnTo>
                    <a:pt x="258" y="108"/>
                  </a:lnTo>
                  <a:lnTo>
                    <a:pt x="240" y="126"/>
                  </a:lnTo>
                  <a:lnTo>
                    <a:pt x="223" y="145"/>
                  </a:lnTo>
                  <a:lnTo>
                    <a:pt x="207" y="163"/>
                  </a:lnTo>
                  <a:lnTo>
                    <a:pt x="191" y="183"/>
                  </a:lnTo>
                  <a:lnTo>
                    <a:pt x="176" y="202"/>
                  </a:lnTo>
                  <a:lnTo>
                    <a:pt x="161" y="223"/>
                  </a:lnTo>
                  <a:lnTo>
                    <a:pt x="147" y="244"/>
                  </a:lnTo>
                  <a:lnTo>
                    <a:pt x="134" y="264"/>
                  </a:lnTo>
                  <a:lnTo>
                    <a:pt x="120" y="285"/>
                  </a:lnTo>
                  <a:lnTo>
                    <a:pt x="93" y="333"/>
                  </a:lnTo>
                  <a:lnTo>
                    <a:pt x="69" y="383"/>
                  </a:lnTo>
                  <a:lnTo>
                    <a:pt x="48" y="434"/>
                  </a:lnTo>
                  <a:lnTo>
                    <a:pt x="32" y="488"/>
                  </a:lnTo>
                  <a:lnTo>
                    <a:pt x="18" y="541"/>
                  </a:lnTo>
                  <a:lnTo>
                    <a:pt x="9" y="596"/>
                  </a:lnTo>
                  <a:lnTo>
                    <a:pt x="3" y="651"/>
                  </a:lnTo>
                  <a:lnTo>
                    <a:pt x="0" y="707"/>
                  </a:lnTo>
                  <a:lnTo>
                    <a:pt x="1" y="708"/>
                  </a:lnTo>
                  <a:lnTo>
                    <a:pt x="3" y="708"/>
                  </a:lnTo>
                  <a:lnTo>
                    <a:pt x="4" y="707"/>
                  </a:lnTo>
                  <a:lnTo>
                    <a:pt x="5" y="705"/>
                  </a:lnTo>
                  <a:lnTo>
                    <a:pt x="8" y="678"/>
                  </a:lnTo>
                  <a:lnTo>
                    <a:pt x="11" y="652"/>
                  </a:lnTo>
                  <a:lnTo>
                    <a:pt x="14" y="626"/>
                  </a:lnTo>
                  <a:lnTo>
                    <a:pt x="17" y="600"/>
                  </a:lnTo>
                  <a:lnTo>
                    <a:pt x="21" y="574"/>
                  </a:lnTo>
                  <a:lnTo>
                    <a:pt x="27" y="547"/>
                  </a:lnTo>
                  <a:lnTo>
                    <a:pt x="32" y="522"/>
                  </a:lnTo>
                  <a:lnTo>
                    <a:pt x="38" y="496"/>
                  </a:lnTo>
                  <a:lnTo>
                    <a:pt x="45" y="469"/>
                  </a:lnTo>
                  <a:lnTo>
                    <a:pt x="52" y="442"/>
                  </a:lnTo>
                  <a:lnTo>
                    <a:pt x="62" y="417"/>
                  </a:lnTo>
                  <a:lnTo>
                    <a:pt x="72" y="391"/>
                  </a:lnTo>
                  <a:lnTo>
                    <a:pt x="82" y="366"/>
                  </a:lnTo>
                  <a:lnTo>
                    <a:pt x="95" y="341"/>
                  </a:lnTo>
                  <a:lnTo>
                    <a:pt x="107" y="317"/>
                  </a:lnTo>
                  <a:lnTo>
                    <a:pt x="120" y="293"/>
                  </a:lnTo>
                  <a:lnTo>
                    <a:pt x="134" y="272"/>
                  </a:lnTo>
                  <a:lnTo>
                    <a:pt x="147" y="251"/>
                  </a:lnTo>
                  <a:lnTo>
                    <a:pt x="160" y="230"/>
                  </a:lnTo>
                  <a:lnTo>
                    <a:pt x="175" y="211"/>
                  </a:lnTo>
                  <a:lnTo>
                    <a:pt x="189" y="191"/>
                  </a:lnTo>
                  <a:lnTo>
                    <a:pt x="205" y="172"/>
                  </a:lnTo>
                  <a:lnTo>
                    <a:pt x="220" y="152"/>
                  </a:lnTo>
                  <a:lnTo>
                    <a:pt x="236" y="134"/>
                  </a:lnTo>
                  <a:lnTo>
                    <a:pt x="245" y="123"/>
                  </a:lnTo>
                  <a:lnTo>
                    <a:pt x="254" y="114"/>
                  </a:lnTo>
                  <a:lnTo>
                    <a:pt x="263" y="105"/>
                  </a:lnTo>
                  <a:lnTo>
                    <a:pt x="274" y="95"/>
                  </a:lnTo>
                  <a:lnTo>
                    <a:pt x="283" y="86"/>
                  </a:lnTo>
                  <a:lnTo>
                    <a:pt x="293" y="78"/>
                  </a:lnTo>
                  <a:lnTo>
                    <a:pt x="305" y="70"/>
                  </a:lnTo>
                  <a:lnTo>
                    <a:pt x="315" y="61"/>
                  </a:lnTo>
                  <a:lnTo>
                    <a:pt x="325" y="53"/>
                  </a:lnTo>
                  <a:lnTo>
                    <a:pt x="336" y="45"/>
                  </a:lnTo>
                  <a:lnTo>
                    <a:pt x="347" y="38"/>
                  </a:lnTo>
                  <a:lnTo>
                    <a:pt x="358" y="30"/>
                  </a:lnTo>
                  <a:lnTo>
                    <a:pt x="369" y="22"/>
                  </a:lnTo>
                  <a:lnTo>
                    <a:pt x="381" y="15"/>
                  </a:lnTo>
                  <a:lnTo>
                    <a:pt x="391" y="7"/>
                  </a:lnTo>
                  <a:lnTo>
                    <a:pt x="402" y="0"/>
                  </a:lnTo>
                  <a:lnTo>
                    <a:pt x="403" y="0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Freeform 117"/>
            <p:cNvSpPr>
              <a:spLocks/>
            </p:cNvSpPr>
            <p:nvPr/>
          </p:nvSpPr>
          <p:spPr bwMode="auto">
            <a:xfrm>
              <a:off x="4845" y="2716"/>
              <a:ext cx="155" cy="257"/>
            </a:xfrm>
            <a:custGeom>
              <a:avLst/>
              <a:gdLst>
                <a:gd name="T0" fmla="*/ 154 w 155"/>
                <a:gd name="T1" fmla="*/ 0 h 257"/>
                <a:gd name="T2" fmla="*/ 140 w 155"/>
                <a:gd name="T3" fmla="*/ 14 h 257"/>
                <a:gd name="T4" fmla="*/ 128 w 155"/>
                <a:gd name="T5" fmla="*/ 29 h 257"/>
                <a:gd name="T6" fmla="*/ 116 w 155"/>
                <a:gd name="T7" fmla="*/ 44 h 257"/>
                <a:gd name="T8" fmla="*/ 103 w 155"/>
                <a:gd name="T9" fmla="*/ 60 h 257"/>
                <a:gd name="T10" fmla="*/ 92 w 155"/>
                <a:gd name="T11" fmla="*/ 76 h 257"/>
                <a:gd name="T12" fmla="*/ 81 w 155"/>
                <a:gd name="T13" fmla="*/ 92 h 257"/>
                <a:gd name="T14" fmla="*/ 69 w 155"/>
                <a:gd name="T15" fmla="*/ 108 h 257"/>
                <a:gd name="T16" fmla="*/ 59 w 155"/>
                <a:gd name="T17" fmla="*/ 125 h 257"/>
                <a:gd name="T18" fmla="*/ 49 w 155"/>
                <a:gd name="T19" fmla="*/ 140 h 257"/>
                <a:gd name="T20" fmla="*/ 39 w 155"/>
                <a:gd name="T21" fmla="*/ 155 h 257"/>
                <a:gd name="T22" fmla="*/ 30 w 155"/>
                <a:gd name="T23" fmla="*/ 171 h 257"/>
                <a:gd name="T24" fmla="*/ 22 w 155"/>
                <a:gd name="T25" fmla="*/ 186 h 257"/>
                <a:gd name="T26" fmla="*/ 15 w 155"/>
                <a:gd name="T27" fmla="*/ 203 h 257"/>
                <a:gd name="T28" fmla="*/ 9 w 155"/>
                <a:gd name="T29" fmla="*/ 219 h 257"/>
                <a:gd name="T30" fmla="*/ 4 w 155"/>
                <a:gd name="T31" fmla="*/ 237 h 257"/>
                <a:gd name="T32" fmla="*/ 0 w 155"/>
                <a:gd name="T33" fmla="*/ 255 h 257"/>
                <a:gd name="T34" fmla="*/ 1 w 155"/>
                <a:gd name="T35" fmla="*/ 257 h 257"/>
                <a:gd name="T36" fmla="*/ 3 w 155"/>
                <a:gd name="T37" fmla="*/ 257 h 257"/>
                <a:gd name="T38" fmla="*/ 5 w 155"/>
                <a:gd name="T39" fmla="*/ 255 h 257"/>
                <a:gd name="T40" fmla="*/ 6 w 155"/>
                <a:gd name="T41" fmla="*/ 253 h 257"/>
                <a:gd name="T42" fmla="*/ 12 w 155"/>
                <a:gd name="T43" fmla="*/ 237 h 257"/>
                <a:gd name="T44" fmla="*/ 17 w 155"/>
                <a:gd name="T45" fmla="*/ 220 h 257"/>
                <a:gd name="T46" fmla="*/ 23 w 155"/>
                <a:gd name="T47" fmla="*/ 204 h 257"/>
                <a:gd name="T48" fmla="*/ 30 w 155"/>
                <a:gd name="T49" fmla="*/ 188 h 257"/>
                <a:gd name="T50" fmla="*/ 37 w 155"/>
                <a:gd name="T51" fmla="*/ 173 h 257"/>
                <a:gd name="T52" fmla="*/ 46 w 155"/>
                <a:gd name="T53" fmla="*/ 158 h 257"/>
                <a:gd name="T54" fmla="*/ 54 w 155"/>
                <a:gd name="T55" fmla="*/ 142 h 257"/>
                <a:gd name="T56" fmla="*/ 63 w 155"/>
                <a:gd name="T57" fmla="*/ 128 h 257"/>
                <a:gd name="T58" fmla="*/ 73 w 155"/>
                <a:gd name="T59" fmla="*/ 111 h 257"/>
                <a:gd name="T60" fmla="*/ 84 w 155"/>
                <a:gd name="T61" fmla="*/ 95 h 257"/>
                <a:gd name="T62" fmla="*/ 94 w 155"/>
                <a:gd name="T63" fmla="*/ 78 h 257"/>
                <a:gd name="T64" fmla="*/ 105 w 155"/>
                <a:gd name="T65" fmla="*/ 62 h 257"/>
                <a:gd name="T66" fmla="*/ 117 w 155"/>
                <a:gd name="T67" fmla="*/ 46 h 257"/>
                <a:gd name="T68" fmla="*/ 129 w 155"/>
                <a:gd name="T69" fmla="*/ 31 h 257"/>
                <a:gd name="T70" fmla="*/ 141 w 155"/>
                <a:gd name="T71" fmla="*/ 15 h 257"/>
                <a:gd name="T72" fmla="*/ 155 w 155"/>
                <a:gd name="T73" fmla="*/ 1 h 257"/>
                <a:gd name="T74" fmla="*/ 155 w 155"/>
                <a:gd name="T75" fmla="*/ 1 h 257"/>
                <a:gd name="T76" fmla="*/ 155 w 155"/>
                <a:gd name="T77" fmla="*/ 0 h 257"/>
                <a:gd name="T78" fmla="*/ 155 w 155"/>
                <a:gd name="T79" fmla="*/ 0 h 257"/>
                <a:gd name="T80" fmla="*/ 154 w 155"/>
                <a:gd name="T81" fmla="*/ 0 h 257"/>
                <a:gd name="T82" fmla="*/ 154 w 155"/>
                <a:gd name="T83" fmla="*/ 0 h 25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55" h="257">
                  <a:moveTo>
                    <a:pt x="154" y="0"/>
                  </a:moveTo>
                  <a:lnTo>
                    <a:pt x="140" y="14"/>
                  </a:lnTo>
                  <a:lnTo>
                    <a:pt x="128" y="29"/>
                  </a:lnTo>
                  <a:lnTo>
                    <a:pt x="116" y="44"/>
                  </a:lnTo>
                  <a:lnTo>
                    <a:pt x="103" y="60"/>
                  </a:lnTo>
                  <a:lnTo>
                    <a:pt x="92" y="76"/>
                  </a:lnTo>
                  <a:lnTo>
                    <a:pt x="81" y="92"/>
                  </a:lnTo>
                  <a:lnTo>
                    <a:pt x="69" y="108"/>
                  </a:lnTo>
                  <a:lnTo>
                    <a:pt x="59" y="125"/>
                  </a:lnTo>
                  <a:lnTo>
                    <a:pt x="49" y="140"/>
                  </a:lnTo>
                  <a:lnTo>
                    <a:pt x="39" y="155"/>
                  </a:lnTo>
                  <a:lnTo>
                    <a:pt x="30" y="171"/>
                  </a:lnTo>
                  <a:lnTo>
                    <a:pt x="22" y="186"/>
                  </a:lnTo>
                  <a:lnTo>
                    <a:pt x="15" y="203"/>
                  </a:lnTo>
                  <a:lnTo>
                    <a:pt x="9" y="219"/>
                  </a:lnTo>
                  <a:lnTo>
                    <a:pt x="4" y="237"/>
                  </a:lnTo>
                  <a:lnTo>
                    <a:pt x="0" y="255"/>
                  </a:lnTo>
                  <a:lnTo>
                    <a:pt x="1" y="257"/>
                  </a:lnTo>
                  <a:lnTo>
                    <a:pt x="3" y="257"/>
                  </a:lnTo>
                  <a:lnTo>
                    <a:pt x="5" y="255"/>
                  </a:lnTo>
                  <a:lnTo>
                    <a:pt x="6" y="253"/>
                  </a:lnTo>
                  <a:lnTo>
                    <a:pt x="12" y="237"/>
                  </a:lnTo>
                  <a:lnTo>
                    <a:pt x="17" y="220"/>
                  </a:lnTo>
                  <a:lnTo>
                    <a:pt x="23" y="204"/>
                  </a:lnTo>
                  <a:lnTo>
                    <a:pt x="30" y="188"/>
                  </a:lnTo>
                  <a:lnTo>
                    <a:pt x="37" y="173"/>
                  </a:lnTo>
                  <a:lnTo>
                    <a:pt x="46" y="158"/>
                  </a:lnTo>
                  <a:lnTo>
                    <a:pt x="54" y="142"/>
                  </a:lnTo>
                  <a:lnTo>
                    <a:pt x="63" y="128"/>
                  </a:lnTo>
                  <a:lnTo>
                    <a:pt x="73" y="111"/>
                  </a:lnTo>
                  <a:lnTo>
                    <a:pt x="84" y="95"/>
                  </a:lnTo>
                  <a:lnTo>
                    <a:pt x="94" y="78"/>
                  </a:lnTo>
                  <a:lnTo>
                    <a:pt x="105" y="62"/>
                  </a:lnTo>
                  <a:lnTo>
                    <a:pt x="117" y="46"/>
                  </a:lnTo>
                  <a:lnTo>
                    <a:pt x="129" y="31"/>
                  </a:lnTo>
                  <a:lnTo>
                    <a:pt x="141" y="15"/>
                  </a:lnTo>
                  <a:lnTo>
                    <a:pt x="155" y="1"/>
                  </a:lnTo>
                  <a:lnTo>
                    <a:pt x="155" y="0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Freeform 118"/>
            <p:cNvSpPr>
              <a:spLocks/>
            </p:cNvSpPr>
            <p:nvPr/>
          </p:nvSpPr>
          <p:spPr bwMode="auto">
            <a:xfrm>
              <a:off x="4692" y="2959"/>
              <a:ext cx="171" cy="53"/>
            </a:xfrm>
            <a:custGeom>
              <a:avLst/>
              <a:gdLst>
                <a:gd name="T0" fmla="*/ 1 w 171"/>
                <a:gd name="T1" fmla="*/ 53 h 53"/>
                <a:gd name="T2" fmla="*/ 10 w 171"/>
                <a:gd name="T3" fmla="*/ 46 h 53"/>
                <a:gd name="T4" fmla="*/ 19 w 171"/>
                <a:gd name="T5" fmla="*/ 39 h 53"/>
                <a:gd name="T6" fmla="*/ 29 w 171"/>
                <a:gd name="T7" fmla="*/ 34 h 53"/>
                <a:gd name="T8" fmla="*/ 39 w 171"/>
                <a:gd name="T9" fmla="*/ 29 h 53"/>
                <a:gd name="T10" fmla="*/ 49 w 171"/>
                <a:gd name="T11" fmla="*/ 25 h 53"/>
                <a:gd name="T12" fmla="*/ 61 w 171"/>
                <a:gd name="T13" fmla="*/ 22 h 53"/>
                <a:gd name="T14" fmla="*/ 71 w 171"/>
                <a:gd name="T15" fmla="*/ 18 h 53"/>
                <a:gd name="T16" fmla="*/ 82 w 171"/>
                <a:gd name="T17" fmla="*/ 16 h 53"/>
                <a:gd name="T18" fmla="*/ 93 w 171"/>
                <a:gd name="T19" fmla="*/ 15 h 53"/>
                <a:gd name="T20" fmla="*/ 103 w 171"/>
                <a:gd name="T21" fmla="*/ 14 h 53"/>
                <a:gd name="T22" fmla="*/ 114 w 171"/>
                <a:gd name="T23" fmla="*/ 13 h 53"/>
                <a:gd name="T24" fmla="*/ 124 w 171"/>
                <a:gd name="T25" fmla="*/ 13 h 53"/>
                <a:gd name="T26" fmla="*/ 135 w 171"/>
                <a:gd name="T27" fmla="*/ 13 h 53"/>
                <a:gd name="T28" fmla="*/ 145 w 171"/>
                <a:gd name="T29" fmla="*/ 13 h 53"/>
                <a:gd name="T30" fmla="*/ 155 w 171"/>
                <a:gd name="T31" fmla="*/ 12 h 53"/>
                <a:gd name="T32" fmla="*/ 166 w 171"/>
                <a:gd name="T33" fmla="*/ 11 h 53"/>
                <a:gd name="T34" fmla="*/ 168 w 171"/>
                <a:gd name="T35" fmla="*/ 9 h 53"/>
                <a:gd name="T36" fmla="*/ 171 w 171"/>
                <a:gd name="T37" fmla="*/ 6 h 53"/>
                <a:gd name="T38" fmla="*/ 171 w 171"/>
                <a:gd name="T39" fmla="*/ 3 h 53"/>
                <a:gd name="T40" fmla="*/ 169 w 171"/>
                <a:gd name="T41" fmla="*/ 1 h 53"/>
                <a:gd name="T42" fmla="*/ 157 w 171"/>
                <a:gd name="T43" fmla="*/ 0 h 53"/>
                <a:gd name="T44" fmla="*/ 146 w 171"/>
                <a:gd name="T45" fmla="*/ 0 h 53"/>
                <a:gd name="T46" fmla="*/ 135 w 171"/>
                <a:gd name="T47" fmla="*/ 0 h 53"/>
                <a:gd name="T48" fmla="*/ 122 w 171"/>
                <a:gd name="T49" fmla="*/ 2 h 53"/>
                <a:gd name="T50" fmla="*/ 111 w 171"/>
                <a:gd name="T51" fmla="*/ 4 h 53"/>
                <a:gd name="T52" fmla="*/ 99 w 171"/>
                <a:gd name="T53" fmla="*/ 7 h 53"/>
                <a:gd name="T54" fmla="*/ 87 w 171"/>
                <a:gd name="T55" fmla="*/ 9 h 53"/>
                <a:gd name="T56" fmla="*/ 77 w 171"/>
                <a:gd name="T57" fmla="*/ 12 h 53"/>
                <a:gd name="T58" fmla="*/ 67 w 171"/>
                <a:gd name="T59" fmla="*/ 15 h 53"/>
                <a:gd name="T60" fmla="*/ 55 w 171"/>
                <a:gd name="T61" fmla="*/ 18 h 53"/>
                <a:gd name="T62" fmla="*/ 46 w 171"/>
                <a:gd name="T63" fmla="*/ 23 h 53"/>
                <a:gd name="T64" fmla="*/ 36 w 171"/>
                <a:gd name="T65" fmla="*/ 28 h 53"/>
                <a:gd name="T66" fmla="*/ 27 w 171"/>
                <a:gd name="T67" fmla="*/ 33 h 53"/>
                <a:gd name="T68" fmla="*/ 17 w 171"/>
                <a:gd name="T69" fmla="*/ 38 h 53"/>
                <a:gd name="T70" fmla="*/ 8 w 171"/>
                <a:gd name="T71" fmla="*/ 45 h 53"/>
                <a:gd name="T72" fmla="*/ 0 w 171"/>
                <a:gd name="T73" fmla="*/ 52 h 53"/>
                <a:gd name="T74" fmla="*/ 0 w 171"/>
                <a:gd name="T75" fmla="*/ 52 h 53"/>
                <a:gd name="T76" fmla="*/ 0 w 171"/>
                <a:gd name="T77" fmla="*/ 52 h 53"/>
                <a:gd name="T78" fmla="*/ 0 w 171"/>
                <a:gd name="T79" fmla="*/ 53 h 53"/>
                <a:gd name="T80" fmla="*/ 1 w 171"/>
                <a:gd name="T81" fmla="*/ 53 h 53"/>
                <a:gd name="T82" fmla="*/ 1 w 171"/>
                <a:gd name="T83" fmla="*/ 53 h 5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71" h="53">
                  <a:moveTo>
                    <a:pt x="1" y="53"/>
                  </a:moveTo>
                  <a:lnTo>
                    <a:pt x="10" y="46"/>
                  </a:lnTo>
                  <a:lnTo>
                    <a:pt x="19" y="39"/>
                  </a:lnTo>
                  <a:lnTo>
                    <a:pt x="29" y="34"/>
                  </a:lnTo>
                  <a:lnTo>
                    <a:pt x="39" y="29"/>
                  </a:lnTo>
                  <a:lnTo>
                    <a:pt x="49" y="25"/>
                  </a:lnTo>
                  <a:lnTo>
                    <a:pt x="61" y="22"/>
                  </a:lnTo>
                  <a:lnTo>
                    <a:pt x="71" y="18"/>
                  </a:lnTo>
                  <a:lnTo>
                    <a:pt x="82" y="16"/>
                  </a:lnTo>
                  <a:lnTo>
                    <a:pt x="93" y="15"/>
                  </a:lnTo>
                  <a:lnTo>
                    <a:pt x="103" y="14"/>
                  </a:lnTo>
                  <a:lnTo>
                    <a:pt x="114" y="13"/>
                  </a:lnTo>
                  <a:lnTo>
                    <a:pt x="124" y="13"/>
                  </a:lnTo>
                  <a:lnTo>
                    <a:pt x="135" y="13"/>
                  </a:lnTo>
                  <a:lnTo>
                    <a:pt x="145" y="13"/>
                  </a:lnTo>
                  <a:lnTo>
                    <a:pt x="155" y="12"/>
                  </a:lnTo>
                  <a:lnTo>
                    <a:pt x="166" y="11"/>
                  </a:lnTo>
                  <a:lnTo>
                    <a:pt x="168" y="9"/>
                  </a:lnTo>
                  <a:lnTo>
                    <a:pt x="171" y="6"/>
                  </a:lnTo>
                  <a:lnTo>
                    <a:pt x="171" y="3"/>
                  </a:lnTo>
                  <a:lnTo>
                    <a:pt x="169" y="1"/>
                  </a:lnTo>
                  <a:lnTo>
                    <a:pt x="157" y="0"/>
                  </a:lnTo>
                  <a:lnTo>
                    <a:pt x="146" y="0"/>
                  </a:lnTo>
                  <a:lnTo>
                    <a:pt x="135" y="0"/>
                  </a:lnTo>
                  <a:lnTo>
                    <a:pt x="122" y="2"/>
                  </a:lnTo>
                  <a:lnTo>
                    <a:pt x="111" y="4"/>
                  </a:lnTo>
                  <a:lnTo>
                    <a:pt x="99" y="7"/>
                  </a:lnTo>
                  <a:lnTo>
                    <a:pt x="87" y="9"/>
                  </a:lnTo>
                  <a:lnTo>
                    <a:pt x="77" y="12"/>
                  </a:lnTo>
                  <a:lnTo>
                    <a:pt x="67" y="15"/>
                  </a:lnTo>
                  <a:lnTo>
                    <a:pt x="55" y="18"/>
                  </a:lnTo>
                  <a:lnTo>
                    <a:pt x="46" y="23"/>
                  </a:lnTo>
                  <a:lnTo>
                    <a:pt x="36" y="28"/>
                  </a:lnTo>
                  <a:lnTo>
                    <a:pt x="27" y="33"/>
                  </a:lnTo>
                  <a:lnTo>
                    <a:pt x="17" y="38"/>
                  </a:lnTo>
                  <a:lnTo>
                    <a:pt x="8" y="45"/>
                  </a:lnTo>
                  <a:lnTo>
                    <a:pt x="0" y="52"/>
                  </a:lnTo>
                  <a:lnTo>
                    <a:pt x="0" y="53"/>
                  </a:lnTo>
                  <a:lnTo>
                    <a:pt x="1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Freeform 119"/>
            <p:cNvSpPr>
              <a:spLocks/>
            </p:cNvSpPr>
            <p:nvPr/>
          </p:nvSpPr>
          <p:spPr bwMode="auto">
            <a:xfrm>
              <a:off x="4682" y="2991"/>
              <a:ext cx="103" cy="118"/>
            </a:xfrm>
            <a:custGeom>
              <a:avLst/>
              <a:gdLst>
                <a:gd name="T0" fmla="*/ 0 w 103"/>
                <a:gd name="T1" fmla="*/ 0 h 118"/>
                <a:gd name="T2" fmla="*/ 10 w 103"/>
                <a:gd name="T3" fmla="*/ 15 h 118"/>
                <a:gd name="T4" fmla="*/ 22 w 103"/>
                <a:gd name="T5" fmla="*/ 31 h 118"/>
                <a:gd name="T6" fmla="*/ 35 w 103"/>
                <a:gd name="T7" fmla="*/ 45 h 118"/>
                <a:gd name="T8" fmla="*/ 48 w 103"/>
                <a:gd name="T9" fmla="*/ 59 h 118"/>
                <a:gd name="T10" fmla="*/ 60 w 103"/>
                <a:gd name="T11" fmla="*/ 72 h 118"/>
                <a:gd name="T12" fmla="*/ 74 w 103"/>
                <a:gd name="T13" fmla="*/ 86 h 118"/>
                <a:gd name="T14" fmla="*/ 85 w 103"/>
                <a:gd name="T15" fmla="*/ 102 h 118"/>
                <a:gd name="T16" fmla="*/ 95 w 103"/>
                <a:gd name="T17" fmla="*/ 117 h 118"/>
                <a:gd name="T18" fmla="*/ 97 w 103"/>
                <a:gd name="T19" fmla="*/ 118 h 118"/>
                <a:gd name="T20" fmla="*/ 100 w 103"/>
                <a:gd name="T21" fmla="*/ 117 h 118"/>
                <a:gd name="T22" fmla="*/ 103 w 103"/>
                <a:gd name="T23" fmla="*/ 114 h 118"/>
                <a:gd name="T24" fmla="*/ 103 w 103"/>
                <a:gd name="T25" fmla="*/ 112 h 118"/>
                <a:gd name="T26" fmla="*/ 94 w 103"/>
                <a:gd name="T27" fmla="*/ 95 h 118"/>
                <a:gd name="T28" fmla="*/ 83 w 103"/>
                <a:gd name="T29" fmla="*/ 80 h 118"/>
                <a:gd name="T30" fmla="*/ 70 w 103"/>
                <a:gd name="T31" fmla="*/ 66 h 118"/>
                <a:gd name="T32" fmla="*/ 55 w 103"/>
                <a:gd name="T33" fmla="*/ 53 h 118"/>
                <a:gd name="T34" fmla="*/ 41 w 103"/>
                <a:gd name="T35" fmla="*/ 41 h 118"/>
                <a:gd name="T36" fmla="*/ 26 w 103"/>
                <a:gd name="T37" fmla="*/ 28 h 118"/>
                <a:gd name="T38" fmla="*/ 13 w 103"/>
                <a:gd name="T39" fmla="*/ 14 h 118"/>
                <a:gd name="T40" fmla="*/ 1 w 103"/>
                <a:gd name="T41" fmla="*/ 0 h 118"/>
                <a:gd name="T42" fmla="*/ 1 w 103"/>
                <a:gd name="T43" fmla="*/ 0 h 118"/>
                <a:gd name="T44" fmla="*/ 1 w 103"/>
                <a:gd name="T45" fmla="*/ 0 h 118"/>
                <a:gd name="T46" fmla="*/ 0 w 103"/>
                <a:gd name="T47" fmla="*/ 0 h 118"/>
                <a:gd name="T48" fmla="*/ 0 w 103"/>
                <a:gd name="T49" fmla="*/ 0 h 118"/>
                <a:gd name="T50" fmla="*/ 0 w 103"/>
                <a:gd name="T51" fmla="*/ 0 h 11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3" h="118">
                  <a:moveTo>
                    <a:pt x="0" y="0"/>
                  </a:moveTo>
                  <a:lnTo>
                    <a:pt x="10" y="15"/>
                  </a:lnTo>
                  <a:lnTo>
                    <a:pt x="22" y="31"/>
                  </a:lnTo>
                  <a:lnTo>
                    <a:pt x="35" y="45"/>
                  </a:lnTo>
                  <a:lnTo>
                    <a:pt x="48" y="59"/>
                  </a:lnTo>
                  <a:lnTo>
                    <a:pt x="60" y="72"/>
                  </a:lnTo>
                  <a:lnTo>
                    <a:pt x="74" y="86"/>
                  </a:lnTo>
                  <a:lnTo>
                    <a:pt x="85" y="102"/>
                  </a:lnTo>
                  <a:lnTo>
                    <a:pt x="95" y="117"/>
                  </a:lnTo>
                  <a:lnTo>
                    <a:pt x="97" y="118"/>
                  </a:lnTo>
                  <a:lnTo>
                    <a:pt x="100" y="117"/>
                  </a:lnTo>
                  <a:lnTo>
                    <a:pt x="103" y="114"/>
                  </a:lnTo>
                  <a:lnTo>
                    <a:pt x="103" y="112"/>
                  </a:lnTo>
                  <a:lnTo>
                    <a:pt x="94" y="95"/>
                  </a:lnTo>
                  <a:lnTo>
                    <a:pt x="83" y="80"/>
                  </a:lnTo>
                  <a:lnTo>
                    <a:pt x="70" y="66"/>
                  </a:lnTo>
                  <a:lnTo>
                    <a:pt x="55" y="53"/>
                  </a:lnTo>
                  <a:lnTo>
                    <a:pt x="41" y="41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Freeform 120"/>
            <p:cNvSpPr>
              <a:spLocks/>
            </p:cNvSpPr>
            <p:nvPr/>
          </p:nvSpPr>
          <p:spPr bwMode="auto">
            <a:xfrm>
              <a:off x="4625" y="3104"/>
              <a:ext cx="155" cy="246"/>
            </a:xfrm>
            <a:custGeom>
              <a:avLst/>
              <a:gdLst>
                <a:gd name="T0" fmla="*/ 0 w 155"/>
                <a:gd name="T1" fmla="*/ 246 h 246"/>
                <a:gd name="T2" fmla="*/ 3 w 155"/>
                <a:gd name="T3" fmla="*/ 236 h 246"/>
                <a:gd name="T4" fmla="*/ 6 w 155"/>
                <a:gd name="T5" fmla="*/ 226 h 246"/>
                <a:gd name="T6" fmla="*/ 10 w 155"/>
                <a:gd name="T7" fmla="*/ 217 h 246"/>
                <a:gd name="T8" fmla="*/ 14 w 155"/>
                <a:gd name="T9" fmla="*/ 208 h 246"/>
                <a:gd name="T10" fmla="*/ 19 w 155"/>
                <a:gd name="T11" fmla="*/ 200 h 246"/>
                <a:gd name="T12" fmla="*/ 24 w 155"/>
                <a:gd name="T13" fmla="*/ 190 h 246"/>
                <a:gd name="T14" fmla="*/ 29 w 155"/>
                <a:gd name="T15" fmla="*/ 182 h 246"/>
                <a:gd name="T16" fmla="*/ 34 w 155"/>
                <a:gd name="T17" fmla="*/ 173 h 246"/>
                <a:gd name="T18" fmla="*/ 38 w 155"/>
                <a:gd name="T19" fmla="*/ 166 h 246"/>
                <a:gd name="T20" fmla="*/ 43 w 155"/>
                <a:gd name="T21" fmla="*/ 158 h 246"/>
                <a:gd name="T22" fmla="*/ 47 w 155"/>
                <a:gd name="T23" fmla="*/ 150 h 246"/>
                <a:gd name="T24" fmla="*/ 52 w 155"/>
                <a:gd name="T25" fmla="*/ 143 h 246"/>
                <a:gd name="T26" fmla="*/ 57 w 155"/>
                <a:gd name="T27" fmla="*/ 135 h 246"/>
                <a:gd name="T28" fmla="*/ 62 w 155"/>
                <a:gd name="T29" fmla="*/ 128 h 246"/>
                <a:gd name="T30" fmla="*/ 67 w 155"/>
                <a:gd name="T31" fmla="*/ 120 h 246"/>
                <a:gd name="T32" fmla="*/ 72 w 155"/>
                <a:gd name="T33" fmla="*/ 113 h 246"/>
                <a:gd name="T34" fmla="*/ 77 w 155"/>
                <a:gd name="T35" fmla="*/ 106 h 246"/>
                <a:gd name="T36" fmla="*/ 81 w 155"/>
                <a:gd name="T37" fmla="*/ 99 h 246"/>
                <a:gd name="T38" fmla="*/ 86 w 155"/>
                <a:gd name="T39" fmla="*/ 91 h 246"/>
                <a:gd name="T40" fmla="*/ 91 w 155"/>
                <a:gd name="T41" fmla="*/ 83 h 246"/>
                <a:gd name="T42" fmla="*/ 96 w 155"/>
                <a:gd name="T43" fmla="*/ 76 h 246"/>
                <a:gd name="T44" fmla="*/ 101 w 155"/>
                <a:gd name="T45" fmla="*/ 70 h 246"/>
                <a:gd name="T46" fmla="*/ 107 w 155"/>
                <a:gd name="T47" fmla="*/ 63 h 246"/>
                <a:gd name="T48" fmla="*/ 113 w 155"/>
                <a:gd name="T49" fmla="*/ 57 h 246"/>
                <a:gd name="T50" fmla="*/ 118 w 155"/>
                <a:gd name="T51" fmla="*/ 52 h 246"/>
                <a:gd name="T52" fmla="*/ 124 w 155"/>
                <a:gd name="T53" fmla="*/ 47 h 246"/>
                <a:gd name="T54" fmla="*/ 130 w 155"/>
                <a:gd name="T55" fmla="*/ 42 h 246"/>
                <a:gd name="T56" fmla="*/ 135 w 155"/>
                <a:gd name="T57" fmla="*/ 37 h 246"/>
                <a:gd name="T58" fmla="*/ 139 w 155"/>
                <a:gd name="T59" fmla="*/ 33 h 246"/>
                <a:gd name="T60" fmla="*/ 144 w 155"/>
                <a:gd name="T61" fmla="*/ 28 h 246"/>
                <a:gd name="T62" fmla="*/ 148 w 155"/>
                <a:gd name="T63" fmla="*/ 22 h 246"/>
                <a:gd name="T64" fmla="*/ 152 w 155"/>
                <a:gd name="T65" fmla="*/ 17 h 246"/>
                <a:gd name="T66" fmla="*/ 155 w 155"/>
                <a:gd name="T67" fmla="*/ 9 h 246"/>
                <a:gd name="T68" fmla="*/ 153 w 155"/>
                <a:gd name="T69" fmla="*/ 3 h 246"/>
                <a:gd name="T70" fmla="*/ 149 w 155"/>
                <a:gd name="T71" fmla="*/ 0 h 246"/>
                <a:gd name="T72" fmla="*/ 142 w 155"/>
                <a:gd name="T73" fmla="*/ 2 h 246"/>
                <a:gd name="T74" fmla="*/ 127 w 155"/>
                <a:gd name="T75" fmla="*/ 13 h 246"/>
                <a:gd name="T76" fmla="*/ 113 w 155"/>
                <a:gd name="T77" fmla="*/ 28 h 246"/>
                <a:gd name="T78" fmla="*/ 101 w 155"/>
                <a:gd name="T79" fmla="*/ 42 h 246"/>
                <a:gd name="T80" fmla="*/ 91 w 155"/>
                <a:gd name="T81" fmla="*/ 58 h 246"/>
                <a:gd name="T82" fmla="*/ 80 w 155"/>
                <a:gd name="T83" fmla="*/ 75 h 246"/>
                <a:gd name="T84" fmla="*/ 71 w 155"/>
                <a:gd name="T85" fmla="*/ 92 h 246"/>
                <a:gd name="T86" fmla="*/ 63 w 155"/>
                <a:gd name="T87" fmla="*/ 109 h 246"/>
                <a:gd name="T88" fmla="*/ 54 w 155"/>
                <a:gd name="T89" fmla="*/ 126 h 246"/>
                <a:gd name="T90" fmla="*/ 49 w 155"/>
                <a:gd name="T91" fmla="*/ 134 h 246"/>
                <a:gd name="T92" fmla="*/ 44 w 155"/>
                <a:gd name="T93" fmla="*/ 142 h 246"/>
                <a:gd name="T94" fmla="*/ 40 w 155"/>
                <a:gd name="T95" fmla="*/ 150 h 246"/>
                <a:gd name="T96" fmla="*/ 37 w 155"/>
                <a:gd name="T97" fmla="*/ 160 h 246"/>
                <a:gd name="T98" fmla="*/ 33 w 155"/>
                <a:gd name="T99" fmla="*/ 168 h 246"/>
                <a:gd name="T100" fmla="*/ 29 w 155"/>
                <a:gd name="T101" fmla="*/ 176 h 246"/>
                <a:gd name="T102" fmla="*/ 24 w 155"/>
                <a:gd name="T103" fmla="*/ 185 h 246"/>
                <a:gd name="T104" fmla="*/ 20 w 155"/>
                <a:gd name="T105" fmla="*/ 194 h 246"/>
                <a:gd name="T106" fmla="*/ 12 w 155"/>
                <a:gd name="T107" fmla="*/ 206 h 246"/>
                <a:gd name="T108" fmla="*/ 6 w 155"/>
                <a:gd name="T109" fmla="*/ 218 h 246"/>
                <a:gd name="T110" fmla="*/ 2 w 155"/>
                <a:gd name="T111" fmla="*/ 232 h 246"/>
                <a:gd name="T112" fmla="*/ 0 w 155"/>
                <a:gd name="T113" fmla="*/ 246 h 246"/>
                <a:gd name="T114" fmla="*/ 0 w 155"/>
                <a:gd name="T115" fmla="*/ 246 h 246"/>
                <a:gd name="T116" fmla="*/ 0 w 155"/>
                <a:gd name="T117" fmla="*/ 246 h 246"/>
                <a:gd name="T118" fmla="*/ 0 w 155"/>
                <a:gd name="T119" fmla="*/ 246 h 246"/>
                <a:gd name="T120" fmla="*/ 0 w 155"/>
                <a:gd name="T121" fmla="*/ 246 h 246"/>
                <a:gd name="T122" fmla="*/ 0 w 155"/>
                <a:gd name="T123" fmla="*/ 246 h 24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55" h="246">
                  <a:moveTo>
                    <a:pt x="0" y="246"/>
                  </a:moveTo>
                  <a:lnTo>
                    <a:pt x="3" y="236"/>
                  </a:lnTo>
                  <a:lnTo>
                    <a:pt x="6" y="226"/>
                  </a:lnTo>
                  <a:lnTo>
                    <a:pt x="10" y="217"/>
                  </a:lnTo>
                  <a:lnTo>
                    <a:pt x="14" y="208"/>
                  </a:lnTo>
                  <a:lnTo>
                    <a:pt x="19" y="200"/>
                  </a:lnTo>
                  <a:lnTo>
                    <a:pt x="24" y="190"/>
                  </a:lnTo>
                  <a:lnTo>
                    <a:pt x="29" y="182"/>
                  </a:lnTo>
                  <a:lnTo>
                    <a:pt x="34" y="173"/>
                  </a:lnTo>
                  <a:lnTo>
                    <a:pt x="38" y="166"/>
                  </a:lnTo>
                  <a:lnTo>
                    <a:pt x="43" y="158"/>
                  </a:lnTo>
                  <a:lnTo>
                    <a:pt x="47" y="150"/>
                  </a:lnTo>
                  <a:lnTo>
                    <a:pt x="52" y="143"/>
                  </a:lnTo>
                  <a:lnTo>
                    <a:pt x="57" y="135"/>
                  </a:lnTo>
                  <a:lnTo>
                    <a:pt x="62" y="128"/>
                  </a:lnTo>
                  <a:lnTo>
                    <a:pt x="67" y="120"/>
                  </a:lnTo>
                  <a:lnTo>
                    <a:pt x="72" y="113"/>
                  </a:lnTo>
                  <a:lnTo>
                    <a:pt x="77" y="106"/>
                  </a:lnTo>
                  <a:lnTo>
                    <a:pt x="81" y="99"/>
                  </a:lnTo>
                  <a:lnTo>
                    <a:pt x="86" y="91"/>
                  </a:lnTo>
                  <a:lnTo>
                    <a:pt x="91" y="83"/>
                  </a:lnTo>
                  <a:lnTo>
                    <a:pt x="96" y="76"/>
                  </a:lnTo>
                  <a:lnTo>
                    <a:pt x="101" y="70"/>
                  </a:lnTo>
                  <a:lnTo>
                    <a:pt x="107" y="63"/>
                  </a:lnTo>
                  <a:lnTo>
                    <a:pt x="113" y="57"/>
                  </a:lnTo>
                  <a:lnTo>
                    <a:pt x="118" y="52"/>
                  </a:lnTo>
                  <a:lnTo>
                    <a:pt x="124" y="47"/>
                  </a:lnTo>
                  <a:lnTo>
                    <a:pt x="130" y="42"/>
                  </a:lnTo>
                  <a:lnTo>
                    <a:pt x="135" y="37"/>
                  </a:lnTo>
                  <a:lnTo>
                    <a:pt x="139" y="33"/>
                  </a:lnTo>
                  <a:lnTo>
                    <a:pt x="144" y="28"/>
                  </a:lnTo>
                  <a:lnTo>
                    <a:pt x="148" y="22"/>
                  </a:lnTo>
                  <a:lnTo>
                    <a:pt x="152" y="17"/>
                  </a:lnTo>
                  <a:lnTo>
                    <a:pt x="155" y="9"/>
                  </a:lnTo>
                  <a:lnTo>
                    <a:pt x="153" y="3"/>
                  </a:lnTo>
                  <a:lnTo>
                    <a:pt x="149" y="0"/>
                  </a:lnTo>
                  <a:lnTo>
                    <a:pt x="142" y="2"/>
                  </a:lnTo>
                  <a:lnTo>
                    <a:pt x="127" y="13"/>
                  </a:lnTo>
                  <a:lnTo>
                    <a:pt x="113" y="28"/>
                  </a:lnTo>
                  <a:lnTo>
                    <a:pt x="101" y="42"/>
                  </a:lnTo>
                  <a:lnTo>
                    <a:pt x="91" y="58"/>
                  </a:lnTo>
                  <a:lnTo>
                    <a:pt x="80" y="75"/>
                  </a:lnTo>
                  <a:lnTo>
                    <a:pt x="71" y="92"/>
                  </a:lnTo>
                  <a:lnTo>
                    <a:pt x="63" y="109"/>
                  </a:lnTo>
                  <a:lnTo>
                    <a:pt x="54" y="126"/>
                  </a:lnTo>
                  <a:lnTo>
                    <a:pt x="49" y="134"/>
                  </a:lnTo>
                  <a:lnTo>
                    <a:pt x="44" y="142"/>
                  </a:lnTo>
                  <a:lnTo>
                    <a:pt x="40" y="150"/>
                  </a:lnTo>
                  <a:lnTo>
                    <a:pt x="37" y="160"/>
                  </a:lnTo>
                  <a:lnTo>
                    <a:pt x="33" y="168"/>
                  </a:lnTo>
                  <a:lnTo>
                    <a:pt x="29" y="176"/>
                  </a:lnTo>
                  <a:lnTo>
                    <a:pt x="24" y="185"/>
                  </a:lnTo>
                  <a:lnTo>
                    <a:pt x="20" y="194"/>
                  </a:lnTo>
                  <a:lnTo>
                    <a:pt x="12" y="206"/>
                  </a:lnTo>
                  <a:lnTo>
                    <a:pt x="6" y="218"/>
                  </a:lnTo>
                  <a:lnTo>
                    <a:pt x="2" y="232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Freeform 121"/>
            <p:cNvSpPr>
              <a:spLocks/>
            </p:cNvSpPr>
            <p:nvPr/>
          </p:nvSpPr>
          <p:spPr bwMode="auto">
            <a:xfrm>
              <a:off x="4127" y="2916"/>
              <a:ext cx="107" cy="86"/>
            </a:xfrm>
            <a:custGeom>
              <a:avLst/>
              <a:gdLst>
                <a:gd name="T0" fmla="*/ 0 w 107"/>
                <a:gd name="T1" fmla="*/ 0 h 86"/>
                <a:gd name="T2" fmla="*/ 3 w 107"/>
                <a:gd name="T3" fmla="*/ 19 h 86"/>
                <a:gd name="T4" fmla="*/ 10 w 107"/>
                <a:gd name="T5" fmla="*/ 35 h 86"/>
                <a:gd name="T6" fmla="*/ 22 w 107"/>
                <a:gd name="T7" fmla="*/ 46 h 86"/>
                <a:gd name="T8" fmla="*/ 37 w 107"/>
                <a:gd name="T9" fmla="*/ 56 h 86"/>
                <a:gd name="T10" fmla="*/ 54 w 107"/>
                <a:gd name="T11" fmla="*/ 65 h 86"/>
                <a:gd name="T12" fmla="*/ 72 w 107"/>
                <a:gd name="T13" fmla="*/ 72 h 86"/>
                <a:gd name="T14" fmla="*/ 88 w 107"/>
                <a:gd name="T15" fmla="*/ 79 h 86"/>
                <a:gd name="T16" fmla="*/ 105 w 107"/>
                <a:gd name="T17" fmla="*/ 86 h 86"/>
                <a:gd name="T18" fmla="*/ 106 w 107"/>
                <a:gd name="T19" fmla="*/ 86 h 86"/>
                <a:gd name="T20" fmla="*/ 107 w 107"/>
                <a:gd name="T21" fmla="*/ 85 h 86"/>
                <a:gd name="T22" fmla="*/ 107 w 107"/>
                <a:gd name="T23" fmla="*/ 84 h 86"/>
                <a:gd name="T24" fmla="*/ 107 w 107"/>
                <a:gd name="T25" fmla="*/ 83 h 86"/>
                <a:gd name="T26" fmla="*/ 101 w 107"/>
                <a:gd name="T27" fmla="*/ 78 h 86"/>
                <a:gd name="T28" fmla="*/ 94 w 107"/>
                <a:gd name="T29" fmla="*/ 74 h 86"/>
                <a:gd name="T30" fmla="*/ 88 w 107"/>
                <a:gd name="T31" fmla="*/ 70 h 86"/>
                <a:gd name="T32" fmla="*/ 82 w 107"/>
                <a:gd name="T33" fmla="*/ 66 h 86"/>
                <a:gd name="T34" fmla="*/ 76 w 107"/>
                <a:gd name="T35" fmla="*/ 63 h 86"/>
                <a:gd name="T36" fmla="*/ 69 w 107"/>
                <a:gd name="T37" fmla="*/ 58 h 86"/>
                <a:gd name="T38" fmla="*/ 63 w 107"/>
                <a:gd name="T39" fmla="*/ 55 h 86"/>
                <a:gd name="T40" fmla="*/ 55 w 107"/>
                <a:gd name="T41" fmla="*/ 52 h 86"/>
                <a:gd name="T42" fmla="*/ 46 w 107"/>
                <a:gd name="T43" fmla="*/ 48 h 86"/>
                <a:gd name="T44" fmla="*/ 37 w 107"/>
                <a:gd name="T45" fmla="*/ 43 h 86"/>
                <a:gd name="T46" fmla="*/ 27 w 107"/>
                <a:gd name="T47" fmla="*/ 38 h 86"/>
                <a:gd name="T48" fmla="*/ 19 w 107"/>
                <a:gd name="T49" fmla="*/ 33 h 86"/>
                <a:gd name="T50" fmla="*/ 12 w 107"/>
                <a:gd name="T51" fmla="*/ 26 h 86"/>
                <a:gd name="T52" fmla="*/ 6 w 107"/>
                <a:gd name="T53" fmla="*/ 18 h 86"/>
                <a:gd name="T54" fmla="*/ 2 w 107"/>
                <a:gd name="T55" fmla="*/ 10 h 86"/>
                <a:gd name="T56" fmla="*/ 0 w 107"/>
                <a:gd name="T57" fmla="*/ 0 h 86"/>
                <a:gd name="T58" fmla="*/ 0 w 107"/>
                <a:gd name="T59" fmla="*/ 0 h 86"/>
                <a:gd name="T60" fmla="*/ 0 w 107"/>
                <a:gd name="T61" fmla="*/ 0 h 86"/>
                <a:gd name="T62" fmla="*/ 0 w 107"/>
                <a:gd name="T63" fmla="*/ 0 h 86"/>
                <a:gd name="T64" fmla="*/ 0 w 107"/>
                <a:gd name="T65" fmla="*/ 0 h 86"/>
                <a:gd name="T66" fmla="*/ 0 w 107"/>
                <a:gd name="T67" fmla="*/ 0 h 8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07" h="86">
                  <a:moveTo>
                    <a:pt x="0" y="0"/>
                  </a:moveTo>
                  <a:lnTo>
                    <a:pt x="3" y="19"/>
                  </a:lnTo>
                  <a:lnTo>
                    <a:pt x="10" y="35"/>
                  </a:lnTo>
                  <a:lnTo>
                    <a:pt x="22" y="46"/>
                  </a:lnTo>
                  <a:lnTo>
                    <a:pt x="37" y="56"/>
                  </a:lnTo>
                  <a:lnTo>
                    <a:pt x="54" y="65"/>
                  </a:lnTo>
                  <a:lnTo>
                    <a:pt x="72" y="72"/>
                  </a:lnTo>
                  <a:lnTo>
                    <a:pt x="88" y="79"/>
                  </a:lnTo>
                  <a:lnTo>
                    <a:pt x="105" y="86"/>
                  </a:lnTo>
                  <a:lnTo>
                    <a:pt x="106" y="86"/>
                  </a:lnTo>
                  <a:lnTo>
                    <a:pt x="107" y="85"/>
                  </a:lnTo>
                  <a:lnTo>
                    <a:pt x="107" y="84"/>
                  </a:lnTo>
                  <a:lnTo>
                    <a:pt x="107" y="83"/>
                  </a:lnTo>
                  <a:lnTo>
                    <a:pt x="101" y="78"/>
                  </a:lnTo>
                  <a:lnTo>
                    <a:pt x="94" y="74"/>
                  </a:lnTo>
                  <a:lnTo>
                    <a:pt x="88" y="70"/>
                  </a:lnTo>
                  <a:lnTo>
                    <a:pt x="82" y="66"/>
                  </a:lnTo>
                  <a:lnTo>
                    <a:pt x="76" y="63"/>
                  </a:lnTo>
                  <a:lnTo>
                    <a:pt x="69" y="58"/>
                  </a:lnTo>
                  <a:lnTo>
                    <a:pt x="63" y="55"/>
                  </a:lnTo>
                  <a:lnTo>
                    <a:pt x="55" y="52"/>
                  </a:lnTo>
                  <a:lnTo>
                    <a:pt x="46" y="48"/>
                  </a:lnTo>
                  <a:lnTo>
                    <a:pt x="37" y="43"/>
                  </a:lnTo>
                  <a:lnTo>
                    <a:pt x="27" y="38"/>
                  </a:lnTo>
                  <a:lnTo>
                    <a:pt x="19" y="33"/>
                  </a:lnTo>
                  <a:lnTo>
                    <a:pt x="12" y="26"/>
                  </a:lnTo>
                  <a:lnTo>
                    <a:pt x="6" y="18"/>
                  </a:lnTo>
                  <a:lnTo>
                    <a:pt x="2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Freeform 122"/>
            <p:cNvSpPr>
              <a:spLocks/>
            </p:cNvSpPr>
            <p:nvPr/>
          </p:nvSpPr>
          <p:spPr bwMode="auto">
            <a:xfrm>
              <a:off x="4214" y="2990"/>
              <a:ext cx="75" cy="61"/>
            </a:xfrm>
            <a:custGeom>
              <a:avLst/>
              <a:gdLst>
                <a:gd name="T0" fmla="*/ 0 w 75"/>
                <a:gd name="T1" fmla="*/ 0 h 61"/>
                <a:gd name="T2" fmla="*/ 4 w 75"/>
                <a:gd name="T3" fmla="*/ 3 h 61"/>
                <a:gd name="T4" fmla="*/ 9 w 75"/>
                <a:gd name="T5" fmla="*/ 7 h 61"/>
                <a:gd name="T6" fmla="*/ 13 w 75"/>
                <a:gd name="T7" fmla="*/ 11 h 61"/>
                <a:gd name="T8" fmla="*/ 17 w 75"/>
                <a:gd name="T9" fmla="*/ 14 h 61"/>
                <a:gd name="T10" fmla="*/ 21 w 75"/>
                <a:gd name="T11" fmla="*/ 18 h 61"/>
                <a:gd name="T12" fmla="*/ 25 w 75"/>
                <a:gd name="T13" fmla="*/ 22 h 61"/>
                <a:gd name="T14" fmla="*/ 28 w 75"/>
                <a:gd name="T15" fmla="*/ 27 h 61"/>
                <a:gd name="T16" fmla="*/ 32 w 75"/>
                <a:gd name="T17" fmla="*/ 31 h 61"/>
                <a:gd name="T18" fmla="*/ 36 w 75"/>
                <a:gd name="T19" fmla="*/ 35 h 61"/>
                <a:gd name="T20" fmla="*/ 41 w 75"/>
                <a:gd name="T21" fmla="*/ 39 h 61"/>
                <a:gd name="T22" fmla="*/ 46 w 75"/>
                <a:gd name="T23" fmla="*/ 43 h 61"/>
                <a:gd name="T24" fmla="*/ 51 w 75"/>
                <a:gd name="T25" fmla="*/ 46 h 61"/>
                <a:gd name="T26" fmla="*/ 55 w 75"/>
                <a:gd name="T27" fmla="*/ 50 h 61"/>
                <a:gd name="T28" fmla="*/ 60 w 75"/>
                <a:gd name="T29" fmla="*/ 53 h 61"/>
                <a:gd name="T30" fmla="*/ 65 w 75"/>
                <a:gd name="T31" fmla="*/ 57 h 61"/>
                <a:gd name="T32" fmla="*/ 70 w 75"/>
                <a:gd name="T33" fmla="*/ 61 h 61"/>
                <a:gd name="T34" fmla="*/ 72 w 75"/>
                <a:gd name="T35" fmla="*/ 61 h 61"/>
                <a:gd name="T36" fmla="*/ 74 w 75"/>
                <a:gd name="T37" fmla="*/ 60 h 61"/>
                <a:gd name="T38" fmla="*/ 75 w 75"/>
                <a:gd name="T39" fmla="*/ 57 h 61"/>
                <a:gd name="T40" fmla="*/ 74 w 75"/>
                <a:gd name="T41" fmla="*/ 55 h 61"/>
                <a:gd name="T42" fmla="*/ 70 w 75"/>
                <a:gd name="T43" fmla="*/ 51 h 61"/>
                <a:gd name="T44" fmla="*/ 66 w 75"/>
                <a:gd name="T45" fmla="*/ 46 h 61"/>
                <a:gd name="T46" fmla="*/ 62 w 75"/>
                <a:gd name="T47" fmla="*/ 42 h 61"/>
                <a:gd name="T48" fmla="*/ 57 w 75"/>
                <a:gd name="T49" fmla="*/ 38 h 61"/>
                <a:gd name="T50" fmla="*/ 53 w 75"/>
                <a:gd name="T51" fmla="*/ 35 h 61"/>
                <a:gd name="T52" fmla="*/ 48 w 75"/>
                <a:gd name="T53" fmla="*/ 31 h 61"/>
                <a:gd name="T54" fmla="*/ 43 w 75"/>
                <a:gd name="T55" fmla="*/ 28 h 61"/>
                <a:gd name="T56" fmla="*/ 38 w 75"/>
                <a:gd name="T57" fmla="*/ 25 h 61"/>
                <a:gd name="T58" fmla="*/ 33 w 75"/>
                <a:gd name="T59" fmla="*/ 21 h 61"/>
                <a:gd name="T60" fmla="*/ 29 w 75"/>
                <a:gd name="T61" fmla="*/ 18 h 61"/>
                <a:gd name="T62" fmla="*/ 24 w 75"/>
                <a:gd name="T63" fmla="*/ 15 h 61"/>
                <a:gd name="T64" fmla="*/ 20 w 75"/>
                <a:gd name="T65" fmla="*/ 12 h 61"/>
                <a:gd name="T66" fmla="*/ 15 w 75"/>
                <a:gd name="T67" fmla="*/ 9 h 61"/>
                <a:gd name="T68" fmla="*/ 11 w 75"/>
                <a:gd name="T69" fmla="*/ 6 h 61"/>
                <a:gd name="T70" fmla="*/ 5 w 75"/>
                <a:gd name="T71" fmla="*/ 3 h 61"/>
                <a:gd name="T72" fmla="*/ 1 w 75"/>
                <a:gd name="T73" fmla="*/ 0 h 61"/>
                <a:gd name="T74" fmla="*/ 0 w 75"/>
                <a:gd name="T75" fmla="*/ 0 h 61"/>
                <a:gd name="T76" fmla="*/ 0 w 75"/>
                <a:gd name="T77" fmla="*/ 0 h 61"/>
                <a:gd name="T78" fmla="*/ 0 w 75"/>
                <a:gd name="T79" fmla="*/ 0 h 61"/>
                <a:gd name="T80" fmla="*/ 0 w 75"/>
                <a:gd name="T81" fmla="*/ 0 h 61"/>
                <a:gd name="T82" fmla="*/ 0 w 75"/>
                <a:gd name="T83" fmla="*/ 0 h 6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75" h="61">
                  <a:moveTo>
                    <a:pt x="0" y="0"/>
                  </a:moveTo>
                  <a:lnTo>
                    <a:pt x="4" y="3"/>
                  </a:lnTo>
                  <a:lnTo>
                    <a:pt x="9" y="7"/>
                  </a:lnTo>
                  <a:lnTo>
                    <a:pt x="13" y="11"/>
                  </a:lnTo>
                  <a:lnTo>
                    <a:pt x="17" y="14"/>
                  </a:lnTo>
                  <a:lnTo>
                    <a:pt x="21" y="18"/>
                  </a:lnTo>
                  <a:lnTo>
                    <a:pt x="25" y="22"/>
                  </a:lnTo>
                  <a:lnTo>
                    <a:pt x="28" y="27"/>
                  </a:lnTo>
                  <a:lnTo>
                    <a:pt x="32" y="31"/>
                  </a:lnTo>
                  <a:lnTo>
                    <a:pt x="36" y="35"/>
                  </a:lnTo>
                  <a:lnTo>
                    <a:pt x="41" y="39"/>
                  </a:lnTo>
                  <a:lnTo>
                    <a:pt x="46" y="43"/>
                  </a:lnTo>
                  <a:lnTo>
                    <a:pt x="51" y="46"/>
                  </a:lnTo>
                  <a:lnTo>
                    <a:pt x="55" y="50"/>
                  </a:lnTo>
                  <a:lnTo>
                    <a:pt x="60" y="53"/>
                  </a:lnTo>
                  <a:lnTo>
                    <a:pt x="65" y="57"/>
                  </a:lnTo>
                  <a:lnTo>
                    <a:pt x="70" y="61"/>
                  </a:lnTo>
                  <a:lnTo>
                    <a:pt x="72" y="61"/>
                  </a:lnTo>
                  <a:lnTo>
                    <a:pt x="74" y="60"/>
                  </a:lnTo>
                  <a:lnTo>
                    <a:pt x="75" y="57"/>
                  </a:lnTo>
                  <a:lnTo>
                    <a:pt x="74" y="55"/>
                  </a:lnTo>
                  <a:lnTo>
                    <a:pt x="70" y="51"/>
                  </a:lnTo>
                  <a:lnTo>
                    <a:pt x="66" y="46"/>
                  </a:lnTo>
                  <a:lnTo>
                    <a:pt x="62" y="42"/>
                  </a:lnTo>
                  <a:lnTo>
                    <a:pt x="57" y="38"/>
                  </a:lnTo>
                  <a:lnTo>
                    <a:pt x="53" y="35"/>
                  </a:lnTo>
                  <a:lnTo>
                    <a:pt x="48" y="31"/>
                  </a:lnTo>
                  <a:lnTo>
                    <a:pt x="43" y="28"/>
                  </a:lnTo>
                  <a:lnTo>
                    <a:pt x="38" y="25"/>
                  </a:lnTo>
                  <a:lnTo>
                    <a:pt x="33" y="21"/>
                  </a:lnTo>
                  <a:lnTo>
                    <a:pt x="29" y="18"/>
                  </a:lnTo>
                  <a:lnTo>
                    <a:pt x="24" y="15"/>
                  </a:lnTo>
                  <a:lnTo>
                    <a:pt x="20" y="12"/>
                  </a:lnTo>
                  <a:lnTo>
                    <a:pt x="15" y="9"/>
                  </a:lnTo>
                  <a:lnTo>
                    <a:pt x="11" y="6"/>
                  </a:lnTo>
                  <a:lnTo>
                    <a:pt x="5" y="3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Freeform 123"/>
            <p:cNvSpPr>
              <a:spLocks/>
            </p:cNvSpPr>
            <p:nvPr/>
          </p:nvSpPr>
          <p:spPr bwMode="auto">
            <a:xfrm>
              <a:off x="3908" y="2586"/>
              <a:ext cx="306" cy="452"/>
            </a:xfrm>
            <a:custGeom>
              <a:avLst/>
              <a:gdLst>
                <a:gd name="T0" fmla="*/ 19 w 306"/>
                <a:gd name="T1" fmla="*/ 31 h 452"/>
                <a:gd name="T2" fmla="*/ 56 w 306"/>
                <a:gd name="T3" fmla="*/ 92 h 452"/>
                <a:gd name="T4" fmla="*/ 95 w 306"/>
                <a:gd name="T5" fmla="*/ 152 h 452"/>
                <a:gd name="T6" fmla="*/ 132 w 306"/>
                <a:gd name="T7" fmla="*/ 212 h 452"/>
                <a:gd name="T8" fmla="*/ 159 w 306"/>
                <a:gd name="T9" fmla="*/ 258 h 452"/>
                <a:gd name="T10" fmla="*/ 175 w 306"/>
                <a:gd name="T11" fmla="*/ 288 h 452"/>
                <a:gd name="T12" fmla="*/ 192 w 306"/>
                <a:gd name="T13" fmla="*/ 317 h 452"/>
                <a:gd name="T14" fmla="*/ 208 w 306"/>
                <a:gd name="T15" fmla="*/ 347 h 452"/>
                <a:gd name="T16" fmla="*/ 224 w 306"/>
                <a:gd name="T17" fmla="*/ 376 h 452"/>
                <a:gd name="T18" fmla="*/ 239 w 306"/>
                <a:gd name="T19" fmla="*/ 401 h 452"/>
                <a:gd name="T20" fmla="*/ 250 w 306"/>
                <a:gd name="T21" fmla="*/ 419 h 452"/>
                <a:gd name="T22" fmla="*/ 258 w 306"/>
                <a:gd name="T23" fmla="*/ 432 h 452"/>
                <a:gd name="T24" fmla="*/ 266 w 306"/>
                <a:gd name="T25" fmla="*/ 442 h 452"/>
                <a:gd name="T26" fmla="*/ 277 w 306"/>
                <a:gd name="T27" fmla="*/ 450 h 452"/>
                <a:gd name="T28" fmla="*/ 294 w 306"/>
                <a:gd name="T29" fmla="*/ 451 h 452"/>
                <a:gd name="T30" fmla="*/ 306 w 306"/>
                <a:gd name="T31" fmla="*/ 435 h 452"/>
                <a:gd name="T32" fmla="*/ 302 w 306"/>
                <a:gd name="T33" fmla="*/ 419 h 452"/>
                <a:gd name="T34" fmla="*/ 294 w 306"/>
                <a:gd name="T35" fmla="*/ 408 h 452"/>
                <a:gd name="T36" fmla="*/ 285 w 306"/>
                <a:gd name="T37" fmla="*/ 398 h 452"/>
                <a:gd name="T38" fmla="*/ 275 w 306"/>
                <a:gd name="T39" fmla="*/ 387 h 452"/>
                <a:gd name="T40" fmla="*/ 267 w 306"/>
                <a:gd name="T41" fmla="*/ 376 h 452"/>
                <a:gd name="T42" fmla="*/ 258 w 306"/>
                <a:gd name="T43" fmla="*/ 364 h 452"/>
                <a:gd name="T44" fmla="*/ 249 w 306"/>
                <a:gd name="T45" fmla="*/ 352 h 452"/>
                <a:gd name="T46" fmla="*/ 239 w 306"/>
                <a:gd name="T47" fmla="*/ 340 h 452"/>
                <a:gd name="T48" fmla="*/ 225 w 306"/>
                <a:gd name="T49" fmla="*/ 320 h 452"/>
                <a:gd name="T50" fmla="*/ 205 w 306"/>
                <a:gd name="T51" fmla="*/ 293 h 452"/>
                <a:gd name="T52" fmla="*/ 187 w 306"/>
                <a:gd name="T53" fmla="*/ 265 h 452"/>
                <a:gd name="T54" fmla="*/ 167 w 306"/>
                <a:gd name="T55" fmla="*/ 237 h 452"/>
                <a:gd name="T56" fmla="*/ 136 w 306"/>
                <a:gd name="T57" fmla="*/ 197 h 452"/>
                <a:gd name="T58" fmla="*/ 96 w 306"/>
                <a:gd name="T59" fmla="*/ 141 h 452"/>
                <a:gd name="T60" fmla="*/ 57 w 306"/>
                <a:gd name="T61" fmla="*/ 86 h 452"/>
                <a:gd name="T62" fmla="*/ 19 w 306"/>
                <a:gd name="T63" fmla="*/ 29 h 452"/>
                <a:gd name="T64" fmla="*/ 0 w 306"/>
                <a:gd name="T65" fmla="*/ 0 h 452"/>
                <a:gd name="T66" fmla="*/ 0 w 306"/>
                <a:gd name="T67" fmla="*/ 0 h 452"/>
                <a:gd name="T68" fmla="*/ 0 w 306"/>
                <a:gd name="T69" fmla="*/ 0 h 4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06" h="452">
                  <a:moveTo>
                    <a:pt x="0" y="0"/>
                  </a:moveTo>
                  <a:lnTo>
                    <a:pt x="19" y="31"/>
                  </a:lnTo>
                  <a:lnTo>
                    <a:pt x="38" y="61"/>
                  </a:lnTo>
                  <a:lnTo>
                    <a:pt x="56" y="92"/>
                  </a:lnTo>
                  <a:lnTo>
                    <a:pt x="76" y="122"/>
                  </a:lnTo>
                  <a:lnTo>
                    <a:pt x="95" y="152"/>
                  </a:lnTo>
                  <a:lnTo>
                    <a:pt x="114" y="183"/>
                  </a:lnTo>
                  <a:lnTo>
                    <a:pt x="132" y="212"/>
                  </a:lnTo>
                  <a:lnTo>
                    <a:pt x="151" y="243"/>
                  </a:lnTo>
                  <a:lnTo>
                    <a:pt x="159" y="258"/>
                  </a:lnTo>
                  <a:lnTo>
                    <a:pt x="167" y="273"/>
                  </a:lnTo>
                  <a:lnTo>
                    <a:pt x="175" y="288"/>
                  </a:lnTo>
                  <a:lnTo>
                    <a:pt x="184" y="303"/>
                  </a:lnTo>
                  <a:lnTo>
                    <a:pt x="192" y="317"/>
                  </a:lnTo>
                  <a:lnTo>
                    <a:pt x="200" y="333"/>
                  </a:lnTo>
                  <a:lnTo>
                    <a:pt x="208" y="347"/>
                  </a:lnTo>
                  <a:lnTo>
                    <a:pt x="217" y="363"/>
                  </a:lnTo>
                  <a:lnTo>
                    <a:pt x="224" y="376"/>
                  </a:lnTo>
                  <a:lnTo>
                    <a:pt x="231" y="388"/>
                  </a:lnTo>
                  <a:lnTo>
                    <a:pt x="239" y="401"/>
                  </a:lnTo>
                  <a:lnTo>
                    <a:pt x="246" y="414"/>
                  </a:lnTo>
                  <a:lnTo>
                    <a:pt x="250" y="419"/>
                  </a:lnTo>
                  <a:lnTo>
                    <a:pt x="254" y="425"/>
                  </a:lnTo>
                  <a:lnTo>
                    <a:pt x="258" y="432"/>
                  </a:lnTo>
                  <a:lnTo>
                    <a:pt x="262" y="437"/>
                  </a:lnTo>
                  <a:lnTo>
                    <a:pt x="266" y="442"/>
                  </a:lnTo>
                  <a:lnTo>
                    <a:pt x="271" y="446"/>
                  </a:lnTo>
                  <a:lnTo>
                    <a:pt x="277" y="450"/>
                  </a:lnTo>
                  <a:lnTo>
                    <a:pt x="284" y="452"/>
                  </a:lnTo>
                  <a:lnTo>
                    <a:pt x="294" y="451"/>
                  </a:lnTo>
                  <a:lnTo>
                    <a:pt x="302" y="445"/>
                  </a:lnTo>
                  <a:lnTo>
                    <a:pt x="306" y="435"/>
                  </a:lnTo>
                  <a:lnTo>
                    <a:pt x="305" y="424"/>
                  </a:lnTo>
                  <a:lnTo>
                    <a:pt x="302" y="419"/>
                  </a:lnTo>
                  <a:lnTo>
                    <a:pt x="298" y="413"/>
                  </a:lnTo>
                  <a:lnTo>
                    <a:pt x="294" y="408"/>
                  </a:lnTo>
                  <a:lnTo>
                    <a:pt x="290" y="403"/>
                  </a:lnTo>
                  <a:lnTo>
                    <a:pt x="285" y="398"/>
                  </a:lnTo>
                  <a:lnTo>
                    <a:pt x="279" y="393"/>
                  </a:lnTo>
                  <a:lnTo>
                    <a:pt x="275" y="387"/>
                  </a:lnTo>
                  <a:lnTo>
                    <a:pt x="271" y="382"/>
                  </a:lnTo>
                  <a:lnTo>
                    <a:pt x="267" y="376"/>
                  </a:lnTo>
                  <a:lnTo>
                    <a:pt x="262" y="370"/>
                  </a:lnTo>
                  <a:lnTo>
                    <a:pt x="258" y="364"/>
                  </a:lnTo>
                  <a:lnTo>
                    <a:pt x="253" y="358"/>
                  </a:lnTo>
                  <a:lnTo>
                    <a:pt x="249" y="352"/>
                  </a:lnTo>
                  <a:lnTo>
                    <a:pt x="243" y="346"/>
                  </a:lnTo>
                  <a:lnTo>
                    <a:pt x="239" y="340"/>
                  </a:lnTo>
                  <a:lnTo>
                    <a:pt x="235" y="334"/>
                  </a:lnTo>
                  <a:lnTo>
                    <a:pt x="225" y="320"/>
                  </a:lnTo>
                  <a:lnTo>
                    <a:pt x="216" y="306"/>
                  </a:lnTo>
                  <a:lnTo>
                    <a:pt x="205" y="293"/>
                  </a:lnTo>
                  <a:lnTo>
                    <a:pt x="196" y="278"/>
                  </a:lnTo>
                  <a:lnTo>
                    <a:pt x="187" y="265"/>
                  </a:lnTo>
                  <a:lnTo>
                    <a:pt x="176" y="252"/>
                  </a:lnTo>
                  <a:lnTo>
                    <a:pt x="167" y="237"/>
                  </a:lnTo>
                  <a:lnTo>
                    <a:pt x="157" y="224"/>
                  </a:lnTo>
                  <a:lnTo>
                    <a:pt x="136" y="197"/>
                  </a:lnTo>
                  <a:lnTo>
                    <a:pt x="117" y="169"/>
                  </a:lnTo>
                  <a:lnTo>
                    <a:pt x="96" y="141"/>
                  </a:lnTo>
                  <a:lnTo>
                    <a:pt x="77" y="114"/>
                  </a:lnTo>
                  <a:lnTo>
                    <a:pt x="57" y="86"/>
                  </a:lnTo>
                  <a:lnTo>
                    <a:pt x="38" y="58"/>
                  </a:lnTo>
                  <a:lnTo>
                    <a:pt x="19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Freeform 124"/>
            <p:cNvSpPr>
              <a:spLocks/>
            </p:cNvSpPr>
            <p:nvPr/>
          </p:nvSpPr>
          <p:spPr bwMode="auto">
            <a:xfrm>
              <a:off x="4671" y="2575"/>
              <a:ext cx="61" cy="27"/>
            </a:xfrm>
            <a:custGeom>
              <a:avLst/>
              <a:gdLst>
                <a:gd name="T0" fmla="*/ 0 w 61"/>
                <a:gd name="T1" fmla="*/ 0 h 27"/>
                <a:gd name="T2" fmla="*/ 2 w 61"/>
                <a:gd name="T3" fmla="*/ 2 h 27"/>
                <a:gd name="T4" fmla="*/ 4 w 61"/>
                <a:gd name="T5" fmla="*/ 4 h 27"/>
                <a:gd name="T6" fmla="*/ 5 w 61"/>
                <a:gd name="T7" fmla="*/ 6 h 27"/>
                <a:gd name="T8" fmla="*/ 8 w 61"/>
                <a:gd name="T9" fmla="*/ 7 h 27"/>
                <a:gd name="T10" fmla="*/ 13 w 61"/>
                <a:gd name="T11" fmla="*/ 9 h 27"/>
                <a:gd name="T12" fmla="*/ 17 w 61"/>
                <a:gd name="T13" fmla="*/ 12 h 27"/>
                <a:gd name="T14" fmla="*/ 22 w 61"/>
                <a:gd name="T15" fmla="*/ 14 h 27"/>
                <a:gd name="T16" fmla="*/ 26 w 61"/>
                <a:gd name="T17" fmla="*/ 18 h 27"/>
                <a:gd name="T18" fmla="*/ 29 w 61"/>
                <a:gd name="T19" fmla="*/ 21 h 27"/>
                <a:gd name="T20" fmla="*/ 33 w 61"/>
                <a:gd name="T21" fmla="*/ 23 h 27"/>
                <a:gd name="T22" fmla="*/ 37 w 61"/>
                <a:gd name="T23" fmla="*/ 25 h 27"/>
                <a:gd name="T24" fmla="*/ 40 w 61"/>
                <a:gd name="T25" fmla="*/ 26 h 27"/>
                <a:gd name="T26" fmla="*/ 45 w 61"/>
                <a:gd name="T27" fmla="*/ 27 h 27"/>
                <a:gd name="T28" fmla="*/ 49 w 61"/>
                <a:gd name="T29" fmla="*/ 27 h 27"/>
                <a:gd name="T30" fmla="*/ 54 w 61"/>
                <a:gd name="T31" fmla="*/ 27 h 27"/>
                <a:gd name="T32" fmla="*/ 58 w 61"/>
                <a:gd name="T33" fmla="*/ 27 h 27"/>
                <a:gd name="T34" fmla="*/ 59 w 61"/>
                <a:gd name="T35" fmla="*/ 27 h 27"/>
                <a:gd name="T36" fmla="*/ 60 w 61"/>
                <a:gd name="T37" fmla="*/ 25 h 27"/>
                <a:gd name="T38" fmla="*/ 61 w 61"/>
                <a:gd name="T39" fmla="*/ 24 h 27"/>
                <a:gd name="T40" fmla="*/ 60 w 61"/>
                <a:gd name="T41" fmla="*/ 24 h 27"/>
                <a:gd name="T42" fmla="*/ 56 w 61"/>
                <a:gd name="T43" fmla="*/ 23 h 27"/>
                <a:gd name="T44" fmla="*/ 51 w 61"/>
                <a:gd name="T45" fmla="*/ 22 h 27"/>
                <a:gd name="T46" fmla="*/ 47 w 61"/>
                <a:gd name="T47" fmla="*/ 22 h 27"/>
                <a:gd name="T48" fmla="*/ 41 w 61"/>
                <a:gd name="T49" fmla="*/ 22 h 27"/>
                <a:gd name="T50" fmla="*/ 36 w 61"/>
                <a:gd name="T51" fmla="*/ 21 h 27"/>
                <a:gd name="T52" fmla="*/ 33 w 61"/>
                <a:gd name="T53" fmla="*/ 18 h 27"/>
                <a:gd name="T54" fmla="*/ 29 w 61"/>
                <a:gd name="T55" fmla="*/ 14 h 27"/>
                <a:gd name="T56" fmla="*/ 26 w 61"/>
                <a:gd name="T57" fmla="*/ 11 h 27"/>
                <a:gd name="T58" fmla="*/ 23 w 61"/>
                <a:gd name="T59" fmla="*/ 9 h 27"/>
                <a:gd name="T60" fmla="*/ 19 w 61"/>
                <a:gd name="T61" fmla="*/ 8 h 27"/>
                <a:gd name="T62" fmla="*/ 15 w 61"/>
                <a:gd name="T63" fmla="*/ 7 h 27"/>
                <a:gd name="T64" fmla="*/ 12 w 61"/>
                <a:gd name="T65" fmla="*/ 6 h 27"/>
                <a:gd name="T66" fmla="*/ 9 w 61"/>
                <a:gd name="T67" fmla="*/ 5 h 27"/>
                <a:gd name="T68" fmla="*/ 6 w 61"/>
                <a:gd name="T69" fmla="*/ 3 h 27"/>
                <a:gd name="T70" fmla="*/ 3 w 61"/>
                <a:gd name="T71" fmla="*/ 2 h 27"/>
                <a:gd name="T72" fmla="*/ 0 w 61"/>
                <a:gd name="T73" fmla="*/ 0 h 27"/>
                <a:gd name="T74" fmla="*/ 0 w 61"/>
                <a:gd name="T75" fmla="*/ 0 h 27"/>
                <a:gd name="T76" fmla="*/ 0 w 61"/>
                <a:gd name="T77" fmla="*/ 0 h 27"/>
                <a:gd name="T78" fmla="*/ 0 w 61"/>
                <a:gd name="T79" fmla="*/ 0 h 27"/>
                <a:gd name="T80" fmla="*/ 0 w 61"/>
                <a:gd name="T81" fmla="*/ 0 h 27"/>
                <a:gd name="T82" fmla="*/ 0 w 61"/>
                <a:gd name="T83" fmla="*/ 0 h 2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61" h="27">
                  <a:moveTo>
                    <a:pt x="0" y="0"/>
                  </a:moveTo>
                  <a:lnTo>
                    <a:pt x="2" y="2"/>
                  </a:lnTo>
                  <a:lnTo>
                    <a:pt x="4" y="4"/>
                  </a:lnTo>
                  <a:lnTo>
                    <a:pt x="5" y="6"/>
                  </a:lnTo>
                  <a:lnTo>
                    <a:pt x="8" y="7"/>
                  </a:lnTo>
                  <a:lnTo>
                    <a:pt x="13" y="9"/>
                  </a:lnTo>
                  <a:lnTo>
                    <a:pt x="17" y="12"/>
                  </a:lnTo>
                  <a:lnTo>
                    <a:pt x="22" y="14"/>
                  </a:lnTo>
                  <a:lnTo>
                    <a:pt x="26" y="18"/>
                  </a:lnTo>
                  <a:lnTo>
                    <a:pt x="29" y="21"/>
                  </a:lnTo>
                  <a:lnTo>
                    <a:pt x="33" y="23"/>
                  </a:lnTo>
                  <a:lnTo>
                    <a:pt x="37" y="25"/>
                  </a:lnTo>
                  <a:lnTo>
                    <a:pt x="40" y="26"/>
                  </a:lnTo>
                  <a:lnTo>
                    <a:pt x="45" y="27"/>
                  </a:lnTo>
                  <a:lnTo>
                    <a:pt x="49" y="27"/>
                  </a:lnTo>
                  <a:lnTo>
                    <a:pt x="54" y="27"/>
                  </a:lnTo>
                  <a:lnTo>
                    <a:pt x="58" y="27"/>
                  </a:lnTo>
                  <a:lnTo>
                    <a:pt x="59" y="27"/>
                  </a:lnTo>
                  <a:lnTo>
                    <a:pt x="60" y="25"/>
                  </a:lnTo>
                  <a:lnTo>
                    <a:pt x="61" y="24"/>
                  </a:lnTo>
                  <a:lnTo>
                    <a:pt x="60" y="24"/>
                  </a:lnTo>
                  <a:lnTo>
                    <a:pt x="56" y="23"/>
                  </a:lnTo>
                  <a:lnTo>
                    <a:pt x="51" y="22"/>
                  </a:lnTo>
                  <a:lnTo>
                    <a:pt x="47" y="22"/>
                  </a:lnTo>
                  <a:lnTo>
                    <a:pt x="41" y="22"/>
                  </a:lnTo>
                  <a:lnTo>
                    <a:pt x="36" y="21"/>
                  </a:lnTo>
                  <a:lnTo>
                    <a:pt x="33" y="18"/>
                  </a:lnTo>
                  <a:lnTo>
                    <a:pt x="29" y="14"/>
                  </a:lnTo>
                  <a:lnTo>
                    <a:pt x="26" y="11"/>
                  </a:lnTo>
                  <a:lnTo>
                    <a:pt x="23" y="9"/>
                  </a:lnTo>
                  <a:lnTo>
                    <a:pt x="19" y="8"/>
                  </a:lnTo>
                  <a:lnTo>
                    <a:pt x="15" y="7"/>
                  </a:lnTo>
                  <a:lnTo>
                    <a:pt x="12" y="6"/>
                  </a:lnTo>
                  <a:lnTo>
                    <a:pt x="9" y="5"/>
                  </a:lnTo>
                  <a:lnTo>
                    <a:pt x="6" y="3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Freeform 125"/>
            <p:cNvSpPr>
              <a:spLocks/>
            </p:cNvSpPr>
            <p:nvPr/>
          </p:nvSpPr>
          <p:spPr bwMode="auto">
            <a:xfrm>
              <a:off x="4685" y="2594"/>
              <a:ext cx="43" cy="37"/>
            </a:xfrm>
            <a:custGeom>
              <a:avLst/>
              <a:gdLst>
                <a:gd name="T0" fmla="*/ 0 w 43"/>
                <a:gd name="T1" fmla="*/ 1 h 37"/>
                <a:gd name="T2" fmla="*/ 1 w 43"/>
                <a:gd name="T3" fmla="*/ 5 h 37"/>
                <a:gd name="T4" fmla="*/ 2 w 43"/>
                <a:gd name="T5" fmla="*/ 10 h 37"/>
                <a:gd name="T6" fmla="*/ 2 w 43"/>
                <a:gd name="T7" fmla="*/ 14 h 37"/>
                <a:gd name="T8" fmla="*/ 2 w 43"/>
                <a:gd name="T9" fmla="*/ 19 h 37"/>
                <a:gd name="T10" fmla="*/ 2 w 43"/>
                <a:gd name="T11" fmla="*/ 21 h 37"/>
                <a:gd name="T12" fmla="*/ 1 w 43"/>
                <a:gd name="T13" fmla="*/ 22 h 37"/>
                <a:gd name="T14" fmla="*/ 1 w 43"/>
                <a:gd name="T15" fmla="*/ 24 h 37"/>
                <a:gd name="T16" fmla="*/ 0 w 43"/>
                <a:gd name="T17" fmla="*/ 26 h 37"/>
                <a:gd name="T18" fmla="*/ 0 w 43"/>
                <a:gd name="T19" fmla="*/ 30 h 37"/>
                <a:gd name="T20" fmla="*/ 2 w 43"/>
                <a:gd name="T21" fmla="*/ 34 h 37"/>
                <a:gd name="T22" fmla="*/ 5 w 43"/>
                <a:gd name="T23" fmla="*/ 37 h 37"/>
                <a:gd name="T24" fmla="*/ 8 w 43"/>
                <a:gd name="T25" fmla="*/ 37 h 37"/>
                <a:gd name="T26" fmla="*/ 12 w 43"/>
                <a:gd name="T27" fmla="*/ 36 h 37"/>
                <a:gd name="T28" fmla="*/ 16 w 43"/>
                <a:gd name="T29" fmla="*/ 34 h 37"/>
                <a:gd name="T30" fmla="*/ 19 w 43"/>
                <a:gd name="T31" fmla="*/ 30 h 37"/>
                <a:gd name="T32" fmla="*/ 22 w 43"/>
                <a:gd name="T33" fmla="*/ 27 h 37"/>
                <a:gd name="T34" fmla="*/ 27 w 43"/>
                <a:gd name="T35" fmla="*/ 22 h 37"/>
                <a:gd name="T36" fmla="*/ 32 w 43"/>
                <a:gd name="T37" fmla="*/ 18 h 37"/>
                <a:gd name="T38" fmla="*/ 37 w 43"/>
                <a:gd name="T39" fmla="*/ 13 h 37"/>
                <a:gd name="T40" fmla="*/ 42 w 43"/>
                <a:gd name="T41" fmla="*/ 10 h 37"/>
                <a:gd name="T42" fmla="*/ 42 w 43"/>
                <a:gd name="T43" fmla="*/ 9 h 37"/>
                <a:gd name="T44" fmla="*/ 43 w 43"/>
                <a:gd name="T45" fmla="*/ 7 h 37"/>
                <a:gd name="T46" fmla="*/ 43 w 43"/>
                <a:gd name="T47" fmla="*/ 6 h 37"/>
                <a:gd name="T48" fmla="*/ 42 w 43"/>
                <a:gd name="T49" fmla="*/ 6 h 37"/>
                <a:gd name="T50" fmla="*/ 35 w 43"/>
                <a:gd name="T51" fmla="*/ 8 h 37"/>
                <a:gd name="T52" fmla="*/ 29 w 43"/>
                <a:gd name="T53" fmla="*/ 12 h 37"/>
                <a:gd name="T54" fmla="*/ 22 w 43"/>
                <a:gd name="T55" fmla="*/ 17 h 37"/>
                <a:gd name="T56" fmla="*/ 17 w 43"/>
                <a:gd name="T57" fmla="*/ 22 h 37"/>
                <a:gd name="T58" fmla="*/ 15 w 43"/>
                <a:gd name="T59" fmla="*/ 24 h 37"/>
                <a:gd name="T60" fmla="*/ 13 w 43"/>
                <a:gd name="T61" fmla="*/ 26 h 37"/>
                <a:gd name="T62" fmla="*/ 10 w 43"/>
                <a:gd name="T63" fmla="*/ 27 h 37"/>
                <a:gd name="T64" fmla="*/ 7 w 43"/>
                <a:gd name="T65" fmla="*/ 26 h 37"/>
                <a:gd name="T66" fmla="*/ 6 w 43"/>
                <a:gd name="T67" fmla="*/ 25 h 37"/>
                <a:gd name="T68" fmla="*/ 5 w 43"/>
                <a:gd name="T69" fmla="*/ 23 h 37"/>
                <a:gd name="T70" fmla="*/ 5 w 43"/>
                <a:gd name="T71" fmla="*/ 20 h 37"/>
                <a:gd name="T72" fmla="*/ 5 w 43"/>
                <a:gd name="T73" fmla="*/ 18 h 37"/>
                <a:gd name="T74" fmla="*/ 5 w 43"/>
                <a:gd name="T75" fmla="*/ 13 h 37"/>
                <a:gd name="T76" fmla="*/ 4 w 43"/>
                <a:gd name="T77" fmla="*/ 9 h 37"/>
                <a:gd name="T78" fmla="*/ 2 w 43"/>
                <a:gd name="T79" fmla="*/ 4 h 37"/>
                <a:gd name="T80" fmla="*/ 0 w 43"/>
                <a:gd name="T81" fmla="*/ 0 h 37"/>
                <a:gd name="T82" fmla="*/ 0 w 43"/>
                <a:gd name="T83" fmla="*/ 0 h 37"/>
                <a:gd name="T84" fmla="*/ 0 w 43"/>
                <a:gd name="T85" fmla="*/ 0 h 37"/>
                <a:gd name="T86" fmla="*/ 0 w 43"/>
                <a:gd name="T87" fmla="*/ 0 h 37"/>
                <a:gd name="T88" fmla="*/ 0 w 43"/>
                <a:gd name="T89" fmla="*/ 1 h 37"/>
                <a:gd name="T90" fmla="*/ 0 w 43"/>
                <a:gd name="T91" fmla="*/ 1 h 3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3" h="37">
                  <a:moveTo>
                    <a:pt x="0" y="1"/>
                  </a:moveTo>
                  <a:lnTo>
                    <a:pt x="1" y="5"/>
                  </a:lnTo>
                  <a:lnTo>
                    <a:pt x="2" y="10"/>
                  </a:lnTo>
                  <a:lnTo>
                    <a:pt x="2" y="14"/>
                  </a:lnTo>
                  <a:lnTo>
                    <a:pt x="2" y="19"/>
                  </a:lnTo>
                  <a:lnTo>
                    <a:pt x="2" y="21"/>
                  </a:lnTo>
                  <a:lnTo>
                    <a:pt x="1" y="22"/>
                  </a:lnTo>
                  <a:lnTo>
                    <a:pt x="1" y="24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2" y="34"/>
                  </a:lnTo>
                  <a:lnTo>
                    <a:pt x="5" y="37"/>
                  </a:lnTo>
                  <a:lnTo>
                    <a:pt x="8" y="37"/>
                  </a:lnTo>
                  <a:lnTo>
                    <a:pt x="12" y="36"/>
                  </a:lnTo>
                  <a:lnTo>
                    <a:pt x="16" y="34"/>
                  </a:lnTo>
                  <a:lnTo>
                    <a:pt x="19" y="30"/>
                  </a:lnTo>
                  <a:lnTo>
                    <a:pt x="22" y="27"/>
                  </a:lnTo>
                  <a:lnTo>
                    <a:pt x="27" y="22"/>
                  </a:lnTo>
                  <a:lnTo>
                    <a:pt x="32" y="18"/>
                  </a:lnTo>
                  <a:lnTo>
                    <a:pt x="37" y="13"/>
                  </a:lnTo>
                  <a:lnTo>
                    <a:pt x="42" y="10"/>
                  </a:lnTo>
                  <a:lnTo>
                    <a:pt x="42" y="9"/>
                  </a:lnTo>
                  <a:lnTo>
                    <a:pt x="43" y="7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35" y="8"/>
                  </a:lnTo>
                  <a:lnTo>
                    <a:pt x="29" y="12"/>
                  </a:lnTo>
                  <a:lnTo>
                    <a:pt x="22" y="17"/>
                  </a:lnTo>
                  <a:lnTo>
                    <a:pt x="17" y="22"/>
                  </a:lnTo>
                  <a:lnTo>
                    <a:pt x="15" y="24"/>
                  </a:lnTo>
                  <a:lnTo>
                    <a:pt x="13" y="26"/>
                  </a:lnTo>
                  <a:lnTo>
                    <a:pt x="10" y="27"/>
                  </a:lnTo>
                  <a:lnTo>
                    <a:pt x="7" y="26"/>
                  </a:lnTo>
                  <a:lnTo>
                    <a:pt x="6" y="25"/>
                  </a:lnTo>
                  <a:lnTo>
                    <a:pt x="5" y="23"/>
                  </a:lnTo>
                  <a:lnTo>
                    <a:pt x="5" y="20"/>
                  </a:lnTo>
                  <a:lnTo>
                    <a:pt x="5" y="18"/>
                  </a:lnTo>
                  <a:lnTo>
                    <a:pt x="5" y="13"/>
                  </a:lnTo>
                  <a:lnTo>
                    <a:pt x="4" y="9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Freeform 126"/>
            <p:cNvSpPr>
              <a:spLocks/>
            </p:cNvSpPr>
            <p:nvPr/>
          </p:nvSpPr>
          <p:spPr bwMode="auto">
            <a:xfrm>
              <a:off x="4534" y="2807"/>
              <a:ext cx="189" cy="532"/>
            </a:xfrm>
            <a:custGeom>
              <a:avLst/>
              <a:gdLst>
                <a:gd name="T0" fmla="*/ 176 w 189"/>
                <a:gd name="T1" fmla="*/ 12 h 532"/>
                <a:gd name="T2" fmla="*/ 156 w 189"/>
                <a:gd name="T3" fmla="*/ 39 h 532"/>
                <a:gd name="T4" fmla="*/ 136 w 189"/>
                <a:gd name="T5" fmla="*/ 68 h 532"/>
                <a:gd name="T6" fmla="*/ 117 w 189"/>
                <a:gd name="T7" fmla="*/ 96 h 532"/>
                <a:gd name="T8" fmla="*/ 96 w 189"/>
                <a:gd name="T9" fmla="*/ 127 h 532"/>
                <a:gd name="T10" fmla="*/ 77 w 189"/>
                <a:gd name="T11" fmla="*/ 161 h 532"/>
                <a:gd name="T12" fmla="*/ 59 w 189"/>
                <a:gd name="T13" fmla="*/ 195 h 532"/>
                <a:gd name="T14" fmla="*/ 45 w 189"/>
                <a:gd name="T15" fmla="*/ 231 h 532"/>
                <a:gd name="T16" fmla="*/ 31 w 189"/>
                <a:gd name="T17" fmla="*/ 268 h 532"/>
                <a:gd name="T18" fmla="*/ 21 w 189"/>
                <a:gd name="T19" fmla="*/ 305 h 532"/>
                <a:gd name="T20" fmla="*/ 13 w 189"/>
                <a:gd name="T21" fmla="*/ 343 h 532"/>
                <a:gd name="T22" fmla="*/ 6 w 189"/>
                <a:gd name="T23" fmla="*/ 381 h 532"/>
                <a:gd name="T24" fmla="*/ 0 w 189"/>
                <a:gd name="T25" fmla="*/ 431 h 532"/>
                <a:gd name="T26" fmla="*/ 3 w 189"/>
                <a:gd name="T27" fmla="*/ 495 h 532"/>
                <a:gd name="T28" fmla="*/ 17 w 189"/>
                <a:gd name="T29" fmla="*/ 530 h 532"/>
                <a:gd name="T30" fmla="*/ 30 w 189"/>
                <a:gd name="T31" fmla="*/ 532 h 532"/>
                <a:gd name="T32" fmla="*/ 47 w 189"/>
                <a:gd name="T33" fmla="*/ 518 h 532"/>
                <a:gd name="T34" fmla="*/ 61 w 189"/>
                <a:gd name="T35" fmla="*/ 495 h 532"/>
                <a:gd name="T36" fmla="*/ 67 w 189"/>
                <a:gd name="T37" fmla="*/ 468 h 532"/>
                <a:gd name="T38" fmla="*/ 70 w 189"/>
                <a:gd name="T39" fmla="*/ 440 h 532"/>
                <a:gd name="T40" fmla="*/ 75 w 189"/>
                <a:gd name="T41" fmla="*/ 390 h 532"/>
                <a:gd name="T42" fmla="*/ 86 w 189"/>
                <a:gd name="T43" fmla="*/ 319 h 532"/>
                <a:gd name="T44" fmla="*/ 96 w 189"/>
                <a:gd name="T45" fmla="*/ 265 h 532"/>
                <a:gd name="T46" fmla="*/ 104 w 189"/>
                <a:gd name="T47" fmla="*/ 229 h 532"/>
                <a:gd name="T48" fmla="*/ 113 w 189"/>
                <a:gd name="T49" fmla="*/ 193 h 532"/>
                <a:gd name="T50" fmla="*/ 123 w 189"/>
                <a:gd name="T51" fmla="*/ 157 h 532"/>
                <a:gd name="T52" fmla="*/ 133 w 189"/>
                <a:gd name="T53" fmla="*/ 121 h 532"/>
                <a:gd name="T54" fmla="*/ 145 w 189"/>
                <a:gd name="T55" fmla="*/ 84 h 532"/>
                <a:gd name="T56" fmla="*/ 158 w 189"/>
                <a:gd name="T57" fmla="*/ 49 h 532"/>
                <a:gd name="T58" fmla="*/ 176 w 189"/>
                <a:gd name="T59" fmla="*/ 15 h 532"/>
                <a:gd name="T60" fmla="*/ 189 w 189"/>
                <a:gd name="T61" fmla="*/ 0 h 532"/>
                <a:gd name="T62" fmla="*/ 189 w 189"/>
                <a:gd name="T63" fmla="*/ 0 h 532"/>
                <a:gd name="T64" fmla="*/ 189 w 189"/>
                <a:gd name="T65" fmla="*/ 0 h 5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9" h="532">
                  <a:moveTo>
                    <a:pt x="189" y="0"/>
                  </a:moveTo>
                  <a:lnTo>
                    <a:pt x="176" y="12"/>
                  </a:lnTo>
                  <a:lnTo>
                    <a:pt x="166" y="25"/>
                  </a:lnTo>
                  <a:lnTo>
                    <a:pt x="156" y="39"/>
                  </a:lnTo>
                  <a:lnTo>
                    <a:pt x="146" y="53"/>
                  </a:lnTo>
                  <a:lnTo>
                    <a:pt x="136" y="68"/>
                  </a:lnTo>
                  <a:lnTo>
                    <a:pt x="126" y="82"/>
                  </a:lnTo>
                  <a:lnTo>
                    <a:pt x="117" y="96"/>
                  </a:lnTo>
                  <a:lnTo>
                    <a:pt x="107" y="111"/>
                  </a:lnTo>
                  <a:lnTo>
                    <a:pt x="96" y="127"/>
                  </a:lnTo>
                  <a:lnTo>
                    <a:pt x="87" y="144"/>
                  </a:lnTo>
                  <a:lnTo>
                    <a:pt x="77" y="161"/>
                  </a:lnTo>
                  <a:lnTo>
                    <a:pt x="68" y="178"/>
                  </a:lnTo>
                  <a:lnTo>
                    <a:pt x="59" y="195"/>
                  </a:lnTo>
                  <a:lnTo>
                    <a:pt x="52" y="214"/>
                  </a:lnTo>
                  <a:lnTo>
                    <a:pt x="45" y="231"/>
                  </a:lnTo>
                  <a:lnTo>
                    <a:pt x="37" y="250"/>
                  </a:lnTo>
                  <a:lnTo>
                    <a:pt x="31" y="268"/>
                  </a:lnTo>
                  <a:lnTo>
                    <a:pt x="26" y="287"/>
                  </a:lnTo>
                  <a:lnTo>
                    <a:pt x="21" y="305"/>
                  </a:lnTo>
                  <a:lnTo>
                    <a:pt x="17" y="325"/>
                  </a:lnTo>
                  <a:lnTo>
                    <a:pt x="13" y="343"/>
                  </a:lnTo>
                  <a:lnTo>
                    <a:pt x="9" y="363"/>
                  </a:lnTo>
                  <a:lnTo>
                    <a:pt x="6" y="381"/>
                  </a:lnTo>
                  <a:lnTo>
                    <a:pt x="3" y="401"/>
                  </a:lnTo>
                  <a:lnTo>
                    <a:pt x="0" y="431"/>
                  </a:lnTo>
                  <a:lnTo>
                    <a:pt x="0" y="463"/>
                  </a:lnTo>
                  <a:lnTo>
                    <a:pt x="3" y="495"/>
                  </a:lnTo>
                  <a:lnTo>
                    <a:pt x="13" y="523"/>
                  </a:lnTo>
                  <a:lnTo>
                    <a:pt x="17" y="530"/>
                  </a:lnTo>
                  <a:lnTo>
                    <a:pt x="23" y="532"/>
                  </a:lnTo>
                  <a:lnTo>
                    <a:pt x="30" y="532"/>
                  </a:lnTo>
                  <a:lnTo>
                    <a:pt x="36" y="529"/>
                  </a:lnTo>
                  <a:lnTo>
                    <a:pt x="47" y="518"/>
                  </a:lnTo>
                  <a:lnTo>
                    <a:pt x="55" y="507"/>
                  </a:lnTo>
                  <a:lnTo>
                    <a:pt x="61" y="495"/>
                  </a:lnTo>
                  <a:lnTo>
                    <a:pt x="65" y="481"/>
                  </a:lnTo>
                  <a:lnTo>
                    <a:pt x="67" y="468"/>
                  </a:lnTo>
                  <a:lnTo>
                    <a:pt x="69" y="455"/>
                  </a:lnTo>
                  <a:lnTo>
                    <a:pt x="70" y="440"/>
                  </a:lnTo>
                  <a:lnTo>
                    <a:pt x="71" y="426"/>
                  </a:lnTo>
                  <a:lnTo>
                    <a:pt x="75" y="390"/>
                  </a:lnTo>
                  <a:lnTo>
                    <a:pt x="80" y="355"/>
                  </a:lnTo>
                  <a:lnTo>
                    <a:pt x="86" y="319"/>
                  </a:lnTo>
                  <a:lnTo>
                    <a:pt x="93" y="284"/>
                  </a:lnTo>
                  <a:lnTo>
                    <a:pt x="96" y="265"/>
                  </a:lnTo>
                  <a:lnTo>
                    <a:pt x="100" y="247"/>
                  </a:lnTo>
                  <a:lnTo>
                    <a:pt x="104" y="229"/>
                  </a:lnTo>
                  <a:lnTo>
                    <a:pt x="108" y="211"/>
                  </a:lnTo>
                  <a:lnTo>
                    <a:pt x="113" y="193"/>
                  </a:lnTo>
                  <a:lnTo>
                    <a:pt x="118" y="176"/>
                  </a:lnTo>
                  <a:lnTo>
                    <a:pt x="123" y="157"/>
                  </a:lnTo>
                  <a:lnTo>
                    <a:pt x="128" y="140"/>
                  </a:lnTo>
                  <a:lnTo>
                    <a:pt x="133" y="121"/>
                  </a:lnTo>
                  <a:lnTo>
                    <a:pt x="138" y="103"/>
                  </a:lnTo>
                  <a:lnTo>
                    <a:pt x="145" y="84"/>
                  </a:lnTo>
                  <a:lnTo>
                    <a:pt x="151" y="67"/>
                  </a:lnTo>
                  <a:lnTo>
                    <a:pt x="158" y="49"/>
                  </a:lnTo>
                  <a:lnTo>
                    <a:pt x="166" y="32"/>
                  </a:lnTo>
                  <a:lnTo>
                    <a:pt x="176" y="15"/>
                  </a:lnTo>
                  <a:lnTo>
                    <a:pt x="189" y="1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Freeform 127"/>
            <p:cNvSpPr>
              <a:spLocks/>
            </p:cNvSpPr>
            <p:nvPr/>
          </p:nvSpPr>
          <p:spPr bwMode="auto">
            <a:xfrm>
              <a:off x="4734" y="2675"/>
              <a:ext cx="18" cy="106"/>
            </a:xfrm>
            <a:custGeom>
              <a:avLst/>
              <a:gdLst>
                <a:gd name="T0" fmla="*/ 0 w 18"/>
                <a:gd name="T1" fmla="*/ 0 h 106"/>
                <a:gd name="T2" fmla="*/ 1 w 18"/>
                <a:gd name="T3" fmla="*/ 27 h 106"/>
                <a:gd name="T4" fmla="*/ 4 w 18"/>
                <a:gd name="T5" fmla="*/ 53 h 106"/>
                <a:gd name="T6" fmla="*/ 8 w 18"/>
                <a:gd name="T7" fmla="*/ 79 h 106"/>
                <a:gd name="T8" fmla="*/ 13 w 18"/>
                <a:gd name="T9" fmla="*/ 105 h 106"/>
                <a:gd name="T10" fmla="*/ 15 w 18"/>
                <a:gd name="T11" fmla="*/ 106 h 106"/>
                <a:gd name="T12" fmla="*/ 16 w 18"/>
                <a:gd name="T13" fmla="*/ 105 h 106"/>
                <a:gd name="T14" fmla="*/ 18 w 18"/>
                <a:gd name="T15" fmla="*/ 104 h 106"/>
                <a:gd name="T16" fmla="*/ 18 w 18"/>
                <a:gd name="T17" fmla="*/ 103 h 106"/>
                <a:gd name="T18" fmla="*/ 13 w 18"/>
                <a:gd name="T19" fmla="*/ 77 h 106"/>
                <a:gd name="T20" fmla="*/ 8 w 18"/>
                <a:gd name="T21" fmla="*/ 51 h 106"/>
                <a:gd name="T22" fmla="*/ 3 w 18"/>
                <a:gd name="T23" fmla="*/ 26 h 106"/>
                <a:gd name="T24" fmla="*/ 0 w 18"/>
                <a:gd name="T25" fmla="*/ 0 h 106"/>
                <a:gd name="T26" fmla="*/ 0 w 18"/>
                <a:gd name="T27" fmla="*/ 0 h 106"/>
                <a:gd name="T28" fmla="*/ 0 w 18"/>
                <a:gd name="T29" fmla="*/ 0 h 106"/>
                <a:gd name="T30" fmla="*/ 0 w 18"/>
                <a:gd name="T31" fmla="*/ 0 h 106"/>
                <a:gd name="T32" fmla="*/ 0 w 18"/>
                <a:gd name="T33" fmla="*/ 0 h 106"/>
                <a:gd name="T34" fmla="*/ 0 w 18"/>
                <a:gd name="T35" fmla="*/ 0 h 10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8" h="106">
                  <a:moveTo>
                    <a:pt x="0" y="0"/>
                  </a:moveTo>
                  <a:lnTo>
                    <a:pt x="1" y="27"/>
                  </a:lnTo>
                  <a:lnTo>
                    <a:pt x="4" y="53"/>
                  </a:lnTo>
                  <a:lnTo>
                    <a:pt x="8" y="79"/>
                  </a:lnTo>
                  <a:lnTo>
                    <a:pt x="13" y="105"/>
                  </a:lnTo>
                  <a:lnTo>
                    <a:pt x="15" y="106"/>
                  </a:lnTo>
                  <a:lnTo>
                    <a:pt x="16" y="105"/>
                  </a:lnTo>
                  <a:lnTo>
                    <a:pt x="18" y="104"/>
                  </a:lnTo>
                  <a:lnTo>
                    <a:pt x="18" y="103"/>
                  </a:lnTo>
                  <a:lnTo>
                    <a:pt x="13" y="77"/>
                  </a:lnTo>
                  <a:lnTo>
                    <a:pt x="8" y="51"/>
                  </a:lnTo>
                  <a:lnTo>
                    <a:pt x="3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Freeform 128"/>
            <p:cNvSpPr>
              <a:spLocks/>
            </p:cNvSpPr>
            <p:nvPr/>
          </p:nvSpPr>
          <p:spPr bwMode="auto">
            <a:xfrm>
              <a:off x="4695" y="2675"/>
              <a:ext cx="268" cy="121"/>
            </a:xfrm>
            <a:custGeom>
              <a:avLst/>
              <a:gdLst>
                <a:gd name="T0" fmla="*/ 268 w 268"/>
                <a:gd name="T1" fmla="*/ 0 h 121"/>
                <a:gd name="T2" fmla="*/ 261 w 268"/>
                <a:gd name="T3" fmla="*/ 3 h 121"/>
                <a:gd name="T4" fmla="*/ 254 w 268"/>
                <a:gd name="T5" fmla="*/ 6 h 121"/>
                <a:gd name="T6" fmla="*/ 248 w 268"/>
                <a:gd name="T7" fmla="*/ 10 h 121"/>
                <a:gd name="T8" fmla="*/ 242 w 268"/>
                <a:gd name="T9" fmla="*/ 13 h 121"/>
                <a:gd name="T10" fmla="*/ 236 w 268"/>
                <a:gd name="T11" fmla="*/ 18 h 121"/>
                <a:gd name="T12" fmla="*/ 230 w 268"/>
                <a:gd name="T13" fmla="*/ 23 h 121"/>
                <a:gd name="T14" fmla="*/ 224 w 268"/>
                <a:gd name="T15" fmla="*/ 27 h 121"/>
                <a:gd name="T16" fmla="*/ 218 w 268"/>
                <a:gd name="T17" fmla="*/ 31 h 121"/>
                <a:gd name="T18" fmla="*/ 210 w 268"/>
                <a:gd name="T19" fmla="*/ 37 h 121"/>
                <a:gd name="T20" fmla="*/ 202 w 268"/>
                <a:gd name="T21" fmla="*/ 42 h 121"/>
                <a:gd name="T22" fmla="*/ 194 w 268"/>
                <a:gd name="T23" fmla="*/ 47 h 121"/>
                <a:gd name="T24" fmla="*/ 185 w 268"/>
                <a:gd name="T25" fmla="*/ 51 h 121"/>
                <a:gd name="T26" fmla="*/ 177 w 268"/>
                <a:gd name="T27" fmla="*/ 55 h 121"/>
                <a:gd name="T28" fmla="*/ 168 w 268"/>
                <a:gd name="T29" fmla="*/ 60 h 121"/>
                <a:gd name="T30" fmla="*/ 160 w 268"/>
                <a:gd name="T31" fmla="*/ 64 h 121"/>
                <a:gd name="T32" fmla="*/ 150 w 268"/>
                <a:gd name="T33" fmla="*/ 67 h 121"/>
                <a:gd name="T34" fmla="*/ 133 w 268"/>
                <a:gd name="T35" fmla="*/ 73 h 121"/>
                <a:gd name="T36" fmla="*/ 115 w 268"/>
                <a:gd name="T37" fmla="*/ 79 h 121"/>
                <a:gd name="T38" fmla="*/ 97 w 268"/>
                <a:gd name="T39" fmla="*/ 83 h 121"/>
                <a:gd name="T40" fmla="*/ 79 w 268"/>
                <a:gd name="T41" fmla="*/ 88 h 121"/>
                <a:gd name="T42" fmla="*/ 61 w 268"/>
                <a:gd name="T43" fmla="*/ 93 h 121"/>
                <a:gd name="T44" fmla="*/ 42 w 268"/>
                <a:gd name="T45" fmla="*/ 98 h 121"/>
                <a:gd name="T46" fmla="*/ 25 w 268"/>
                <a:gd name="T47" fmla="*/ 102 h 121"/>
                <a:gd name="T48" fmla="*/ 7 w 268"/>
                <a:gd name="T49" fmla="*/ 108 h 121"/>
                <a:gd name="T50" fmla="*/ 3 w 268"/>
                <a:gd name="T51" fmla="*/ 111 h 121"/>
                <a:gd name="T52" fmla="*/ 0 w 268"/>
                <a:gd name="T53" fmla="*/ 116 h 121"/>
                <a:gd name="T54" fmla="*/ 0 w 268"/>
                <a:gd name="T55" fmla="*/ 120 h 121"/>
                <a:gd name="T56" fmla="*/ 5 w 268"/>
                <a:gd name="T57" fmla="*/ 121 h 121"/>
                <a:gd name="T58" fmla="*/ 23 w 268"/>
                <a:gd name="T59" fmla="*/ 119 h 121"/>
                <a:gd name="T60" fmla="*/ 40 w 268"/>
                <a:gd name="T61" fmla="*/ 115 h 121"/>
                <a:gd name="T62" fmla="*/ 58 w 268"/>
                <a:gd name="T63" fmla="*/ 110 h 121"/>
                <a:gd name="T64" fmla="*/ 76 w 268"/>
                <a:gd name="T65" fmla="*/ 104 h 121"/>
                <a:gd name="T66" fmla="*/ 93 w 268"/>
                <a:gd name="T67" fmla="*/ 97 h 121"/>
                <a:gd name="T68" fmla="*/ 110 w 268"/>
                <a:gd name="T69" fmla="*/ 89 h 121"/>
                <a:gd name="T70" fmla="*/ 127 w 268"/>
                <a:gd name="T71" fmla="*/ 83 h 121"/>
                <a:gd name="T72" fmla="*/ 143 w 268"/>
                <a:gd name="T73" fmla="*/ 76 h 121"/>
                <a:gd name="T74" fmla="*/ 150 w 268"/>
                <a:gd name="T75" fmla="*/ 73 h 121"/>
                <a:gd name="T76" fmla="*/ 156 w 268"/>
                <a:gd name="T77" fmla="*/ 70 h 121"/>
                <a:gd name="T78" fmla="*/ 164 w 268"/>
                <a:gd name="T79" fmla="*/ 67 h 121"/>
                <a:gd name="T80" fmla="*/ 171 w 268"/>
                <a:gd name="T81" fmla="*/ 63 h 121"/>
                <a:gd name="T82" fmla="*/ 177 w 268"/>
                <a:gd name="T83" fmla="*/ 60 h 121"/>
                <a:gd name="T84" fmla="*/ 184 w 268"/>
                <a:gd name="T85" fmla="*/ 55 h 121"/>
                <a:gd name="T86" fmla="*/ 190 w 268"/>
                <a:gd name="T87" fmla="*/ 51 h 121"/>
                <a:gd name="T88" fmla="*/ 197 w 268"/>
                <a:gd name="T89" fmla="*/ 47 h 121"/>
                <a:gd name="T90" fmla="*/ 206 w 268"/>
                <a:gd name="T91" fmla="*/ 41 h 121"/>
                <a:gd name="T92" fmla="*/ 214 w 268"/>
                <a:gd name="T93" fmla="*/ 35 h 121"/>
                <a:gd name="T94" fmla="*/ 223 w 268"/>
                <a:gd name="T95" fmla="*/ 29 h 121"/>
                <a:gd name="T96" fmla="*/ 232 w 268"/>
                <a:gd name="T97" fmla="*/ 23 h 121"/>
                <a:gd name="T98" fmla="*/ 241 w 268"/>
                <a:gd name="T99" fmla="*/ 16 h 121"/>
                <a:gd name="T100" fmla="*/ 249 w 268"/>
                <a:gd name="T101" fmla="*/ 10 h 121"/>
                <a:gd name="T102" fmla="*/ 258 w 268"/>
                <a:gd name="T103" fmla="*/ 5 h 121"/>
                <a:gd name="T104" fmla="*/ 268 w 268"/>
                <a:gd name="T105" fmla="*/ 0 h 121"/>
                <a:gd name="T106" fmla="*/ 268 w 268"/>
                <a:gd name="T107" fmla="*/ 0 h 121"/>
                <a:gd name="T108" fmla="*/ 268 w 268"/>
                <a:gd name="T109" fmla="*/ 0 h 121"/>
                <a:gd name="T110" fmla="*/ 268 w 268"/>
                <a:gd name="T111" fmla="*/ 0 h 121"/>
                <a:gd name="T112" fmla="*/ 268 w 268"/>
                <a:gd name="T113" fmla="*/ 0 h 121"/>
                <a:gd name="T114" fmla="*/ 268 w 268"/>
                <a:gd name="T115" fmla="*/ 0 h 12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68" h="121">
                  <a:moveTo>
                    <a:pt x="268" y="0"/>
                  </a:moveTo>
                  <a:lnTo>
                    <a:pt x="261" y="3"/>
                  </a:lnTo>
                  <a:lnTo>
                    <a:pt x="254" y="6"/>
                  </a:lnTo>
                  <a:lnTo>
                    <a:pt x="248" y="10"/>
                  </a:lnTo>
                  <a:lnTo>
                    <a:pt x="242" y="13"/>
                  </a:lnTo>
                  <a:lnTo>
                    <a:pt x="236" y="18"/>
                  </a:lnTo>
                  <a:lnTo>
                    <a:pt x="230" y="23"/>
                  </a:lnTo>
                  <a:lnTo>
                    <a:pt x="224" y="27"/>
                  </a:lnTo>
                  <a:lnTo>
                    <a:pt x="218" y="31"/>
                  </a:lnTo>
                  <a:lnTo>
                    <a:pt x="210" y="37"/>
                  </a:lnTo>
                  <a:lnTo>
                    <a:pt x="202" y="42"/>
                  </a:lnTo>
                  <a:lnTo>
                    <a:pt x="194" y="47"/>
                  </a:lnTo>
                  <a:lnTo>
                    <a:pt x="185" y="51"/>
                  </a:lnTo>
                  <a:lnTo>
                    <a:pt x="177" y="55"/>
                  </a:lnTo>
                  <a:lnTo>
                    <a:pt x="168" y="60"/>
                  </a:lnTo>
                  <a:lnTo>
                    <a:pt x="160" y="64"/>
                  </a:lnTo>
                  <a:lnTo>
                    <a:pt x="150" y="67"/>
                  </a:lnTo>
                  <a:lnTo>
                    <a:pt x="133" y="73"/>
                  </a:lnTo>
                  <a:lnTo>
                    <a:pt x="115" y="79"/>
                  </a:lnTo>
                  <a:lnTo>
                    <a:pt x="97" y="83"/>
                  </a:lnTo>
                  <a:lnTo>
                    <a:pt x="79" y="88"/>
                  </a:lnTo>
                  <a:lnTo>
                    <a:pt x="61" y="93"/>
                  </a:lnTo>
                  <a:lnTo>
                    <a:pt x="42" y="98"/>
                  </a:lnTo>
                  <a:lnTo>
                    <a:pt x="25" y="102"/>
                  </a:lnTo>
                  <a:lnTo>
                    <a:pt x="7" y="108"/>
                  </a:lnTo>
                  <a:lnTo>
                    <a:pt x="3" y="111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5" y="121"/>
                  </a:lnTo>
                  <a:lnTo>
                    <a:pt x="23" y="119"/>
                  </a:lnTo>
                  <a:lnTo>
                    <a:pt x="40" y="115"/>
                  </a:lnTo>
                  <a:lnTo>
                    <a:pt x="58" y="110"/>
                  </a:lnTo>
                  <a:lnTo>
                    <a:pt x="76" y="104"/>
                  </a:lnTo>
                  <a:lnTo>
                    <a:pt x="93" y="97"/>
                  </a:lnTo>
                  <a:lnTo>
                    <a:pt x="110" y="89"/>
                  </a:lnTo>
                  <a:lnTo>
                    <a:pt x="127" y="83"/>
                  </a:lnTo>
                  <a:lnTo>
                    <a:pt x="143" y="76"/>
                  </a:lnTo>
                  <a:lnTo>
                    <a:pt x="150" y="73"/>
                  </a:lnTo>
                  <a:lnTo>
                    <a:pt x="156" y="70"/>
                  </a:lnTo>
                  <a:lnTo>
                    <a:pt x="164" y="67"/>
                  </a:lnTo>
                  <a:lnTo>
                    <a:pt x="171" y="63"/>
                  </a:lnTo>
                  <a:lnTo>
                    <a:pt x="177" y="60"/>
                  </a:lnTo>
                  <a:lnTo>
                    <a:pt x="184" y="55"/>
                  </a:lnTo>
                  <a:lnTo>
                    <a:pt x="190" y="51"/>
                  </a:lnTo>
                  <a:lnTo>
                    <a:pt x="197" y="47"/>
                  </a:lnTo>
                  <a:lnTo>
                    <a:pt x="206" y="41"/>
                  </a:lnTo>
                  <a:lnTo>
                    <a:pt x="214" y="35"/>
                  </a:lnTo>
                  <a:lnTo>
                    <a:pt x="223" y="29"/>
                  </a:lnTo>
                  <a:lnTo>
                    <a:pt x="232" y="23"/>
                  </a:lnTo>
                  <a:lnTo>
                    <a:pt x="241" y="16"/>
                  </a:lnTo>
                  <a:lnTo>
                    <a:pt x="249" y="10"/>
                  </a:lnTo>
                  <a:lnTo>
                    <a:pt x="258" y="5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Freeform 129"/>
            <p:cNvSpPr>
              <a:spLocks/>
            </p:cNvSpPr>
            <p:nvPr/>
          </p:nvSpPr>
          <p:spPr bwMode="auto">
            <a:xfrm>
              <a:off x="4730" y="2774"/>
              <a:ext cx="17" cy="121"/>
            </a:xfrm>
            <a:custGeom>
              <a:avLst/>
              <a:gdLst>
                <a:gd name="T0" fmla="*/ 4 w 17"/>
                <a:gd name="T1" fmla="*/ 0 h 121"/>
                <a:gd name="T2" fmla="*/ 2 w 17"/>
                <a:gd name="T3" fmla="*/ 30 h 121"/>
                <a:gd name="T4" fmla="*/ 0 w 17"/>
                <a:gd name="T5" fmla="*/ 61 h 121"/>
                <a:gd name="T6" fmla="*/ 2 w 17"/>
                <a:gd name="T7" fmla="*/ 93 h 121"/>
                <a:gd name="T8" fmla="*/ 11 w 17"/>
                <a:gd name="T9" fmla="*/ 121 h 121"/>
                <a:gd name="T10" fmla="*/ 13 w 17"/>
                <a:gd name="T11" fmla="*/ 121 h 121"/>
                <a:gd name="T12" fmla="*/ 15 w 17"/>
                <a:gd name="T13" fmla="*/ 120 h 121"/>
                <a:gd name="T14" fmla="*/ 17 w 17"/>
                <a:gd name="T15" fmla="*/ 119 h 121"/>
                <a:gd name="T16" fmla="*/ 17 w 17"/>
                <a:gd name="T17" fmla="*/ 117 h 121"/>
                <a:gd name="T18" fmla="*/ 10 w 17"/>
                <a:gd name="T19" fmla="*/ 88 h 121"/>
                <a:gd name="T20" fmla="*/ 6 w 17"/>
                <a:gd name="T21" fmla="*/ 59 h 121"/>
                <a:gd name="T22" fmla="*/ 5 w 17"/>
                <a:gd name="T23" fmla="*/ 30 h 121"/>
                <a:gd name="T24" fmla="*/ 4 w 17"/>
                <a:gd name="T25" fmla="*/ 0 h 121"/>
                <a:gd name="T26" fmla="*/ 4 w 17"/>
                <a:gd name="T27" fmla="*/ 0 h 121"/>
                <a:gd name="T28" fmla="*/ 4 w 17"/>
                <a:gd name="T29" fmla="*/ 0 h 121"/>
                <a:gd name="T30" fmla="*/ 4 w 17"/>
                <a:gd name="T31" fmla="*/ 0 h 121"/>
                <a:gd name="T32" fmla="*/ 4 w 17"/>
                <a:gd name="T33" fmla="*/ 0 h 121"/>
                <a:gd name="T34" fmla="*/ 4 w 17"/>
                <a:gd name="T35" fmla="*/ 0 h 1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7" h="121">
                  <a:moveTo>
                    <a:pt x="4" y="0"/>
                  </a:moveTo>
                  <a:lnTo>
                    <a:pt x="2" y="30"/>
                  </a:lnTo>
                  <a:lnTo>
                    <a:pt x="0" y="61"/>
                  </a:lnTo>
                  <a:lnTo>
                    <a:pt x="2" y="93"/>
                  </a:lnTo>
                  <a:lnTo>
                    <a:pt x="11" y="121"/>
                  </a:lnTo>
                  <a:lnTo>
                    <a:pt x="13" y="121"/>
                  </a:lnTo>
                  <a:lnTo>
                    <a:pt x="15" y="120"/>
                  </a:lnTo>
                  <a:lnTo>
                    <a:pt x="17" y="119"/>
                  </a:lnTo>
                  <a:lnTo>
                    <a:pt x="17" y="117"/>
                  </a:lnTo>
                  <a:lnTo>
                    <a:pt x="10" y="88"/>
                  </a:lnTo>
                  <a:lnTo>
                    <a:pt x="6" y="59"/>
                  </a:lnTo>
                  <a:lnTo>
                    <a:pt x="5" y="3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Freeform 130"/>
            <p:cNvSpPr>
              <a:spLocks/>
            </p:cNvSpPr>
            <p:nvPr/>
          </p:nvSpPr>
          <p:spPr bwMode="auto">
            <a:xfrm>
              <a:off x="4676" y="2763"/>
              <a:ext cx="86" cy="99"/>
            </a:xfrm>
            <a:custGeom>
              <a:avLst/>
              <a:gdLst>
                <a:gd name="T0" fmla="*/ 0 w 86"/>
                <a:gd name="T1" fmla="*/ 99 h 99"/>
                <a:gd name="T2" fmla="*/ 7 w 86"/>
                <a:gd name="T3" fmla="*/ 97 h 99"/>
                <a:gd name="T4" fmla="*/ 11 w 86"/>
                <a:gd name="T5" fmla="*/ 95 h 99"/>
                <a:gd name="T6" fmla="*/ 16 w 86"/>
                <a:gd name="T7" fmla="*/ 94 h 99"/>
                <a:gd name="T8" fmla="*/ 21 w 86"/>
                <a:gd name="T9" fmla="*/ 93 h 99"/>
                <a:gd name="T10" fmla="*/ 25 w 86"/>
                <a:gd name="T11" fmla="*/ 91 h 99"/>
                <a:gd name="T12" fmla="*/ 29 w 86"/>
                <a:gd name="T13" fmla="*/ 90 h 99"/>
                <a:gd name="T14" fmla="*/ 32 w 86"/>
                <a:gd name="T15" fmla="*/ 88 h 99"/>
                <a:gd name="T16" fmla="*/ 36 w 86"/>
                <a:gd name="T17" fmla="*/ 87 h 99"/>
                <a:gd name="T18" fmla="*/ 41 w 86"/>
                <a:gd name="T19" fmla="*/ 86 h 99"/>
                <a:gd name="T20" fmla="*/ 44 w 86"/>
                <a:gd name="T21" fmla="*/ 84 h 99"/>
                <a:gd name="T22" fmla="*/ 47 w 86"/>
                <a:gd name="T23" fmla="*/ 82 h 99"/>
                <a:gd name="T24" fmla="*/ 50 w 86"/>
                <a:gd name="T25" fmla="*/ 80 h 99"/>
                <a:gd name="T26" fmla="*/ 51 w 86"/>
                <a:gd name="T27" fmla="*/ 79 h 99"/>
                <a:gd name="T28" fmla="*/ 53 w 86"/>
                <a:gd name="T29" fmla="*/ 77 h 99"/>
                <a:gd name="T30" fmla="*/ 54 w 86"/>
                <a:gd name="T31" fmla="*/ 76 h 99"/>
                <a:gd name="T32" fmla="*/ 55 w 86"/>
                <a:gd name="T33" fmla="*/ 75 h 99"/>
                <a:gd name="T34" fmla="*/ 57 w 86"/>
                <a:gd name="T35" fmla="*/ 73 h 99"/>
                <a:gd name="T36" fmla="*/ 59 w 86"/>
                <a:gd name="T37" fmla="*/ 73 h 99"/>
                <a:gd name="T38" fmla="*/ 59 w 86"/>
                <a:gd name="T39" fmla="*/ 73 h 99"/>
                <a:gd name="T40" fmla="*/ 57 w 86"/>
                <a:gd name="T41" fmla="*/ 75 h 99"/>
                <a:gd name="T42" fmla="*/ 65 w 86"/>
                <a:gd name="T43" fmla="*/ 71 h 99"/>
                <a:gd name="T44" fmla="*/ 73 w 86"/>
                <a:gd name="T45" fmla="*/ 66 h 99"/>
                <a:gd name="T46" fmla="*/ 79 w 86"/>
                <a:gd name="T47" fmla="*/ 59 h 99"/>
                <a:gd name="T48" fmla="*/ 83 w 86"/>
                <a:gd name="T49" fmla="*/ 51 h 99"/>
                <a:gd name="T50" fmla="*/ 85 w 86"/>
                <a:gd name="T51" fmla="*/ 43 h 99"/>
                <a:gd name="T52" fmla="*/ 86 w 86"/>
                <a:gd name="T53" fmla="*/ 33 h 99"/>
                <a:gd name="T54" fmla="*/ 85 w 86"/>
                <a:gd name="T55" fmla="*/ 25 h 99"/>
                <a:gd name="T56" fmla="*/ 82 w 86"/>
                <a:gd name="T57" fmla="*/ 17 h 99"/>
                <a:gd name="T58" fmla="*/ 76 w 86"/>
                <a:gd name="T59" fmla="*/ 9 h 99"/>
                <a:gd name="T60" fmla="*/ 67 w 86"/>
                <a:gd name="T61" fmla="*/ 3 h 99"/>
                <a:gd name="T62" fmla="*/ 58 w 86"/>
                <a:gd name="T63" fmla="*/ 0 h 99"/>
                <a:gd name="T64" fmla="*/ 49 w 86"/>
                <a:gd name="T65" fmla="*/ 0 h 99"/>
                <a:gd name="T66" fmla="*/ 39 w 86"/>
                <a:gd name="T67" fmla="*/ 2 h 99"/>
                <a:gd name="T68" fmla="*/ 30 w 86"/>
                <a:gd name="T69" fmla="*/ 8 h 99"/>
                <a:gd name="T70" fmla="*/ 22 w 86"/>
                <a:gd name="T71" fmla="*/ 14 h 99"/>
                <a:gd name="T72" fmla="*/ 16 w 86"/>
                <a:gd name="T73" fmla="*/ 22 h 99"/>
                <a:gd name="T74" fmla="*/ 12 w 86"/>
                <a:gd name="T75" fmla="*/ 31 h 99"/>
                <a:gd name="T76" fmla="*/ 10 w 86"/>
                <a:gd name="T77" fmla="*/ 42 h 99"/>
                <a:gd name="T78" fmla="*/ 8 w 86"/>
                <a:gd name="T79" fmla="*/ 51 h 99"/>
                <a:gd name="T80" fmla="*/ 7 w 86"/>
                <a:gd name="T81" fmla="*/ 61 h 99"/>
                <a:gd name="T82" fmla="*/ 7 w 86"/>
                <a:gd name="T83" fmla="*/ 64 h 99"/>
                <a:gd name="T84" fmla="*/ 5 w 86"/>
                <a:gd name="T85" fmla="*/ 67 h 99"/>
                <a:gd name="T86" fmla="*/ 4 w 86"/>
                <a:gd name="T87" fmla="*/ 71 h 99"/>
                <a:gd name="T88" fmla="*/ 3 w 86"/>
                <a:gd name="T89" fmla="*/ 75 h 99"/>
                <a:gd name="T90" fmla="*/ 1 w 86"/>
                <a:gd name="T91" fmla="*/ 81 h 99"/>
                <a:gd name="T92" fmla="*/ 1 w 86"/>
                <a:gd name="T93" fmla="*/ 87 h 99"/>
                <a:gd name="T94" fmla="*/ 0 w 86"/>
                <a:gd name="T95" fmla="*/ 93 h 99"/>
                <a:gd name="T96" fmla="*/ 0 w 86"/>
                <a:gd name="T97" fmla="*/ 99 h 99"/>
                <a:gd name="T98" fmla="*/ 0 w 86"/>
                <a:gd name="T99" fmla="*/ 99 h 99"/>
                <a:gd name="T100" fmla="*/ 0 w 86"/>
                <a:gd name="T101" fmla="*/ 99 h 99"/>
                <a:gd name="T102" fmla="*/ 0 w 86"/>
                <a:gd name="T103" fmla="*/ 99 h 99"/>
                <a:gd name="T104" fmla="*/ 0 w 86"/>
                <a:gd name="T105" fmla="*/ 99 h 99"/>
                <a:gd name="T106" fmla="*/ 0 w 86"/>
                <a:gd name="T107" fmla="*/ 99 h 9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86" h="99">
                  <a:moveTo>
                    <a:pt x="0" y="99"/>
                  </a:moveTo>
                  <a:lnTo>
                    <a:pt x="7" y="97"/>
                  </a:lnTo>
                  <a:lnTo>
                    <a:pt x="11" y="95"/>
                  </a:lnTo>
                  <a:lnTo>
                    <a:pt x="16" y="94"/>
                  </a:lnTo>
                  <a:lnTo>
                    <a:pt x="21" y="93"/>
                  </a:lnTo>
                  <a:lnTo>
                    <a:pt x="25" y="91"/>
                  </a:lnTo>
                  <a:lnTo>
                    <a:pt x="29" y="90"/>
                  </a:lnTo>
                  <a:lnTo>
                    <a:pt x="32" y="88"/>
                  </a:lnTo>
                  <a:lnTo>
                    <a:pt x="36" y="87"/>
                  </a:lnTo>
                  <a:lnTo>
                    <a:pt x="41" y="86"/>
                  </a:lnTo>
                  <a:lnTo>
                    <a:pt x="44" y="84"/>
                  </a:lnTo>
                  <a:lnTo>
                    <a:pt x="47" y="82"/>
                  </a:lnTo>
                  <a:lnTo>
                    <a:pt x="50" y="80"/>
                  </a:lnTo>
                  <a:lnTo>
                    <a:pt x="51" y="79"/>
                  </a:lnTo>
                  <a:lnTo>
                    <a:pt x="53" y="77"/>
                  </a:lnTo>
                  <a:lnTo>
                    <a:pt x="54" y="76"/>
                  </a:lnTo>
                  <a:lnTo>
                    <a:pt x="55" y="75"/>
                  </a:lnTo>
                  <a:lnTo>
                    <a:pt x="57" y="73"/>
                  </a:lnTo>
                  <a:lnTo>
                    <a:pt x="59" y="73"/>
                  </a:lnTo>
                  <a:lnTo>
                    <a:pt x="57" y="75"/>
                  </a:lnTo>
                  <a:lnTo>
                    <a:pt x="65" y="71"/>
                  </a:lnTo>
                  <a:lnTo>
                    <a:pt x="73" y="66"/>
                  </a:lnTo>
                  <a:lnTo>
                    <a:pt x="79" y="59"/>
                  </a:lnTo>
                  <a:lnTo>
                    <a:pt x="83" y="51"/>
                  </a:lnTo>
                  <a:lnTo>
                    <a:pt x="85" y="43"/>
                  </a:lnTo>
                  <a:lnTo>
                    <a:pt x="86" y="33"/>
                  </a:lnTo>
                  <a:lnTo>
                    <a:pt x="85" y="25"/>
                  </a:lnTo>
                  <a:lnTo>
                    <a:pt x="82" y="17"/>
                  </a:lnTo>
                  <a:lnTo>
                    <a:pt x="76" y="9"/>
                  </a:lnTo>
                  <a:lnTo>
                    <a:pt x="67" y="3"/>
                  </a:lnTo>
                  <a:lnTo>
                    <a:pt x="58" y="0"/>
                  </a:lnTo>
                  <a:lnTo>
                    <a:pt x="49" y="0"/>
                  </a:lnTo>
                  <a:lnTo>
                    <a:pt x="39" y="2"/>
                  </a:lnTo>
                  <a:lnTo>
                    <a:pt x="30" y="8"/>
                  </a:lnTo>
                  <a:lnTo>
                    <a:pt x="22" y="14"/>
                  </a:lnTo>
                  <a:lnTo>
                    <a:pt x="16" y="22"/>
                  </a:lnTo>
                  <a:lnTo>
                    <a:pt x="12" y="31"/>
                  </a:lnTo>
                  <a:lnTo>
                    <a:pt x="10" y="42"/>
                  </a:lnTo>
                  <a:lnTo>
                    <a:pt x="8" y="51"/>
                  </a:lnTo>
                  <a:lnTo>
                    <a:pt x="7" y="61"/>
                  </a:lnTo>
                  <a:lnTo>
                    <a:pt x="7" y="64"/>
                  </a:lnTo>
                  <a:lnTo>
                    <a:pt x="5" y="67"/>
                  </a:lnTo>
                  <a:lnTo>
                    <a:pt x="4" y="71"/>
                  </a:lnTo>
                  <a:lnTo>
                    <a:pt x="3" y="75"/>
                  </a:lnTo>
                  <a:lnTo>
                    <a:pt x="1" y="81"/>
                  </a:lnTo>
                  <a:lnTo>
                    <a:pt x="1" y="87"/>
                  </a:lnTo>
                  <a:lnTo>
                    <a:pt x="0" y="93"/>
                  </a:lnTo>
                  <a:lnTo>
                    <a:pt x="0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Freeform 131"/>
            <p:cNvSpPr>
              <a:spLocks/>
            </p:cNvSpPr>
            <p:nvPr/>
          </p:nvSpPr>
          <p:spPr bwMode="auto">
            <a:xfrm>
              <a:off x="4630" y="2780"/>
              <a:ext cx="103" cy="51"/>
            </a:xfrm>
            <a:custGeom>
              <a:avLst/>
              <a:gdLst>
                <a:gd name="T0" fmla="*/ 0 w 103"/>
                <a:gd name="T1" fmla="*/ 51 h 51"/>
                <a:gd name="T2" fmla="*/ 4 w 103"/>
                <a:gd name="T3" fmla="*/ 49 h 51"/>
                <a:gd name="T4" fmla="*/ 8 w 103"/>
                <a:gd name="T5" fmla="*/ 48 h 51"/>
                <a:gd name="T6" fmla="*/ 12 w 103"/>
                <a:gd name="T7" fmla="*/ 46 h 51"/>
                <a:gd name="T8" fmla="*/ 17 w 103"/>
                <a:gd name="T9" fmla="*/ 43 h 51"/>
                <a:gd name="T10" fmla="*/ 20 w 103"/>
                <a:gd name="T11" fmla="*/ 41 h 51"/>
                <a:gd name="T12" fmla="*/ 24 w 103"/>
                <a:gd name="T13" fmla="*/ 39 h 51"/>
                <a:gd name="T14" fmla="*/ 28 w 103"/>
                <a:gd name="T15" fmla="*/ 36 h 51"/>
                <a:gd name="T16" fmla="*/ 31 w 103"/>
                <a:gd name="T17" fmla="*/ 33 h 51"/>
                <a:gd name="T18" fmla="*/ 39 w 103"/>
                <a:gd name="T19" fmla="*/ 28 h 51"/>
                <a:gd name="T20" fmla="*/ 46 w 103"/>
                <a:gd name="T21" fmla="*/ 23 h 51"/>
                <a:gd name="T22" fmla="*/ 55 w 103"/>
                <a:gd name="T23" fmla="*/ 18 h 51"/>
                <a:gd name="T24" fmla="*/ 63 w 103"/>
                <a:gd name="T25" fmla="*/ 15 h 51"/>
                <a:gd name="T26" fmla="*/ 71 w 103"/>
                <a:gd name="T27" fmla="*/ 13 h 51"/>
                <a:gd name="T28" fmla="*/ 80 w 103"/>
                <a:gd name="T29" fmla="*/ 11 h 51"/>
                <a:gd name="T30" fmla="*/ 89 w 103"/>
                <a:gd name="T31" fmla="*/ 10 h 51"/>
                <a:gd name="T32" fmla="*/ 98 w 103"/>
                <a:gd name="T33" fmla="*/ 8 h 51"/>
                <a:gd name="T34" fmla="*/ 100 w 103"/>
                <a:gd name="T35" fmla="*/ 6 h 51"/>
                <a:gd name="T36" fmla="*/ 102 w 103"/>
                <a:gd name="T37" fmla="*/ 4 h 51"/>
                <a:gd name="T38" fmla="*/ 103 w 103"/>
                <a:gd name="T39" fmla="*/ 2 h 51"/>
                <a:gd name="T40" fmla="*/ 101 w 103"/>
                <a:gd name="T41" fmla="*/ 1 h 51"/>
                <a:gd name="T42" fmla="*/ 95 w 103"/>
                <a:gd name="T43" fmla="*/ 0 h 51"/>
                <a:gd name="T44" fmla="*/ 88 w 103"/>
                <a:gd name="T45" fmla="*/ 0 h 51"/>
                <a:gd name="T46" fmla="*/ 81 w 103"/>
                <a:gd name="T47" fmla="*/ 0 h 51"/>
                <a:gd name="T48" fmla="*/ 75 w 103"/>
                <a:gd name="T49" fmla="*/ 1 h 51"/>
                <a:gd name="T50" fmla="*/ 69 w 103"/>
                <a:gd name="T51" fmla="*/ 2 h 51"/>
                <a:gd name="T52" fmla="*/ 63 w 103"/>
                <a:gd name="T53" fmla="*/ 4 h 51"/>
                <a:gd name="T54" fmla="*/ 58 w 103"/>
                <a:gd name="T55" fmla="*/ 6 h 51"/>
                <a:gd name="T56" fmla="*/ 52 w 103"/>
                <a:gd name="T57" fmla="*/ 9 h 51"/>
                <a:gd name="T58" fmla="*/ 44 w 103"/>
                <a:gd name="T59" fmla="*/ 14 h 51"/>
                <a:gd name="T60" fmla="*/ 38 w 103"/>
                <a:gd name="T61" fmla="*/ 19 h 51"/>
                <a:gd name="T62" fmla="*/ 32 w 103"/>
                <a:gd name="T63" fmla="*/ 25 h 51"/>
                <a:gd name="T64" fmla="*/ 26 w 103"/>
                <a:gd name="T65" fmla="*/ 31 h 51"/>
                <a:gd name="T66" fmla="*/ 21 w 103"/>
                <a:gd name="T67" fmla="*/ 37 h 51"/>
                <a:gd name="T68" fmla="*/ 15 w 103"/>
                <a:gd name="T69" fmla="*/ 42 h 51"/>
                <a:gd name="T70" fmla="*/ 7 w 103"/>
                <a:gd name="T71" fmla="*/ 47 h 51"/>
                <a:gd name="T72" fmla="*/ 0 w 103"/>
                <a:gd name="T73" fmla="*/ 51 h 51"/>
                <a:gd name="T74" fmla="*/ 0 w 103"/>
                <a:gd name="T75" fmla="*/ 51 h 51"/>
                <a:gd name="T76" fmla="*/ 0 w 103"/>
                <a:gd name="T77" fmla="*/ 51 h 51"/>
                <a:gd name="T78" fmla="*/ 0 w 103"/>
                <a:gd name="T79" fmla="*/ 51 h 51"/>
                <a:gd name="T80" fmla="*/ 0 w 103"/>
                <a:gd name="T81" fmla="*/ 51 h 51"/>
                <a:gd name="T82" fmla="*/ 0 w 103"/>
                <a:gd name="T83" fmla="*/ 51 h 5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03" h="51">
                  <a:moveTo>
                    <a:pt x="0" y="51"/>
                  </a:moveTo>
                  <a:lnTo>
                    <a:pt x="4" y="49"/>
                  </a:lnTo>
                  <a:lnTo>
                    <a:pt x="8" y="48"/>
                  </a:lnTo>
                  <a:lnTo>
                    <a:pt x="12" y="46"/>
                  </a:lnTo>
                  <a:lnTo>
                    <a:pt x="17" y="43"/>
                  </a:lnTo>
                  <a:lnTo>
                    <a:pt x="20" y="41"/>
                  </a:lnTo>
                  <a:lnTo>
                    <a:pt x="24" y="39"/>
                  </a:lnTo>
                  <a:lnTo>
                    <a:pt x="28" y="36"/>
                  </a:lnTo>
                  <a:lnTo>
                    <a:pt x="31" y="33"/>
                  </a:lnTo>
                  <a:lnTo>
                    <a:pt x="39" y="28"/>
                  </a:lnTo>
                  <a:lnTo>
                    <a:pt x="46" y="23"/>
                  </a:lnTo>
                  <a:lnTo>
                    <a:pt x="55" y="18"/>
                  </a:lnTo>
                  <a:lnTo>
                    <a:pt x="63" y="15"/>
                  </a:lnTo>
                  <a:lnTo>
                    <a:pt x="71" y="13"/>
                  </a:lnTo>
                  <a:lnTo>
                    <a:pt x="80" y="11"/>
                  </a:lnTo>
                  <a:lnTo>
                    <a:pt x="89" y="10"/>
                  </a:lnTo>
                  <a:lnTo>
                    <a:pt x="98" y="8"/>
                  </a:lnTo>
                  <a:lnTo>
                    <a:pt x="100" y="6"/>
                  </a:lnTo>
                  <a:lnTo>
                    <a:pt x="102" y="4"/>
                  </a:lnTo>
                  <a:lnTo>
                    <a:pt x="103" y="2"/>
                  </a:lnTo>
                  <a:lnTo>
                    <a:pt x="101" y="1"/>
                  </a:lnTo>
                  <a:lnTo>
                    <a:pt x="95" y="0"/>
                  </a:lnTo>
                  <a:lnTo>
                    <a:pt x="88" y="0"/>
                  </a:lnTo>
                  <a:lnTo>
                    <a:pt x="81" y="0"/>
                  </a:lnTo>
                  <a:lnTo>
                    <a:pt x="75" y="1"/>
                  </a:lnTo>
                  <a:lnTo>
                    <a:pt x="69" y="2"/>
                  </a:lnTo>
                  <a:lnTo>
                    <a:pt x="63" y="4"/>
                  </a:lnTo>
                  <a:lnTo>
                    <a:pt x="58" y="6"/>
                  </a:lnTo>
                  <a:lnTo>
                    <a:pt x="52" y="9"/>
                  </a:lnTo>
                  <a:lnTo>
                    <a:pt x="44" y="14"/>
                  </a:lnTo>
                  <a:lnTo>
                    <a:pt x="38" y="19"/>
                  </a:lnTo>
                  <a:lnTo>
                    <a:pt x="32" y="25"/>
                  </a:lnTo>
                  <a:lnTo>
                    <a:pt x="26" y="31"/>
                  </a:lnTo>
                  <a:lnTo>
                    <a:pt x="21" y="37"/>
                  </a:lnTo>
                  <a:lnTo>
                    <a:pt x="15" y="42"/>
                  </a:lnTo>
                  <a:lnTo>
                    <a:pt x="7" y="47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Freeform 132"/>
            <p:cNvSpPr>
              <a:spLocks/>
            </p:cNvSpPr>
            <p:nvPr/>
          </p:nvSpPr>
          <p:spPr bwMode="auto">
            <a:xfrm>
              <a:off x="4526" y="2718"/>
              <a:ext cx="175" cy="620"/>
            </a:xfrm>
            <a:custGeom>
              <a:avLst/>
              <a:gdLst>
                <a:gd name="T0" fmla="*/ 175 w 175"/>
                <a:gd name="T1" fmla="*/ 0 h 620"/>
                <a:gd name="T2" fmla="*/ 163 w 175"/>
                <a:gd name="T3" fmla="*/ 17 h 620"/>
                <a:gd name="T4" fmla="*/ 151 w 175"/>
                <a:gd name="T5" fmla="*/ 34 h 620"/>
                <a:gd name="T6" fmla="*/ 140 w 175"/>
                <a:gd name="T7" fmla="*/ 51 h 620"/>
                <a:gd name="T8" fmla="*/ 129 w 175"/>
                <a:gd name="T9" fmla="*/ 68 h 620"/>
                <a:gd name="T10" fmla="*/ 118 w 175"/>
                <a:gd name="T11" fmla="*/ 86 h 620"/>
                <a:gd name="T12" fmla="*/ 106 w 175"/>
                <a:gd name="T13" fmla="*/ 104 h 620"/>
                <a:gd name="T14" fmla="*/ 96 w 175"/>
                <a:gd name="T15" fmla="*/ 122 h 620"/>
                <a:gd name="T16" fmla="*/ 86 w 175"/>
                <a:gd name="T17" fmla="*/ 139 h 620"/>
                <a:gd name="T18" fmla="*/ 76 w 175"/>
                <a:gd name="T19" fmla="*/ 156 h 620"/>
                <a:gd name="T20" fmla="*/ 68 w 175"/>
                <a:gd name="T21" fmla="*/ 174 h 620"/>
                <a:gd name="T22" fmla="*/ 62 w 175"/>
                <a:gd name="T23" fmla="*/ 192 h 620"/>
                <a:gd name="T24" fmla="*/ 55 w 175"/>
                <a:gd name="T25" fmla="*/ 210 h 620"/>
                <a:gd name="T26" fmla="*/ 49 w 175"/>
                <a:gd name="T27" fmla="*/ 229 h 620"/>
                <a:gd name="T28" fmla="*/ 43 w 175"/>
                <a:gd name="T29" fmla="*/ 248 h 620"/>
                <a:gd name="T30" fmla="*/ 38 w 175"/>
                <a:gd name="T31" fmla="*/ 267 h 620"/>
                <a:gd name="T32" fmla="*/ 32 w 175"/>
                <a:gd name="T33" fmla="*/ 285 h 620"/>
                <a:gd name="T34" fmla="*/ 21 w 175"/>
                <a:gd name="T35" fmla="*/ 326 h 620"/>
                <a:gd name="T36" fmla="*/ 14 w 175"/>
                <a:gd name="T37" fmla="*/ 368 h 620"/>
                <a:gd name="T38" fmla="*/ 7 w 175"/>
                <a:gd name="T39" fmla="*/ 410 h 620"/>
                <a:gd name="T40" fmla="*/ 3 w 175"/>
                <a:gd name="T41" fmla="*/ 452 h 620"/>
                <a:gd name="T42" fmla="*/ 0 w 175"/>
                <a:gd name="T43" fmla="*/ 493 h 620"/>
                <a:gd name="T44" fmla="*/ 0 w 175"/>
                <a:gd name="T45" fmla="*/ 534 h 620"/>
                <a:gd name="T46" fmla="*/ 2 w 175"/>
                <a:gd name="T47" fmla="*/ 576 h 620"/>
                <a:gd name="T48" fmla="*/ 7 w 175"/>
                <a:gd name="T49" fmla="*/ 618 h 620"/>
                <a:gd name="T50" fmla="*/ 9 w 175"/>
                <a:gd name="T51" fmla="*/ 620 h 620"/>
                <a:gd name="T52" fmla="*/ 12 w 175"/>
                <a:gd name="T53" fmla="*/ 618 h 620"/>
                <a:gd name="T54" fmla="*/ 16 w 175"/>
                <a:gd name="T55" fmla="*/ 616 h 620"/>
                <a:gd name="T56" fmla="*/ 17 w 175"/>
                <a:gd name="T57" fmla="*/ 612 h 620"/>
                <a:gd name="T58" fmla="*/ 21 w 175"/>
                <a:gd name="T59" fmla="*/ 529 h 620"/>
                <a:gd name="T60" fmla="*/ 25 w 175"/>
                <a:gd name="T61" fmla="*/ 447 h 620"/>
                <a:gd name="T62" fmla="*/ 32 w 175"/>
                <a:gd name="T63" fmla="*/ 364 h 620"/>
                <a:gd name="T64" fmla="*/ 46 w 175"/>
                <a:gd name="T65" fmla="*/ 282 h 620"/>
                <a:gd name="T66" fmla="*/ 52 w 175"/>
                <a:gd name="T67" fmla="*/ 263 h 620"/>
                <a:gd name="T68" fmla="*/ 57 w 175"/>
                <a:gd name="T69" fmla="*/ 244 h 620"/>
                <a:gd name="T70" fmla="*/ 62 w 175"/>
                <a:gd name="T71" fmla="*/ 224 h 620"/>
                <a:gd name="T72" fmla="*/ 68 w 175"/>
                <a:gd name="T73" fmla="*/ 206 h 620"/>
                <a:gd name="T74" fmla="*/ 74 w 175"/>
                <a:gd name="T75" fmla="*/ 186 h 620"/>
                <a:gd name="T76" fmla="*/ 81 w 175"/>
                <a:gd name="T77" fmla="*/ 169 h 620"/>
                <a:gd name="T78" fmla="*/ 89 w 175"/>
                <a:gd name="T79" fmla="*/ 150 h 620"/>
                <a:gd name="T80" fmla="*/ 98 w 175"/>
                <a:gd name="T81" fmla="*/ 133 h 620"/>
                <a:gd name="T82" fmla="*/ 107 w 175"/>
                <a:gd name="T83" fmla="*/ 116 h 620"/>
                <a:gd name="T84" fmla="*/ 116 w 175"/>
                <a:gd name="T85" fmla="*/ 99 h 620"/>
                <a:gd name="T86" fmla="*/ 127 w 175"/>
                <a:gd name="T87" fmla="*/ 82 h 620"/>
                <a:gd name="T88" fmla="*/ 137 w 175"/>
                <a:gd name="T89" fmla="*/ 66 h 620"/>
                <a:gd name="T90" fmla="*/ 146 w 175"/>
                <a:gd name="T91" fmla="*/ 51 h 620"/>
                <a:gd name="T92" fmla="*/ 157 w 175"/>
                <a:gd name="T93" fmla="*/ 34 h 620"/>
                <a:gd name="T94" fmla="*/ 166 w 175"/>
                <a:gd name="T95" fmla="*/ 17 h 620"/>
                <a:gd name="T96" fmla="*/ 175 w 175"/>
                <a:gd name="T97" fmla="*/ 0 h 620"/>
                <a:gd name="T98" fmla="*/ 175 w 175"/>
                <a:gd name="T99" fmla="*/ 0 h 620"/>
                <a:gd name="T100" fmla="*/ 175 w 175"/>
                <a:gd name="T101" fmla="*/ 0 h 620"/>
                <a:gd name="T102" fmla="*/ 175 w 175"/>
                <a:gd name="T103" fmla="*/ 0 h 620"/>
                <a:gd name="T104" fmla="*/ 175 w 175"/>
                <a:gd name="T105" fmla="*/ 0 h 620"/>
                <a:gd name="T106" fmla="*/ 175 w 175"/>
                <a:gd name="T107" fmla="*/ 0 h 62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75" h="620">
                  <a:moveTo>
                    <a:pt x="175" y="0"/>
                  </a:moveTo>
                  <a:lnTo>
                    <a:pt x="163" y="17"/>
                  </a:lnTo>
                  <a:lnTo>
                    <a:pt x="151" y="34"/>
                  </a:lnTo>
                  <a:lnTo>
                    <a:pt x="140" y="51"/>
                  </a:lnTo>
                  <a:lnTo>
                    <a:pt x="129" y="68"/>
                  </a:lnTo>
                  <a:lnTo>
                    <a:pt x="118" y="86"/>
                  </a:lnTo>
                  <a:lnTo>
                    <a:pt x="106" y="104"/>
                  </a:lnTo>
                  <a:lnTo>
                    <a:pt x="96" y="122"/>
                  </a:lnTo>
                  <a:lnTo>
                    <a:pt x="86" y="139"/>
                  </a:lnTo>
                  <a:lnTo>
                    <a:pt x="76" y="156"/>
                  </a:lnTo>
                  <a:lnTo>
                    <a:pt x="68" y="174"/>
                  </a:lnTo>
                  <a:lnTo>
                    <a:pt x="62" y="192"/>
                  </a:lnTo>
                  <a:lnTo>
                    <a:pt x="55" y="210"/>
                  </a:lnTo>
                  <a:lnTo>
                    <a:pt x="49" y="229"/>
                  </a:lnTo>
                  <a:lnTo>
                    <a:pt x="43" y="248"/>
                  </a:lnTo>
                  <a:lnTo>
                    <a:pt x="38" y="267"/>
                  </a:lnTo>
                  <a:lnTo>
                    <a:pt x="32" y="285"/>
                  </a:lnTo>
                  <a:lnTo>
                    <a:pt x="21" y="326"/>
                  </a:lnTo>
                  <a:lnTo>
                    <a:pt x="14" y="368"/>
                  </a:lnTo>
                  <a:lnTo>
                    <a:pt x="7" y="410"/>
                  </a:lnTo>
                  <a:lnTo>
                    <a:pt x="3" y="452"/>
                  </a:lnTo>
                  <a:lnTo>
                    <a:pt x="0" y="493"/>
                  </a:lnTo>
                  <a:lnTo>
                    <a:pt x="0" y="534"/>
                  </a:lnTo>
                  <a:lnTo>
                    <a:pt x="2" y="576"/>
                  </a:lnTo>
                  <a:lnTo>
                    <a:pt x="7" y="618"/>
                  </a:lnTo>
                  <a:lnTo>
                    <a:pt x="9" y="620"/>
                  </a:lnTo>
                  <a:lnTo>
                    <a:pt x="12" y="618"/>
                  </a:lnTo>
                  <a:lnTo>
                    <a:pt x="16" y="616"/>
                  </a:lnTo>
                  <a:lnTo>
                    <a:pt x="17" y="612"/>
                  </a:lnTo>
                  <a:lnTo>
                    <a:pt x="21" y="529"/>
                  </a:lnTo>
                  <a:lnTo>
                    <a:pt x="25" y="447"/>
                  </a:lnTo>
                  <a:lnTo>
                    <a:pt x="32" y="364"/>
                  </a:lnTo>
                  <a:lnTo>
                    <a:pt x="46" y="282"/>
                  </a:lnTo>
                  <a:lnTo>
                    <a:pt x="52" y="263"/>
                  </a:lnTo>
                  <a:lnTo>
                    <a:pt x="57" y="244"/>
                  </a:lnTo>
                  <a:lnTo>
                    <a:pt x="62" y="224"/>
                  </a:lnTo>
                  <a:lnTo>
                    <a:pt x="68" y="206"/>
                  </a:lnTo>
                  <a:lnTo>
                    <a:pt x="74" y="186"/>
                  </a:lnTo>
                  <a:lnTo>
                    <a:pt x="81" y="169"/>
                  </a:lnTo>
                  <a:lnTo>
                    <a:pt x="89" y="150"/>
                  </a:lnTo>
                  <a:lnTo>
                    <a:pt x="98" y="133"/>
                  </a:lnTo>
                  <a:lnTo>
                    <a:pt x="107" y="116"/>
                  </a:lnTo>
                  <a:lnTo>
                    <a:pt x="116" y="99"/>
                  </a:lnTo>
                  <a:lnTo>
                    <a:pt x="127" y="82"/>
                  </a:lnTo>
                  <a:lnTo>
                    <a:pt x="137" y="66"/>
                  </a:lnTo>
                  <a:lnTo>
                    <a:pt x="146" y="51"/>
                  </a:lnTo>
                  <a:lnTo>
                    <a:pt x="157" y="34"/>
                  </a:lnTo>
                  <a:lnTo>
                    <a:pt x="166" y="17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Freeform 133"/>
            <p:cNvSpPr>
              <a:spLocks/>
            </p:cNvSpPr>
            <p:nvPr/>
          </p:nvSpPr>
          <p:spPr bwMode="auto">
            <a:xfrm>
              <a:off x="4538" y="2727"/>
              <a:ext cx="165" cy="168"/>
            </a:xfrm>
            <a:custGeom>
              <a:avLst/>
              <a:gdLst>
                <a:gd name="T0" fmla="*/ 165 w 165"/>
                <a:gd name="T1" fmla="*/ 0 h 168"/>
                <a:gd name="T2" fmla="*/ 160 w 165"/>
                <a:gd name="T3" fmla="*/ 2 h 168"/>
                <a:gd name="T4" fmla="*/ 154 w 165"/>
                <a:gd name="T5" fmla="*/ 4 h 168"/>
                <a:gd name="T6" fmla="*/ 149 w 165"/>
                <a:gd name="T7" fmla="*/ 8 h 168"/>
                <a:gd name="T8" fmla="*/ 144 w 165"/>
                <a:gd name="T9" fmla="*/ 11 h 168"/>
                <a:gd name="T10" fmla="*/ 138 w 165"/>
                <a:gd name="T11" fmla="*/ 14 h 168"/>
                <a:gd name="T12" fmla="*/ 134 w 165"/>
                <a:gd name="T13" fmla="*/ 17 h 168"/>
                <a:gd name="T14" fmla="*/ 129 w 165"/>
                <a:gd name="T15" fmla="*/ 20 h 168"/>
                <a:gd name="T16" fmla="*/ 124 w 165"/>
                <a:gd name="T17" fmla="*/ 24 h 168"/>
                <a:gd name="T18" fmla="*/ 119 w 165"/>
                <a:gd name="T19" fmla="*/ 28 h 168"/>
                <a:gd name="T20" fmla="*/ 113 w 165"/>
                <a:gd name="T21" fmla="*/ 32 h 168"/>
                <a:gd name="T22" fmla="*/ 108 w 165"/>
                <a:gd name="T23" fmla="*/ 36 h 168"/>
                <a:gd name="T24" fmla="*/ 101 w 165"/>
                <a:gd name="T25" fmla="*/ 42 h 168"/>
                <a:gd name="T26" fmla="*/ 95 w 165"/>
                <a:gd name="T27" fmla="*/ 47 h 168"/>
                <a:gd name="T28" fmla="*/ 90 w 165"/>
                <a:gd name="T29" fmla="*/ 51 h 168"/>
                <a:gd name="T30" fmla="*/ 85 w 165"/>
                <a:gd name="T31" fmla="*/ 56 h 168"/>
                <a:gd name="T32" fmla="*/ 81 w 165"/>
                <a:gd name="T33" fmla="*/ 61 h 168"/>
                <a:gd name="T34" fmla="*/ 75 w 165"/>
                <a:gd name="T35" fmla="*/ 68 h 168"/>
                <a:gd name="T36" fmla="*/ 69 w 165"/>
                <a:gd name="T37" fmla="*/ 74 h 168"/>
                <a:gd name="T38" fmla="*/ 63 w 165"/>
                <a:gd name="T39" fmla="*/ 82 h 168"/>
                <a:gd name="T40" fmla="*/ 57 w 165"/>
                <a:gd name="T41" fmla="*/ 88 h 168"/>
                <a:gd name="T42" fmla="*/ 51 w 165"/>
                <a:gd name="T43" fmla="*/ 95 h 168"/>
                <a:gd name="T44" fmla="*/ 45 w 165"/>
                <a:gd name="T45" fmla="*/ 101 h 168"/>
                <a:gd name="T46" fmla="*/ 40 w 165"/>
                <a:gd name="T47" fmla="*/ 108 h 168"/>
                <a:gd name="T48" fmla="*/ 33 w 165"/>
                <a:gd name="T49" fmla="*/ 115 h 168"/>
                <a:gd name="T50" fmla="*/ 28 w 165"/>
                <a:gd name="T51" fmla="*/ 121 h 168"/>
                <a:gd name="T52" fmla="*/ 24 w 165"/>
                <a:gd name="T53" fmla="*/ 127 h 168"/>
                <a:gd name="T54" fmla="*/ 21 w 165"/>
                <a:gd name="T55" fmla="*/ 133 h 168"/>
                <a:gd name="T56" fmla="*/ 17 w 165"/>
                <a:gd name="T57" fmla="*/ 139 h 168"/>
                <a:gd name="T58" fmla="*/ 14 w 165"/>
                <a:gd name="T59" fmla="*/ 145 h 168"/>
                <a:gd name="T60" fmla="*/ 10 w 165"/>
                <a:gd name="T61" fmla="*/ 152 h 168"/>
                <a:gd name="T62" fmla="*/ 6 w 165"/>
                <a:gd name="T63" fmla="*/ 158 h 168"/>
                <a:gd name="T64" fmla="*/ 2 w 165"/>
                <a:gd name="T65" fmla="*/ 164 h 168"/>
                <a:gd name="T66" fmla="*/ 0 w 165"/>
                <a:gd name="T67" fmla="*/ 166 h 168"/>
                <a:gd name="T68" fmla="*/ 2 w 165"/>
                <a:gd name="T69" fmla="*/ 168 h 168"/>
                <a:gd name="T70" fmla="*/ 3 w 165"/>
                <a:gd name="T71" fmla="*/ 168 h 168"/>
                <a:gd name="T72" fmla="*/ 5 w 165"/>
                <a:gd name="T73" fmla="*/ 167 h 168"/>
                <a:gd name="T74" fmla="*/ 12 w 165"/>
                <a:gd name="T75" fmla="*/ 160 h 168"/>
                <a:gd name="T76" fmla="*/ 18 w 165"/>
                <a:gd name="T77" fmla="*/ 152 h 168"/>
                <a:gd name="T78" fmla="*/ 23 w 165"/>
                <a:gd name="T79" fmla="*/ 142 h 168"/>
                <a:gd name="T80" fmla="*/ 28 w 165"/>
                <a:gd name="T81" fmla="*/ 134 h 168"/>
                <a:gd name="T82" fmla="*/ 32 w 165"/>
                <a:gd name="T83" fmla="*/ 127 h 168"/>
                <a:gd name="T84" fmla="*/ 38 w 165"/>
                <a:gd name="T85" fmla="*/ 120 h 168"/>
                <a:gd name="T86" fmla="*/ 43 w 165"/>
                <a:gd name="T87" fmla="*/ 113 h 168"/>
                <a:gd name="T88" fmla="*/ 49 w 165"/>
                <a:gd name="T89" fmla="*/ 105 h 168"/>
                <a:gd name="T90" fmla="*/ 54 w 165"/>
                <a:gd name="T91" fmla="*/ 98 h 168"/>
                <a:gd name="T92" fmla="*/ 60 w 165"/>
                <a:gd name="T93" fmla="*/ 92 h 168"/>
                <a:gd name="T94" fmla="*/ 66 w 165"/>
                <a:gd name="T95" fmla="*/ 85 h 168"/>
                <a:gd name="T96" fmla="*/ 72 w 165"/>
                <a:gd name="T97" fmla="*/ 79 h 168"/>
                <a:gd name="T98" fmla="*/ 81 w 165"/>
                <a:gd name="T99" fmla="*/ 67 h 168"/>
                <a:gd name="T100" fmla="*/ 91 w 165"/>
                <a:gd name="T101" fmla="*/ 56 h 168"/>
                <a:gd name="T102" fmla="*/ 102 w 165"/>
                <a:gd name="T103" fmla="*/ 45 h 168"/>
                <a:gd name="T104" fmla="*/ 114 w 165"/>
                <a:gd name="T105" fmla="*/ 33 h 168"/>
                <a:gd name="T106" fmla="*/ 126 w 165"/>
                <a:gd name="T107" fmla="*/ 24 h 168"/>
                <a:gd name="T108" fmla="*/ 138 w 165"/>
                <a:gd name="T109" fmla="*/ 15 h 168"/>
                <a:gd name="T110" fmla="*/ 152 w 165"/>
                <a:gd name="T111" fmla="*/ 7 h 168"/>
                <a:gd name="T112" fmla="*/ 165 w 165"/>
                <a:gd name="T113" fmla="*/ 0 h 168"/>
                <a:gd name="T114" fmla="*/ 165 w 165"/>
                <a:gd name="T115" fmla="*/ 0 h 168"/>
                <a:gd name="T116" fmla="*/ 165 w 165"/>
                <a:gd name="T117" fmla="*/ 0 h 168"/>
                <a:gd name="T118" fmla="*/ 165 w 165"/>
                <a:gd name="T119" fmla="*/ 0 h 168"/>
                <a:gd name="T120" fmla="*/ 165 w 165"/>
                <a:gd name="T121" fmla="*/ 0 h 168"/>
                <a:gd name="T122" fmla="*/ 165 w 165"/>
                <a:gd name="T123" fmla="*/ 0 h 16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65" h="168">
                  <a:moveTo>
                    <a:pt x="165" y="0"/>
                  </a:moveTo>
                  <a:lnTo>
                    <a:pt x="160" y="2"/>
                  </a:lnTo>
                  <a:lnTo>
                    <a:pt x="154" y="4"/>
                  </a:lnTo>
                  <a:lnTo>
                    <a:pt x="149" y="8"/>
                  </a:lnTo>
                  <a:lnTo>
                    <a:pt x="144" y="11"/>
                  </a:lnTo>
                  <a:lnTo>
                    <a:pt x="138" y="14"/>
                  </a:lnTo>
                  <a:lnTo>
                    <a:pt x="134" y="17"/>
                  </a:lnTo>
                  <a:lnTo>
                    <a:pt x="129" y="20"/>
                  </a:lnTo>
                  <a:lnTo>
                    <a:pt x="124" y="24"/>
                  </a:lnTo>
                  <a:lnTo>
                    <a:pt x="119" y="28"/>
                  </a:lnTo>
                  <a:lnTo>
                    <a:pt x="113" y="32"/>
                  </a:lnTo>
                  <a:lnTo>
                    <a:pt x="108" y="36"/>
                  </a:lnTo>
                  <a:lnTo>
                    <a:pt x="101" y="42"/>
                  </a:lnTo>
                  <a:lnTo>
                    <a:pt x="95" y="47"/>
                  </a:lnTo>
                  <a:lnTo>
                    <a:pt x="90" y="51"/>
                  </a:lnTo>
                  <a:lnTo>
                    <a:pt x="85" y="56"/>
                  </a:lnTo>
                  <a:lnTo>
                    <a:pt x="81" y="61"/>
                  </a:lnTo>
                  <a:lnTo>
                    <a:pt x="75" y="68"/>
                  </a:lnTo>
                  <a:lnTo>
                    <a:pt x="69" y="74"/>
                  </a:lnTo>
                  <a:lnTo>
                    <a:pt x="63" y="82"/>
                  </a:lnTo>
                  <a:lnTo>
                    <a:pt x="57" y="88"/>
                  </a:lnTo>
                  <a:lnTo>
                    <a:pt x="51" y="95"/>
                  </a:lnTo>
                  <a:lnTo>
                    <a:pt x="45" y="101"/>
                  </a:lnTo>
                  <a:lnTo>
                    <a:pt x="40" y="108"/>
                  </a:lnTo>
                  <a:lnTo>
                    <a:pt x="33" y="115"/>
                  </a:lnTo>
                  <a:lnTo>
                    <a:pt x="28" y="121"/>
                  </a:lnTo>
                  <a:lnTo>
                    <a:pt x="24" y="127"/>
                  </a:lnTo>
                  <a:lnTo>
                    <a:pt x="21" y="133"/>
                  </a:lnTo>
                  <a:lnTo>
                    <a:pt x="17" y="139"/>
                  </a:lnTo>
                  <a:lnTo>
                    <a:pt x="14" y="145"/>
                  </a:lnTo>
                  <a:lnTo>
                    <a:pt x="10" y="152"/>
                  </a:lnTo>
                  <a:lnTo>
                    <a:pt x="6" y="158"/>
                  </a:lnTo>
                  <a:lnTo>
                    <a:pt x="2" y="164"/>
                  </a:lnTo>
                  <a:lnTo>
                    <a:pt x="0" y="166"/>
                  </a:lnTo>
                  <a:lnTo>
                    <a:pt x="2" y="168"/>
                  </a:lnTo>
                  <a:lnTo>
                    <a:pt x="3" y="168"/>
                  </a:lnTo>
                  <a:lnTo>
                    <a:pt x="5" y="167"/>
                  </a:lnTo>
                  <a:lnTo>
                    <a:pt x="12" y="160"/>
                  </a:lnTo>
                  <a:lnTo>
                    <a:pt x="18" y="152"/>
                  </a:lnTo>
                  <a:lnTo>
                    <a:pt x="23" y="142"/>
                  </a:lnTo>
                  <a:lnTo>
                    <a:pt x="28" y="134"/>
                  </a:lnTo>
                  <a:lnTo>
                    <a:pt x="32" y="127"/>
                  </a:lnTo>
                  <a:lnTo>
                    <a:pt x="38" y="120"/>
                  </a:lnTo>
                  <a:lnTo>
                    <a:pt x="43" y="113"/>
                  </a:lnTo>
                  <a:lnTo>
                    <a:pt x="49" y="105"/>
                  </a:lnTo>
                  <a:lnTo>
                    <a:pt x="54" y="98"/>
                  </a:lnTo>
                  <a:lnTo>
                    <a:pt x="60" y="92"/>
                  </a:lnTo>
                  <a:lnTo>
                    <a:pt x="66" y="85"/>
                  </a:lnTo>
                  <a:lnTo>
                    <a:pt x="72" y="79"/>
                  </a:lnTo>
                  <a:lnTo>
                    <a:pt x="81" y="67"/>
                  </a:lnTo>
                  <a:lnTo>
                    <a:pt x="91" y="56"/>
                  </a:lnTo>
                  <a:lnTo>
                    <a:pt x="102" y="45"/>
                  </a:lnTo>
                  <a:lnTo>
                    <a:pt x="114" y="33"/>
                  </a:lnTo>
                  <a:lnTo>
                    <a:pt x="126" y="24"/>
                  </a:lnTo>
                  <a:lnTo>
                    <a:pt x="138" y="15"/>
                  </a:lnTo>
                  <a:lnTo>
                    <a:pt x="152" y="7"/>
                  </a:lnTo>
                  <a:lnTo>
                    <a:pt x="1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Freeform 134"/>
            <p:cNvSpPr>
              <a:spLocks/>
            </p:cNvSpPr>
            <p:nvPr/>
          </p:nvSpPr>
          <p:spPr bwMode="auto">
            <a:xfrm>
              <a:off x="4531" y="2897"/>
              <a:ext cx="45" cy="83"/>
            </a:xfrm>
            <a:custGeom>
              <a:avLst/>
              <a:gdLst>
                <a:gd name="T0" fmla="*/ 0 w 45"/>
                <a:gd name="T1" fmla="*/ 1 h 83"/>
                <a:gd name="T2" fmla="*/ 6 w 45"/>
                <a:gd name="T3" fmla="*/ 10 h 83"/>
                <a:gd name="T4" fmla="*/ 12 w 45"/>
                <a:gd name="T5" fmla="*/ 20 h 83"/>
                <a:gd name="T6" fmla="*/ 17 w 45"/>
                <a:gd name="T7" fmla="*/ 30 h 83"/>
                <a:gd name="T8" fmla="*/ 22 w 45"/>
                <a:gd name="T9" fmla="*/ 40 h 83"/>
                <a:gd name="T10" fmla="*/ 26 w 45"/>
                <a:gd name="T11" fmla="*/ 51 h 83"/>
                <a:gd name="T12" fmla="*/ 30 w 45"/>
                <a:gd name="T13" fmla="*/ 61 h 83"/>
                <a:gd name="T14" fmla="*/ 34 w 45"/>
                <a:gd name="T15" fmla="*/ 71 h 83"/>
                <a:gd name="T16" fmla="*/ 39 w 45"/>
                <a:gd name="T17" fmla="*/ 82 h 83"/>
                <a:gd name="T18" fmla="*/ 41 w 45"/>
                <a:gd name="T19" fmla="*/ 83 h 83"/>
                <a:gd name="T20" fmla="*/ 43 w 45"/>
                <a:gd name="T21" fmla="*/ 80 h 83"/>
                <a:gd name="T22" fmla="*/ 45 w 45"/>
                <a:gd name="T23" fmla="*/ 78 h 83"/>
                <a:gd name="T24" fmla="*/ 45 w 45"/>
                <a:gd name="T25" fmla="*/ 76 h 83"/>
                <a:gd name="T26" fmla="*/ 41 w 45"/>
                <a:gd name="T27" fmla="*/ 66 h 83"/>
                <a:gd name="T28" fmla="*/ 37 w 45"/>
                <a:gd name="T29" fmla="*/ 55 h 83"/>
                <a:gd name="T30" fmla="*/ 33 w 45"/>
                <a:gd name="T31" fmla="*/ 44 h 83"/>
                <a:gd name="T32" fmla="*/ 28 w 45"/>
                <a:gd name="T33" fmla="*/ 35 h 83"/>
                <a:gd name="T34" fmla="*/ 23 w 45"/>
                <a:gd name="T35" fmla="*/ 25 h 83"/>
                <a:gd name="T36" fmla="*/ 17 w 45"/>
                <a:gd name="T37" fmla="*/ 17 h 83"/>
                <a:gd name="T38" fmla="*/ 9 w 45"/>
                <a:gd name="T39" fmla="*/ 7 h 83"/>
                <a:gd name="T40" fmla="*/ 0 w 45"/>
                <a:gd name="T41" fmla="*/ 0 h 83"/>
                <a:gd name="T42" fmla="*/ 0 w 45"/>
                <a:gd name="T43" fmla="*/ 0 h 83"/>
                <a:gd name="T44" fmla="*/ 0 w 45"/>
                <a:gd name="T45" fmla="*/ 0 h 83"/>
                <a:gd name="T46" fmla="*/ 0 w 45"/>
                <a:gd name="T47" fmla="*/ 0 h 83"/>
                <a:gd name="T48" fmla="*/ 0 w 45"/>
                <a:gd name="T49" fmla="*/ 1 h 83"/>
                <a:gd name="T50" fmla="*/ 0 w 45"/>
                <a:gd name="T51" fmla="*/ 1 h 8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5" h="83">
                  <a:moveTo>
                    <a:pt x="0" y="1"/>
                  </a:moveTo>
                  <a:lnTo>
                    <a:pt x="6" y="10"/>
                  </a:lnTo>
                  <a:lnTo>
                    <a:pt x="12" y="20"/>
                  </a:lnTo>
                  <a:lnTo>
                    <a:pt x="17" y="30"/>
                  </a:lnTo>
                  <a:lnTo>
                    <a:pt x="22" y="40"/>
                  </a:lnTo>
                  <a:lnTo>
                    <a:pt x="26" y="51"/>
                  </a:lnTo>
                  <a:lnTo>
                    <a:pt x="30" y="61"/>
                  </a:lnTo>
                  <a:lnTo>
                    <a:pt x="34" y="71"/>
                  </a:lnTo>
                  <a:lnTo>
                    <a:pt x="39" y="82"/>
                  </a:lnTo>
                  <a:lnTo>
                    <a:pt x="41" y="83"/>
                  </a:lnTo>
                  <a:lnTo>
                    <a:pt x="43" y="80"/>
                  </a:lnTo>
                  <a:lnTo>
                    <a:pt x="45" y="78"/>
                  </a:lnTo>
                  <a:lnTo>
                    <a:pt x="45" y="76"/>
                  </a:lnTo>
                  <a:lnTo>
                    <a:pt x="41" y="66"/>
                  </a:lnTo>
                  <a:lnTo>
                    <a:pt x="37" y="55"/>
                  </a:lnTo>
                  <a:lnTo>
                    <a:pt x="33" y="44"/>
                  </a:lnTo>
                  <a:lnTo>
                    <a:pt x="28" y="35"/>
                  </a:lnTo>
                  <a:lnTo>
                    <a:pt x="23" y="25"/>
                  </a:lnTo>
                  <a:lnTo>
                    <a:pt x="17" y="17"/>
                  </a:lnTo>
                  <a:lnTo>
                    <a:pt x="9" y="7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Freeform 135"/>
            <p:cNvSpPr>
              <a:spLocks/>
            </p:cNvSpPr>
            <p:nvPr/>
          </p:nvSpPr>
          <p:spPr bwMode="auto">
            <a:xfrm>
              <a:off x="4468" y="2982"/>
              <a:ext cx="115" cy="56"/>
            </a:xfrm>
            <a:custGeom>
              <a:avLst/>
              <a:gdLst>
                <a:gd name="T0" fmla="*/ 0 w 115"/>
                <a:gd name="T1" fmla="*/ 56 h 56"/>
                <a:gd name="T2" fmla="*/ 14 w 115"/>
                <a:gd name="T3" fmla="*/ 49 h 56"/>
                <a:gd name="T4" fmla="*/ 27 w 115"/>
                <a:gd name="T5" fmla="*/ 42 h 56"/>
                <a:gd name="T6" fmla="*/ 41 w 115"/>
                <a:gd name="T7" fmla="*/ 35 h 56"/>
                <a:gd name="T8" fmla="*/ 54 w 115"/>
                <a:gd name="T9" fmla="*/ 28 h 56"/>
                <a:gd name="T10" fmla="*/ 67 w 115"/>
                <a:gd name="T11" fmla="*/ 22 h 56"/>
                <a:gd name="T12" fmla="*/ 81 w 115"/>
                <a:gd name="T13" fmla="*/ 17 h 56"/>
                <a:gd name="T14" fmla="*/ 95 w 115"/>
                <a:gd name="T15" fmla="*/ 12 h 56"/>
                <a:gd name="T16" fmla="*/ 110 w 115"/>
                <a:gd name="T17" fmla="*/ 8 h 56"/>
                <a:gd name="T18" fmla="*/ 113 w 115"/>
                <a:gd name="T19" fmla="*/ 6 h 56"/>
                <a:gd name="T20" fmla="*/ 115 w 115"/>
                <a:gd name="T21" fmla="*/ 4 h 56"/>
                <a:gd name="T22" fmla="*/ 115 w 115"/>
                <a:gd name="T23" fmla="*/ 1 h 56"/>
                <a:gd name="T24" fmla="*/ 112 w 115"/>
                <a:gd name="T25" fmla="*/ 0 h 56"/>
                <a:gd name="T26" fmla="*/ 96 w 115"/>
                <a:gd name="T27" fmla="*/ 1 h 56"/>
                <a:gd name="T28" fmla="*/ 81 w 115"/>
                <a:gd name="T29" fmla="*/ 5 h 56"/>
                <a:gd name="T30" fmla="*/ 66 w 115"/>
                <a:gd name="T31" fmla="*/ 11 h 56"/>
                <a:gd name="T32" fmla="*/ 53 w 115"/>
                <a:gd name="T33" fmla="*/ 18 h 56"/>
                <a:gd name="T34" fmla="*/ 39 w 115"/>
                <a:gd name="T35" fmla="*/ 27 h 56"/>
                <a:gd name="T36" fmla="*/ 26 w 115"/>
                <a:gd name="T37" fmla="*/ 37 h 56"/>
                <a:gd name="T38" fmla="*/ 13 w 115"/>
                <a:gd name="T39" fmla="*/ 47 h 56"/>
                <a:gd name="T40" fmla="*/ 0 w 115"/>
                <a:gd name="T41" fmla="*/ 56 h 56"/>
                <a:gd name="T42" fmla="*/ 0 w 115"/>
                <a:gd name="T43" fmla="*/ 56 h 56"/>
                <a:gd name="T44" fmla="*/ 0 w 115"/>
                <a:gd name="T45" fmla="*/ 56 h 56"/>
                <a:gd name="T46" fmla="*/ 0 w 115"/>
                <a:gd name="T47" fmla="*/ 56 h 56"/>
                <a:gd name="T48" fmla="*/ 0 w 115"/>
                <a:gd name="T49" fmla="*/ 56 h 56"/>
                <a:gd name="T50" fmla="*/ 0 w 115"/>
                <a:gd name="T51" fmla="*/ 56 h 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15" h="56">
                  <a:moveTo>
                    <a:pt x="0" y="56"/>
                  </a:moveTo>
                  <a:lnTo>
                    <a:pt x="14" y="49"/>
                  </a:lnTo>
                  <a:lnTo>
                    <a:pt x="27" y="42"/>
                  </a:lnTo>
                  <a:lnTo>
                    <a:pt x="41" y="35"/>
                  </a:lnTo>
                  <a:lnTo>
                    <a:pt x="54" y="28"/>
                  </a:lnTo>
                  <a:lnTo>
                    <a:pt x="67" y="22"/>
                  </a:lnTo>
                  <a:lnTo>
                    <a:pt x="81" y="17"/>
                  </a:lnTo>
                  <a:lnTo>
                    <a:pt x="95" y="12"/>
                  </a:lnTo>
                  <a:lnTo>
                    <a:pt x="110" y="8"/>
                  </a:lnTo>
                  <a:lnTo>
                    <a:pt x="113" y="6"/>
                  </a:lnTo>
                  <a:lnTo>
                    <a:pt x="115" y="4"/>
                  </a:lnTo>
                  <a:lnTo>
                    <a:pt x="115" y="1"/>
                  </a:lnTo>
                  <a:lnTo>
                    <a:pt x="112" y="0"/>
                  </a:lnTo>
                  <a:lnTo>
                    <a:pt x="96" y="1"/>
                  </a:lnTo>
                  <a:lnTo>
                    <a:pt x="81" y="5"/>
                  </a:lnTo>
                  <a:lnTo>
                    <a:pt x="66" y="11"/>
                  </a:lnTo>
                  <a:lnTo>
                    <a:pt x="53" y="18"/>
                  </a:lnTo>
                  <a:lnTo>
                    <a:pt x="39" y="27"/>
                  </a:lnTo>
                  <a:lnTo>
                    <a:pt x="26" y="37"/>
                  </a:lnTo>
                  <a:lnTo>
                    <a:pt x="13" y="47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" name="Freeform 136"/>
            <p:cNvSpPr>
              <a:spLocks/>
            </p:cNvSpPr>
            <p:nvPr/>
          </p:nvSpPr>
          <p:spPr bwMode="auto">
            <a:xfrm>
              <a:off x="4468" y="3029"/>
              <a:ext cx="53" cy="285"/>
            </a:xfrm>
            <a:custGeom>
              <a:avLst/>
              <a:gdLst>
                <a:gd name="T0" fmla="*/ 9 w 53"/>
                <a:gd name="T1" fmla="*/ 0 h 285"/>
                <a:gd name="T2" fmla="*/ 2 w 53"/>
                <a:gd name="T3" fmla="*/ 37 h 285"/>
                <a:gd name="T4" fmla="*/ 0 w 53"/>
                <a:gd name="T5" fmla="*/ 75 h 285"/>
                <a:gd name="T6" fmla="*/ 4 w 53"/>
                <a:gd name="T7" fmla="*/ 113 h 285"/>
                <a:gd name="T8" fmla="*/ 9 w 53"/>
                <a:gd name="T9" fmla="*/ 150 h 285"/>
                <a:gd name="T10" fmla="*/ 12 w 53"/>
                <a:gd name="T11" fmla="*/ 167 h 285"/>
                <a:gd name="T12" fmla="*/ 15 w 53"/>
                <a:gd name="T13" fmla="*/ 184 h 285"/>
                <a:gd name="T14" fmla="*/ 18 w 53"/>
                <a:gd name="T15" fmla="*/ 202 h 285"/>
                <a:gd name="T16" fmla="*/ 23 w 53"/>
                <a:gd name="T17" fmla="*/ 219 h 285"/>
                <a:gd name="T18" fmla="*/ 27 w 53"/>
                <a:gd name="T19" fmla="*/ 237 h 285"/>
                <a:gd name="T20" fmla="*/ 33 w 53"/>
                <a:gd name="T21" fmla="*/ 253 h 285"/>
                <a:gd name="T22" fmla="*/ 41 w 53"/>
                <a:gd name="T23" fmla="*/ 269 h 285"/>
                <a:gd name="T24" fmla="*/ 49 w 53"/>
                <a:gd name="T25" fmla="*/ 284 h 285"/>
                <a:gd name="T26" fmla="*/ 50 w 53"/>
                <a:gd name="T27" fmla="*/ 285 h 285"/>
                <a:gd name="T28" fmla="*/ 52 w 53"/>
                <a:gd name="T29" fmla="*/ 284 h 285"/>
                <a:gd name="T30" fmla="*/ 53 w 53"/>
                <a:gd name="T31" fmla="*/ 282 h 285"/>
                <a:gd name="T32" fmla="*/ 53 w 53"/>
                <a:gd name="T33" fmla="*/ 281 h 285"/>
                <a:gd name="T34" fmla="*/ 47 w 53"/>
                <a:gd name="T35" fmla="*/ 267 h 285"/>
                <a:gd name="T36" fmla="*/ 41 w 53"/>
                <a:gd name="T37" fmla="*/ 252 h 285"/>
                <a:gd name="T38" fmla="*/ 34 w 53"/>
                <a:gd name="T39" fmla="*/ 238 h 285"/>
                <a:gd name="T40" fmla="*/ 30 w 53"/>
                <a:gd name="T41" fmla="*/ 222 h 285"/>
                <a:gd name="T42" fmla="*/ 25 w 53"/>
                <a:gd name="T43" fmla="*/ 208 h 285"/>
                <a:gd name="T44" fmla="*/ 22 w 53"/>
                <a:gd name="T45" fmla="*/ 192 h 285"/>
                <a:gd name="T46" fmla="*/ 18 w 53"/>
                <a:gd name="T47" fmla="*/ 177 h 285"/>
                <a:gd name="T48" fmla="*/ 15 w 53"/>
                <a:gd name="T49" fmla="*/ 162 h 285"/>
                <a:gd name="T50" fmla="*/ 8 w 53"/>
                <a:gd name="T51" fmla="*/ 122 h 285"/>
                <a:gd name="T52" fmla="*/ 5 w 53"/>
                <a:gd name="T53" fmla="*/ 82 h 285"/>
                <a:gd name="T54" fmla="*/ 5 w 53"/>
                <a:gd name="T55" fmla="*/ 41 h 285"/>
                <a:gd name="T56" fmla="*/ 9 w 53"/>
                <a:gd name="T57" fmla="*/ 0 h 285"/>
                <a:gd name="T58" fmla="*/ 9 w 53"/>
                <a:gd name="T59" fmla="*/ 0 h 285"/>
                <a:gd name="T60" fmla="*/ 9 w 53"/>
                <a:gd name="T61" fmla="*/ 0 h 285"/>
                <a:gd name="T62" fmla="*/ 9 w 53"/>
                <a:gd name="T63" fmla="*/ 0 h 285"/>
                <a:gd name="T64" fmla="*/ 9 w 53"/>
                <a:gd name="T65" fmla="*/ 0 h 285"/>
                <a:gd name="T66" fmla="*/ 9 w 53"/>
                <a:gd name="T67" fmla="*/ 0 h 28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3" h="285">
                  <a:moveTo>
                    <a:pt x="9" y="0"/>
                  </a:moveTo>
                  <a:lnTo>
                    <a:pt x="2" y="37"/>
                  </a:lnTo>
                  <a:lnTo>
                    <a:pt x="0" y="75"/>
                  </a:lnTo>
                  <a:lnTo>
                    <a:pt x="4" y="113"/>
                  </a:lnTo>
                  <a:lnTo>
                    <a:pt x="9" y="150"/>
                  </a:lnTo>
                  <a:lnTo>
                    <a:pt x="12" y="167"/>
                  </a:lnTo>
                  <a:lnTo>
                    <a:pt x="15" y="184"/>
                  </a:lnTo>
                  <a:lnTo>
                    <a:pt x="18" y="202"/>
                  </a:lnTo>
                  <a:lnTo>
                    <a:pt x="23" y="219"/>
                  </a:lnTo>
                  <a:lnTo>
                    <a:pt x="27" y="237"/>
                  </a:lnTo>
                  <a:lnTo>
                    <a:pt x="33" y="253"/>
                  </a:lnTo>
                  <a:lnTo>
                    <a:pt x="41" y="269"/>
                  </a:lnTo>
                  <a:lnTo>
                    <a:pt x="49" y="284"/>
                  </a:lnTo>
                  <a:lnTo>
                    <a:pt x="50" y="285"/>
                  </a:lnTo>
                  <a:lnTo>
                    <a:pt x="52" y="284"/>
                  </a:lnTo>
                  <a:lnTo>
                    <a:pt x="53" y="282"/>
                  </a:lnTo>
                  <a:lnTo>
                    <a:pt x="53" y="281"/>
                  </a:lnTo>
                  <a:lnTo>
                    <a:pt x="47" y="267"/>
                  </a:lnTo>
                  <a:lnTo>
                    <a:pt x="41" y="252"/>
                  </a:lnTo>
                  <a:lnTo>
                    <a:pt x="34" y="238"/>
                  </a:lnTo>
                  <a:lnTo>
                    <a:pt x="30" y="222"/>
                  </a:lnTo>
                  <a:lnTo>
                    <a:pt x="25" y="208"/>
                  </a:lnTo>
                  <a:lnTo>
                    <a:pt x="22" y="192"/>
                  </a:lnTo>
                  <a:lnTo>
                    <a:pt x="18" y="177"/>
                  </a:lnTo>
                  <a:lnTo>
                    <a:pt x="15" y="162"/>
                  </a:lnTo>
                  <a:lnTo>
                    <a:pt x="8" y="122"/>
                  </a:lnTo>
                  <a:lnTo>
                    <a:pt x="5" y="82"/>
                  </a:lnTo>
                  <a:lnTo>
                    <a:pt x="5" y="4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" name="Freeform 137"/>
            <p:cNvSpPr>
              <a:spLocks/>
            </p:cNvSpPr>
            <p:nvPr/>
          </p:nvSpPr>
          <p:spPr bwMode="auto">
            <a:xfrm>
              <a:off x="4428" y="2733"/>
              <a:ext cx="249" cy="108"/>
            </a:xfrm>
            <a:custGeom>
              <a:avLst/>
              <a:gdLst>
                <a:gd name="T0" fmla="*/ 243 w 249"/>
                <a:gd name="T1" fmla="*/ 4 h 108"/>
                <a:gd name="T2" fmla="*/ 233 w 249"/>
                <a:gd name="T3" fmla="*/ 13 h 108"/>
                <a:gd name="T4" fmla="*/ 223 w 249"/>
                <a:gd name="T5" fmla="*/ 21 h 108"/>
                <a:gd name="T6" fmla="*/ 212 w 249"/>
                <a:gd name="T7" fmla="*/ 30 h 108"/>
                <a:gd name="T8" fmla="*/ 199 w 249"/>
                <a:gd name="T9" fmla="*/ 41 h 108"/>
                <a:gd name="T10" fmla="*/ 181 w 249"/>
                <a:gd name="T11" fmla="*/ 49 h 108"/>
                <a:gd name="T12" fmla="*/ 161 w 249"/>
                <a:gd name="T13" fmla="*/ 56 h 108"/>
                <a:gd name="T14" fmla="*/ 141 w 249"/>
                <a:gd name="T15" fmla="*/ 62 h 108"/>
                <a:gd name="T16" fmla="*/ 125 w 249"/>
                <a:gd name="T17" fmla="*/ 67 h 108"/>
                <a:gd name="T18" fmla="*/ 110 w 249"/>
                <a:gd name="T19" fmla="*/ 72 h 108"/>
                <a:gd name="T20" fmla="*/ 95 w 249"/>
                <a:gd name="T21" fmla="*/ 75 h 108"/>
                <a:gd name="T22" fmla="*/ 81 w 249"/>
                <a:gd name="T23" fmla="*/ 78 h 108"/>
                <a:gd name="T24" fmla="*/ 65 w 249"/>
                <a:gd name="T25" fmla="*/ 82 h 108"/>
                <a:gd name="T26" fmla="*/ 49 w 249"/>
                <a:gd name="T27" fmla="*/ 86 h 108"/>
                <a:gd name="T28" fmla="*/ 32 w 249"/>
                <a:gd name="T29" fmla="*/ 89 h 108"/>
                <a:gd name="T30" fmla="*/ 16 w 249"/>
                <a:gd name="T31" fmla="*/ 92 h 108"/>
                <a:gd name="T32" fmla="*/ 4 w 249"/>
                <a:gd name="T33" fmla="*/ 93 h 108"/>
                <a:gd name="T34" fmla="*/ 0 w 249"/>
                <a:gd name="T35" fmla="*/ 99 h 108"/>
                <a:gd name="T36" fmla="*/ 8 w 249"/>
                <a:gd name="T37" fmla="*/ 106 h 108"/>
                <a:gd name="T38" fmla="*/ 19 w 249"/>
                <a:gd name="T39" fmla="*/ 108 h 108"/>
                <a:gd name="T40" fmla="*/ 30 w 249"/>
                <a:gd name="T41" fmla="*/ 105 h 108"/>
                <a:gd name="T42" fmla="*/ 42 w 249"/>
                <a:gd name="T43" fmla="*/ 100 h 108"/>
                <a:gd name="T44" fmla="*/ 58 w 249"/>
                <a:gd name="T45" fmla="*/ 96 h 108"/>
                <a:gd name="T46" fmla="*/ 79 w 249"/>
                <a:gd name="T47" fmla="*/ 90 h 108"/>
                <a:gd name="T48" fmla="*/ 99 w 249"/>
                <a:gd name="T49" fmla="*/ 84 h 108"/>
                <a:gd name="T50" fmla="*/ 120 w 249"/>
                <a:gd name="T51" fmla="*/ 78 h 108"/>
                <a:gd name="T52" fmla="*/ 138 w 249"/>
                <a:gd name="T53" fmla="*/ 71 h 108"/>
                <a:gd name="T54" fmla="*/ 155 w 249"/>
                <a:gd name="T55" fmla="*/ 64 h 108"/>
                <a:gd name="T56" fmla="*/ 171 w 249"/>
                <a:gd name="T57" fmla="*/ 58 h 108"/>
                <a:gd name="T58" fmla="*/ 188 w 249"/>
                <a:gd name="T59" fmla="*/ 52 h 108"/>
                <a:gd name="T60" fmla="*/ 203 w 249"/>
                <a:gd name="T61" fmla="*/ 43 h 108"/>
                <a:gd name="T62" fmla="*/ 217 w 249"/>
                <a:gd name="T63" fmla="*/ 32 h 108"/>
                <a:gd name="T64" fmla="*/ 230 w 249"/>
                <a:gd name="T65" fmla="*/ 20 h 108"/>
                <a:gd name="T66" fmla="*/ 242 w 249"/>
                <a:gd name="T67" fmla="*/ 7 h 108"/>
                <a:gd name="T68" fmla="*/ 249 w 249"/>
                <a:gd name="T69" fmla="*/ 0 h 108"/>
                <a:gd name="T70" fmla="*/ 249 w 249"/>
                <a:gd name="T71" fmla="*/ 0 h 108"/>
                <a:gd name="T72" fmla="*/ 248 w 249"/>
                <a:gd name="T73" fmla="*/ 0 h 10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49" h="108">
                  <a:moveTo>
                    <a:pt x="248" y="0"/>
                  </a:moveTo>
                  <a:lnTo>
                    <a:pt x="243" y="4"/>
                  </a:lnTo>
                  <a:lnTo>
                    <a:pt x="238" y="8"/>
                  </a:lnTo>
                  <a:lnTo>
                    <a:pt x="233" y="13"/>
                  </a:lnTo>
                  <a:lnTo>
                    <a:pt x="228" y="17"/>
                  </a:lnTo>
                  <a:lnTo>
                    <a:pt x="223" y="21"/>
                  </a:lnTo>
                  <a:lnTo>
                    <a:pt x="218" y="26"/>
                  </a:lnTo>
                  <a:lnTo>
                    <a:pt x="212" y="30"/>
                  </a:lnTo>
                  <a:lnTo>
                    <a:pt x="207" y="35"/>
                  </a:lnTo>
                  <a:lnTo>
                    <a:pt x="199" y="41"/>
                  </a:lnTo>
                  <a:lnTo>
                    <a:pt x="190" y="45"/>
                  </a:lnTo>
                  <a:lnTo>
                    <a:pt x="181" y="49"/>
                  </a:lnTo>
                  <a:lnTo>
                    <a:pt x="171" y="53"/>
                  </a:lnTo>
                  <a:lnTo>
                    <a:pt x="161" y="56"/>
                  </a:lnTo>
                  <a:lnTo>
                    <a:pt x="152" y="59"/>
                  </a:lnTo>
                  <a:lnTo>
                    <a:pt x="141" y="62"/>
                  </a:lnTo>
                  <a:lnTo>
                    <a:pt x="132" y="65"/>
                  </a:lnTo>
                  <a:lnTo>
                    <a:pt x="125" y="67"/>
                  </a:lnTo>
                  <a:lnTo>
                    <a:pt x="118" y="70"/>
                  </a:lnTo>
                  <a:lnTo>
                    <a:pt x="110" y="72"/>
                  </a:lnTo>
                  <a:lnTo>
                    <a:pt x="103" y="74"/>
                  </a:lnTo>
                  <a:lnTo>
                    <a:pt x="95" y="75"/>
                  </a:lnTo>
                  <a:lnTo>
                    <a:pt x="88" y="77"/>
                  </a:lnTo>
                  <a:lnTo>
                    <a:pt x="81" y="78"/>
                  </a:lnTo>
                  <a:lnTo>
                    <a:pt x="73" y="80"/>
                  </a:lnTo>
                  <a:lnTo>
                    <a:pt x="65" y="82"/>
                  </a:lnTo>
                  <a:lnTo>
                    <a:pt x="57" y="84"/>
                  </a:lnTo>
                  <a:lnTo>
                    <a:pt x="49" y="86"/>
                  </a:lnTo>
                  <a:lnTo>
                    <a:pt x="40" y="87"/>
                  </a:lnTo>
                  <a:lnTo>
                    <a:pt x="32" y="89"/>
                  </a:lnTo>
                  <a:lnTo>
                    <a:pt x="23" y="91"/>
                  </a:lnTo>
                  <a:lnTo>
                    <a:pt x="16" y="92"/>
                  </a:lnTo>
                  <a:lnTo>
                    <a:pt x="8" y="92"/>
                  </a:lnTo>
                  <a:lnTo>
                    <a:pt x="4" y="93"/>
                  </a:lnTo>
                  <a:lnTo>
                    <a:pt x="1" y="96"/>
                  </a:lnTo>
                  <a:lnTo>
                    <a:pt x="0" y="99"/>
                  </a:lnTo>
                  <a:lnTo>
                    <a:pt x="1" y="102"/>
                  </a:lnTo>
                  <a:lnTo>
                    <a:pt x="8" y="106"/>
                  </a:lnTo>
                  <a:lnTo>
                    <a:pt x="13" y="108"/>
                  </a:lnTo>
                  <a:lnTo>
                    <a:pt x="19" y="108"/>
                  </a:lnTo>
                  <a:lnTo>
                    <a:pt x="24" y="107"/>
                  </a:lnTo>
                  <a:lnTo>
                    <a:pt x="30" y="105"/>
                  </a:lnTo>
                  <a:lnTo>
                    <a:pt x="35" y="102"/>
                  </a:lnTo>
                  <a:lnTo>
                    <a:pt x="42" y="100"/>
                  </a:lnTo>
                  <a:lnTo>
                    <a:pt x="48" y="98"/>
                  </a:lnTo>
                  <a:lnTo>
                    <a:pt x="58" y="96"/>
                  </a:lnTo>
                  <a:lnTo>
                    <a:pt x="68" y="93"/>
                  </a:lnTo>
                  <a:lnTo>
                    <a:pt x="79" y="90"/>
                  </a:lnTo>
                  <a:lnTo>
                    <a:pt x="89" y="87"/>
                  </a:lnTo>
                  <a:lnTo>
                    <a:pt x="99" y="84"/>
                  </a:lnTo>
                  <a:lnTo>
                    <a:pt x="109" y="81"/>
                  </a:lnTo>
                  <a:lnTo>
                    <a:pt x="120" y="78"/>
                  </a:lnTo>
                  <a:lnTo>
                    <a:pt x="130" y="74"/>
                  </a:lnTo>
                  <a:lnTo>
                    <a:pt x="138" y="71"/>
                  </a:lnTo>
                  <a:lnTo>
                    <a:pt x="147" y="67"/>
                  </a:lnTo>
                  <a:lnTo>
                    <a:pt x="155" y="64"/>
                  </a:lnTo>
                  <a:lnTo>
                    <a:pt x="163" y="61"/>
                  </a:lnTo>
                  <a:lnTo>
                    <a:pt x="171" y="58"/>
                  </a:lnTo>
                  <a:lnTo>
                    <a:pt x="179" y="55"/>
                  </a:lnTo>
                  <a:lnTo>
                    <a:pt x="188" y="52"/>
                  </a:lnTo>
                  <a:lnTo>
                    <a:pt x="195" y="48"/>
                  </a:lnTo>
                  <a:lnTo>
                    <a:pt x="203" y="43"/>
                  </a:lnTo>
                  <a:lnTo>
                    <a:pt x="210" y="38"/>
                  </a:lnTo>
                  <a:lnTo>
                    <a:pt x="217" y="32"/>
                  </a:lnTo>
                  <a:lnTo>
                    <a:pt x="224" y="26"/>
                  </a:lnTo>
                  <a:lnTo>
                    <a:pt x="230" y="20"/>
                  </a:lnTo>
                  <a:lnTo>
                    <a:pt x="236" y="13"/>
                  </a:lnTo>
                  <a:lnTo>
                    <a:pt x="242" y="7"/>
                  </a:lnTo>
                  <a:lnTo>
                    <a:pt x="248" y="0"/>
                  </a:lnTo>
                  <a:lnTo>
                    <a:pt x="249" y="0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" name="Freeform 138"/>
            <p:cNvSpPr>
              <a:spLocks/>
            </p:cNvSpPr>
            <p:nvPr/>
          </p:nvSpPr>
          <p:spPr bwMode="auto">
            <a:xfrm>
              <a:off x="4402" y="2907"/>
              <a:ext cx="46" cy="341"/>
            </a:xfrm>
            <a:custGeom>
              <a:avLst/>
              <a:gdLst>
                <a:gd name="T0" fmla="*/ 15 w 46"/>
                <a:gd name="T1" fmla="*/ 0 h 341"/>
                <a:gd name="T2" fmla="*/ 4 w 46"/>
                <a:gd name="T3" fmla="*/ 58 h 341"/>
                <a:gd name="T4" fmla="*/ 0 w 46"/>
                <a:gd name="T5" fmla="*/ 117 h 341"/>
                <a:gd name="T6" fmla="*/ 1 w 46"/>
                <a:gd name="T7" fmla="*/ 175 h 341"/>
                <a:gd name="T8" fmla="*/ 7 w 46"/>
                <a:gd name="T9" fmla="*/ 234 h 341"/>
                <a:gd name="T10" fmla="*/ 10 w 46"/>
                <a:gd name="T11" fmla="*/ 254 h 341"/>
                <a:gd name="T12" fmla="*/ 14 w 46"/>
                <a:gd name="T13" fmla="*/ 273 h 341"/>
                <a:gd name="T14" fmla="*/ 19 w 46"/>
                <a:gd name="T15" fmla="*/ 293 h 341"/>
                <a:gd name="T16" fmla="*/ 24 w 46"/>
                <a:gd name="T17" fmla="*/ 312 h 341"/>
                <a:gd name="T18" fmla="*/ 26 w 46"/>
                <a:gd name="T19" fmla="*/ 321 h 341"/>
                <a:gd name="T20" fmla="*/ 29 w 46"/>
                <a:gd name="T21" fmla="*/ 328 h 341"/>
                <a:gd name="T22" fmla="*/ 35 w 46"/>
                <a:gd name="T23" fmla="*/ 335 h 341"/>
                <a:gd name="T24" fmla="*/ 41 w 46"/>
                <a:gd name="T25" fmla="*/ 341 h 341"/>
                <a:gd name="T26" fmla="*/ 43 w 46"/>
                <a:gd name="T27" fmla="*/ 341 h 341"/>
                <a:gd name="T28" fmla="*/ 45 w 46"/>
                <a:gd name="T29" fmla="*/ 339 h 341"/>
                <a:gd name="T30" fmla="*/ 46 w 46"/>
                <a:gd name="T31" fmla="*/ 336 h 341"/>
                <a:gd name="T32" fmla="*/ 45 w 46"/>
                <a:gd name="T33" fmla="*/ 334 h 341"/>
                <a:gd name="T34" fmla="*/ 41 w 46"/>
                <a:gd name="T35" fmla="*/ 326 h 341"/>
                <a:gd name="T36" fmla="*/ 38 w 46"/>
                <a:gd name="T37" fmla="*/ 316 h 341"/>
                <a:gd name="T38" fmla="*/ 36 w 46"/>
                <a:gd name="T39" fmla="*/ 307 h 341"/>
                <a:gd name="T40" fmla="*/ 33 w 46"/>
                <a:gd name="T41" fmla="*/ 299 h 341"/>
                <a:gd name="T42" fmla="*/ 27 w 46"/>
                <a:gd name="T43" fmla="*/ 281 h 341"/>
                <a:gd name="T44" fmla="*/ 22 w 46"/>
                <a:gd name="T45" fmla="*/ 264 h 341"/>
                <a:gd name="T46" fmla="*/ 18 w 46"/>
                <a:gd name="T47" fmla="*/ 246 h 341"/>
                <a:gd name="T48" fmla="*/ 14 w 46"/>
                <a:gd name="T49" fmla="*/ 229 h 341"/>
                <a:gd name="T50" fmla="*/ 5 w 46"/>
                <a:gd name="T51" fmla="*/ 172 h 341"/>
                <a:gd name="T52" fmla="*/ 3 w 46"/>
                <a:gd name="T53" fmla="*/ 115 h 341"/>
                <a:gd name="T54" fmla="*/ 6 w 46"/>
                <a:gd name="T55" fmla="*/ 57 h 341"/>
                <a:gd name="T56" fmla="*/ 15 w 46"/>
                <a:gd name="T57" fmla="*/ 0 h 341"/>
                <a:gd name="T58" fmla="*/ 15 w 46"/>
                <a:gd name="T59" fmla="*/ 0 h 341"/>
                <a:gd name="T60" fmla="*/ 15 w 46"/>
                <a:gd name="T61" fmla="*/ 0 h 341"/>
                <a:gd name="T62" fmla="*/ 15 w 46"/>
                <a:gd name="T63" fmla="*/ 0 h 341"/>
                <a:gd name="T64" fmla="*/ 15 w 46"/>
                <a:gd name="T65" fmla="*/ 0 h 341"/>
                <a:gd name="T66" fmla="*/ 15 w 46"/>
                <a:gd name="T67" fmla="*/ 0 h 3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6" h="341">
                  <a:moveTo>
                    <a:pt x="15" y="0"/>
                  </a:moveTo>
                  <a:lnTo>
                    <a:pt x="4" y="58"/>
                  </a:lnTo>
                  <a:lnTo>
                    <a:pt x="0" y="117"/>
                  </a:lnTo>
                  <a:lnTo>
                    <a:pt x="1" y="175"/>
                  </a:lnTo>
                  <a:lnTo>
                    <a:pt x="7" y="234"/>
                  </a:lnTo>
                  <a:lnTo>
                    <a:pt x="10" y="254"/>
                  </a:lnTo>
                  <a:lnTo>
                    <a:pt x="14" y="273"/>
                  </a:lnTo>
                  <a:lnTo>
                    <a:pt x="19" y="293"/>
                  </a:lnTo>
                  <a:lnTo>
                    <a:pt x="24" y="312"/>
                  </a:lnTo>
                  <a:lnTo>
                    <a:pt x="26" y="321"/>
                  </a:lnTo>
                  <a:lnTo>
                    <a:pt x="29" y="328"/>
                  </a:lnTo>
                  <a:lnTo>
                    <a:pt x="35" y="335"/>
                  </a:lnTo>
                  <a:lnTo>
                    <a:pt x="41" y="341"/>
                  </a:lnTo>
                  <a:lnTo>
                    <a:pt x="43" y="341"/>
                  </a:lnTo>
                  <a:lnTo>
                    <a:pt x="45" y="339"/>
                  </a:lnTo>
                  <a:lnTo>
                    <a:pt x="46" y="336"/>
                  </a:lnTo>
                  <a:lnTo>
                    <a:pt x="45" y="334"/>
                  </a:lnTo>
                  <a:lnTo>
                    <a:pt x="41" y="326"/>
                  </a:lnTo>
                  <a:lnTo>
                    <a:pt x="38" y="316"/>
                  </a:lnTo>
                  <a:lnTo>
                    <a:pt x="36" y="307"/>
                  </a:lnTo>
                  <a:lnTo>
                    <a:pt x="33" y="299"/>
                  </a:lnTo>
                  <a:lnTo>
                    <a:pt x="27" y="281"/>
                  </a:lnTo>
                  <a:lnTo>
                    <a:pt x="22" y="264"/>
                  </a:lnTo>
                  <a:lnTo>
                    <a:pt x="18" y="246"/>
                  </a:lnTo>
                  <a:lnTo>
                    <a:pt x="14" y="229"/>
                  </a:lnTo>
                  <a:lnTo>
                    <a:pt x="5" y="172"/>
                  </a:lnTo>
                  <a:lnTo>
                    <a:pt x="3" y="115"/>
                  </a:lnTo>
                  <a:lnTo>
                    <a:pt x="6" y="5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Freeform 139"/>
            <p:cNvSpPr>
              <a:spLocks/>
            </p:cNvSpPr>
            <p:nvPr/>
          </p:nvSpPr>
          <p:spPr bwMode="auto">
            <a:xfrm>
              <a:off x="3711" y="3006"/>
              <a:ext cx="91" cy="153"/>
            </a:xfrm>
            <a:custGeom>
              <a:avLst/>
              <a:gdLst>
                <a:gd name="T0" fmla="*/ 88 w 91"/>
                <a:gd name="T1" fmla="*/ 1 h 153"/>
                <a:gd name="T2" fmla="*/ 88 w 91"/>
                <a:gd name="T3" fmla="*/ 27 h 153"/>
                <a:gd name="T4" fmla="*/ 88 w 91"/>
                <a:gd name="T5" fmla="*/ 54 h 153"/>
                <a:gd name="T6" fmla="*/ 83 w 91"/>
                <a:gd name="T7" fmla="*/ 80 h 153"/>
                <a:gd name="T8" fmla="*/ 72 w 91"/>
                <a:gd name="T9" fmla="*/ 103 h 153"/>
                <a:gd name="T10" fmla="*/ 66 w 91"/>
                <a:gd name="T11" fmla="*/ 110 h 153"/>
                <a:gd name="T12" fmla="*/ 57 w 91"/>
                <a:gd name="T13" fmla="*/ 117 h 153"/>
                <a:gd name="T14" fmla="*/ 49 w 91"/>
                <a:gd name="T15" fmla="*/ 121 h 153"/>
                <a:gd name="T16" fmla="*/ 41 w 91"/>
                <a:gd name="T17" fmla="*/ 125 h 153"/>
                <a:gd name="T18" fmla="*/ 32 w 91"/>
                <a:gd name="T19" fmla="*/ 129 h 153"/>
                <a:gd name="T20" fmla="*/ 22 w 91"/>
                <a:gd name="T21" fmla="*/ 133 h 153"/>
                <a:gd name="T22" fmla="*/ 13 w 91"/>
                <a:gd name="T23" fmla="*/ 136 h 153"/>
                <a:gd name="T24" fmla="*/ 5 w 91"/>
                <a:gd name="T25" fmla="*/ 140 h 153"/>
                <a:gd name="T26" fmla="*/ 2 w 91"/>
                <a:gd name="T27" fmla="*/ 143 h 153"/>
                <a:gd name="T28" fmla="*/ 0 w 91"/>
                <a:gd name="T29" fmla="*/ 147 h 153"/>
                <a:gd name="T30" fmla="*/ 0 w 91"/>
                <a:gd name="T31" fmla="*/ 152 h 153"/>
                <a:gd name="T32" fmla="*/ 4 w 91"/>
                <a:gd name="T33" fmla="*/ 153 h 153"/>
                <a:gd name="T34" fmla="*/ 15 w 91"/>
                <a:gd name="T35" fmla="*/ 150 h 153"/>
                <a:gd name="T36" fmla="*/ 27 w 91"/>
                <a:gd name="T37" fmla="*/ 146 h 153"/>
                <a:gd name="T38" fmla="*/ 38 w 91"/>
                <a:gd name="T39" fmla="*/ 141 h 153"/>
                <a:gd name="T40" fmla="*/ 48 w 91"/>
                <a:gd name="T41" fmla="*/ 135 h 153"/>
                <a:gd name="T42" fmla="*/ 57 w 91"/>
                <a:gd name="T43" fmla="*/ 128 h 153"/>
                <a:gd name="T44" fmla="*/ 66 w 91"/>
                <a:gd name="T45" fmla="*/ 120 h 153"/>
                <a:gd name="T46" fmla="*/ 73 w 91"/>
                <a:gd name="T47" fmla="*/ 110 h 153"/>
                <a:gd name="T48" fmla="*/ 80 w 91"/>
                <a:gd name="T49" fmla="*/ 101 h 153"/>
                <a:gd name="T50" fmla="*/ 89 w 91"/>
                <a:gd name="T51" fmla="*/ 79 h 153"/>
                <a:gd name="T52" fmla="*/ 91 w 91"/>
                <a:gd name="T53" fmla="*/ 52 h 153"/>
                <a:gd name="T54" fmla="*/ 90 w 91"/>
                <a:gd name="T55" fmla="*/ 25 h 153"/>
                <a:gd name="T56" fmla="*/ 88 w 91"/>
                <a:gd name="T57" fmla="*/ 0 h 153"/>
                <a:gd name="T58" fmla="*/ 88 w 91"/>
                <a:gd name="T59" fmla="*/ 0 h 153"/>
                <a:gd name="T60" fmla="*/ 88 w 91"/>
                <a:gd name="T61" fmla="*/ 0 h 153"/>
                <a:gd name="T62" fmla="*/ 88 w 91"/>
                <a:gd name="T63" fmla="*/ 0 h 153"/>
                <a:gd name="T64" fmla="*/ 88 w 91"/>
                <a:gd name="T65" fmla="*/ 1 h 153"/>
                <a:gd name="T66" fmla="*/ 88 w 91"/>
                <a:gd name="T67" fmla="*/ 1 h 15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1" h="153">
                  <a:moveTo>
                    <a:pt x="88" y="1"/>
                  </a:moveTo>
                  <a:lnTo>
                    <a:pt x="88" y="27"/>
                  </a:lnTo>
                  <a:lnTo>
                    <a:pt x="88" y="54"/>
                  </a:lnTo>
                  <a:lnTo>
                    <a:pt x="83" y="80"/>
                  </a:lnTo>
                  <a:lnTo>
                    <a:pt x="72" y="103"/>
                  </a:lnTo>
                  <a:lnTo>
                    <a:pt x="66" y="110"/>
                  </a:lnTo>
                  <a:lnTo>
                    <a:pt x="57" y="117"/>
                  </a:lnTo>
                  <a:lnTo>
                    <a:pt x="49" y="121"/>
                  </a:lnTo>
                  <a:lnTo>
                    <a:pt x="41" y="125"/>
                  </a:lnTo>
                  <a:lnTo>
                    <a:pt x="32" y="129"/>
                  </a:lnTo>
                  <a:lnTo>
                    <a:pt x="22" y="133"/>
                  </a:lnTo>
                  <a:lnTo>
                    <a:pt x="13" y="136"/>
                  </a:lnTo>
                  <a:lnTo>
                    <a:pt x="5" y="140"/>
                  </a:lnTo>
                  <a:lnTo>
                    <a:pt x="2" y="143"/>
                  </a:lnTo>
                  <a:lnTo>
                    <a:pt x="0" y="147"/>
                  </a:lnTo>
                  <a:lnTo>
                    <a:pt x="0" y="152"/>
                  </a:lnTo>
                  <a:lnTo>
                    <a:pt x="4" y="153"/>
                  </a:lnTo>
                  <a:lnTo>
                    <a:pt x="15" y="150"/>
                  </a:lnTo>
                  <a:lnTo>
                    <a:pt x="27" y="146"/>
                  </a:lnTo>
                  <a:lnTo>
                    <a:pt x="38" y="141"/>
                  </a:lnTo>
                  <a:lnTo>
                    <a:pt x="48" y="135"/>
                  </a:lnTo>
                  <a:lnTo>
                    <a:pt x="57" y="128"/>
                  </a:lnTo>
                  <a:lnTo>
                    <a:pt x="66" y="120"/>
                  </a:lnTo>
                  <a:lnTo>
                    <a:pt x="73" y="110"/>
                  </a:lnTo>
                  <a:lnTo>
                    <a:pt x="80" y="101"/>
                  </a:lnTo>
                  <a:lnTo>
                    <a:pt x="89" y="79"/>
                  </a:lnTo>
                  <a:lnTo>
                    <a:pt x="91" y="52"/>
                  </a:lnTo>
                  <a:lnTo>
                    <a:pt x="90" y="25"/>
                  </a:lnTo>
                  <a:lnTo>
                    <a:pt x="88" y="0"/>
                  </a:lnTo>
                  <a:lnTo>
                    <a:pt x="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9" name="Freeform 140"/>
            <p:cNvSpPr>
              <a:spLocks/>
            </p:cNvSpPr>
            <p:nvPr/>
          </p:nvSpPr>
          <p:spPr bwMode="auto">
            <a:xfrm>
              <a:off x="3769" y="3064"/>
              <a:ext cx="86" cy="155"/>
            </a:xfrm>
            <a:custGeom>
              <a:avLst/>
              <a:gdLst>
                <a:gd name="T0" fmla="*/ 72 w 86"/>
                <a:gd name="T1" fmla="*/ 0 h 155"/>
                <a:gd name="T2" fmla="*/ 78 w 86"/>
                <a:gd name="T3" fmla="*/ 16 h 155"/>
                <a:gd name="T4" fmla="*/ 81 w 86"/>
                <a:gd name="T5" fmla="*/ 32 h 155"/>
                <a:gd name="T6" fmla="*/ 82 w 86"/>
                <a:gd name="T7" fmla="*/ 46 h 155"/>
                <a:gd name="T8" fmla="*/ 81 w 86"/>
                <a:gd name="T9" fmla="*/ 62 h 155"/>
                <a:gd name="T10" fmla="*/ 77 w 86"/>
                <a:gd name="T11" fmla="*/ 76 h 155"/>
                <a:gd name="T12" fmla="*/ 69 w 86"/>
                <a:gd name="T13" fmla="*/ 89 h 155"/>
                <a:gd name="T14" fmla="*/ 60 w 86"/>
                <a:gd name="T15" fmla="*/ 103 h 155"/>
                <a:gd name="T16" fmla="*/ 49 w 86"/>
                <a:gd name="T17" fmla="*/ 115 h 155"/>
                <a:gd name="T18" fmla="*/ 44 w 86"/>
                <a:gd name="T19" fmla="*/ 119 h 155"/>
                <a:gd name="T20" fmla="*/ 39 w 86"/>
                <a:gd name="T21" fmla="*/ 123 h 155"/>
                <a:gd name="T22" fmla="*/ 32 w 86"/>
                <a:gd name="T23" fmla="*/ 128 h 155"/>
                <a:gd name="T24" fmla="*/ 27 w 86"/>
                <a:gd name="T25" fmla="*/ 132 h 155"/>
                <a:gd name="T26" fmla="*/ 21 w 86"/>
                <a:gd name="T27" fmla="*/ 135 h 155"/>
                <a:gd name="T28" fmla="*/ 16 w 86"/>
                <a:gd name="T29" fmla="*/ 139 h 155"/>
                <a:gd name="T30" fmla="*/ 10 w 86"/>
                <a:gd name="T31" fmla="*/ 143 h 155"/>
                <a:gd name="T32" fmla="*/ 5 w 86"/>
                <a:gd name="T33" fmla="*/ 146 h 155"/>
                <a:gd name="T34" fmla="*/ 3 w 86"/>
                <a:gd name="T35" fmla="*/ 148 h 155"/>
                <a:gd name="T36" fmla="*/ 0 w 86"/>
                <a:gd name="T37" fmla="*/ 150 h 155"/>
                <a:gd name="T38" fmla="*/ 0 w 86"/>
                <a:gd name="T39" fmla="*/ 153 h 155"/>
                <a:gd name="T40" fmla="*/ 3 w 86"/>
                <a:gd name="T41" fmla="*/ 155 h 155"/>
                <a:gd name="T42" fmla="*/ 10 w 86"/>
                <a:gd name="T43" fmla="*/ 155 h 155"/>
                <a:gd name="T44" fmla="*/ 17 w 86"/>
                <a:gd name="T45" fmla="*/ 152 h 155"/>
                <a:gd name="T46" fmla="*/ 23 w 86"/>
                <a:gd name="T47" fmla="*/ 149 h 155"/>
                <a:gd name="T48" fmla="*/ 28 w 86"/>
                <a:gd name="T49" fmla="*/ 144 h 155"/>
                <a:gd name="T50" fmla="*/ 34 w 86"/>
                <a:gd name="T51" fmla="*/ 139 h 155"/>
                <a:gd name="T52" fmla="*/ 40 w 86"/>
                <a:gd name="T53" fmla="*/ 135 h 155"/>
                <a:gd name="T54" fmla="*/ 46 w 86"/>
                <a:gd name="T55" fmla="*/ 130 h 155"/>
                <a:gd name="T56" fmla="*/ 51 w 86"/>
                <a:gd name="T57" fmla="*/ 124 h 155"/>
                <a:gd name="T58" fmla="*/ 56 w 86"/>
                <a:gd name="T59" fmla="*/ 119 h 155"/>
                <a:gd name="T60" fmla="*/ 61 w 86"/>
                <a:gd name="T61" fmla="*/ 113 h 155"/>
                <a:gd name="T62" fmla="*/ 65 w 86"/>
                <a:gd name="T63" fmla="*/ 108 h 155"/>
                <a:gd name="T64" fmla="*/ 69 w 86"/>
                <a:gd name="T65" fmla="*/ 102 h 155"/>
                <a:gd name="T66" fmla="*/ 82 w 86"/>
                <a:gd name="T67" fmla="*/ 76 h 155"/>
                <a:gd name="T68" fmla="*/ 86 w 86"/>
                <a:gd name="T69" fmla="*/ 51 h 155"/>
                <a:gd name="T70" fmla="*/ 82 w 86"/>
                <a:gd name="T71" fmla="*/ 26 h 155"/>
                <a:gd name="T72" fmla="*/ 72 w 86"/>
                <a:gd name="T73" fmla="*/ 0 h 155"/>
                <a:gd name="T74" fmla="*/ 72 w 86"/>
                <a:gd name="T75" fmla="*/ 0 h 155"/>
                <a:gd name="T76" fmla="*/ 72 w 86"/>
                <a:gd name="T77" fmla="*/ 0 h 155"/>
                <a:gd name="T78" fmla="*/ 72 w 86"/>
                <a:gd name="T79" fmla="*/ 0 h 155"/>
                <a:gd name="T80" fmla="*/ 72 w 86"/>
                <a:gd name="T81" fmla="*/ 0 h 155"/>
                <a:gd name="T82" fmla="*/ 72 w 86"/>
                <a:gd name="T83" fmla="*/ 0 h 15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86" h="155">
                  <a:moveTo>
                    <a:pt x="72" y="0"/>
                  </a:moveTo>
                  <a:lnTo>
                    <a:pt x="78" y="16"/>
                  </a:lnTo>
                  <a:lnTo>
                    <a:pt x="81" y="32"/>
                  </a:lnTo>
                  <a:lnTo>
                    <a:pt x="82" y="46"/>
                  </a:lnTo>
                  <a:lnTo>
                    <a:pt x="81" y="62"/>
                  </a:lnTo>
                  <a:lnTo>
                    <a:pt x="77" y="76"/>
                  </a:lnTo>
                  <a:lnTo>
                    <a:pt x="69" y="89"/>
                  </a:lnTo>
                  <a:lnTo>
                    <a:pt x="60" y="103"/>
                  </a:lnTo>
                  <a:lnTo>
                    <a:pt x="49" y="115"/>
                  </a:lnTo>
                  <a:lnTo>
                    <a:pt x="44" y="119"/>
                  </a:lnTo>
                  <a:lnTo>
                    <a:pt x="39" y="123"/>
                  </a:lnTo>
                  <a:lnTo>
                    <a:pt x="32" y="128"/>
                  </a:lnTo>
                  <a:lnTo>
                    <a:pt x="27" y="132"/>
                  </a:lnTo>
                  <a:lnTo>
                    <a:pt x="21" y="135"/>
                  </a:lnTo>
                  <a:lnTo>
                    <a:pt x="16" y="139"/>
                  </a:lnTo>
                  <a:lnTo>
                    <a:pt x="10" y="143"/>
                  </a:lnTo>
                  <a:lnTo>
                    <a:pt x="5" y="146"/>
                  </a:lnTo>
                  <a:lnTo>
                    <a:pt x="3" y="148"/>
                  </a:lnTo>
                  <a:lnTo>
                    <a:pt x="0" y="150"/>
                  </a:lnTo>
                  <a:lnTo>
                    <a:pt x="0" y="153"/>
                  </a:lnTo>
                  <a:lnTo>
                    <a:pt x="3" y="155"/>
                  </a:lnTo>
                  <a:lnTo>
                    <a:pt x="10" y="155"/>
                  </a:lnTo>
                  <a:lnTo>
                    <a:pt x="17" y="152"/>
                  </a:lnTo>
                  <a:lnTo>
                    <a:pt x="23" y="149"/>
                  </a:lnTo>
                  <a:lnTo>
                    <a:pt x="28" y="144"/>
                  </a:lnTo>
                  <a:lnTo>
                    <a:pt x="34" y="139"/>
                  </a:lnTo>
                  <a:lnTo>
                    <a:pt x="40" y="135"/>
                  </a:lnTo>
                  <a:lnTo>
                    <a:pt x="46" y="130"/>
                  </a:lnTo>
                  <a:lnTo>
                    <a:pt x="51" y="124"/>
                  </a:lnTo>
                  <a:lnTo>
                    <a:pt x="56" y="119"/>
                  </a:lnTo>
                  <a:lnTo>
                    <a:pt x="61" y="113"/>
                  </a:lnTo>
                  <a:lnTo>
                    <a:pt x="65" y="108"/>
                  </a:lnTo>
                  <a:lnTo>
                    <a:pt x="69" y="102"/>
                  </a:lnTo>
                  <a:lnTo>
                    <a:pt x="82" y="76"/>
                  </a:lnTo>
                  <a:lnTo>
                    <a:pt x="86" y="51"/>
                  </a:lnTo>
                  <a:lnTo>
                    <a:pt x="82" y="2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0" name="Freeform 141"/>
            <p:cNvSpPr>
              <a:spLocks/>
            </p:cNvSpPr>
            <p:nvPr/>
          </p:nvSpPr>
          <p:spPr bwMode="auto">
            <a:xfrm>
              <a:off x="3706" y="3110"/>
              <a:ext cx="494" cy="381"/>
            </a:xfrm>
            <a:custGeom>
              <a:avLst/>
              <a:gdLst>
                <a:gd name="T0" fmla="*/ 14 w 494"/>
                <a:gd name="T1" fmla="*/ 25 h 381"/>
                <a:gd name="T2" fmla="*/ 44 w 494"/>
                <a:gd name="T3" fmla="*/ 70 h 381"/>
                <a:gd name="T4" fmla="*/ 77 w 494"/>
                <a:gd name="T5" fmla="*/ 113 h 381"/>
                <a:gd name="T6" fmla="*/ 112 w 494"/>
                <a:gd name="T7" fmla="*/ 156 h 381"/>
                <a:gd name="T8" fmla="*/ 149 w 494"/>
                <a:gd name="T9" fmla="*/ 195 h 381"/>
                <a:gd name="T10" fmla="*/ 189 w 494"/>
                <a:gd name="T11" fmla="*/ 232 h 381"/>
                <a:gd name="T12" fmla="*/ 231 w 494"/>
                <a:gd name="T13" fmla="*/ 267 h 381"/>
                <a:gd name="T14" fmla="*/ 277 w 494"/>
                <a:gd name="T15" fmla="*/ 298 h 381"/>
                <a:gd name="T16" fmla="*/ 315 w 494"/>
                <a:gd name="T17" fmla="*/ 320 h 381"/>
                <a:gd name="T18" fmla="*/ 345 w 494"/>
                <a:gd name="T19" fmla="*/ 335 h 381"/>
                <a:gd name="T20" fmla="*/ 374 w 494"/>
                <a:gd name="T21" fmla="*/ 349 h 381"/>
                <a:gd name="T22" fmla="*/ 405 w 494"/>
                <a:gd name="T23" fmla="*/ 361 h 381"/>
                <a:gd name="T24" fmla="*/ 426 w 494"/>
                <a:gd name="T25" fmla="*/ 368 h 381"/>
                <a:gd name="T26" fmla="*/ 435 w 494"/>
                <a:gd name="T27" fmla="*/ 371 h 381"/>
                <a:gd name="T28" fmla="*/ 444 w 494"/>
                <a:gd name="T29" fmla="*/ 374 h 381"/>
                <a:gd name="T30" fmla="*/ 454 w 494"/>
                <a:gd name="T31" fmla="*/ 377 h 381"/>
                <a:gd name="T32" fmla="*/ 462 w 494"/>
                <a:gd name="T33" fmla="*/ 379 h 381"/>
                <a:gd name="T34" fmla="*/ 469 w 494"/>
                <a:gd name="T35" fmla="*/ 380 h 381"/>
                <a:gd name="T36" fmla="*/ 475 w 494"/>
                <a:gd name="T37" fmla="*/ 380 h 381"/>
                <a:gd name="T38" fmla="*/ 480 w 494"/>
                <a:gd name="T39" fmla="*/ 380 h 381"/>
                <a:gd name="T40" fmla="*/ 485 w 494"/>
                <a:gd name="T41" fmla="*/ 378 h 381"/>
                <a:gd name="T42" fmla="*/ 494 w 494"/>
                <a:gd name="T43" fmla="*/ 366 h 381"/>
                <a:gd name="T44" fmla="*/ 493 w 494"/>
                <a:gd name="T45" fmla="*/ 361 h 381"/>
                <a:gd name="T46" fmla="*/ 490 w 494"/>
                <a:gd name="T47" fmla="*/ 359 h 381"/>
                <a:gd name="T48" fmla="*/ 485 w 494"/>
                <a:gd name="T49" fmla="*/ 356 h 381"/>
                <a:gd name="T50" fmla="*/ 478 w 494"/>
                <a:gd name="T51" fmla="*/ 354 h 381"/>
                <a:gd name="T52" fmla="*/ 471 w 494"/>
                <a:gd name="T53" fmla="*/ 352 h 381"/>
                <a:gd name="T54" fmla="*/ 462 w 494"/>
                <a:gd name="T55" fmla="*/ 349 h 381"/>
                <a:gd name="T56" fmla="*/ 453 w 494"/>
                <a:gd name="T57" fmla="*/ 346 h 381"/>
                <a:gd name="T58" fmla="*/ 443 w 494"/>
                <a:gd name="T59" fmla="*/ 343 h 381"/>
                <a:gd name="T60" fmla="*/ 424 w 494"/>
                <a:gd name="T61" fmla="*/ 337 h 381"/>
                <a:gd name="T62" fmla="*/ 393 w 494"/>
                <a:gd name="T63" fmla="*/ 325 h 381"/>
                <a:gd name="T64" fmla="*/ 363 w 494"/>
                <a:gd name="T65" fmla="*/ 312 h 381"/>
                <a:gd name="T66" fmla="*/ 334 w 494"/>
                <a:gd name="T67" fmla="*/ 299 h 381"/>
                <a:gd name="T68" fmla="*/ 296 w 494"/>
                <a:gd name="T69" fmla="*/ 278 h 381"/>
                <a:gd name="T70" fmla="*/ 249 w 494"/>
                <a:gd name="T71" fmla="*/ 250 h 381"/>
                <a:gd name="T72" fmla="*/ 205 w 494"/>
                <a:gd name="T73" fmla="*/ 218 h 381"/>
                <a:gd name="T74" fmla="*/ 161 w 494"/>
                <a:gd name="T75" fmla="*/ 184 h 381"/>
                <a:gd name="T76" fmla="*/ 121 w 494"/>
                <a:gd name="T77" fmla="*/ 148 h 381"/>
                <a:gd name="T78" fmla="*/ 83 w 494"/>
                <a:gd name="T79" fmla="*/ 109 h 381"/>
                <a:gd name="T80" fmla="*/ 48 w 494"/>
                <a:gd name="T81" fmla="*/ 67 h 381"/>
                <a:gd name="T82" fmla="*/ 15 w 494"/>
                <a:gd name="T83" fmla="*/ 23 h 381"/>
                <a:gd name="T84" fmla="*/ 0 w 494"/>
                <a:gd name="T85" fmla="*/ 0 h 381"/>
                <a:gd name="T86" fmla="*/ 0 w 494"/>
                <a:gd name="T87" fmla="*/ 0 h 381"/>
                <a:gd name="T88" fmla="*/ 0 w 494"/>
                <a:gd name="T89" fmla="*/ 1 h 38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4" h="381">
                  <a:moveTo>
                    <a:pt x="0" y="1"/>
                  </a:moveTo>
                  <a:lnTo>
                    <a:pt x="14" y="25"/>
                  </a:lnTo>
                  <a:lnTo>
                    <a:pt x="28" y="48"/>
                  </a:lnTo>
                  <a:lnTo>
                    <a:pt x="44" y="70"/>
                  </a:lnTo>
                  <a:lnTo>
                    <a:pt x="60" y="92"/>
                  </a:lnTo>
                  <a:lnTo>
                    <a:pt x="77" y="113"/>
                  </a:lnTo>
                  <a:lnTo>
                    <a:pt x="93" y="135"/>
                  </a:lnTo>
                  <a:lnTo>
                    <a:pt x="112" y="156"/>
                  </a:lnTo>
                  <a:lnTo>
                    <a:pt x="130" y="175"/>
                  </a:lnTo>
                  <a:lnTo>
                    <a:pt x="149" y="195"/>
                  </a:lnTo>
                  <a:lnTo>
                    <a:pt x="168" y="214"/>
                  </a:lnTo>
                  <a:lnTo>
                    <a:pt x="189" y="232"/>
                  </a:lnTo>
                  <a:lnTo>
                    <a:pt x="210" y="249"/>
                  </a:lnTo>
                  <a:lnTo>
                    <a:pt x="231" y="267"/>
                  </a:lnTo>
                  <a:lnTo>
                    <a:pt x="254" y="282"/>
                  </a:lnTo>
                  <a:lnTo>
                    <a:pt x="277" y="298"/>
                  </a:lnTo>
                  <a:lnTo>
                    <a:pt x="300" y="312"/>
                  </a:lnTo>
                  <a:lnTo>
                    <a:pt x="315" y="320"/>
                  </a:lnTo>
                  <a:lnTo>
                    <a:pt x="329" y="328"/>
                  </a:lnTo>
                  <a:lnTo>
                    <a:pt x="345" y="335"/>
                  </a:lnTo>
                  <a:lnTo>
                    <a:pt x="359" y="342"/>
                  </a:lnTo>
                  <a:lnTo>
                    <a:pt x="374" y="349"/>
                  </a:lnTo>
                  <a:lnTo>
                    <a:pt x="390" y="355"/>
                  </a:lnTo>
                  <a:lnTo>
                    <a:pt x="405" y="361"/>
                  </a:lnTo>
                  <a:lnTo>
                    <a:pt x="421" y="367"/>
                  </a:lnTo>
                  <a:lnTo>
                    <a:pt x="426" y="368"/>
                  </a:lnTo>
                  <a:lnTo>
                    <a:pt x="430" y="370"/>
                  </a:lnTo>
                  <a:lnTo>
                    <a:pt x="435" y="371"/>
                  </a:lnTo>
                  <a:lnTo>
                    <a:pt x="439" y="373"/>
                  </a:lnTo>
                  <a:lnTo>
                    <a:pt x="444" y="374"/>
                  </a:lnTo>
                  <a:lnTo>
                    <a:pt x="448" y="376"/>
                  </a:lnTo>
                  <a:lnTo>
                    <a:pt x="454" y="377"/>
                  </a:lnTo>
                  <a:lnTo>
                    <a:pt x="459" y="378"/>
                  </a:lnTo>
                  <a:lnTo>
                    <a:pt x="462" y="379"/>
                  </a:lnTo>
                  <a:lnTo>
                    <a:pt x="466" y="379"/>
                  </a:lnTo>
                  <a:lnTo>
                    <a:pt x="469" y="380"/>
                  </a:lnTo>
                  <a:lnTo>
                    <a:pt x="472" y="380"/>
                  </a:lnTo>
                  <a:lnTo>
                    <a:pt x="475" y="380"/>
                  </a:lnTo>
                  <a:lnTo>
                    <a:pt x="479" y="381"/>
                  </a:lnTo>
                  <a:lnTo>
                    <a:pt x="480" y="380"/>
                  </a:lnTo>
                  <a:lnTo>
                    <a:pt x="477" y="379"/>
                  </a:lnTo>
                  <a:lnTo>
                    <a:pt x="485" y="378"/>
                  </a:lnTo>
                  <a:lnTo>
                    <a:pt x="492" y="373"/>
                  </a:lnTo>
                  <a:lnTo>
                    <a:pt x="494" y="366"/>
                  </a:lnTo>
                  <a:lnTo>
                    <a:pt x="490" y="360"/>
                  </a:lnTo>
                  <a:lnTo>
                    <a:pt x="493" y="361"/>
                  </a:lnTo>
                  <a:lnTo>
                    <a:pt x="492" y="360"/>
                  </a:lnTo>
                  <a:lnTo>
                    <a:pt x="490" y="359"/>
                  </a:lnTo>
                  <a:lnTo>
                    <a:pt x="488" y="358"/>
                  </a:lnTo>
                  <a:lnTo>
                    <a:pt x="485" y="356"/>
                  </a:lnTo>
                  <a:lnTo>
                    <a:pt x="481" y="355"/>
                  </a:lnTo>
                  <a:lnTo>
                    <a:pt x="478" y="354"/>
                  </a:lnTo>
                  <a:lnTo>
                    <a:pt x="475" y="353"/>
                  </a:lnTo>
                  <a:lnTo>
                    <a:pt x="471" y="352"/>
                  </a:lnTo>
                  <a:lnTo>
                    <a:pt x="466" y="351"/>
                  </a:lnTo>
                  <a:lnTo>
                    <a:pt x="462" y="349"/>
                  </a:lnTo>
                  <a:lnTo>
                    <a:pt x="458" y="348"/>
                  </a:lnTo>
                  <a:lnTo>
                    <a:pt x="453" y="346"/>
                  </a:lnTo>
                  <a:lnTo>
                    <a:pt x="448" y="345"/>
                  </a:lnTo>
                  <a:lnTo>
                    <a:pt x="443" y="343"/>
                  </a:lnTo>
                  <a:lnTo>
                    <a:pt x="439" y="342"/>
                  </a:lnTo>
                  <a:lnTo>
                    <a:pt x="424" y="337"/>
                  </a:lnTo>
                  <a:lnTo>
                    <a:pt x="408" y="332"/>
                  </a:lnTo>
                  <a:lnTo>
                    <a:pt x="393" y="325"/>
                  </a:lnTo>
                  <a:lnTo>
                    <a:pt x="378" y="319"/>
                  </a:lnTo>
                  <a:lnTo>
                    <a:pt x="363" y="312"/>
                  </a:lnTo>
                  <a:lnTo>
                    <a:pt x="349" y="306"/>
                  </a:lnTo>
                  <a:lnTo>
                    <a:pt x="334" y="299"/>
                  </a:lnTo>
                  <a:lnTo>
                    <a:pt x="320" y="292"/>
                  </a:lnTo>
                  <a:lnTo>
                    <a:pt x="296" y="278"/>
                  </a:lnTo>
                  <a:lnTo>
                    <a:pt x="272" y="265"/>
                  </a:lnTo>
                  <a:lnTo>
                    <a:pt x="249" y="250"/>
                  </a:lnTo>
                  <a:lnTo>
                    <a:pt x="226" y="235"/>
                  </a:lnTo>
                  <a:lnTo>
                    <a:pt x="205" y="218"/>
                  </a:lnTo>
                  <a:lnTo>
                    <a:pt x="183" y="202"/>
                  </a:lnTo>
                  <a:lnTo>
                    <a:pt x="161" y="184"/>
                  </a:lnTo>
                  <a:lnTo>
                    <a:pt x="142" y="167"/>
                  </a:lnTo>
                  <a:lnTo>
                    <a:pt x="121" y="148"/>
                  </a:lnTo>
                  <a:lnTo>
                    <a:pt x="102" y="129"/>
                  </a:lnTo>
                  <a:lnTo>
                    <a:pt x="83" y="109"/>
                  </a:lnTo>
                  <a:lnTo>
                    <a:pt x="66" y="89"/>
                  </a:lnTo>
                  <a:lnTo>
                    <a:pt x="48" y="67"/>
                  </a:lnTo>
                  <a:lnTo>
                    <a:pt x="32" y="46"/>
                  </a:lnTo>
                  <a:lnTo>
                    <a:pt x="15" y="23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Freeform 142"/>
            <p:cNvSpPr>
              <a:spLocks/>
            </p:cNvSpPr>
            <p:nvPr/>
          </p:nvSpPr>
          <p:spPr bwMode="auto">
            <a:xfrm>
              <a:off x="3784" y="3001"/>
              <a:ext cx="453" cy="335"/>
            </a:xfrm>
            <a:custGeom>
              <a:avLst/>
              <a:gdLst>
                <a:gd name="T0" fmla="*/ 6 w 453"/>
                <a:gd name="T1" fmla="*/ 10 h 335"/>
                <a:gd name="T2" fmla="*/ 18 w 453"/>
                <a:gd name="T3" fmla="*/ 28 h 335"/>
                <a:gd name="T4" fmla="*/ 29 w 453"/>
                <a:gd name="T5" fmla="*/ 41 h 335"/>
                <a:gd name="T6" fmla="*/ 37 w 453"/>
                <a:gd name="T7" fmla="*/ 51 h 335"/>
                <a:gd name="T8" fmla="*/ 45 w 453"/>
                <a:gd name="T9" fmla="*/ 59 h 335"/>
                <a:gd name="T10" fmla="*/ 53 w 453"/>
                <a:gd name="T11" fmla="*/ 66 h 335"/>
                <a:gd name="T12" fmla="*/ 68 w 453"/>
                <a:gd name="T13" fmla="*/ 78 h 335"/>
                <a:gd name="T14" fmla="*/ 89 w 453"/>
                <a:gd name="T15" fmla="*/ 94 h 335"/>
                <a:gd name="T16" fmla="*/ 112 w 453"/>
                <a:gd name="T17" fmla="*/ 107 h 335"/>
                <a:gd name="T18" fmla="*/ 135 w 453"/>
                <a:gd name="T19" fmla="*/ 119 h 335"/>
                <a:gd name="T20" fmla="*/ 158 w 453"/>
                <a:gd name="T21" fmla="*/ 128 h 335"/>
                <a:gd name="T22" fmla="*/ 181 w 453"/>
                <a:gd name="T23" fmla="*/ 134 h 335"/>
                <a:gd name="T24" fmla="*/ 205 w 453"/>
                <a:gd name="T25" fmla="*/ 139 h 335"/>
                <a:gd name="T26" fmla="*/ 228 w 453"/>
                <a:gd name="T27" fmla="*/ 144 h 335"/>
                <a:gd name="T28" fmla="*/ 251 w 453"/>
                <a:gd name="T29" fmla="*/ 151 h 335"/>
                <a:gd name="T30" fmla="*/ 274 w 453"/>
                <a:gd name="T31" fmla="*/ 159 h 335"/>
                <a:gd name="T32" fmla="*/ 295 w 453"/>
                <a:gd name="T33" fmla="*/ 169 h 335"/>
                <a:gd name="T34" fmla="*/ 317 w 453"/>
                <a:gd name="T35" fmla="*/ 179 h 335"/>
                <a:gd name="T36" fmla="*/ 348 w 453"/>
                <a:gd name="T37" fmla="*/ 199 h 335"/>
                <a:gd name="T38" fmla="*/ 385 w 453"/>
                <a:gd name="T39" fmla="*/ 232 h 335"/>
                <a:gd name="T40" fmla="*/ 416 w 453"/>
                <a:gd name="T41" fmla="*/ 269 h 335"/>
                <a:gd name="T42" fmla="*/ 441 w 453"/>
                <a:gd name="T43" fmla="*/ 311 h 335"/>
                <a:gd name="T44" fmla="*/ 452 w 453"/>
                <a:gd name="T45" fmla="*/ 335 h 335"/>
                <a:gd name="T46" fmla="*/ 453 w 453"/>
                <a:gd name="T47" fmla="*/ 334 h 335"/>
                <a:gd name="T48" fmla="*/ 445 w 453"/>
                <a:gd name="T49" fmla="*/ 311 h 335"/>
                <a:gd name="T50" fmla="*/ 424 w 453"/>
                <a:gd name="T51" fmla="*/ 269 h 335"/>
                <a:gd name="T52" fmla="*/ 399 w 453"/>
                <a:gd name="T53" fmla="*/ 232 h 335"/>
                <a:gd name="T54" fmla="*/ 368 w 453"/>
                <a:gd name="T55" fmla="*/ 198 h 335"/>
                <a:gd name="T56" fmla="*/ 331 w 453"/>
                <a:gd name="T57" fmla="*/ 170 h 335"/>
                <a:gd name="T58" fmla="*/ 292 w 453"/>
                <a:gd name="T59" fmla="*/ 149 h 335"/>
                <a:gd name="T60" fmla="*/ 252 w 453"/>
                <a:gd name="T61" fmla="*/ 135 h 335"/>
                <a:gd name="T62" fmla="*/ 209 w 453"/>
                <a:gd name="T63" fmla="*/ 125 h 335"/>
                <a:gd name="T64" fmla="*/ 174 w 453"/>
                <a:gd name="T65" fmla="*/ 116 h 335"/>
                <a:gd name="T66" fmla="*/ 146 w 453"/>
                <a:gd name="T67" fmla="*/ 108 h 335"/>
                <a:gd name="T68" fmla="*/ 120 w 453"/>
                <a:gd name="T69" fmla="*/ 98 h 335"/>
                <a:gd name="T70" fmla="*/ 95 w 453"/>
                <a:gd name="T71" fmla="*/ 87 h 335"/>
                <a:gd name="T72" fmla="*/ 75 w 453"/>
                <a:gd name="T73" fmla="*/ 76 h 335"/>
                <a:gd name="T74" fmla="*/ 63 w 453"/>
                <a:gd name="T75" fmla="*/ 68 h 335"/>
                <a:gd name="T76" fmla="*/ 50 w 453"/>
                <a:gd name="T77" fmla="*/ 58 h 335"/>
                <a:gd name="T78" fmla="*/ 38 w 453"/>
                <a:gd name="T79" fmla="*/ 49 h 335"/>
                <a:gd name="T80" fmla="*/ 28 w 453"/>
                <a:gd name="T81" fmla="*/ 38 h 335"/>
                <a:gd name="T82" fmla="*/ 19 w 453"/>
                <a:gd name="T83" fmla="*/ 28 h 335"/>
                <a:gd name="T84" fmla="*/ 12 w 453"/>
                <a:gd name="T85" fmla="*/ 17 h 335"/>
                <a:gd name="T86" fmla="*/ 4 w 453"/>
                <a:gd name="T87" fmla="*/ 5 h 335"/>
                <a:gd name="T88" fmla="*/ 0 w 453"/>
                <a:gd name="T89" fmla="*/ 0 h 335"/>
                <a:gd name="T90" fmla="*/ 0 w 453"/>
                <a:gd name="T91" fmla="*/ 0 h 335"/>
                <a:gd name="T92" fmla="*/ 0 w 453"/>
                <a:gd name="T93" fmla="*/ 1 h 33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53" h="335">
                  <a:moveTo>
                    <a:pt x="0" y="1"/>
                  </a:moveTo>
                  <a:lnTo>
                    <a:pt x="6" y="10"/>
                  </a:lnTo>
                  <a:lnTo>
                    <a:pt x="12" y="19"/>
                  </a:lnTo>
                  <a:lnTo>
                    <a:pt x="18" y="28"/>
                  </a:lnTo>
                  <a:lnTo>
                    <a:pt x="26" y="37"/>
                  </a:lnTo>
                  <a:lnTo>
                    <a:pt x="29" y="41"/>
                  </a:lnTo>
                  <a:lnTo>
                    <a:pt x="33" y="45"/>
                  </a:lnTo>
                  <a:lnTo>
                    <a:pt x="37" y="51"/>
                  </a:lnTo>
                  <a:lnTo>
                    <a:pt x="41" y="55"/>
                  </a:lnTo>
                  <a:lnTo>
                    <a:pt x="45" y="59"/>
                  </a:lnTo>
                  <a:lnTo>
                    <a:pt x="49" y="63"/>
                  </a:lnTo>
                  <a:lnTo>
                    <a:pt x="53" y="66"/>
                  </a:lnTo>
                  <a:lnTo>
                    <a:pt x="58" y="70"/>
                  </a:lnTo>
                  <a:lnTo>
                    <a:pt x="68" y="78"/>
                  </a:lnTo>
                  <a:lnTo>
                    <a:pt x="78" y="87"/>
                  </a:lnTo>
                  <a:lnTo>
                    <a:pt x="89" y="94"/>
                  </a:lnTo>
                  <a:lnTo>
                    <a:pt x="101" y="101"/>
                  </a:lnTo>
                  <a:lnTo>
                    <a:pt x="112" y="107"/>
                  </a:lnTo>
                  <a:lnTo>
                    <a:pt x="123" y="113"/>
                  </a:lnTo>
                  <a:lnTo>
                    <a:pt x="135" y="119"/>
                  </a:lnTo>
                  <a:lnTo>
                    <a:pt x="147" y="124"/>
                  </a:lnTo>
                  <a:lnTo>
                    <a:pt x="158" y="128"/>
                  </a:lnTo>
                  <a:lnTo>
                    <a:pt x="170" y="132"/>
                  </a:lnTo>
                  <a:lnTo>
                    <a:pt x="181" y="134"/>
                  </a:lnTo>
                  <a:lnTo>
                    <a:pt x="192" y="137"/>
                  </a:lnTo>
                  <a:lnTo>
                    <a:pt x="205" y="139"/>
                  </a:lnTo>
                  <a:lnTo>
                    <a:pt x="216" y="142"/>
                  </a:lnTo>
                  <a:lnTo>
                    <a:pt x="228" y="144"/>
                  </a:lnTo>
                  <a:lnTo>
                    <a:pt x="240" y="147"/>
                  </a:lnTo>
                  <a:lnTo>
                    <a:pt x="251" y="151"/>
                  </a:lnTo>
                  <a:lnTo>
                    <a:pt x="262" y="155"/>
                  </a:lnTo>
                  <a:lnTo>
                    <a:pt x="274" y="159"/>
                  </a:lnTo>
                  <a:lnTo>
                    <a:pt x="285" y="164"/>
                  </a:lnTo>
                  <a:lnTo>
                    <a:pt x="295" y="169"/>
                  </a:lnTo>
                  <a:lnTo>
                    <a:pt x="307" y="174"/>
                  </a:lnTo>
                  <a:lnTo>
                    <a:pt x="317" y="179"/>
                  </a:lnTo>
                  <a:lnTo>
                    <a:pt x="327" y="185"/>
                  </a:lnTo>
                  <a:lnTo>
                    <a:pt x="348" y="199"/>
                  </a:lnTo>
                  <a:lnTo>
                    <a:pt x="367" y="214"/>
                  </a:lnTo>
                  <a:lnTo>
                    <a:pt x="385" y="232"/>
                  </a:lnTo>
                  <a:lnTo>
                    <a:pt x="401" y="249"/>
                  </a:lnTo>
                  <a:lnTo>
                    <a:pt x="416" y="269"/>
                  </a:lnTo>
                  <a:lnTo>
                    <a:pt x="428" y="289"/>
                  </a:lnTo>
                  <a:lnTo>
                    <a:pt x="441" y="311"/>
                  </a:lnTo>
                  <a:lnTo>
                    <a:pt x="451" y="334"/>
                  </a:lnTo>
                  <a:lnTo>
                    <a:pt x="452" y="335"/>
                  </a:lnTo>
                  <a:lnTo>
                    <a:pt x="453" y="334"/>
                  </a:lnTo>
                  <a:lnTo>
                    <a:pt x="453" y="333"/>
                  </a:lnTo>
                  <a:lnTo>
                    <a:pt x="445" y="311"/>
                  </a:lnTo>
                  <a:lnTo>
                    <a:pt x="435" y="289"/>
                  </a:lnTo>
                  <a:lnTo>
                    <a:pt x="424" y="269"/>
                  </a:lnTo>
                  <a:lnTo>
                    <a:pt x="413" y="249"/>
                  </a:lnTo>
                  <a:lnTo>
                    <a:pt x="399" y="232"/>
                  </a:lnTo>
                  <a:lnTo>
                    <a:pt x="385" y="214"/>
                  </a:lnTo>
                  <a:lnTo>
                    <a:pt x="368" y="198"/>
                  </a:lnTo>
                  <a:lnTo>
                    <a:pt x="350" y="182"/>
                  </a:lnTo>
                  <a:lnTo>
                    <a:pt x="331" y="170"/>
                  </a:lnTo>
                  <a:lnTo>
                    <a:pt x="313" y="159"/>
                  </a:lnTo>
                  <a:lnTo>
                    <a:pt x="292" y="149"/>
                  </a:lnTo>
                  <a:lnTo>
                    <a:pt x="273" y="142"/>
                  </a:lnTo>
                  <a:lnTo>
                    <a:pt x="252" y="135"/>
                  </a:lnTo>
                  <a:lnTo>
                    <a:pt x="230" y="130"/>
                  </a:lnTo>
                  <a:lnTo>
                    <a:pt x="209" y="125"/>
                  </a:lnTo>
                  <a:lnTo>
                    <a:pt x="187" y="120"/>
                  </a:lnTo>
                  <a:lnTo>
                    <a:pt x="174" y="116"/>
                  </a:lnTo>
                  <a:lnTo>
                    <a:pt x="159" y="112"/>
                  </a:lnTo>
                  <a:lnTo>
                    <a:pt x="146" y="108"/>
                  </a:lnTo>
                  <a:lnTo>
                    <a:pt x="134" y="103"/>
                  </a:lnTo>
                  <a:lnTo>
                    <a:pt x="120" y="98"/>
                  </a:lnTo>
                  <a:lnTo>
                    <a:pt x="107" y="93"/>
                  </a:lnTo>
                  <a:lnTo>
                    <a:pt x="95" y="87"/>
                  </a:lnTo>
                  <a:lnTo>
                    <a:pt x="82" y="80"/>
                  </a:lnTo>
                  <a:lnTo>
                    <a:pt x="75" y="76"/>
                  </a:lnTo>
                  <a:lnTo>
                    <a:pt x="69" y="72"/>
                  </a:lnTo>
                  <a:lnTo>
                    <a:pt x="63" y="68"/>
                  </a:lnTo>
                  <a:lnTo>
                    <a:pt x="57" y="63"/>
                  </a:lnTo>
                  <a:lnTo>
                    <a:pt x="50" y="58"/>
                  </a:lnTo>
                  <a:lnTo>
                    <a:pt x="44" y="54"/>
                  </a:lnTo>
                  <a:lnTo>
                    <a:pt x="38" y="49"/>
                  </a:lnTo>
                  <a:lnTo>
                    <a:pt x="33" y="43"/>
                  </a:lnTo>
                  <a:lnTo>
                    <a:pt x="28" y="38"/>
                  </a:lnTo>
                  <a:lnTo>
                    <a:pt x="24" y="33"/>
                  </a:lnTo>
                  <a:lnTo>
                    <a:pt x="19" y="28"/>
                  </a:lnTo>
                  <a:lnTo>
                    <a:pt x="16" y="22"/>
                  </a:lnTo>
                  <a:lnTo>
                    <a:pt x="12" y="17"/>
                  </a:lnTo>
                  <a:lnTo>
                    <a:pt x="8" y="11"/>
                  </a:lnTo>
                  <a:lnTo>
                    <a:pt x="4" y="5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" name="Freeform 143"/>
            <p:cNvSpPr>
              <a:spLocks/>
            </p:cNvSpPr>
            <p:nvPr/>
          </p:nvSpPr>
          <p:spPr bwMode="auto">
            <a:xfrm>
              <a:off x="4308" y="2832"/>
              <a:ext cx="116" cy="170"/>
            </a:xfrm>
            <a:custGeom>
              <a:avLst/>
              <a:gdLst>
                <a:gd name="T0" fmla="*/ 116 w 116"/>
                <a:gd name="T1" fmla="*/ 0 h 170"/>
                <a:gd name="T2" fmla="*/ 110 w 116"/>
                <a:gd name="T3" fmla="*/ 11 h 170"/>
                <a:gd name="T4" fmla="*/ 105 w 116"/>
                <a:gd name="T5" fmla="*/ 21 h 170"/>
                <a:gd name="T6" fmla="*/ 100 w 116"/>
                <a:gd name="T7" fmla="*/ 31 h 170"/>
                <a:gd name="T8" fmla="*/ 95 w 116"/>
                <a:gd name="T9" fmla="*/ 42 h 170"/>
                <a:gd name="T10" fmla="*/ 88 w 116"/>
                <a:gd name="T11" fmla="*/ 52 h 170"/>
                <a:gd name="T12" fmla="*/ 83 w 116"/>
                <a:gd name="T13" fmla="*/ 63 h 170"/>
                <a:gd name="T14" fmla="*/ 78 w 116"/>
                <a:gd name="T15" fmla="*/ 73 h 170"/>
                <a:gd name="T16" fmla="*/ 72 w 116"/>
                <a:gd name="T17" fmla="*/ 84 h 170"/>
                <a:gd name="T18" fmla="*/ 65 w 116"/>
                <a:gd name="T19" fmla="*/ 94 h 170"/>
                <a:gd name="T20" fmla="*/ 58 w 116"/>
                <a:gd name="T21" fmla="*/ 104 h 170"/>
                <a:gd name="T22" fmla="*/ 48 w 116"/>
                <a:gd name="T23" fmla="*/ 114 h 170"/>
                <a:gd name="T24" fmla="*/ 40 w 116"/>
                <a:gd name="T25" fmla="*/ 123 h 170"/>
                <a:gd name="T26" fmla="*/ 31 w 116"/>
                <a:gd name="T27" fmla="*/ 131 h 170"/>
                <a:gd name="T28" fmla="*/ 22 w 116"/>
                <a:gd name="T29" fmla="*/ 139 h 170"/>
                <a:gd name="T30" fmla="*/ 12 w 116"/>
                <a:gd name="T31" fmla="*/ 149 h 170"/>
                <a:gd name="T32" fmla="*/ 3 w 116"/>
                <a:gd name="T33" fmla="*/ 157 h 170"/>
                <a:gd name="T34" fmla="*/ 1 w 116"/>
                <a:gd name="T35" fmla="*/ 161 h 170"/>
                <a:gd name="T36" fmla="*/ 0 w 116"/>
                <a:gd name="T37" fmla="*/ 166 h 170"/>
                <a:gd name="T38" fmla="*/ 2 w 116"/>
                <a:gd name="T39" fmla="*/ 170 h 170"/>
                <a:gd name="T40" fmla="*/ 6 w 116"/>
                <a:gd name="T41" fmla="*/ 170 h 170"/>
                <a:gd name="T42" fmla="*/ 15 w 116"/>
                <a:gd name="T43" fmla="*/ 164 h 170"/>
                <a:gd name="T44" fmla="*/ 25 w 116"/>
                <a:gd name="T45" fmla="*/ 157 h 170"/>
                <a:gd name="T46" fmla="*/ 33 w 116"/>
                <a:gd name="T47" fmla="*/ 149 h 170"/>
                <a:gd name="T48" fmla="*/ 40 w 116"/>
                <a:gd name="T49" fmla="*/ 139 h 170"/>
                <a:gd name="T50" fmla="*/ 48 w 116"/>
                <a:gd name="T51" fmla="*/ 130 h 170"/>
                <a:gd name="T52" fmla="*/ 54 w 116"/>
                <a:gd name="T53" fmla="*/ 121 h 170"/>
                <a:gd name="T54" fmla="*/ 62 w 116"/>
                <a:gd name="T55" fmla="*/ 112 h 170"/>
                <a:gd name="T56" fmla="*/ 68 w 116"/>
                <a:gd name="T57" fmla="*/ 102 h 170"/>
                <a:gd name="T58" fmla="*/ 75 w 116"/>
                <a:gd name="T59" fmla="*/ 90 h 170"/>
                <a:gd name="T60" fmla="*/ 81 w 116"/>
                <a:gd name="T61" fmla="*/ 78 h 170"/>
                <a:gd name="T62" fmla="*/ 87 w 116"/>
                <a:gd name="T63" fmla="*/ 64 h 170"/>
                <a:gd name="T64" fmla="*/ 93 w 116"/>
                <a:gd name="T65" fmla="*/ 52 h 170"/>
                <a:gd name="T66" fmla="*/ 98 w 116"/>
                <a:gd name="T67" fmla="*/ 38 h 170"/>
                <a:gd name="T68" fmla="*/ 104 w 116"/>
                <a:gd name="T69" fmla="*/ 26 h 170"/>
                <a:gd name="T70" fmla="*/ 110 w 116"/>
                <a:gd name="T71" fmla="*/ 13 h 170"/>
                <a:gd name="T72" fmla="*/ 116 w 116"/>
                <a:gd name="T73" fmla="*/ 0 h 170"/>
                <a:gd name="T74" fmla="*/ 116 w 116"/>
                <a:gd name="T75" fmla="*/ 0 h 170"/>
                <a:gd name="T76" fmla="*/ 116 w 116"/>
                <a:gd name="T77" fmla="*/ 0 h 170"/>
                <a:gd name="T78" fmla="*/ 116 w 116"/>
                <a:gd name="T79" fmla="*/ 0 h 170"/>
                <a:gd name="T80" fmla="*/ 116 w 116"/>
                <a:gd name="T81" fmla="*/ 0 h 170"/>
                <a:gd name="T82" fmla="*/ 116 w 116"/>
                <a:gd name="T83" fmla="*/ 0 h 17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16" h="170">
                  <a:moveTo>
                    <a:pt x="116" y="0"/>
                  </a:moveTo>
                  <a:lnTo>
                    <a:pt x="110" y="11"/>
                  </a:lnTo>
                  <a:lnTo>
                    <a:pt x="105" y="21"/>
                  </a:lnTo>
                  <a:lnTo>
                    <a:pt x="100" y="31"/>
                  </a:lnTo>
                  <a:lnTo>
                    <a:pt x="95" y="42"/>
                  </a:lnTo>
                  <a:lnTo>
                    <a:pt x="88" y="52"/>
                  </a:lnTo>
                  <a:lnTo>
                    <a:pt x="83" y="63"/>
                  </a:lnTo>
                  <a:lnTo>
                    <a:pt x="78" y="73"/>
                  </a:lnTo>
                  <a:lnTo>
                    <a:pt x="72" y="84"/>
                  </a:lnTo>
                  <a:lnTo>
                    <a:pt x="65" y="94"/>
                  </a:lnTo>
                  <a:lnTo>
                    <a:pt x="58" y="104"/>
                  </a:lnTo>
                  <a:lnTo>
                    <a:pt x="48" y="114"/>
                  </a:lnTo>
                  <a:lnTo>
                    <a:pt x="40" y="123"/>
                  </a:lnTo>
                  <a:lnTo>
                    <a:pt x="31" y="131"/>
                  </a:lnTo>
                  <a:lnTo>
                    <a:pt x="22" y="139"/>
                  </a:lnTo>
                  <a:lnTo>
                    <a:pt x="12" y="149"/>
                  </a:lnTo>
                  <a:lnTo>
                    <a:pt x="3" y="157"/>
                  </a:lnTo>
                  <a:lnTo>
                    <a:pt x="1" y="161"/>
                  </a:lnTo>
                  <a:lnTo>
                    <a:pt x="0" y="166"/>
                  </a:lnTo>
                  <a:lnTo>
                    <a:pt x="2" y="170"/>
                  </a:lnTo>
                  <a:lnTo>
                    <a:pt x="6" y="170"/>
                  </a:lnTo>
                  <a:lnTo>
                    <a:pt x="15" y="164"/>
                  </a:lnTo>
                  <a:lnTo>
                    <a:pt x="25" y="157"/>
                  </a:lnTo>
                  <a:lnTo>
                    <a:pt x="33" y="149"/>
                  </a:lnTo>
                  <a:lnTo>
                    <a:pt x="40" y="139"/>
                  </a:lnTo>
                  <a:lnTo>
                    <a:pt x="48" y="130"/>
                  </a:lnTo>
                  <a:lnTo>
                    <a:pt x="54" y="121"/>
                  </a:lnTo>
                  <a:lnTo>
                    <a:pt x="62" y="112"/>
                  </a:lnTo>
                  <a:lnTo>
                    <a:pt x="68" y="102"/>
                  </a:lnTo>
                  <a:lnTo>
                    <a:pt x="75" y="90"/>
                  </a:lnTo>
                  <a:lnTo>
                    <a:pt x="81" y="78"/>
                  </a:lnTo>
                  <a:lnTo>
                    <a:pt x="87" y="64"/>
                  </a:lnTo>
                  <a:lnTo>
                    <a:pt x="93" y="52"/>
                  </a:lnTo>
                  <a:lnTo>
                    <a:pt x="98" y="38"/>
                  </a:lnTo>
                  <a:lnTo>
                    <a:pt x="104" y="26"/>
                  </a:lnTo>
                  <a:lnTo>
                    <a:pt x="110" y="13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" name="Freeform 144"/>
            <p:cNvSpPr>
              <a:spLocks/>
            </p:cNvSpPr>
            <p:nvPr/>
          </p:nvSpPr>
          <p:spPr bwMode="auto">
            <a:xfrm>
              <a:off x="4179" y="3381"/>
              <a:ext cx="187" cy="103"/>
            </a:xfrm>
            <a:custGeom>
              <a:avLst/>
              <a:gdLst>
                <a:gd name="T0" fmla="*/ 187 w 187"/>
                <a:gd name="T1" fmla="*/ 0 h 103"/>
                <a:gd name="T2" fmla="*/ 174 w 187"/>
                <a:gd name="T3" fmla="*/ 8 h 103"/>
                <a:gd name="T4" fmla="*/ 161 w 187"/>
                <a:gd name="T5" fmla="*/ 16 h 103"/>
                <a:gd name="T6" fmla="*/ 148 w 187"/>
                <a:gd name="T7" fmla="*/ 26 h 103"/>
                <a:gd name="T8" fmla="*/ 136 w 187"/>
                <a:gd name="T9" fmla="*/ 34 h 103"/>
                <a:gd name="T10" fmla="*/ 124 w 187"/>
                <a:gd name="T11" fmla="*/ 42 h 103"/>
                <a:gd name="T12" fmla="*/ 111 w 187"/>
                <a:gd name="T13" fmla="*/ 50 h 103"/>
                <a:gd name="T14" fmla="*/ 99 w 187"/>
                <a:gd name="T15" fmla="*/ 58 h 103"/>
                <a:gd name="T16" fmla="*/ 87 w 187"/>
                <a:gd name="T17" fmla="*/ 64 h 103"/>
                <a:gd name="T18" fmla="*/ 75 w 187"/>
                <a:gd name="T19" fmla="*/ 69 h 103"/>
                <a:gd name="T20" fmla="*/ 65 w 187"/>
                <a:gd name="T21" fmla="*/ 73 h 103"/>
                <a:gd name="T22" fmla="*/ 56 w 187"/>
                <a:gd name="T23" fmla="*/ 77 h 103"/>
                <a:gd name="T24" fmla="*/ 46 w 187"/>
                <a:gd name="T25" fmla="*/ 80 h 103"/>
                <a:gd name="T26" fmla="*/ 36 w 187"/>
                <a:gd name="T27" fmla="*/ 84 h 103"/>
                <a:gd name="T28" fmla="*/ 26 w 187"/>
                <a:gd name="T29" fmla="*/ 87 h 103"/>
                <a:gd name="T30" fmla="*/ 16 w 187"/>
                <a:gd name="T31" fmla="*/ 90 h 103"/>
                <a:gd name="T32" fmla="*/ 4 w 187"/>
                <a:gd name="T33" fmla="*/ 95 h 103"/>
                <a:gd name="T34" fmla="*/ 2 w 187"/>
                <a:gd name="T35" fmla="*/ 97 h 103"/>
                <a:gd name="T36" fmla="*/ 0 w 187"/>
                <a:gd name="T37" fmla="*/ 99 h 103"/>
                <a:gd name="T38" fmla="*/ 0 w 187"/>
                <a:gd name="T39" fmla="*/ 102 h 103"/>
                <a:gd name="T40" fmla="*/ 3 w 187"/>
                <a:gd name="T41" fmla="*/ 103 h 103"/>
                <a:gd name="T42" fmla="*/ 16 w 187"/>
                <a:gd name="T43" fmla="*/ 103 h 103"/>
                <a:gd name="T44" fmla="*/ 29 w 187"/>
                <a:gd name="T45" fmla="*/ 100 h 103"/>
                <a:gd name="T46" fmla="*/ 42 w 187"/>
                <a:gd name="T47" fmla="*/ 96 h 103"/>
                <a:gd name="T48" fmla="*/ 56 w 187"/>
                <a:gd name="T49" fmla="*/ 90 h 103"/>
                <a:gd name="T50" fmla="*/ 68 w 187"/>
                <a:gd name="T51" fmla="*/ 84 h 103"/>
                <a:gd name="T52" fmla="*/ 81 w 187"/>
                <a:gd name="T53" fmla="*/ 77 h 103"/>
                <a:gd name="T54" fmla="*/ 93 w 187"/>
                <a:gd name="T55" fmla="*/ 71 h 103"/>
                <a:gd name="T56" fmla="*/ 104 w 187"/>
                <a:gd name="T57" fmla="*/ 65 h 103"/>
                <a:gd name="T58" fmla="*/ 116 w 187"/>
                <a:gd name="T59" fmla="*/ 59 h 103"/>
                <a:gd name="T60" fmla="*/ 127 w 187"/>
                <a:gd name="T61" fmla="*/ 51 h 103"/>
                <a:gd name="T62" fmla="*/ 137 w 187"/>
                <a:gd name="T63" fmla="*/ 43 h 103"/>
                <a:gd name="T64" fmla="*/ 147 w 187"/>
                <a:gd name="T65" fmla="*/ 35 h 103"/>
                <a:gd name="T66" fmla="*/ 158 w 187"/>
                <a:gd name="T67" fmla="*/ 27 h 103"/>
                <a:gd name="T68" fmla="*/ 168 w 187"/>
                <a:gd name="T69" fmla="*/ 17 h 103"/>
                <a:gd name="T70" fmla="*/ 177 w 187"/>
                <a:gd name="T71" fmla="*/ 9 h 103"/>
                <a:gd name="T72" fmla="*/ 187 w 187"/>
                <a:gd name="T73" fmla="*/ 0 h 103"/>
                <a:gd name="T74" fmla="*/ 187 w 187"/>
                <a:gd name="T75" fmla="*/ 0 h 103"/>
                <a:gd name="T76" fmla="*/ 187 w 187"/>
                <a:gd name="T77" fmla="*/ 0 h 103"/>
                <a:gd name="T78" fmla="*/ 187 w 187"/>
                <a:gd name="T79" fmla="*/ 0 h 103"/>
                <a:gd name="T80" fmla="*/ 187 w 187"/>
                <a:gd name="T81" fmla="*/ 0 h 103"/>
                <a:gd name="T82" fmla="*/ 187 w 187"/>
                <a:gd name="T83" fmla="*/ 0 h 10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87" h="103">
                  <a:moveTo>
                    <a:pt x="187" y="0"/>
                  </a:moveTo>
                  <a:lnTo>
                    <a:pt x="174" y="8"/>
                  </a:lnTo>
                  <a:lnTo>
                    <a:pt x="161" y="16"/>
                  </a:lnTo>
                  <a:lnTo>
                    <a:pt x="148" y="26"/>
                  </a:lnTo>
                  <a:lnTo>
                    <a:pt x="136" y="34"/>
                  </a:lnTo>
                  <a:lnTo>
                    <a:pt x="124" y="42"/>
                  </a:lnTo>
                  <a:lnTo>
                    <a:pt x="111" y="50"/>
                  </a:lnTo>
                  <a:lnTo>
                    <a:pt x="99" y="58"/>
                  </a:lnTo>
                  <a:lnTo>
                    <a:pt x="87" y="64"/>
                  </a:lnTo>
                  <a:lnTo>
                    <a:pt x="75" y="69"/>
                  </a:lnTo>
                  <a:lnTo>
                    <a:pt x="65" y="73"/>
                  </a:lnTo>
                  <a:lnTo>
                    <a:pt x="56" y="77"/>
                  </a:lnTo>
                  <a:lnTo>
                    <a:pt x="46" y="80"/>
                  </a:lnTo>
                  <a:lnTo>
                    <a:pt x="36" y="84"/>
                  </a:lnTo>
                  <a:lnTo>
                    <a:pt x="26" y="87"/>
                  </a:lnTo>
                  <a:lnTo>
                    <a:pt x="16" y="90"/>
                  </a:lnTo>
                  <a:lnTo>
                    <a:pt x="4" y="95"/>
                  </a:lnTo>
                  <a:lnTo>
                    <a:pt x="2" y="97"/>
                  </a:lnTo>
                  <a:lnTo>
                    <a:pt x="0" y="99"/>
                  </a:lnTo>
                  <a:lnTo>
                    <a:pt x="0" y="102"/>
                  </a:lnTo>
                  <a:lnTo>
                    <a:pt x="3" y="103"/>
                  </a:lnTo>
                  <a:lnTo>
                    <a:pt x="16" y="103"/>
                  </a:lnTo>
                  <a:lnTo>
                    <a:pt x="29" y="100"/>
                  </a:lnTo>
                  <a:lnTo>
                    <a:pt x="42" y="96"/>
                  </a:lnTo>
                  <a:lnTo>
                    <a:pt x="56" y="90"/>
                  </a:lnTo>
                  <a:lnTo>
                    <a:pt x="68" y="84"/>
                  </a:lnTo>
                  <a:lnTo>
                    <a:pt x="81" y="77"/>
                  </a:lnTo>
                  <a:lnTo>
                    <a:pt x="93" y="71"/>
                  </a:lnTo>
                  <a:lnTo>
                    <a:pt x="104" y="65"/>
                  </a:lnTo>
                  <a:lnTo>
                    <a:pt x="116" y="59"/>
                  </a:lnTo>
                  <a:lnTo>
                    <a:pt x="127" y="51"/>
                  </a:lnTo>
                  <a:lnTo>
                    <a:pt x="137" y="43"/>
                  </a:lnTo>
                  <a:lnTo>
                    <a:pt x="147" y="35"/>
                  </a:lnTo>
                  <a:lnTo>
                    <a:pt x="158" y="27"/>
                  </a:lnTo>
                  <a:lnTo>
                    <a:pt x="168" y="17"/>
                  </a:lnTo>
                  <a:lnTo>
                    <a:pt x="177" y="9"/>
                  </a:lnTo>
                  <a:lnTo>
                    <a:pt x="18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Freeform 145"/>
            <p:cNvSpPr>
              <a:spLocks/>
            </p:cNvSpPr>
            <p:nvPr/>
          </p:nvSpPr>
          <p:spPr bwMode="auto">
            <a:xfrm>
              <a:off x="3530" y="2735"/>
              <a:ext cx="276" cy="311"/>
            </a:xfrm>
            <a:custGeom>
              <a:avLst/>
              <a:gdLst>
                <a:gd name="T0" fmla="*/ 267 w 276"/>
                <a:gd name="T1" fmla="*/ 297 h 311"/>
                <a:gd name="T2" fmla="*/ 253 w 276"/>
                <a:gd name="T3" fmla="*/ 269 h 311"/>
                <a:gd name="T4" fmla="*/ 241 w 276"/>
                <a:gd name="T5" fmla="*/ 241 h 311"/>
                <a:gd name="T6" fmla="*/ 229 w 276"/>
                <a:gd name="T7" fmla="*/ 212 h 311"/>
                <a:gd name="T8" fmla="*/ 221 w 276"/>
                <a:gd name="T9" fmla="*/ 186 h 311"/>
                <a:gd name="T10" fmla="*/ 215 w 276"/>
                <a:gd name="T11" fmla="*/ 164 h 311"/>
                <a:gd name="T12" fmla="*/ 207 w 276"/>
                <a:gd name="T13" fmla="*/ 143 h 311"/>
                <a:gd name="T14" fmla="*/ 193 w 276"/>
                <a:gd name="T15" fmla="*/ 125 h 311"/>
                <a:gd name="T16" fmla="*/ 180 w 276"/>
                <a:gd name="T17" fmla="*/ 114 h 311"/>
                <a:gd name="T18" fmla="*/ 169 w 276"/>
                <a:gd name="T19" fmla="*/ 107 h 311"/>
                <a:gd name="T20" fmla="*/ 159 w 276"/>
                <a:gd name="T21" fmla="*/ 99 h 311"/>
                <a:gd name="T22" fmla="*/ 148 w 276"/>
                <a:gd name="T23" fmla="*/ 92 h 311"/>
                <a:gd name="T24" fmla="*/ 139 w 276"/>
                <a:gd name="T25" fmla="*/ 85 h 311"/>
                <a:gd name="T26" fmla="*/ 131 w 276"/>
                <a:gd name="T27" fmla="*/ 77 h 311"/>
                <a:gd name="T28" fmla="*/ 123 w 276"/>
                <a:gd name="T29" fmla="*/ 70 h 311"/>
                <a:gd name="T30" fmla="*/ 115 w 276"/>
                <a:gd name="T31" fmla="*/ 63 h 311"/>
                <a:gd name="T32" fmla="*/ 103 w 276"/>
                <a:gd name="T33" fmla="*/ 57 h 311"/>
                <a:gd name="T34" fmla="*/ 88 w 276"/>
                <a:gd name="T35" fmla="*/ 51 h 311"/>
                <a:gd name="T36" fmla="*/ 74 w 276"/>
                <a:gd name="T37" fmla="*/ 45 h 311"/>
                <a:gd name="T38" fmla="*/ 60 w 276"/>
                <a:gd name="T39" fmla="*/ 38 h 311"/>
                <a:gd name="T40" fmla="*/ 47 w 276"/>
                <a:gd name="T41" fmla="*/ 29 h 311"/>
                <a:gd name="T42" fmla="*/ 36 w 276"/>
                <a:gd name="T43" fmla="*/ 20 h 311"/>
                <a:gd name="T44" fmla="*/ 24 w 276"/>
                <a:gd name="T45" fmla="*/ 11 h 311"/>
                <a:gd name="T46" fmla="*/ 12 w 276"/>
                <a:gd name="T47" fmla="*/ 3 h 311"/>
                <a:gd name="T48" fmla="*/ 3 w 276"/>
                <a:gd name="T49" fmla="*/ 1 h 311"/>
                <a:gd name="T50" fmla="*/ 0 w 276"/>
                <a:gd name="T51" fmla="*/ 6 h 311"/>
                <a:gd name="T52" fmla="*/ 9 w 276"/>
                <a:gd name="T53" fmla="*/ 16 h 311"/>
                <a:gd name="T54" fmla="*/ 28 w 276"/>
                <a:gd name="T55" fmla="*/ 31 h 311"/>
                <a:gd name="T56" fmla="*/ 49 w 276"/>
                <a:gd name="T57" fmla="*/ 46 h 311"/>
                <a:gd name="T58" fmla="*/ 72 w 276"/>
                <a:gd name="T59" fmla="*/ 57 h 311"/>
                <a:gd name="T60" fmla="*/ 89 w 276"/>
                <a:gd name="T61" fmla="*/ 63 h 311"/>
                <a:gd name="T62" fmla="*/ 103 w 276"/>
                <a:gd name="T63" fmla="*/ 71 h 311"/>
                <a:gd name="T64" fmla="*/ 114 w 276"/>
                <a:gd name="T65" fmla="*/ 78 h 311"/>
                <a:gd name="T66" fmla="*/ 126 w 276"/>
                <a:gd name="T67" fmla="*/ 87 h 311"/>
                <a:gd name="T68" fmla="*/ 137 w 276"/>
                <a:gd name="T69" fmla="*/ 95 h 311"/>
                <a:gd name="T70" fmla="*/ 147 w 276"/>
                <a:gd name="T71" fmla="*/ 103 h 311"/>
                <a:gd name="T72" fmla="*/ 158 w 276"/>
                <a:gd name="T73" fmla="*/ 110 h 311"/>
                <a:gd name="T74" fmla="*/ 169 w 276"/>
                <a:gd name="T75" fmla="*/ 116 h 311"/>
                <a:gd name="T76" fmla="*/ 185 w 276"/>
                <a:gd name="T77" fmla="*/ 128 h 311"/>
                <a:gd name="T78" fmla="*/ 200 w 276"/>
                <a:gd name="T79" fmla="*/ 148 h 311"/>
                <a:gd name="T80" fmla="*/ 211 w 276"/>
                <a:gd name="T81" fmla="*/ 171 h 311"/>
                <a:gd name="T82" fmla="*/ 218 w 276"/>
                <a:gd name="T83" fmla="*/ 196 h 311"/>
                <a:gd name="T84" fmla="*/ 226 w 276"/>
                <a:gd name="T85" fmla="*/ 223 h 311"/>
                <a:gd name="T86" fmla="*/ 237 w 276"/>
                <a:gd name="T87" fmla="*/ 250 h 311"/>
                <a:gd name="T88" fmla="*/ 252 w 276"/>
                <a:gd name="T89" fmla="*/ 275 h 311"/>
                <a:gd name="T90" fmla="*/ 267 w 276"/>
                <a:gd name="T91" fmla="*/ 300 h 311"/>
                <a:gd name="T92" fmla="*/ 276 w 276"/>
                <a:gd name="T93" fmla="*/ 311 h 311"/>
                <a:gd name="T94" fmla="*/ 276 w 276"/>
                <a:gd name="T95" fmla="*/ 311 h 311"/>
                <a:gd name="T96" fmla="*/ 276 w 276"/>
                <a:gd name="T97" fmla="*/ 311 h 31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76" h="311">
                  <a:moveTo>
                    <a:pt x="276" y="311"/>
                  </a:moveTo>
                  <a:lnTo>
                    <a:pt x="267" y="297"/>
                  </a:lnTo>
                  <a:lnTo>
                    <a:pt x="259" y="284"/>
                  </a:lnTo>
                  <a:lnTo>
                    <a:pt x="253" y="269"/>
                  </a:lnTo>
                  <a:lnTo>
                    <a:pt x="247" y="255"/>
                  </a:lnTo>
                  <a:lnTo>
                    <a:pt x="241" y="241"/>
                  </a:lnTo>
                  <a:lnTo>
                    <a:pt x="234" y="226"/>
                  </a:lnTo>
                  <a:lnTo>
                    <a:pt x="229" y="212"/>
                  </a:lnTo>
                  <a:lnTo>
                    <a:pt x="224" y="196"/>
                  </a:lnTo>
                  <a:lnTo>
                    <a:pt x="221" y="186"/>
                  </a:lnTo>
                  <a:lnTo>
                    <a:pt x="218" y="175"/>
                  </a:lnTo>
                  <a:lnTo>
                    <a:pt x="215" y="164"/>
                  </a:lnTo>
                  <a:lnTo>
                    <a:pt x="211" y="153"/>
                  </a:lnTo>
                  <a:lnTo>
                    <a:pt x="207" y="143"/>
                  </a:lnTo>
                  <a:lnTo>
                    <a:pt x="200" y="133"/>
                  </a:lnTo>
                  <a:lnTo>
                    <a:pt x="193" y="125"/>
                  </a:lnTo>
                  <a:lnTo>
                    <a:pt x="185" y="118"/>
                  </a:lnTo>
                  <a:lnTo>
                    <a:pt x="180" y="114"/>
                  </a:lnTo>
                  <a:lnTo>
                    <a:pt x="175" y="111"/>
                  </a:lnTo>
                  <a:lnTo>
                    <a:pt x="169" y="107"/>
                  </a:lnTo>
                  <a:lnTo>
                    <a:pt x="164" y="103"/>
                  </a:lnTo>
                  <a:lnTo>
                    <a:pt x="159" y="99"/>
                  </a:lnTo>
                  <a:lnTo>
                    <a:pt x="153" y="95"/>
                  </a:lnTo>
                  <a:lnTo>
                    <a:pt x="148" y="92"/>
                  </a:lnTo>
                  <a:lnTo>
                    <a:pt x="143" y="88"/>
                  </a:lnTo>
                  <a:lnTo>
                    <a:pt x="139" y="85"/>
                  </a:lnTo>
                  <a:lnTo>
                    <a:pt x="134" y="81"/>
                  </a:lnTo>
                  <a:lnTo>
                    <a:pt x="131" y="77"/>
                  </a:lnTo>
                  <a:lnTo>
                    <a:pt x="127" y="73"/>
                  </a:lnTo>
                  <a:lnTo>
                    <a:pt x="123" y="70"/>
                  </a:lnTo>
                  <a:lnTo>
                    <a:pt x="119" y="65"/>
                  </a:lnTo>
                  <a:lnTo>
                    <a:pt x="115" y="63"/>
                  </a:lnTo>
                  <a:lnTo>
                    <a:pt x="110" y="60"/>
                  </a:lnTo>
                  <a:lnTo>
                    <a:pt x="103" y="57"/>
                  </a:lnTo>
                  <a:lnTo>
                    <a:pt x="95" y="54"/>
                  </a:lnTo>
                  <a:lnTo>
                    <a:pt x="88" y="51"/>
                  </a:lnTo>
                  <a:lnTo>
                    <a:pt x="81" y="48"/>
                  </a:lnTo>
                  <a:lnTo>
                    <a:pt x="74" y="45"/>
                  </a:lnTo>
                  <a:lnTo>
                    <a:pt x="67" y="41"/>
                  </a:lnTo>
                  <a:lnTo>
                    <a:pt x="60" y="38"/>
                  </a:lnTo>
                  <a:lnTo>
                    <a:pt x="53" y="34"/>
                  </a:lnTo>
                  <a:lnTo>
                    <a:pt x="47" y="29"/>
                  </a:lnTo>
                  <a:lnTo>
                    <a:pt x="41" y="25"/>
                  </a:lnTo>
                  <a:lnTo>
                    <a:pt x="36" y="20"/>
                  </a:lnTo>
                  <a:lnTo>
                    <a:pt x="29" y="16"/>
                  </a:lnTo>
                  <a:lnTo>
                    <a:pt x="24" y="11"/>
                  </a:lnTo>
                  <a:lnTo>
                    <a:pt x="18" y="7"/>
                  </a:lnTo>
                  <a:lnTo>
                    <a:pt x="12" y="3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9" y="16"/>
                  </a:lnTo>
                  <a:lnTo>
                    <a:pt x="19" y="24"/>
                  </a:lnTo>
                  <a:lnTo>
                    <a:pt x="28" y="31"/>
                  </a:lnTo>
                  <a:lnTo>
                    <a:pt x="39" y="39"/>
                  </a:lnTo>
                  <a:lnTo>
                    <a:pt x="49" y="46"/>
                  </a:lnTo>
                  <a:lnTo>
                    <a:pt x="60" y="51"/>
                  </a:lnTo>
                  <a:lnTo>
                    <a:pt x="72" y="57"/>
                  </a:lnTo>
                  <a:lnTo>
                    <a:pt x="83" y="61"/>
                  </a:lnTo>
                  <a:lnTo>
                    <a:pt x="89" y="63"/>
                  </a:lnTo>
                  <a:lnTo>
                    <a:pt x="96" y="66"/>
                  </a:lnTo>
                  <a:lnTo>
                    <a:pt x="103" y="71"/>
                  </a:lnTo>
                  <a:lnTo>
                    <a:pt x="109" y="74"/>
                  </a:lnTo>
                  <a:lnTo>
                    <a:pt x="114" y="78"/>
                  </a:lnTo>
                  <a:lnTo>
                    <a:pt x="120" y="82"/>
                  </a:lnTo>
                  <a:lnTo>
                    <a:pt x="126" y="87"/>
                  </a:lnTo>
                  <a:lnTo>
                    <a:pt x="131" y="91"/>
                  </a:lnTo>
                  <a:lnTo>
                    <a:pt x="137" y="95"/>
                  </a:lnTo>
                  <a:lnTo>
                    <a:pt x="142" y="99"/>
                  </a:lnTo>
                  <a:lnTo>
                    <a:pt x="147" y="103"/>
                  </a:lnTo>
                  <a:lnTo>
                    <a:pt x="152" y="107"/>
                  </a:lnTo>
                  <a:lnTo>
                    <a:pt x="158" y="110"/>
                  </a:lnTo>
                  <a:lnTo>
                    <a:pt x="163" y="113"/>
                  </a:lnTo>
                  <a:lnTo>
                    <a:pt x="169" y="116"/>
                  </a:lnTo>
                  <a:lnTo>
                    <a:pt x="175" y="120"/>
                  </a:lnTo>
                  <a:lnTo>
                    <a:pt x="185" y="128"/>
                  </a:lnTo>
                  <a:lnTo>
                    <a:pt x="193" y="137"/>
                  </a:lnTo>
                  <a:lnTo>
                    <a:pt x="200" y="148"/>
                  </a:lnTo>
                  <a:lnTo>
                    <a:pt x="205" y="159"/>
                  </a:lnTo>
                  <a:lnTo>
                    <a:pt x="211" y="171"/>
                  </a:lnTo>
                  <a:lnTo>
                    <a:pt x="215" y="184"/>
                  </a:lnTo>
                  <a:lnTo>
                    <a:pt x="218" y="196"/>
                  </a:lnTo>
                  <a:lnTo>
                    <a:pt x="222" y="209"/>
                  </a:lnTo>
                  <a:lnTo>
                    <a:pt x="226" y="223"/>
                  </a:lnTo>
                  <a:lnTo>
                    <a:pt x="231" y="236"/>
                  </a:lnTo>
                  <a:lnTo>
                    <a:pt x="237" y="250"/>
                  </a:lnTo>
                  <a:lnTo>
                    <a:pt x="245" y="263"/>
                  </a:lnTo>
                  <a:lnTo>
                    <a:pt x="252" y="275"/>
                  </a:lnTo>
                  <a:lnTo>
                    <a:pt x="259" y="288"/>
                  </a:lnTo>
                  <a:lnTo>
                    <a:pt x="267" y="300"/>
                  </a:lnTo>
                  <a:lnTo>
                    <a:pt x="276" y="3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5" name="Freeform 146"/>
            <p:cNvSpPr>
              <a:spLocks/>
            </p:cNvSpPr>
            <p:nvPr/>
          </p:nvSpPr>
          <p:spPr bwMode="auto">
            <a:xfrm>
              <a:off x="3528" y="2749"/>
              <a:ext cx="144" cy="118"/>
            </a:xfrm>
            <a:custGeom>
              <a:avLst/>
              <a:gdLst>
                <a:gd name="T0" fmla="*/ 0 w 144"/>
                <a:gd name="T1" fmla="*/ 0 h 118"/>
                <a:gd name="T2" fmla="*/ 4 w 144"/>
                <a:gd name="T3" fmla="*/ 10 h 118"/>
                <a:gd name="T4" fmla="*/ 8 w 144"/>
                <a:gd name="T5" fmla="*/ 20 h 118"/>
                <a:gd name="T6" fmla="*/ 12 w 144"/>
                <a:gd name="T7" fmla="*/ 27 h 118"/>
                <a:gd name="T8" fmla="*/ 18 w 144"/>
                <a:gd name="T9" fmla="*/ 33 h 118"/>
                <a:gd name="T10" fmla="*/ 26 w 144"/>
                <a:gd name="T11" fmla="*/ 39 h 118"/>
                <a:gd name="T12" fmla="*/ 35 w 144"/>
                <a:gd name="T13" fmla="*/ 45 h 118"/>
                <a:gd name="T14" fmla="*/ 46 w 144"/>
                <a:gd name="T15" fmla="*/ 51 h 118"/>
                <a:gd name="T16" fmla="*/ 58 w 144"/>
                <a:gd name="T17" fmla="*/ 58 h 118"/>
                <a:gd name="T18" fmla="*/ 64 w 144"/>
                <a:gd name="T19" fmla="*/ 61 h 118"/>
                <a:gd name="T20" fmla="*/ 70 w 144"/>
                <a:gd name="T21" fmla="*/ 64 h 118"/>
                <a:gd name="T22" fmla="*/ 75 w 144"/>
                <a:gd name="T23" fmla="*/ 68 h 118"/>
                <a:gd name="T24" fmla="*/ 80 w 144"/>
                <a:gd name="T25" fmla="*/ 72 h 118"/>
                <a:gd name="T26" fmla="*/ 85 w 144"/>
                <a:gd name="T27" fmla="*/ 76 h 118"/>
                <a:gd name="T28" fmla="*/ 90 w 144"/>
                <a:gd name="T29" fmla="*/ 80 h 118"/>
                <a:gd name="T30" fmla="*/ 95 w 144"/>
                <a:gd name="T31" fmla="*/ 85 h 118"/>
                <a:gd name="T32" fmla="*/ 100 w 144"/>
                <a:gd name="T33" fmla="*/ 90 h 118"/>
                <a:gd name="T34" fmla="*/ 106 w 144"/>
                <a:gd name="T35" fmla="*/ 94 h 118"/>
                <a:gd name="T36" fmla="*/ 110 w 144"/>
                <a:gd name="T37" fmla="*/ 98 h 118"/>
                <a:gd name="T38" fmla="*/ 115 w 144"/>
                <a:gd name="T39" fmla="*/ 101 h 118"/>
                <a:gd name="T40" fmla="*/ 120 w 144"/>
                <a:gd name="T41" fmla="*/ 104 h 118"/>
                <a:gd name="T42" fmla="*/ 124 w 144"/>
                <a:gd name="T43" fmla="*/ 108 h 118"/>
                <a:gd name="T44" fmla="*/ 129 w 144"/>
                <a:gd name="T45" fmla="*/ 111 h 118"/>
                <a:gd name="T46" fmla="*/ 134 w 144"/>
                <a:gd name="T47" fmla="*/ 114 h 118"/>
                <a:gd name="T48" fmla="*/ 140 w 144"/>
                <a:gd name="T49" fmla="*/ 118 h 118"/>
                <a:gd name="T50" fmla="*/ 141 w 144"/>
                <a:gd name="T51" fmla="*/ 118 h 118"/>
                <a:gd name="T52" fmla="*/ 143 w 144"/>
                <a:gd name="T53" fmla="*/ 118 h 118"/>
                <a:gd name="T54" fmla="*/ 144 w 144"/>
                <a:gd name="T55" fmla="*/ 116 h 118"/>
                <a:gd name="T56" fmla="*/ 143 w 144"/>
                <a:gd name="T57" fmla="*/ 115 h 118"/>
                <a:gd name="T58" fmla="*/ 134 w 144"/>
                <a:gd name="T59" fmla="*/ 108 h 118"/>
                <a:gd name="T60" fmla="*/ 126 w 144"/>
                <a:gd name="T61" fmla="*/ 102 h 118"/>
                <a:gd name="T62" fmla="*/ 117 w 144"/>
                <a:gd name="T63" fmla="*/ 96 h 118"/>
                <a:gd name="T64" fmla="*/ 109 w 144"/>
                <a:gd name="T65" fmla="*/ 90 h 118"/>
                <a:gd name="T66" fmla="*/ 100 w 144"/>
                <a:gd name="T67" fmla="*/ 83 h 118"/>
                <a:gd name="T68" fmla="*/ 91 w 144"/>
                <a:gd name="T69" fmla="*/ 76 h 118"/>
                <a:gd name="T70" fmla="*/ 83 w 144"/>
                <a:gd name="T71" fmla="*/ 70 h 118"/>
                <a:gd name="T72" fmla="*/ 75 w 144"/>
                <a:gd name="T73" fmla="*/ 63 h 118"/>
                <a:gd name="T74" fmla="*/ 71 w 144"/>
                <a:gd name="T75" fmla="*/ 60 h 118"/>
                <a:gd name="T76" fmla="*/ 66 w 144"/>
                <a:gd name="T77" fmla="*/ 58 h 118"/>
                <a:gd name="T78" fmla="*/ 62 w 144"/>
                <a:gd name="T79" fmla="*/ 55 h 118"/>
                <a:gd name="T80" fmla="*/ 58 w 144"/>
                <a:gd name="T81" fmla="*/ 52 h 118"/>
                <a:gd name="T82" fmla="*/ 53 w 144"/>
                <a:gd name="T83" fmla="*/ 50 h 118"/>
                <a:gd name="T84" fmla="*/ 49 w 144"/>
                <a:gd name="T85" fmla="*/ 49 h 118"/>
                <a:gd name="T86" fmla="*/ 44 w 144"/>
                <a:gd name="T87" fmla="*/ 47 h 118"/>
                <a:gd name="T88" fmla="*/ 40 w 144"/>
                <a:gd name="T89" fmla="*/ 45 h 118"/>
                <a:gd name="T90" fmla="*/ 34 w 144"/>
                <a:gd name="T91" fmla="*/ 41 h 118"/>
                <a:gd name="T92" fmla="*/ 27 w 144"/>
                <a:gd name="T93" fmla="*/ 37 h 118"/>
                <a:gd name="T94" fmla="*/ 22 w 144"/>
                <a:gd name="T95" fmla="*/ 32 h 118"/>
                <a:gd name="T96" fmla="*/ 17 w 144"/>
                <a:gd name="T97" fmla="*/ 26 h 118"/>
                <a:gd name="T98" fmla="*/ 12 w 144"/>
                <a:gd name="T99" fmla="*/ 20 h 118"/>
                <a:gd name="T100" fmla="*/ 7 w 144"/>
                <a:gd name="T101" fmla="*/ 12 h 118"/>
                <a:gd name="T102" fmla="*/ 3 w 144"/>
                <a:gd name="T103" fmla="*/ 6 h 118"/>
                <a:gd name="T104" fmla="*/ 0 w 144"/>
                <a:gd name="T105" fmla="*/ 0 h 118"/>
                <a:gd name="T106" fmla="*/ 0 w 144"/>
                <a:gd name="T107" fmla="*/ 0 h 118"/>
                <a:gd name="T108" fmla="*/ 0 w 144"/>
                <a:gd name="T109" fmla="*/ 0 h 118"/>
                <a:gd name="T110" fmla="*/ 0 w 144"/>
                <a:gd name="T111" fmla="*/ 0 h 118"/>
                <a:gd name="T112" fmla="*/ 0 w 144"/>
                <a:gd name="T113" fmla="*/ 0 h 118"/>
                <a:gd name="T114" fmla="*/ 0 w 144"/>
                <a:gd name="T115" fmla="*/ 0 h 11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44" h="118">
                  <a:moveTo>
                    <a:pt x="0" y="0"/>
                  </a:moveTo>
                  <a:lnTo>
                    <a:pt x="4" y="10"/>
                  </a:lnTo>
                  <a:lnTo>
                    <a:pt x="8" y="20"/>
                  </a:lnTo>
                  <a:lnTo>
                    <a:pt x="12" y="27"/>
                  </a:lnTo>
                  <a:lnTo>
                    <a:pt x="18" y="33"/>
                  </a:lnTo>
                  <a:lnTo>
                    <a:pt x="26" y="39"/>
                  </a:lnTo>
                  <a:lnTo>
                    <a:pt x="35" y="45"/>
                  </a:lnTo>
                  <a:lnTo>
                    <a:pt x="46" y="51"/>
                  </a:lnTo>
                  <a:lnTo>
                    <a:pt x="58" y="58"/>
                  </a:lnTo>
                  <a:lnTo>
                    <a:pt x="64" y="61"/>
                  </a:lnTo>
                  <a:lnTo>
                    <a:pt x="70" y="64"/>
                  </a:lnTo>
                  <a:lnTo>
                    <a:pt x="75" y="68"/>
                  </a:lnTo>
                  <a:lnTo>
                    <a:pt x="80" y="72"/>
                  </a:lnTo>
                  <a:lnTo>
                    <a:pt x="85" y="76"/>
                  </a:lnTo>
                  <a:lnTo>
                    <a:pt x="90" y="80"/>
                  </a:lnTo>
                  <a:lnTo>
                    <a:pt x="95" y="85"/>
                  </a:lnTo>
                  <a:lnTo>
                    <a:pt x="100" y="90"/>
                  </a:lnTo>
                  <a:lnTo>
                    <a:pt x="106" y="94"/>
                  </a:lnTo>
                  <a:lnTo>
                    <a:pt x="110" y="98"/>
                  </a:lnTo>
                  <a:lnTo>
                    <a:pt x="115" y="101"/>
                  </a:lnTo>
                  <a:lnTo>
                    <a:pt x="120" y="104"/>
                  </a:lnTo>
                  <a:lnTo>
                    <a:pt x="124" y="108"/>
                  </a:lnTo>
                  <a:lnTo>
                    <a:pt x="129" y="111"/>
                  </a:lnTo>
                  <a:lnTo>
                    <a:pt x="134" y="114"/>
                  </a:lnTo>
                  <a:lnTo>
                    <a:pt x="140" y="118"/>
                  </a:lnTo>
                  <a:lnTo>
                    <a:pt x="141" y="118"/>
                  </a:lnTo>
                  <a:lnTo>
                    <a:pt x="143" y="118"/>
                  </a:lnTo>
                  <a:lnTo>
                    <a:pt x="144" y="116"/>
                  </a:lnTo>
                  <a:lnTo>
                    <a:pt x="143" y="115"/>
                  </a:lnTo>
                  <a:lnTo>
                    <a:pt x="134" y="108"/>
                  </a:lnTo>
                  <a:lnTo>
                    <a:pt x="126" y="102"/>
                  </a:lnTo>
                  <a:lnTo>
                    <a:pt x="117" y="96"/>
                  </a:lnTo>
                  <a:lnTo>
                    <a:pt x="109" y="90"/>
                  </a:lnTo>
                  <a:lnTo>
                    <a:pt x="100" y="83"/>
                  </a:lnTo>
                  <a:lnTo>
                    <a:pt x="91" y="76"/>
                  </a:lnTo>
                  <a:lnTo>
                    <a:pt x="83" y="70"/>
                  </a:lnTo>
                  <a:lnTo>
                    <a:pt x="75" y="63"/>
                  </a:lnTo>
                  <a:lnTo>
                    <a:pt x="71" y="60"/>
                  </a:lnTo>
                  <a:lnTo>
                    <a:pt x="66" y="58"/>
                  </a:lnTo>
                  <a:lnTo>
                    <a:pt x="62" y="55"/>
                  </a:lnTo>
                  <a:lnTo>
                    <a:pt x="58" y="52"/>
                  </a:lnTo>
                  <a:lnTo>
                    <a:pt x="53" y="50"/>
                  </a:lnTo>
                  <a:lnTo>
                    <a:pt x="49" y="49"/>
                  </a:lnTo>
                  <a:lnTo>
                    <a:pt x="44" y="47"/>
                  </a:lnTo>
                  <a:lnTo>
                    <a:pt x="40" y="45"/>
                  </a:lnTo>
                  <a:lnTo>
                    <a:pt x="34" y="41"/>
                  </a:lnTo>
                  <a:lnTo>
                    <a:pt x="27" y="37"/>
                  </a:lnTo>
                  <a:lnTo>
                    <a:pt x="22" y="32"/>
                  </a:lnTo>
                  <a:lnTo>
                    <a:pt x="17" y="26"/>
                  </a:lnTo>
                  <a:lnTo>
                    <a:pt x="12" y="20"/>
                  </a:lnTo>
                  <a:lnTo>
                    <a:pt x="7" y="12"/>
                  </a:lnTo>
                  <a:lnTo>
                    <a:pt x="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6" name="Freeform 147"/>
            <p:cNvSpPr>
              <a:spLocks/>
            </p:cNvSpPr>
            <p:nvPr/>
          </p:nvSpPr>
          <p:spPr bwMode="auto">
            <a:xfrm>
              <a:off x="3570" y="2834"/>
              <a:ext cx="153" cy="134"/>
            </a:xfrm>
            <a:custGeom>
              <a:avLst/>
              <a:gdLst>
                <a:gd name="T0" fmla="*/ 153 w 153"/>
                <a:gd name="T1" fmla="*/ 134 h 134"/>
                <a:gd name="T2" fmla="*/ 150 w 153"/>
                <a:gd name="T3" fmla="*/ 124 h 134"/>
                <a:gd name="T4" fmla="*/ 146 w 153"/>
                <a:gd name="T5" fmla="*/ 114 h 134"/>
                <a:gd name="T6" fmla="*/ 142 w 153"/>
                <a:gd name="T7" fmla="*/ 102 h 134"/>
                <a:gd name="T8" fmla="*/ 137 w 153"/>
                <a:gd name="T9" fmla="*/ 92 h 134"/>
                <a:gd name="T10" fmla="*/ 130 w 153"/>
                <a:gd name="T11" fmla="*/ 82 h 134"/>
                <a:gd name="T12" fmla="*/ 123 w 153"/>
                <a:gd name="T13" fmla="*/ 72 h 134"/>
                <a:gd name="T14" fmla="*/ 115 w 153"/>
                <a:gd name="T15" fmla="*/ 64 h 134"/>
                <a:gd name="T16" fmla="*/ 107 w 153"/>
                <a:gd name="T17" fmla="*/ 57 h 134"/>
                <a:gd name="T18" fmla="*/ 94 w 153"/>
                <a:gd name="T19" fmla="*/ 50 h 134"/>
                <a:gd name="T20" fmla="*/ 81 w 153"/>
                <a:gd name="T21" fmla="*/ 43 h 134"/>
                <a:gd name="T22" fmla="*/ 68 w 153"/>
                <a:gd name="T23" fmla="*/ 35 h 134"/>
                <a:gd name="T24" fmla="*/ 55 w 153"/>
                <a:gd name="T25" fmla="*/ 28 h 134"/>
                <a:gd name="T26" fmla="*/ 42 w 153"/>
                <a:gd name="T27" fmla="*/ 22 h 134"/>
                <a:gd name="T28" fmla="*/ 29 w 153"/>
                <a:gd name="T29" fmla="*/ 15 h 134"/>
                <a:gd name="T30" fmla="*/ 15 w 153"/>
                <a:gd name="T31" fmla="*/ 8 h 134"/>
                <a:gd name="T32" fmla="*/ 3 w 153"/>
                <a:gd name="T33" fmla="*/ 0 h 134"/>
                <a:gd name="T34" fmla="*/ 2 w 153"/>
                <a:gd name="T35" fmla="*/ 0 h 134"/>
                <a:gd name="T36" fmla="*/ 0 w 153"/>
                <a:gd name="T37" fmla="*/ 1 h 134"/>
                <a:gd name="T38" fmla="*/ 0 w 153"/>
                <a:gd name="T39" fmla="*/ 5 h 134"/>
                <a:gd name="T40" fmla="*/ 0 w 153"/>
                <a:gd name="T41" fmla="*/ 6 h 134"/>
                <a:gd name="T42" fmla="*/ 9 w 153"/>
                <a:gd name="T43" fmla="*/ 14 h 134"/>
                <a:gd name="T44" fmla="*/ 19 w 153"/>
                <a:gd name="T45" fmla="*/ 21 h 134"/>
                <a:gd name="T46" fmla="*/ 30 w 153"/>
                <a:gd name="T47" fmla="*/ 28 h 134"/>
                <a:gd name="T48" fmla="*/ 40 w 153"/>
                <a:gd name="T49" fmla="*/ 34 h 134"/>
                <a:gd name="T50" fmla="*/ 51 w 153"/>
                <a:gd name="T51" fmla="*/ 40 h 134"/>
                <a:gd name="T52" fmla="*/ 63 w 153"/>
                <a:gd name="T53" fmla="*/ 46 h 134"/>
                <a:gd name="T54" fmla="*/ 73 w 153"/>
                <a:gd name="T55" fmla="*/ 51 h 134"/>
                <a:gd name="T56" fmla="*/ 84 w 153"/>
                <a:gd name="T57" fmla="*/ 56 h 134"/>
                <a:gd name="T58" fmla="*/ 97 w 153"/>
                <a:gd name="T59" fmla="*/ 63 h 134"/>
                <a:gd name="T60" fmla="*/ 108 w 153"/>
                <a:gd name="T61" fmla="*/ 70 h 134"/>
                <a:gd name="T62" fmla="*/ 118 w 153"/>
                <a:gd name="T63" fmla="*/ 79 h 134"/>
                <a:gd name="T64" fmla="*/ 126 w 153"/>
                <a:gd name="T65" fmla="*/ 88 h 134"/>
                <a:gd name="T66" fmla="*/ 135 w 153"/>
                <a:gd name="T67" fmla="*/ 98 h 134"/>
                <a:gd name="T68" fmla="*/ 141 w 153"/>
                <a:gd name="T69" fmla="*/ 108 h 134"/>
                <a:gd name="T70" fmla="*/ 147 w 153"/>
                <a:gd name="T71" fmla="*/ 121 h 134"/>
                <a:gd name="T72" fmla="*/ 152 w 153"/>
                <a:gd name="T73" fmla="*/ 134 h 134"/>
                <a:gd name="T74" fmla="*/ 152 w 153"/>
                <a:gd name="T75" fmla="*/ 134 h 134"/>
                <a:gd name="T76" fmla="*/ 153 w 153"/>
                <a:gd name="T77" fmla="*/ 134 h 134"/>
                <a:gd name="T78" fmla="*/ 153 w 153"/>
                <a:gd name="T79" fmla="*/ 134 h 134"/>
                <a:gd name="T80" fmla="*/ 153 w 153"/>
                <a:gd name="T81" fmla="*/ 134 h 134"/>
                <a:gd name="T82" fmla="*/ 153 w 153"/>
                <a:gd name="T83" fmla="*/ 134 h 13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53" h="134">
                  <a:moveTo>
                    <a:pt x="153" y="134"/>
                  </a:moveTo>
                  <a:lnTo>
                    <a:pt x="150" y="124"/>
                  </a:lnTo>
                  <a:lnTo>
                    <a:pt x="146" y="114"/>
                  </a:lnTo>
                  <a:lnTo>
                    <a:pt x="142" y="102"/>
                  </a:lnTo>
                  <a:lnTo>
                    <a:pt x="137" y="92"/>
                  </a:lnTo>
                  <a:lnTo>
                    <a:pt x="130" y="82"/>
                  </a:lnTo>
                  <a:lnTo>
                    <a:pt x="123" y="72"/>
                  </a:lnTo>
                  <a:lnTo>
                    <a:pt x="115" y="64"/>
                  </a:lnTo>
                  <a:lnTo>
                    <a:pt x="107" y="57"/>
                  </a:lnTo>
                  <a:lnTo>
                    <a:pt x="94" y="50"/>
                  </a:lnTo>
                  <a:lnTo>
                    <a:pt x="81" y="43"/>
                  </a:lnTo>
                  <a:lnTo>
                    <a:pt x="68" y="35"/>
                  </a:lnTo>
                  <a:lnTo>
                    <a:pt x="55" y="28"/>
                  </a:lnTo>
                  <a:lnTo>
                    <a:pt x="42" y="22"/>
                  </a:lnTo>
                  <a:lnTo>
                    <a:pt x="29" y="15"/>
                  </a:lnTo>
                  <a:lnTo>
                    <a:pt x="15" y="8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0" y="6"/>
                  </a:lnTo>
                  <a:lnTo>
                    <a:pt x="9" y="14"/>
                  </a:lnTo>
                  <a:lnTo>
                    <a:pt x="19" y="21"/>
                  </a:lnTo>
                  <a:lnTo>
                    <a:pt x="30" y="28"/>
                  </a:lnTo>
                  <a:lnTo>
                    <a:pt x="40" y="34"/>
                  </a:lnTo>
                  <a:lnTo>
                    <a:pt x="51" y="40"/>
                  </a:lnTo>
                  <a:lnTo>
                    <a:pt x="63" y="46"/>
                  </a:lnTo>
                  <a:lnTo>
                    <a:pt x="73" y="51"/>
                  </a:lnTo>
                  <a:lnTo>
                    <a:pt x="84" y="56"/>
                  </a:lnTo>
                  <a:lnTo>
                    <a:pt x="97" y="63"/>
                  </a:lnTo>
                  <a:lnTo>
                    <a:pt x="108" y="70"/>
                  </a:lnTo>
                  <a:lnTo>
                    <a:pt x="118" y="79"/>
                  </a:lnTo>
                  <a:lnTo>
                    <a:pt x="126" y="88"/>
                  </a:lnTo>
                  <a:lnTo>
                    <a:pt x="135" y="98"/>
                  </a:lnTo>
                  <a:lnTo>
                    <a:pt x="141" y="108"/>
                  </a:lnTo>
                  <a:lnTo>
                    <a:pt x="147" y="121"/>
                  </a:lnTo>
                  <a:lnTo>
                    <a:pt x="152" y="134"/>
                  </a:lnTo>
                  <a:lnTo>
                    <a:pt x="153" y="1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7" name="Freeform 148"/>
            <p:cNvSpPr>
              <a:spLocks/>
            </p:cNvSpPr>
            <p:nvPr/>
          </p:nvSpPr>
          <p:spPr bwMode="auto">
            <a:xfrm>
              <a:off x="3567" y="2852"/>
              <a:ext cx="180" cy="220"/>
            </a:xfrm>
            <a:custGeom>
              <a:avLst/>
              <a:gdLst>
                <a:gd name="T0" fmla="*/ 0 w 180"/>
                <a:gd name="T1" fmla="*/ 0 h 220"/>
                <a:gd name="T2" fmla="*/ 5 w 180"/>
                <a:gd name="T3" fmla="*/ 7 h 220"/>
                <a:gd name="T4" fmla="*/ 11 w 180"/>
                <a:gd name="T5" fmla="*/ 14 h 220"/>
                <a:gd name="T6" fmla="*/ 16 w 180"/>
                <a:gd name="T7" fmla="*/ 20 h 220"/>
                <a:gd name="T8" fmla="*/ 22 w 180"/>
                <a:gd name="T9" fmla="*/ 28 h 220"/>
                <a:gd name="T10" fmla="*/ 27 w 180"/>
                <a:gd name="T11" fmla="*/ 35 h 220"/>
                <a:gd name="T12" fmla="*/ 35 w 180"/>
                <a:gd name="T13" fmla="*/ 41 h 220"/>
                <a:gd name="T14" fmla="*/ 41 w 180"/>
                <a:gd name="T15" fmla="*/ 47 h 220"/>
                <a:gd name="T16" fmla="*/ 48 w 180"/>
                <a:gd name="T17" fmla="*/ 53 h 220"/>
                <a:gd name="T18" fmla="*/ 55 w 180"/>
                <a:gd name="T19" fmla="*/ 61 h 220"/>
                <a:gd name="T20" fmla="*/ 62 w 180"/>
                <a:gd name="T21" fmla="*/ 69 h 220"/>
                <a:gd name="T22" fmla="*/ 68 w 180"/>
                <a:gd name="T23" fmla="*/ 77 h 220"/>
                <a:gd name="T24" fmla="*/ 73 w 180"/>
                <a:gd name="T25" fmla="*/ 85 h 220"/>
                <a:gd name="T26" fmla="*/ 77 w 180"/>
                <a:gd name="T27" fmla="*/ 95 h 220"/>
                <a:gd name="T28" fmla="*/ 81 w 180"/>
                <a:gd name="T29" fmla="*/ 104 h 220"/>
                <a:gd name="T30" fmla="*/ 84 w 180"/>
                <a:gd name="T31" fmla="*/ 114 h 220"/>
                <a:gd name="T32" fmla="*/ 87 w 180"/>
                <a:gd name="T33" fmla="*/ 124 h 220"/>
                <a:gd name="T34" fmla="*/ 92 w 180"/>
                <a:gd name="T35" fmla="*/ 141 h 220"/>
                <a:gd name="T36" fmla="*/ 100 w 180"/>
                <a:gd name="T37" fmla="*/ 155 h 220"/>
                <a:gd name="T38" fmla="*/ 108 w 180"/>
                <a:gd name="T39" fmla="*/ 170 h 220"/>
                <a:gd name="T40" fmla="*/ 117 w 180"/>
                <a:gd name="T41" fmla="*/ 183 h 220"/>
                <a:gd name="T42" fmla="*/ 128 w 180"/>
                <a:gd name="T43" fmla="*/ 195 h 220"/>
                <a:gd name="T44" fmla="*/ 142 w 180"/>
                <a:gd name="T45" fmla="*/ 206 h 220"/>
                <a:gd name="T46" fmla="*/ 156 w 180"/>
                <a:gd name="T47" fmla="*/ 214 h 220"/>
                <a:gd name="T48" fmla="*/ 173 w 180"/>
                <a:gd name="T49" fmla="*/ 220 h 220"/>
                <a:gd name="T50" fmla="*/ 176 w 180"/>
                <a:gd name="T51" fmla="*/ 219 h 220"/>
                <a:gd name="T52" fmla="*/ 179 w 180"/>
                <a:gd name="T53" fmla="*/ 216 h 220"/>
                <a:gd name="T54" fmla="*/ 180 w 180"/>
                <a:gd name="T55" fmla="*/ 212 h 220"/>
                <a:gd name="T56" fmla="*/ 179 w 180"/>
                <a:gd name="T57" fmla="*/ 209 h 220"/>
                <a:gd name="T58" fmla="*/ 172 w 180"/>
                <a:gd name="T59" fmla="*/ 203 h 220"/>
                <a:gd name="T60" fmla="*/ 164 w 180"/>
                <a:gd name="T61" fmla="*/ 198 h 220"/>
                <a:gd name="T62" fmla="*/ 157 w 180"/>
                <a:gd name="T63" fmla="*/ 192 h 220"/>
                <a:gd name="T64" fmla="*/ 150 w 180"/>
                <a:gd name="T65" fmla="*/ 188 h 220"/>
                <a:gd name="T66" fmla="*/ 143 w 180"/>
                <a:gd name="T67" fmla="*/ 183 h 220"/>
                <a:gd name="T68" fmla="*/ 136 w 180"/>
                <a:gd name="T69" fmla="*/ 179 h 220"/>
                <a:gd name="T70" fmla="*/ 128 w 180"/>
                <a:gd name="T71" fmla="*/ 173 h 220"/>
                <a:gd name="T72" fmla="*/ 122 w 180"/>
                <a:gd name="T73" fmla="*/ 167 h 220"/>
                <a:gd name="T74" fmla="*/ 116 w 180"/>
                <a:gd name="T75" fmla="*/ 159 h 220"/>
                <a:gd name="T76" fmla="*/ 111 w 180"/>
                <a:gd name="T77" fmla="*/ 151 h 220"/>
                <a:gd name="T78" fmla="*/ 107 w 180"/>
                <a:gd name="T79" fmla="*/ 144 h 220"/>
                <a:gd name="T80" fmla="*/ 103 w 180"/>
                <a:gd name="T81" fmla="*/ 135 h 220"/>
                <a:gd name="T82" fmla="*/ 98 w 180"/>
                <a:gd name="T83" fmla="*/ 127 h 220"/>
                <a:gd name="T84" fmla="*/ 95 w 180"/>
                <a:gd name="T85" fmla="*/ 118 h 220"/>
                <a:gd name="T86" fmla="*/ 92 w 180"/>
                <a:gd name="T87" fmla="*/ 109 h 220"/>
                <a:gd name="T88" fmla="*/ 89 w 180"/>
                <a:gd name="T89" fmla="*/ 101 h 220"/>
                <a:gd name="T90" fmla="*/ 84 w 180"/>
                <a:gd name="T91" fmla="*/ 88 h 220"/>
                <a:gd name="T92" fmla="*/ 78 w 180"/>
                <a:gd name="T93" fmla="*/ 77 h 220"/>
                <a:gd name="T94" fmla="*/ 70 w 180"/>
                <a:gd name="T95" fmla="*/ 66 h 220"/>
                <a:gd name="T96" fmla="*/ 59 w 180"/>
                <a:gd name="T97" fmla="*/ 58 h 220"/>
                <a:gd name="T98" fmla="*/ 50 w 180"/>
                <a:gd name="T99" fmla="*/ 51 h 220"/>
                <a:gd name="T100" fmla="*/ 42 w 180"/>
                <a:gd name="T101" fmla="*/ 45 h 220"/>
                <a:gd name="T102" fmla="*/ 35 w 180"/>
                <a:gd name="T103" fmla="*/ 38 h 220"/>
                <a:gd name="T104" fmla="*/ 26 w 180"/>
                <a:gd name="T105" fmla="*/ 31 h 220"/>
                <a:gd name="T106" fmla="*/ 19 w 180"/>
                <a:gd name="T107" fmla="*/ 24 h 220"/>
                <a:gd name="T108" fmla="*/ 13 w 180"/>
                <a:gd name="T109" fmla="*/ 15 h 220"/>
                <a:gd name="T110" fmla="*/ 6 w 180"/>
                <a:gd name="T111" fmla="*/ 8 h 220"/>
                <a:gd name="T112" fmla="*/ 0 w 180"/>
                <a:gd name="T113" fmla="*/ 0 h 220"/>
                <a:gd name="T114" fmla="*/ 0 w 180"/>
                <a:gd name="T115" fmla="*/ 0 h 220"/>
                <a:gd name="T116" fmla="*/ 0 w 180"/>
                <a:gd name="T117" fmla="*/ 0 h 220"/>
                <a:gd name="T118" fmla="*/ 0 w 180"/>
                <a:gd name="T119" fmla="*/ 0 h 220"/>
                <a:gd name="T120" fmla="*/ 0 w 180"/>
                <a:gd name="T121" fmla="*/ 0 h 220"/>
                <a:gd name="T122" fmla="*/ 0 w 180"/>
                <a:gd name="T123" fmla="*/ 0 h 22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80" h="220">
                  <a:moveTo>
                    <a:pt x="0" y="0"/>
                  </a:moveTo>
                  <a:lnTo>
                    <a:pt x="5" y="7"/>
                  </a:lnTo>
                  <a:lnTo>
                    <a:pt x="11" y="14"/>
                  </a:lnTo>
                  <a:lnTo>
                    <a:pt x="16" y="20"/>
                  </a:lnTo>
                  <a:lnTo>
                    <a:pt x="22" y="28"/>
                  </a:lnTo>
                  <a:lnTo>
                    <a:pt x="27" y="35"/>
                  </a:lnTo>
                  <a:lnTo>
                    <a:pt x="35" y="41"/>
                  </a:lnTo>
                  <a:lnTo>
                    <a:pt x="41" y="47"/>
                  </a:lnTo>
                  <a:lnTo>
                    <a:pt x="48" y="53"/>
                  </a:lnTo>
                  <a:lnTo>
                    <a:pt x="55" y="61"/>
                  </a:lnTo>
                  <a:lnTo>
                    <a:pt x="62" y="69"/>
                  </a:lnTo>
                  <a:lnTo>
                    <a:pt x="68" y="77"/>
                  </a:lnTo>
                  <a:lnTo>
                    <a:pt x="73" y="85"/>
                  </a:lnTo>
                  <a:lnTo>
                    <a:pt x="77" y="95"/>
                  </a:lnTo>
                  <a:lnTo>
                    <a:pt x="81" y="104"/>
                  </a:lnTo>
                  <a:lnTo>
                    <a:pt x="84" y="114"/>
                  </a:lnTo>
                  <a:lnTo>
                    <a:pt x="87" y="124"/>
                  </a:lnTo>
                  <a:lnTo>
                    <a:pt x="92" y="141"/>
                  </a:lnTo>
                  <a:lnTo>
                    <a:pt x="100" y="155"/>
                  </a:lnTo>
                  <a:lnTo>
                    <a:pt x="108" y="170"/>
                  </a:lnTo>
                  <a:lnTo>
                    <a:pt x="117" y="183"/>
                  </a:lnTo>
                  <a:lnTo>
                    <a:pt x="128" y="195"/>
                  </a:lnTo>
                  <a:lnTo>
                    <a:pt x="142" y="206"/>
                  </a:lnTo>
                  <a:lnTo>
                    <a:pt x="156" y="214"/>
                  </a:lnTo>
                  <a:lnTo>
                    <a:pt x="173" y="220"/>
                  </a:lnTo>
                  <a:lnTo>
                    <a:pt x="176" y="219"/>
                  </a:lnTo>
                  <a:lnTo>
                    <a:pt x="179" y="216"/>
                  </a:lnTo>
                  <a:lnTo>
                    <a:pt x="180" y="212"/>
                  </a:lnTo>
                  <a:lnTo>
                    <a:pt x="179" y="209"/>
                  </a:lnTo>
                  <a:lnTo>
                    <a:pt x="172" y="203"/>
                  </a:lnTo>
                  <a:lnTo>
                    <a:pt x="164" y="198"/>
                  </a:lnTo>
                  <a:lnTo>
                    <a:pt x="157" y="192"/>
                  </a:lnTo>
                  <a:lnTo>
                    <a:pt x="150" y="188"/>
                  </a:lnTo>
                  <a:lnTo>
                    <a:pt x="143" y="183"/>
                  </a:lnTo>
                  <a:lnTo>
                    <a:pt x="136" y="179"/>
                  </a:lnTo>
                  <a:lnTo>
                    <a:pt x="128" y="173"/>
                  </a:lnTo>
                  <a:lnTo>
                    <a:pt x="122" y="167"/>
                  </a:lnTo>
                  <a:lnTo>
                    <a:pt x="116" y="159"/>
                  </a:lnTo>
                  <a:lnTo>
                    <a:pt x="111" y="151"/>
                  </a:lnTo>
                  <a:lnTo>
                    <a:pt x="107" y="144"/>
                  </a:lnTo>
                  <a:lnTo>
                    <a:pt x="103" y="135"/>
                  </a:lnTo>
                  <a:lnTo>
                    <a:pt x="98" y="127"/>
                  </a:lnTo>
                  <a:lnTo>
                    <a:pt x="95" y="118"/>
                  </a:lnTo>
                  <a:lnTo>
                    <a:pt x="92" y="109"/>
                  </a:lnTo>
                  <a:lnTo>
                    <a:pt x="89" y="101"/>
                  </a:lnTo>
                  <a:lnTo>
                    <a:pt x="84" y="88"/>
                  </a:lnTo>
                  <a:lnTo>
                    <a:pt x="78" y="77"/>
                  </a:lnTo>
                  <a:lnTo>
                    <a:pt x="70" y="66"/>
                  </a:lnTo>
                  <a:lnTo>
                    <a:pt x="59" y="58"/>
                  </a:lnTo>
                  <a:lnTo>
                    <a:pt x="50" y="51"/>
                  </a:lnTo>
                  <a:lnTo>
                    <a:pt x="42" y="45"/>
                  </a:lnTo>
                  <a:lnTo>
                    <a:pt x="35" y="38"/>
                  </a:lnTo>
                  <a:lnTo>
                    <a:pt x="26" y="31"/>
                  </a:lnTo>
                  <a:lnTo>
                    <a:pt x="19" y="24"/>
                  </a:lnTo>
                  <a:lnTo>
                    <a:pt x="13" y="15"/>
                  </a:lnTo>
                  <a:lnTo>
                    <a:pt x="6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8" name="Freeform 149"/>
            <p:cNvSpPr>
              <a:spLocks/>
            </p:cNvSpPr>
            <p:nvPr/>
          </p:nvSpPr>
          <p:spPr bwMode="auto">
            <a:xfrm>
              <a:off x="3570" y="2885"/>
              <a:ext cx="85" cy="87"/>
            </a:xfrm>
            <a:custGeom>
              <a:avLst/>
              <a:gdLst>
                <a:gd name="T0" fmla="*/ 11 w 85"/>
                <a:gd name="T1" fmla="*/ 0 h 87"/>
                <a:gd name="T2" fmla="*/ 5 w 85"/>
                <a:gd name="T3" fmla="*/ 11 h 87"/>
                <a:gd name="T4" fmla="*/ 0 w 85"/>
                <a:gd name="T5" fmla="*/ 21 h 87"/>
                <a:gd name="T6" fmla="*/ 0 w 85"/>
                <a:gd name="T7" fmla="*/ 33 h 87"/>
                <a:gd name="T8" fmla="*/ 7 w 85"/>
                <a:gd name="T9" fmla="*/ 44 h 87"/>
                <a:gd name="T10" fmla="*/ 14 w 85"/>
                <a:gd name="T11" fmla="*/ 51 h 87"/>
                <a:gd name="T12" fmla="*/ 21 w 85"/>
                <a:gd name="T13" fmla="*/ 57 h 87"/>
                <a:gd name="T14" fmla="*/ 31 w 85"/>
                <a:gd name="T15" fmla="*/ 65 h 87"/>
                <a:gd name="T16" fmla="*/ 39 w 85"/>
                <a:gd name="T17" fmla="*/ 70 h 87"/>
                <a:gd name="T18" fmla="*/ 48 w 85"/>
                <a:gd name="T19" fmla="*/ 76 h 87"/>
                <a:gd name="T20" fmla="*/ 57 w 85"/>
                <a:gd name="T21" fmla="*/ 80 h 87"/>
                <a:gd name="T22" fmla="*/ 67 w 85"/>
                <a:gd name="T23" fmla="*/ 84 h 87"/>
                <a:gd name="T24" fmla="*/ 76 w 85"/>
                <a:gd name="T25" fmla="*/ 87 h 87"/>
                <a:gd name="T26" fmla="*/ 79 w 85"/>
                <a:gd name="T27" fmla="*/ 87 h 87"/>
                <a:gd name="T28" fmla="*/ 83 w 85"/>
                <a:gd name="T29" fmla="*/ 85 h 87"/>
                <a:gd name="T30" fmla="*/ 85 w 85"/>
                <a:gd name="T31" fmla="*/ 82 h 87"/>
                <a:gd name="T32" fmla="*/ 84 w 85"/>
                <a:gd name="T33" fmla="*/ 79 h 87"/>
                <a:gd name="T34" fmla="*/ 78 w 85"/>
                <a:gd name="T35" fmla="*/ 74 h 87"/>
                <a:gd name="T36" fmla="*/ 72 w 85"/>
                <a:gd name="T37" fmla="*/ 70 h 87"/>
                <a:gd name="T38" fmla="*/ 65 w 85"/>
                <a:gd name="T39" fmla="*/ 66 h 87"/>
                <a:gd name="T40" fmla="*/ 57 w 85"/>
                <a:gd name="T41" fmla="*/ 62 h 87"/>
                <a:gd name="T42" fmla="*/ 51 w 85"/>
                <a:gd name="T43" fmla="*/ 57 h 87"/>
                <a:gd name="T44" fmla="*/ 44 w 85"/>
                <a:gd name="T45" fmla="*/ 53 h 87"/>
                <a:gd name="T46" fmla="*/ 37 w 85"/>
                <a:gd name="T47" fmla="*/ 50 h 87"/>
                <a:gd name="T48" fmla="*/ 31 w 85"/>
                <a:gd name="T49" fmla="*/ 46 h 87"/>
                <a:gd name="T50" fmla="*/ 24 w 85"/>
                <a:gd name="T51" fmla="*/ 41 h 87"/>
                <a:gd name="T52" fmla="*/ 17 w 85"/>
                <a:gd name="T53" fmla="*/ 36 h 87"/>
                <a:gd name="T54" fmla="*/ 11 w 85"/>
                <a:gd name="T55" fmla="*/ 31 h 87"/>
                <a:gd name="T56" fmla="*/ 7 w 85"/>
                <a:gd name="T57" fmla="*/ 24 h 87"/>
                <a:gd name="T58" fmla="*/ 7 w 85"/>
                <a:gd name="T59" fmla="*/ 17 h 87"/>
                <a:gd name="T60" fmla="*/ 8 w 85"/>
                <a:gd name="T61" fmla="*/ 11 h 87"/>
                <a:gd name="T62" fmla="*/ 9 w 85"/>
                <a:gd name="T63" fmla="*/ 5 h 87"/>
                <a:gd name="T64" fmla="*/ 11 w 85"/>
                <a:gd name="T65" fmla="*/ 0 h 87"/>
                <a:gd name="T66" fmla="*/ 11 w 85"/>
                <a:gd name="T67" fmla="*/ 0 h 87"/>
                <a:gd name="T68" fmla="*/ 11 w 85"/>
                <a:gd name="T69" fmla="*/ 0 h 87"/>
                <a:gd name="T70" fmla="*/ 11 w 85"/>
                <a:gd name="T71" fmla="*/ 0 h 87"/>
                <a:gd name="T72" fmla="*/ 11 w 85"/>
                <a:gd name="T73" fmla="*/ 0 h 87"/>
                <a:gd name="T74" fmla="*/ 11 w 85"/>
                <a:gd name="T75" fmla="*/ 0 h 8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5" h="87">
                  <a:moveTo>
                    <a:pt x="11" y="0"/>
                  </a:moveTo>
                  <a:lnTo>
                    <a:pt x="5" y="11"/>
                  </a:lnTo>
                  <a:lnTo>
                    <a:pt x="0" y="21"/>
                  </a:lnTo>
                  <a:lnTo>
                    <a:pt x="0" y="33"/>
                  </a:lnTo>
                  <a:lnTo>
                    <a:pt x="7" y="44"/>
                  </a:lnTo>
                  <a:lnTo>
                    <a:pt x="14" y="51"/>
                  </a:lnTo>
                  <a:lnTo>
                    <a:pt x="21" y="57"/>
                  </a:lnTo>
                  <a:lnTo>
                    <a:pt x="31" y="65"/>
                  </a:lnTo>
                  <a:lnTo>
                    <a:pt x="39" y="70"/>
                  </a:lnTo>
                  <a:lnTo>
                    <a:pt x="48" y="76"/>
                  </a:lnTo>
                  <a:lnTo>
                    <a:pt x="57" y="80"/>
                  </a:lnTo>
                  <a:lnTo>
                    <a:pt x="67" y="84"/>
                  </a:lnTo>
                  <a:lnTo>
                    <a:pt x="76" y="87"/>
                  </a:lnTo>
                  <a:lnTo>
                    <a:pt x="79" y="87"/>
                  </a:lnTo>
                  <a:lnTo>
                    <a:pt x="83" y="85"/>
                  </a:lnTo>
                  <a:lnTo>
                    <a:pt x="85" y="82"/>
                  </a:lnTo>
                  <a:lnTo>
                    <a:pt x="84" y="79"/>
                  </a:lnTo>
                  <a:lnTo>
                    <a:pt x="78" y="74"/>
                  </a:lnTo>
                  <a:lnTo>
                    <a:pt x="72" y="70"/>
                  </a:lnTo>
                  <a:lnTo>
                    <a:pt x="65" y="66"/>
                  </a:lnTo>
                  <a:lnTo>
                    <a:pt x="57" y="62"/>
                  </a:lnTo>
                  <a:lnTo>
                    <a:pt x="51" y="57"/>
                  </a:lnTo>
                  <a:lnTo>
                    <a:pt x="44" y="53"/>
                  </a:lnTo>
                  <a:lnTo>
                    <a:pt x="37" y="50"/>
                  </a:lnTo>
                  <a:lnTo>
                    <a:pt x="31" y="46"/>
                  </a:lnTo>
                  <a:lnTo>
                    <a:pt x="24" y="41"/>
                  </a:lnTo>
                  <a:lnTo>
                    <a:pt x="17" y="36"/>
                  </a:lnTo>
                  <a:lnTo>
                    <a:pt x="11" y="31"/>
                  </a:lnTo>
                  <a:lnTo>
                    <a:pt x="7" y="24"/>
                  </a:lnTo>
                  <a:lnTo>
                    <a:pt x="7" y="17"/>
                  </a:lnTo>
                  <a:lnTo>
                    <a:pt x="8" y="11"/>
                  </a:lnTo>
                  <a:lnTo>
                    <a:pt x="9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9" name="Freeform 150"/>
            <p:cNvSpPr>
              <a:spLocks/>
            </p:cNvSpPr>
            <p:nvPr/>
          </p:nvSpPr>
          <p:spPr bwMode="auto">
            <a:xfrm>
              <a:off x="3559" y="2924"/>
              <a:ext cx="94" cy="77"/>
            </a:xfrm>
            <a:custGeom>
              <a:avLst/>
              <a:gdLst>
                <a:gd name="T0" fmla="*/ 3 w 94"/>
                <a:gd name="T1" fmla="*/ 0 h 77"/>
                <a:gd name="T2" fmla="*/ 1 w 94"/>
                <a:gd name="T3" fmla="*/ 9 h 77"/>
                <a:gd name="T4" fmla="*/ 0 w 94"/>
                <a:gd name="T5" fmla="*/ 18 h 77"/>
                <a:gd name="T6" fmla="*/ 1 w 94"/>
                <a:gd name="T7" fmla="*/ 28 h 77"/>
                <a:gd name="T8" fmla="*/ 5 w 94"/>
                <a:gd name="T9" fmla="*/ 37 h 77"/>
                <a:gd name="T10" fmla="*/ 10 w 94"/>
                <a:gd name="T11" fmla="*/ 44 h 77"/>
                <a:gd name="T12" fmla="*/ 18 w 94"/>
                <a:gd name="T13" fmla="*/ 49 h 77"/>
                <a:gd name="T14" fmla="*/ 26 w 94"/>
                <a:gd name="T15" fmla="*/ 55 h 77"/>
                <a:gd name="T16" fmla="*/ 34 w 94"/>
                <a:gd name="T17" fmla="*/ 60 h 77"/>
                <a:gd name="T18" fmla="*/ 41 w 94"/>
                <a:gd name="T19" fmla="*/ 65 h 77"/>
                <a:gd name="T20" fmla="*/ 48 w 94"/>
                <a:gd name="T21" fmla="*/ 69 h 77"/>
                <a:gd name="T22" fmla="*/ 55 w 94"/>
                <a:gd name="T23" fmla="*/ 73 h 77"/>
                <a:gd name="T24" fmla="*/ 63 w 94"/>
                <a:gd name="T25" fmla="*/ 75 h 77"/>
                <a:gd name="T26" fmla="*/ 71 w 94"/>
                <a:gd name="T27" fmla="*/ 77 h 77"/>
                <a:gd name="T28" fmla="*/ 79 w 94"/>
                <a:gd name="T29" fmla="*/ 76 h 77"/>
                <a:gd name="T30" fmla="*/ 86 w 94"/>
                <a:gd name="T31" fmla="*/ 73 h 77"/>
                <a:gd name="T32" fmla="*/ 92 w 94"/>
                <a:gd name="T33" fmla="*/ 67 h 77"/>
                <a:gd name="T34" fmla="*/ 93 w 94"/>
                <a:gd name="T35" fmla="*/ 64 h 77"/>
                <a:gd name="T36" fmla="*/ 94 w 94"/>
                <a:gd name="T37" fmla="*/ 61 h 77"/>
                <a:gd name="T38" fmla="*/ 94 w 94"/>
                <a:gd name="T39" fmla="*/ 59 h 77"/>
                <a:gd name="T40" fmla="*/ 91 w 94"/>
                <a:gd name="T41" fmla="*/ 60 h 77"/>
                <a:gd name="T42" fmla="*/ 85 w 94"/>
                <a:gd name="T43" fmla="*/ 61 h 77"/>
                <a:gd name="T44" fmla="*/ 78 w 94"/>
                <a:gd name="T45" fmla="*/ 61 h 77"/>
                <a:gd name="T46" fmla="*/ 70 w 94"/>
                <a:gd name="T47" fmla="*/ 60 h 77"/>
                <a:gd name="T48" fmla="*/ 64 w 94"/>
                <a:gd name="T49" fmla="*/ 58 h 77"/>
                <a:gd name="T50" fmla="*/ 57 w 94"/>
                <a:gd name="T51" fmla="*/ 55 h 77"/>
                <a:gd name="T52" fmla="*/ 51 w 94"/>
                <a:gd name="T53" fmla="*/ 51 h 77"/>
                <a:gd name="T54" fmla="*/ 45 w 94"/>
                <a:gd name="T55" fmla="*/ 47 h 77"/>
                <a:gd name="T56" fmla="*/ 40 w 94"/>
                <a:gd name="T57" fmla="*/ 44 h 77"/>
                <a:gd name="T58" fmla="*/ 34 w 94"/>
                <a:gd name="T59" fmla="*/ 41 h 77"/>
                <a:gd name="T60" fmla="*/ 28 w 94"/>
                <a:gd name="T61" fmla="*/ 39 h 77"/>
                <a:gd name="T62" fmla="*/ 22 w 94"/>
                <a:gd name="T63" fmla="*/ 37 h 77"/>
                <a:gd name="T64" fmla="*/ 17 w 94"/>
                <a:gd name="T65" fmla="*/ 34 h 77"/>
                <a:gd name="T66" fmla="*/ 10 w 94"/>
                <a:gd name="T67" fmla="*/ 28 h 77"/>
                <a:gd name="T68" fmla="*/ 6 w 94"/>
                <a:gd name="T69" fmla="*/ 20 h 77"/>
                <a:gd name="T70" fmla="*/ 4 w 94"/>
                <a:gd name="T71" fmla="*/ 10 h 77"/>
                <a:gd name="T72" fmla="*/ 3 w 94"/>
                <a:gd name="T73" fmla="*/ 0 h 77"/>
                <a:gd name="T74" fmla="*/ 3 w 94"/>
                <a:gd name="T75" fmla="*/ 0 h 77"/>
                <a:gd name="T76" fmla="*/ 3 w 94"/>
                <a:gd name="T77" fmla="*/ 0 h 77"/>
                <a:gd name="T78" fmla="*/ 3 w 94"/>
                <a:gd name="T79" fmla="*/ 0 h 77"/>
                <a:gd name="T80" fmla="*/ 3 w 94"/>
                <a:gd name="T81" fmla="*/ 0 h 77"/>
                <a:gd name="T82" fmla="*/ 3 w 94"/>
                <a:gd name="T83" fmla="*/ 0 h 7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4" h="77">
                  <a:moveTo>
                    <a:pt x="3" y="0"/>
                  </a:moveTo>
                  <a:lnTo>
                    <a:pt x="1" y="9"/>
                  </a:lnTo>
                  <a:lnTo>
                    <a:pt x="0" y="18"/>
                  </a:lnTo>
                  <a:lnTo>
                    <a:pt x="1" y="28"/>
                  </a:lnTo>
                  <a:lnTo>
                    <a:pt x="5" y="37"/>
                  </a:lnTo>
                  <a:lnTo>
                    <a:pt x="10" y="44"/>
                  </a:lnTo>
                  <a:lnTo>
                    <a:pt x="18" y="49"/>
                  </a:lnTo>
                  <a:lnTo>
                    <a:pt x="26" y="55"/>
                  </a:lnTo>
                  <a:lnTo>
                    <a:pt x="34" y="60"/>
                  </a:lnTo>
                  <a:lnTo>
                    <a:pt x="41" y="65"/>
                  </a:lnTo>
                  <a:lnTo>
                    <a:pt x="48" y="69"/>
                  </a:lnTo>
                  <a:lnTo>
                    <a:pt x="55" y="73"/>
                  </a:lnTo>
                  <a:lnTo>
                    <a:pt x="63" y="75"/>
                  </a:lnTo>
                  <a:lnTo>
                    <a:pt x="71" y="77"/>
                  </a:lnTo>
                  <a:lnTo>
                    <a:pt x="79" y="76"/>
                  </a:lnTo>
                  <a:lnTo>
                    <a:pt x="86" y="73"/>
                  </a:lnTo>
                  <a:lnTo>
                    <a:pt x="92" y="67"/>
                  </a:lnTo>
                  <a:lnTo>
                    <a:pt x="93" y="64"/>
                  </a:lnTo>
                  <a:lnTo>
                    <a:pt x="94" y="61"/>
                  </a:lnTo>
                  <a:lnTo>
                    <a:pt x="94" y="59"/>
                  </a:lnTo>
                  <a:lnTo>
                    <a:pt x="91" y="60"/>
                  </a:lnTo>
                  <a:lnTo>
                    <a:pt x="85" y="61"/>
                  </a:lnTo>
                  <a:lnTo>
                    <a:pt x="78" y="61"/>
                  </a:lnTo>
                  <a:lnTo>
                    <a:pt x="70" y="60"/>
                  </a:lnTo>
                  <a:lnTo>
                    <a:pt x="64" y="58"/>
                  </a:lnTo>
                  <a:lnTo>
                    <a:pt x="57" y="55"/>
                  </a:lnTo>
                  <a:lnTo>
                    <a:pt x="51" y="51"/>
                  </a:lnTo>
                  <a:lnTo>
                    <a:pt x="45" y="47"/>
                  </a:lnTo>
                  <a:lnTo>
                    <a:pt x="40" y="44"/>
                  </a:lnTo>
                  <a:lnTo>
                    <a:pt x="34" y="41"/>
                  </a:lnTo>
                  <a:lnTo>
                    <a:pt x="28" y="39"/>
                  </a:lnTo>
                  <a:lnTo>
                    <a:pt x="22" y="37"/>
                  </a:lnTo>
                  <a:lnTo>
                    <a:pt x="17" y="34"/>
                  </a:lnTo>
                  <a:lnTo>
                    <a:pt x="10" y="28"/>
                  </a:lnTo>
                  <a:lnTo>
                    <a:pt x="6" y="20"/>
                  </a:lnTo>
                  <a:lnTo>
                    <a:pt x="4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Freeform 151"/>
            <p:cNvSpPr>
              <a:spLocks/>
            </p:cNvSpPr>
            <p:nvPr/>
          </p:nvSpPr>
          <p:spPr bwMode="auto">
            <a:xfrm>
              <a:off x="3566" y="2983"/>
              <a:ext cx="102" cy="49"/>
            </a:xfrm>
            <a:custGeom>
              <a:avLst/>
              <a:gdLst>
                <a:gd name="T0" fmla="*/ 1 w 102"/>
                <a:gd name="T1" fmla="*/ 0 h 49"/>
                <a:gd name="T2" fmla="*/ 0 w 102"/>
                <a:gd name="T3" fmla="*/ 8 h 49"/>
                <a:gd name="T4" fmla="*/ 2 w 102"/>
                <a:gd name="T5" fmla="*/ 15 h 49"/>
                <a:gd name="T6" fmla="*/ 6 w 102"/>
                <a:gd name="T7" fmla="*/ 21 h 49"/>
                <a:gd name="T8" fmla="*/ 12 w 102"/>
                <a:gd name="T9" fmla="*/ 26 h 49"/>
                <a:gd name="T10" fmla="*/ 18 w 102"/>
                <a:gd name="T11" fmla="*/ 30 h 49"/>
                <a:gd name="T12" fmla="*/ 25 w 102"/>
                <a:gd name="T13" fmla="*/ 35 h 49"/>
                <a:gd name="T14" fmla="*/ 33 w 102"/>
                <a:gd name="T15" fmla="*/ 39 h 49"/>
                <a:gd name="T16" fmla="*/ 39 w 102"/>
                <a:gd name="T17" fmla="*/ 42 h 49"/>
                <a:gd name="T18" fmla="*/ 43 w 102"/>
                <a:gd name="T19" fmla="*/ 44 h 49"/>
                <a:gd name="T20" fmla="*/ 47 w 102"/>
                <a:gd name="T21" fmla="*/ 45 h 49"/>
                <a:gd name="T22" fmla="*/ 52 w 102"/>
                <a:gd name="T23" fmla="*/ 47 h 49"/>
                <a:gd name="T24" fmla="*/ 58 w 102"/>
                <a:gd name="T25" fmla="*/ 48 h 49"/>
                <a:gd name="T26" fmla="*/ 63 w 102"/>
                <a:gd name="T27" fmla="*/ 49 h 49"/>
                <a:gd name="T28" fmla="*/ 69 w 102"/>
                <a:gd name="T29" fmla="*/ 49 h 49"/>
                <a:gd name="T30" fmla="*/ 74 w 102"/>
                <a:gd name="T31" fmla="*/ 49 h 49"/>
                <a:gd name="T32" fmla="*/ 78 w 102"/>
                <a:gd name="T33" fmla="*/ 49 h 49"/>
                <a:gd name="T34" fmla="*/ 86 w 102"/>
                <a:gd name="T35" fmla="*/ 46 h 49"/>
                <a:gd name="T36" fmla="*/ 91 w 102"/>
                <a:gd name="T37" fmla="*/ 40 h 49"/>
                <a:gd name="T38" fmla="*/ 95 w 102"/>
                <a:gd name="T39" fmla="*/ 33 h 49"/>
                <a:gd name="T40" fmla="*/ 101 w 102"/>
                <a:gd name="T41" fmla="*/ 25 h 49"/>
                <a:gd name="T42" fmla="*/ 102 w 102"/>
                <a:gd name="T43" fmla="*/ 23 h 49"/>
                <a:gd name="T44" fmla="*/ 101 w 102"/>
                <a:gd name="T45" fmla="*/ 22 h 49"/>
                <a:gd name="T46" fmla="*/ 98 w 102"/>
                <a:gd name="T47" fmla="*/ 22 h 49"/>
                <a:gd name="T48" fmla="*/ 96 w 102"/>
                <a:gd name="T49" fmla="*/ 23 h 49"/>
                <a:gd name="T50" fmla="*/ 93 w 102"/>
                <a:gd name="T51" fmla="*/ 26 h 49"/>
                <a:gd name="T52" fmla="*/ 89 w 102"/>
                <a:gd name="T53" fmla="*/ 29 h 49"/>
                <a:gd name="T54" fmla="*/ 86 w 102"/>
                <a:gd name="T55" fmla="*/ 33 h 49"/>
                <a:gd name="T56" fmla="*/ 83 w 102"/>
                <a:gd name="T57" fmla="*/ 35 h 49"/>
                <a:gd name="T58" fmla="*/ 79 w 102"/>
                <a:gd name="T59" fmla="*/ 37 h 49"/>
                <a:gd name="T60" fmla="*/ 75 w 102"/>
                <a:gd name="T61" fmla="*/ 37 h 49"/>
                <a:gd name="T62" fmla="*/ 71 w 102"/>
                <a:gd name="T63" fmla="*/ 38 h 49"/>
                <a:gd name="T64" fmla="*/ 66 w 102"/>
                <a:gd name="T65" fmla="*/ 37 h 49"/>
                <a:gd name="T66" fmla="*/ 59 w 102"/>
                <a:gd name="T67" fmla="*/ 36 h 49"/>
                <a:gd name="T68" fmla="*/ 53 w 102"/>
                <a:gd name="T69" fmla="*/ 35 h 49"/>
                <a:gd name="T70" fmla="*/ 47 w 102"/>
                <a:gd name="T71" fmla="*/ 34 h 49"/>
                <a:gd name="T72" fmla="*/ 41 w 102"/>
                <a:gd name="T73" fmla="*/ 32 h 49"/>
                <a:gd name="T74" fmla="*/ 36 w 102"/>
                <a:gd name="T75" fmla="*/ 29 h 49"/>
                <a:gd name="T76" fmla="*/ 29 w 102"/>
                <a:gd name="T77" fmla="*/ 26 h 49"/>
                <a:gd name="T78" fmla="*/ 22 w 102"/>
                <a:gd name="T79" fmla="*/ 23 h 49"/>
                <a:gd name="T80" fmla="*/ 16 w 102"/>
                <a:gd name="T81" fmla="*/ 20 h 49"/>
                <a:gd name="T82" fmla="*/ 11 w 102"/>
                <a:gd name="T83" fmla="*/ 16 h 49"/>
                <a:gd name="T84" fmla="*/ 6 w 102"/>
                <a:gd name="T85" fmla="*/ 11 h 49"/>
                <a:gd name="T86" fmla="*/ 3 w 102"/>
                <a:gd name="T87" fmla="*/ 6 h 49"/>
                <a:gd name="T88" fmla="*/ 2 w 102"/>
                <a:gd name="T89" fmla="*/ 0 h 49"/>
                <a:gd name="T90" fmla="*/ 2 w 102"/>
                <a:gd name="T91" fmla="*/ 0 h 49"/>
                <a:gd name="T92" fmla="*/ 2 w 102"/>
                <a:gd name="T93" fmla="*/ 0 h 49"/>
                <a:gd name="T94" fmla="*/ 1 w 102"/>
                <a:gd name="T95" fmla="*/ 0 h 49"/>
                <a:gd name="T96" fmla="*/ 1 w 102"/>
                <a:gd name="T97" fmla="*/ 0 h 49"/>
                <a:gd name="T98" fmla="*/ 1 w 102"/>
                <a:gd name="T99" fmla="*/ 0 h 4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02" h="49">
                  <a:moveTo>
                    <a:pt x="1" y="0"/>
                  </a:moveTo>
                  <a:lnTo>
                    <a:pt x="0" y="8"/>
                  </a:lnTo>
                  <a:lnTo>
                    <a:pt x="2" y="15"/>
                  </a:lnTo>
                  <a:lnTo>
                    <a:pt x="6" y="21"/>
                  </a:lnTo>
                  <a:lnTo>
                    <a:pt x="12" y="26"/>
                  </a:lnTo>
                  <a:lnTo>
                    <a:pt x="18" y="30"/>
                  </a:lnTo>
                  <a:lnTo>
                    <a:pt x="25" y="35"/>
                  </a:lnTo>
                  <a:lnTo>
                    <a:pt x="33" y="39"/>
                  </a:lnTo>
                  <a:lnTo>
                    <a:pt x="39" y="42"/>
                  </a:lnTo>
                  <a:lnTo>
                    <a:pt x="43" y="44"/>
                  </a:lnTo>
                  <a:lnTo>
                    <a:pt x="47" y="45"/>
                  </a:lnTo>
                  <a:lnTo>
                    <a:pt x="52" y="47"/>
                  </a:lnTo>
                  <a:lnTo>
                    <a:pt x="58" y="48"/>
                  </a:lnTo>
                  <a:lnTo>
                    <a:pt x="63" y="49"/>
                  </a:lnTo>
                  <a:lnTo>
                    <a:pt x="69" y="49"/>
                  </a:lnTo>
                  <a:lnTo>
                    <a:pt x="74" y="49"/>
                  </a:lnTo>
                  <a:lnTo>
                    <a:pt x="78" y="49"/>
                  </a:lnTo>
                  <a:lnTo>
                    <a:pt x="86" y="46"/>
                  </a:lnTo>
                  <a:lnTo>
                    <a:pt x="91" y="40"/>
                  </a:lnTo>
                  <a:lnTo>
                    <a:pt x="95" y="33"/>
                  </a:lnTo>
                  <a:lnTo>
                    <a:pt x="101" y="25"/>
                  </a:lnTo>
                  <a:lnTo>
                    <a:pt x="102" y="23"/>
                  </a:lnTo>
                  <a:lnTo>
                    <a:pt x="101" y="22"/>
                  </a:lnTo>
                  <a:lnTo>
                    <a:pt x="98" y="22"/>
                  </a:lnTo>
                  <a:lnTo>
                    <a:pt x="96" y="23"/>
                  </a:lnTo>
                  <a:lnTo>
                    <a:pt x="93" y="26"/>
                  </a:lnTo>
                  <a:lnTo>
                    <a:pt x="89" y="29"/>
                  </a:lnTo>
                  <a:lnTo>
                    <a:pt x="86" y="33"/>
                  </a:lnTo>
                  <a:lnTo>
                    <a:pt x="83" y="35"/>
                  </a:lnTo>
                  <a:lnTo>
                    <a:pt x="79" y="37"/>
                  </a:lnTo>
                  <a:lnTo>
                    <a:pt x="75" y="37"/>
                  </a:lnTo>
                  <a:lnTo>
                    <a:pt x="71" y="38"/>
                  </a:lnTo>
                  <a:lnTo>
                    <a:pt x="66" y="37"/>
                  </a:lnTo>
                  <a:lnTo>
                    <a:pt x="59" y="36"/>
                  </a:lnTo>
                  <a:lnTo>
                    <a:pt x="53" y="35"/>
                  </a:lnTo>
                  <a:lnTo>
                    <a:pt x="47" y="34"/>
                  </a:lnTo>
                  <a:lnTo>
                    <a:pt x="41" y="32"/>
                  </a:lnTo>
                  <a:lnTo>
                    <a:pt x="36" y="29"/>
                  </a:lnTo>
                  <a:lnTo>
                    <a:pt x="29" y="26"/>
                  </a:lnTo>
                  <a:lnTo>
                    <a:pt x="22" y="23"/>
                  </a:lnTo>
                  <a:lnTo>
                    <a:pt x="16" y="20"/>
                  </a:lnTo>
                  <a:lnTo>
                    <a:pt x="11" y="16"/>
                  </a:lnTo>
                  <a:lnTo>
                    <a:pt x="6" y="11"/>
                  </a:lnTo>
                  <a:lnTo>
                    <a:pt x="3" y="6"/>
                  </a:lnTo>
                  <a:lnTo>
                    <a:pt x="2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Freeform 152"/>
            <p:cNvSpPr>
              <a:spLocks/>
            </p:cNvSpPr>
            <p:nvPr/>
          </p:nvSpPr>
          <p:spPr bwMode="auto">
            <a:xfrm>
              <a:off x="3635" y="2977"/>
              <a:ext cx="129" cy="150"/>
            </a:xfrm>
            <a:custGeom>
              <a:avLst/>
              <a:gdLst>
                <a:gd name="T0" fmla="*/ 0 w 129"/>
                <a:gd name="T1" fmla="*/ 0 h 150"/>
                <a:gd name="T2" fmla="*/ 3 w 129"/>
                <a:gd name="T3" fmla="*/ 13 h 150"/>
                <a:gd name="T4" fmla="*/ 6 w 129"/>
                <a:gd name="T5" fmla="*/ 26 h 150"/>
                <a:gd name="T6" fmla="*/ 9 w 129"/>
                <a:gd name="T7" fmla="*/ 39 h 150"/>
                <a:gd name="T8" fmla="*/ 13 w 129"/>
                <a:gd name="T9" fmla="*/ 51 h 150"/>
                <a:gd name="T10" fmla="*/ 18 w 129"/>
                <a:gd name="T11" fmla="*/ 63 h 150"/>
                <a:gd name="T12" fmla="*/ 24 w 129"/>
                <a:gd name="T13" fmla="*/ 75 h 150"/>
                <a:gd name="T14" fmla="*/ 32 w 129"/>
                <a:gd name="T15" fmla="*/ 85 h 150"/>
                <a:gd name="T16" fmla="*/ 40 w 129"/>
                <a:gd name="T17" fmla="*/ 94 h 150"/>
                <a:gd name="T18" fmla="*/ 50 w 129"/>
                <a:gd name="T19" fmla="*/ 102 h 150"/>
                <a:gd name="T20" fmla="*/ 60 w 129"/>
                <a:gd name="T21" fmla="*/ 110 h 150"/>
                <a:gd name="T22" fmla="*/ 72 w 129"/>
                <a:gd name="T23" fmla="*/ 116 h 150"/>
                <a:gd name="T24" fmla="*/ 83 w 129"/>
                <a:gd name="T25" fmla="*/ 121 h 150"/>
                <a:gd name="T26" fmla="*/ 94 w 129"/>
                <a:gd name="T27" fmla="*/ 126 h 150"/>
                <a:gd name="T28" fmla="*/ 105 w 129"/>
                <a:gd name="T29" fmla="*/ 133 h 150"/>
                <a:gd name="T30" fmla="*/ 115 w 129"/>
                <a:gd name="T31" fmla="*/ 140 h 150"/>
                <a:gd name="T32" fmla="*/ 124 w 129"/>
                <a:gd name="T33" fmla="*/ 150 h 150"/>
                <a:gd name="T34" fmla="*/ 126 w 129"/>
                <a:gd name="T35" fmla="*/ 150 h 150"/>
                <a:gd name="T36" fmla="*/ 128 w 129"/>
                <a:gd name="T37" fmla="*/ 149 h 150"/>
                <a:gd name="T38" fmla="*/ 129 w 129"/>
                <a:gd name="T39" fmla="*/ 148 h 150"/>
                <a:gd name="T40" fmla="*/ 129 w 129"/>
                <a:gd name="T41" fmla="*/ 146 h 150"/>
                <a:gd name="T42" fmla="*/ 123 w 129"/>
                <a:gd name="T43" fmla="*/ 134 h 150"/>
                <a:gd name="T44" fmla="*/ 118 w 129"/>
                <a:gd name="T45" fmla="*/ 123 h 150"/>
                <a:gd name="T46" fmla="*/ 110 w 129"/>
                <a:gd name="T47" fmla="*/ 114 h 150"/>
                <a:gd name="T48" fmla="*/ 99 w 129"/>
                <a:gd name="T49" fmla="*/ 105 h 150"/>
                <a:gd name="T50" fmla="*/ 95 w 129"/>
                <a:gd name="T51" fmla="*/ 103 h 150"/>
                <a:gd name="T52" fmla="*/ 90 w 129"/>
                <a:gd name="T53" fmla="*/ 101 h 150"/>
                <a:gd name="T54" fmla="*/ 86 w 129"/>
                <a:gd name="T55" fmla="*/ 99 h 150"/>
                <a:gd name="T56" fmla="*/ 81 w 129"/>
                <a:gd name="T57" fmla="*/ 98 h 150"/>
                <a:gd name="T58" fmla="*/ 77 w 129"/>
                <a:gd name="T59" fmla="*/ 96 h 150"/>
                <a:gd name="T60" fmla="*/ 72 w 129"/>
                <a:gd name="T61" fmla="*/ 94 h 150"/>
                <a:gd name="T62" fmla="*/ 68 w 129"/>
                <a:gd name="T63" fmla="*/ 91 h 150"/>
                <a:gd name="T64" fmla="*/ 63 w 129"/>
                <a:gd name="T65" fmla="*/ 88 h 150"/>
                <a:gd name="T66" fmla="*/ 58 w 129"/>
                <a:gd name="T67" fmla="*/ 85 h 150"/>
                <a:gd name="T68" fmla="*/ 54 w 129"/>
                <a:gd name="T69" fmla="*/ 82 h 150"/>
                <a:gd name="T70" fmla="*/ 49 w 129"/>
                <a:gd name="T71" fmla="*/ 78 h 150"/>
                <a:gd name="T72" fmla="*/ 45 w 129"/>
                <a:gd name="T73" fmla="*/ 75 h 150"/>
                <a:gd name="T74" fmla="*/ 40 w 129"/>
                <a:gd name="T75" fmla="*/ 71 h 150"/>
                <a:gd name="T76" fmla="*/ 36 w 129"/>
                <a:gd name="T77" fmla="*/ 67 h 150"/>
                <a:gd name="T78" fmla="*/ 30 w 129"/>
                <a:gd name="T79" fmla="*/ 63 h 150"/>
                <a:gd name="T80" fmla="*/ 26 w 129"/>
                <a:gd name="T81" fmla="*/ 59 h 150"/>
                <a:gd name="T82" fmla="*/ 17 w 129"/>
                <a:gd name="T83" fmla="*/ 46 h 150"/>
                <a:gd name="T84" fmla="*/ 10 w 129"/>
                <a:gd name="T85" fmla="*/ 31 h 150"/>
                <a:gd name="T86" fmla="*/ 5 w 129"/>
                <a:gd name="T87" fmla="*/ 16 h 150"/>
                <a:gd name="T88" fmla="*/ 1 w 129"/>
                <a:gd name="T89" fmla="*/ 0 h 150"/>
                <a:gd name="T90" fmla="*/ 0 w 129"/>
                <a:gd name="T91" fmla="*/ 0 h 150"/>
                <a:gd name="T92" fmla="*/ 0 w 129"/>
                <a:gd name="T93" fmla="*/ 0 h 150"/>
                <a:gd name="T94" fmla="*/ 0 w 129"/>
                <a:gd name="T95" fmla="*/ 0 h 150"/>
                <a:gd name="T96" fmla="*/ 0 w 129"/>
                <a:gd name="T97" fmla="*/ 0 h 150"/>
                <a:gd name="T98" fmla="*/ 0 w 129"/>
                <a:gd name="T99" fmla="*/ 0 h 15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29" h="150">
                  <a:moveTo>
                    <a:pt x="0" y="0"/>
                  </a:moveTo>
                  <a:lnTo>
                    <a:pt x="3" y="13"/>
                  </a:lnTo>
                  <a:lnTo>
                    <a:pt x="6" y="26"/>
                  </a:lnTo>
                  <a:lnTo>
                    <a:pt x="9" y="39"/>
                  </a:lnTo>
                  <a:lnTo>
                    <a:pt x="13" y="51"/>
                  </a:lnTo>
                  <a:lnTo>
                    <a:pt x="18" y="63"/>
                  </a:lnTo>
                  <a:lnTo>
                    <a:pt x="24" y="75"/>
                  </a:lnTo>
                  <a:lnTo>
                    <a:pt x="32" y="85"/>
                  </a:lnTo>
                  <a:lnTo>
                    <a:pt x="40" y="94"/>
                  </a:lnTo>
                  <a:lnTo>
                    <a:pt x="50" y="102"/>
                  </a:lnTo>
                  <a:lnTo>
                    <a:pt x="60" y="110"/>
                  </a:lnTo>
                  <a:lnTo>
                    <a:pt x="72" y="116"/>
                  </a:lnTo>
                  <a:lnTo>
                    <a:pt x="83" y="121"/>
                  </a:lnTo>
                  <a:lnTo>
                    <a:pt x="94" y="126"/>
                  </a:lnTo>
                  <a:lnTo>
                    <a:pt x="105" y="133"/>
                  </a:lnTo>
                  <a:lnTo>
                    <a:pt x="115" y="140"/>
                  </a:lnTo>
                  <a:lnTo>
                    <a:pt x="124" y="150"/>
                  </a:lnTo>
                  <a:lnTo>
                    <a:pt x="126" y="150"/>
                  </a:lnTo>
                  <a:lnTo>
                    <a:pt x="128" y="149"/>
                  </a:lnTo>
                  <a:lnTo>
                    <a:pt x="129" y="148"/>
                  </a:lnTo>
                  <a:lnTo>
                    <a:pt x="129" y="146"/>
                  </a:lnTo>
                  <a:lnTo>
                    <a:pt x="123" y="134"/>
                  </a:lnTo>
                  <a:lnTo>
                    <a:pt x="118" y="123"/>
                  </a:lnTo>
                  <a:lnTo>
                    <a:pt x="110" y="114"/>
                  </a:lnTo>
                  <a:lnTo>
                    <a:pt x="99" y="105"/>
                  </a:lnTo>
                  <a:lnTo>
                    <a:pt x="95" y="103"/>
                  </a:lnTo>
                  <a:lnTo>
                    <a:pt x="90" y="101"/>
                  </a:lnTo>
                  <a:lnTo>
                    <a:pt x="86" y="99"/>
                  </a:lnTo>
                  <a:lnTo>
                    <a:pt x="81" y="98"/>
                  </a:lnTo>
                  <a:lnTo>
                    <a:pt x="77" y="96"/>
                  </a:lnTo>
                  <a:lnTo>
                    <a:pt x="72" y="94"/>
                  </a:lnTo>
                  <a:lnTo>
                    <a:pt x="68" y="91"/>
                  </a:lnTo>
                  <a:lnTo>
                    <a:pt x="63" y="88"/>
                  </a:lnTo>
                  <a:lnTo>
                    <a:pt x="58" y="85"/>
                  </a:lnTo>
                  <a:lnTo>
                    <a:pt x="54" y="82"/>
                  </a:lnTo>
                  <a:lnTo>
                    <a:pt x="49" y="78"/>
                  </a:lnTo>
                  <a:lnTo>
                    <a:pt x="45" y="75"/>
                  </a:lnTo>
                  <a:lnTo>
                    <a:pt x="40" y="71"/>
                  </a:lnTo>
                  <a:lnTo>
                    <a:pt x="36" y="67"/>
                  </a:lnTo>
                  <a:lnTo>
                    <a:pt x="30" y="63"/>
                  </a:lnTo>
                  <a:lnTo>
                    <a:pt x="26" y="59"/>
                  </a:lnTo>
                  <a:lnTo>
                    <a:pt x="17" y="46"/>
                  </a:lnTo>
                  <a:lnTo>
                    <a:pt x="10" y="31"/>
                  </a:lnTo>
                  <a:lnTo>
                    <a:pt x="5" y="16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22" name="Group 159"/>
            <p:cNvGrpSpPr>
              <a:grpSpLocks/>
            </p:cNvGrpSpPr>
            <p:nvPr/>
          </p:nvGrpSpPr>
          <p:grpSpPr bwMode="auto">
            <a:xfrm>
              <a:off x="657" y="1257"/>
              <a:ext cx="4538" cy="2344"/>
              <a:chOff x="657" y="1257"/>
              <a:chExt cx="4538" cy="2344"/>
            </a:xfrm>
          </p:grpSpPr>
          <p:sp>
            <p:nvSpPr>
              <p:cNvPr id="123" name="Freeform 48"/>
              <p:cNvSpPr>
                <a:spLocks/>
              </p:cNvSpPr>
              <p:nvPr/>
            </p:nvSpPr>
            <p:spPr bwMode="auto">
              <a:xfrm>
                <a:off x="4478" y="2925"/>
                <a:ext cx="717" cy="676"/>
              </a:xfrm>
              <a:custGeom>
                <a:avLst/>
                <a:gdLst>
                  <a:gd name="T0" fmla="*/ 24 w 717"/>
                  <a:gd name="T1" fmla="*/ 85 h 676"/>
                  <a:gd name="T2" fmla="*/ 41 w 717"/>
                  <a:gd name="T3" fmla="*/ 63 h 676"/>
                  <a:gd name="T4" fmla="*/ 77 w 717"/>
                  <a:gd name="T5" fmla="*/ 35 h 676"/>
                  <a:gd name="T6" fmla="*/ 137 w 717"/>
                  <a:gd name="T7" fmla="*/ 19 h 676"/>
                  <a:gd name="T8" fmla="*/ 194 w 717"/>
                  <a:gd name="T9" fmla="*/ 23 h 676"/>
                  <a:gd name="T10" fmla="*/ 226 w 717"/>
                  <a:gd name="T11" fmla="*/ 27 h 676"/>
                  <a:gd name="T12" fmla="*/ 255 w 717"/>
                  <a:gd name="T13" fmla="*/ 28 h 676"/>
                  <a:gd name="T14" fmla="*/ 280 w 717"/>
                  <a:gd name="T15" fmla="*/ 28 h 676"/>
                  <a:gd name="T16" fmla="*/ 303 w 717"/>
                  <a:gd name="T17" fmla="*/ 26 h 676"/>
                  <a:gd name="T18" fmla="*/ 326 w 717"/>
                  <a:gd name="T19" fmla="*/ 22 h 676"/>
                  <a:gd name="T20" fmla="*/ 350 w 717"/>
                  <a:gd name="T21" fmla="*/ 16 h 676"/>
                  <a:gd name="T22" fmla="*/ 374 w 717"/>
                  <a:gd name="T23" fmla="*/ 8 h 676"/>
                  <a:gd name="T24" fmla="*/ 403 w 717"/>
                  <a:gd name="T25" fmla="*/ 1 h 676"/>
                  <a:gd name="T26" fmla="*/ 442 w 717"/>
                  <a:gd name="T27" fmla="*/ 2 h 676"/>
                  <a:gd name="T28" fmla="*/ 489 w 717"/>
                  <a:gd name="T29" fmla="*/ 10 h 676"/>
                  <a:gd name="T30" fmla="*/ 539 w 717"/>
                  <a:gd name="T31" fmla="*/ 27 h 676"/>
                  <a:gd name="T32" fmla="*/ 589 w 717"/>
                  <a:gd name="T33" fmla="*/ 48 h 676"/>
                  <a:gd name="T34" fmla="*/ 635 w 717"/>
                  <a:gd name="T35" fmla="*/ 73 h 676"/>
                  <a:gd name="T36" fmla="*/ 674 w 717"/>
                  <a:gd name="T37" fmla="*/ 101 h 676"/>
                  <a:gd name="T38" fmla="*/ 702 w 717"/>
                  <a:gd name="T39" fmla="*/ 130 h 676"/>
                  <a:gd name="T40" fmla="*/ 715 w 717"/>
                  <a:gd name="T41" fmla="*/ 162 h 676"/>
                  <a:gd name="T42" fmla="*/ 715 w 717"/>
                  <a:gd name="T43" fmla="*/ 211 h 676"/>
                  <a:gd name="T44" fmla="*/ 702 w 717"/>
                  <a:gd name="T45" fmla="*/ 278 h 676"/>
                  <a:gd name="T46" fmla="*/ 675 w 717"/>
                  <a:gd name="T47" fmla="*/ 354 h 676"/>
                  <a:gd name="T48" fmla="*/ 634 w 717"/>
                  <a:gd name="T49" fmla="*/ 435 h 676"/>
                  <a:gd name="T50" fmla="*/ 579 w 717"/>
                  <a:gd name="T51" fmla="*/ 516 h 676"/>
                  <a:gd name="T52" fmla="*/ 510 w 717"/>
                  <a:gd name="T53" fmla="*/ 589 h 676"/>
                  <a:gd name="T54" fmla="*/ 428 w 717"/>
                  <a:gd name="T55" fmla="*/ 648 h 676"/>
                  <a:gd name="T56" fmla="*/ 380 w 717"/>
                  <a:gd name="T57" fmla="*/ 672 h 676"/>
                  <a:gd name="T58" fmla="*/ 373 w 717"/>
                  <a:gd name="T59" fmla="*/ 674 h 676"/>
                  <a:gd name="T60" fmla="*/ 361 w 717"/>
                  <a:gd name="T61" fmla="*/ 676 h 676"/>
                  <a:gd name="T62" fmla="*/ 343 w 717"/>
                  <a:gd name="T63" fmla="*/ 676 h 676"/>
                  <a:gd name="T64" fmla="*/ 320 w 717"/>
                  <a:gd name="T65" fmla="*/ 675 h 676"/>
                  <a:gd name="T66" fmla="*/ 292 w 717"/>
                  <a:gd name="T67" fmla="*/ 670 h 676"/>
                  <a:gd name="T68" fmla="*/ 259 w 717"/>
                  <a:gd name="T69" fmla="*/ 660 h 676"/>
                  <a:gd name="T70" fmla="*/ 223 w 717"/>
                  <a:gd name="T71" fmla="*/ 643 h 676"/>
                  <a:gd name="T72" fmla="*/ 184 w 717"/>
                  <a:gd name="T73" fmla="*/ 620 h 676"/>
                  <a:gd name="T74" fmla="*/ 148 w 717"/>
                  <a:gd name="T75" fmla="*/ 595 h 676"/>
                  <a:gd name="T76" fmla="*/ 117 w 717"/>
                  <a:gd name="T77" fmla="*/ 569 h 676"/>
                  <a:gd name="T78" fmla="*/ 90 w 717"/>
                  <a:gd name="T79" fmla="*/ 540 h 676"/>
                  <a:gd name="T80" fmla="*/ 70 w 717"/>
                  <a:gd name="T81" fmla="*/ 510 h 676"/>
                  <a:gd name="T82" fmla="*/ 55 w 717"/>
                  <a:gd name="T83" fmla="*/ 479 h 676"/>
                  <a:gd name="T84" fmla="*/ 48 w 717"/>
                  <a:gd name="T85" fmla="*/ 443 h 676"/>
                  <a:gd name="T86" fmla="*/ 47 w 717"/>
                  <a:gd name="T87" fmla="*/ 404 h 676"/>
                  <a:gd name="T88" fmla="*/ 52 w 717"/>
                  <a:gd name="T89" fmla="*/ 346 h 676"/>
                  <a:gd name="T90" fmla="*/ 32 w 717"/>
                  <a:gd name="T91" fmla="*/ 283 h 676"/>
                  <a:gd name="T92" fmla="*/ 6 w 717"/>
                  <a:gd name="T93" fmla="*/ 221 h 676"/>
                  <a:gd name="T94" fmla="*/ 4 w 717"/>
                  <a:gd name="T95" fmla="*/ 141 h 67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717" h="676">
                    <a:moveTo>
                      <a:pt x="22" y="88"/>
                    </a:moveTo>
                    <a:lnTo>
                      <a:pt x="24" y="85"/>
                    </a:lnTo>
                    <a:lnTo>
                      <a:pt x="31" y="75"/>
                    </a:lnTo>
                    <a:lnTo>
                      <a:pt x="41" y="63"/>
                    </a:lnTo>
                    <a:lnTo>
                      <a:pt x="56" y="48"/>
                    </a:lnTo>
                    <a:lnTo>
                      <a:pt x="77" y="35"/>
                    </a:lnTo>
                    <a:lnTo>
                      <a:pt x="104" y="25"/>
                    </a:lnTo>
                    <a:lnTo>
                      <a:pt x="137" y="19"/>
                    </a:lnTo>
                    <a:lnTo>
                      <a:pt x="176" y="21"/>
                    </a:lnTo>
                    <a:lnTo>
                      <a:pt x="194" y="23"/>
                    </a:lnTo>
                    <a:lnTo>
                      <a:pt x="211" y="25"/>
                    </a:lnTo>
                    <a:lnTo>
                      <a:pt x="226" y="27"/>
                    </a:lnTo>
                    <a:lnTo>
                      <a:pt x="241" y="28"/>
                    </a:lnTo>
                    <a:lnTo>
                      <a:pt x="255" y="28"/>
                    </a:lnTo>
                    <a:lnTo>
                      <a:pt x="267" y="28"/>
                    </a:lnTo>
                    <a:lnTo>
                      <a:pt x="280" y="28"/>
                    </a:lnTo>
                    <a:lnTo>
                      <a:pt x="292" y="27"/>
                    </a:lnTo>
                    <a:lnTo>
                      <a:pt x="303" y="26"/>
                    </a:lnTo>
                    <a:lnTo>
                      <a:pt x="315" y="24"/>
                    </a:lnTo>
                    <a:lnTo>
                      <a:pt x="326" y="22"/>
                    </a:lnTo>
                    <a:lnTo>
                      <a:pt x="337" y="20"/>
                    </a:lnTo>
                    <a:lnTo>
                      <a:pt x="350" y="16"/>
                    </a:lnTo>
                    <a:lnTo>
                      <a:pt x="361" y="12"/>
                    </a:lnTo>
                    <a:lnTo>
                      <a:pt x="374" y="8"/>
                    </a:lnTo>
                    <a:lnTo>
                      <a:pt x="388" y="4"/>
                    </a:lnTo>
                    <a:lnTo>
                      <a:pt x="403" y="1"/>
                    </a:lnTo>
                    <a:lnTo>
                      <a:pt x="422" y="0"/>
                    </a:lnTo>
                    <a:lnTo>
                      <a:pt x="442" y="2"/>
                    </a:lnTo>
                    <a:lnTo>
                      <a:pt x="465" y="5"/>
                    </a:lnTo>
                    <a:lnTo>
                      <a:pt x="489" y="10"/>
                    </a:lnTo>
                    <a:lnTo>
                      <a:pt x="513" y="17"/>
                    </a:lnTo>
                    <a:lnTo>
                      <a:pt x="539" y="27"/>
                    </a:lnTo>
                    <a:lnTo>
                      <a:pt x="564" y="37"/>
                    </a:lnTo>
                    <a:lnTo>
                      <a:pt x="589" y="48"/>
                    </a:lnTo>
                    <a:lnTo>
                      <a:pt x="612" y="60"/>
                    </a:lnTo>
                    <a:lnTo>
                      <a:pt x="635" y="73"/>
                    </a:lnTo>
                    <a:lnTo>
                      <a:pt x="656" y="86"/>
                    </a:lnTo>
                    <a:lnTo>
                      <a:pt x="674" y="101"/>
                    </a:lnTo>
                    <a:lnTo>
                      <a:pt x="690" y="115"/>
                    </a:lnTo>
                    <a:lnTo>
                      <a:pt x="702" y="130"/>
                    </a:lnTo>
                    <a:lnTo>
                      <a:pt x="710" y="144"/>
                    </a:lnTo>
                    <a:lnTo>
                      <a:pt x="715" y="162"/>
                    </a:lnTo>
                    <a:lnTo>
                      <a:pt x="717" y="184"/>
                    </a:lnTo>
                    <a:lnTo>
                      <a:pt x="715" y="211"/>
                    </a:lnTo>
                    <a:lnTo>
                      <a:pt x="710" y="243"/>
                    </a:lnTo>
                    <a:lnTo>
                      <a:pt x="702" y="278"/>
                    </a:lnTo>
                    <a:lnTo>
                      <a:pt x="691" y="315"/>
                    </a:lnTo>
                    <a:lnTo>
                      <a:pt x="675" y="354"/>
                    </a:lnTo>
                    <a:lnTo>
                      <a:pt x="657" y="394"/>
                    </a:lnTo>
                    <a:lnTo>
                      <a:pt x="634" y="435"/>
                    </a:lnTo>
                    <a:lnTo>
                      <a:pt x="608" y="475"/>
                    </a:lnTo>
                    <a:lnTo>
                      <a:pt x="579" y="516"/>
                    </a:lnTo>
                    <a:lnTo>
                      <a:pt x="546" y="553"/>
                    </a:lnTo>
                    <a:lnTo>
                      <a:pt x="510" y="589"/>
                    </a:lnTo>
                    <a:lnTo>
                      <a:pt x="471" y="621"/>
                    </a:lnTo>
                    <a:lnTo>
                      <a:pt x="428" y="648"/>
                    </a:lnTo>
                    <a:lnTo>
                      <a:pt x="381" y="672"/>
                    </a:lnTo>
                    <a:lnTo>
                      <a:pt x="380" y="672"/>
                    </a:lnTo>
                    <a:lnTo>
                      <a:pt x="378" y="673"/>
                    </a:lnTo>
                    <a:lnTo>
                      <a:pt x="373" y="674"/>
                    </a:lnTo>
                    <a:lnTo>
                      <a:pt x="368" y="675"/>
                    </a:lnTo>
                    <a:lnTo>
                      <a:pt x="361" y="676"/>
                    </a:lnTo>
                    <a:lnTo>
                      <a:pt x="353" y="676"/>
                    </a:lnTo>
                    <a:lnTo>
                      <a:pt x="343" y="676"/>
                    </a:lnTo>
                    <a:lnTo>
                      <a:pt x="332" y="676"/>
                    </a:lnTo>
                    <a:lnTo>
                      <a:pt x="320" y="675"/>
                    </a:lnTo>
                    <a:lnTo>
                      <a:pt x="307" y="673"/>
                    </a:lnTo>
                    <a:lnTo>
                      <a:pt x="292" y="670"/>
                    </a:lnTo>
                    <a:lnTo>
                      <a:pt x="276" y="666"/>
                    </a:lnTo>
                    <a:lnTo>
                      <a:pt x="259" y="660"/>
                    </a:lnTo>
                    <a:lnTo>
                      <a:pt x="242" y="653"/>
                    </a:lnTo>
                    <a:lnTo>
                      <a:pt x="223" y="643"/>
                    </a:lnTo>
                    <a:lnTo>
                      <a:pt x="204" y="632"/>
                    </a:lnTo>
                    <a:lnTo>
                      <a:pt x="184" y="620"/>
                    </a:lnTo>
                    <a:lnTo>
                      <a:pt x="166" y="607"/>
                    </a:lnTo>
                    <a:lnTo>
                      <a:pt x="148" y="595"/>
                    </a:lnTo>
                    <a:lnTo>
                      <a:pt x="132" y="583"/>
                    </a:lnTo>
                    <a:lnTo>
                      <a:pt x="117" y="569"/>
                    </a:lnTo>
                    <a:lnTo>
                      <a:pt x="103" y="555"/>
                    </a:lnTo>
                    <a:lnTo>
                      <a:pt x="90" y="540"/>
                    </a:lnTo>
                    <a:lnTo>
                      <a:pt x="79" y="526"/>
                    </a:lnTo>
                    <a:lnTo>
                      <a:pt x="70" y="510"/>
                    </a:lnTo>
                    <a:lnTo>
                      <a:pt x="62" y="495"/>
                    </a:lnTo>
                    <a:lnTo>
                      <a:pt x="55" y="479"/>
                    </a:lnTo>
                    <a:lnTo>
                      <a:pt x="51" y="461"/>
                    </a:lnTo>
                    <a:lnTo>
                      <a:pt x="48" y="443"/>
                    </a:lnTo>
                    <a:lnTo>
                      <a:pt x="47" y="424"/>
                    </a:lnTo>
                    <a:lnTo>
                      <a:pt x="47" y="404"/>
                    </a:lnTo>
                    <a:lnTo>
                      <a:pt x="50" y="384"/>
                    </a:lnTo>
                    <a:lnTo>
                      <a:pt x="52" y="346"/>
                    </a:lnTo>
                    <a:lnTo>
                      <a:pt x="44" y="313"/>
                    </a:lnTo>
                    <a:lnTo>
                      <a:pt x="32" y="283"/>
                    </a:lnTo>
                    <a:lnTo>
                      <a:pt x="17" y="253"/>
                    </a:lnTo>
                    <a:lnTo>
                      <a:pt x="6" y="221"/>
                    </a:lnTo>
                    <a:lnTo>
                      <a:pt x="0" y="184"/>
                    </a:lnTo>
                    <a:lnTo>
                      <a:pt x="4" y="141"/>
                    </a:lnTo>
                    <a:lnTo>
                      <a:pt x="22" y="88"/>
                    </a:lnTo>
                    <a:close/>
                  </a:path>
                </a:pathLst>
              </a:custGeom>
              <a:solidFill>
                <a:srgbClr val="ADC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24" name="Group 158"/>
              <p:cNvGrpSpPr>
                <a:grpSpLocks/>
              </p:cNvGrpSpPr>
              <p:nvPr/>
            </p:nvGrpSpPr>
            <p:grpSpPr bwMode="auto">
              <a:xfrm>
                <a:off x="657" y="1257"/>
                <a:ext cx="3919" cy="1329"/>
                <a:chOff x="657" y="1257"/>
                <a:chExt cx="3919" cy="1329"/>
              </a:xfrm>
            </p:grpSpPr>
            <p:sp>
              <p:nvSpPr>
                <p:cNvPr id="125" name="Freeform 26"/>
                <p:cNvSpPr>
                  <a:spLocks/>
                </p:cNvSpPr>
                <p:nvPr/>
              </p:nvSpPr>
              <p:spPr bwMode="auto">
                <a:xfrm>
                  <a:off x="657" y="1257"/>
                  <a:ext cx="3919" cy="1329"/>
                </a:xfrm>
                <a:custGeom>
                  <a:avLst/>
                  <a:gdLst>
                    <a:gd name="T0" fmla="*/ 27620 w 773"/>
                    <a:gd name="T1" fmla="*/ 8 h 956"/>
                    <a:gd name="T2" fmla="*/ 25268 w 773"/>
                    <a:gd name="T3" fmla="*/ 8 h 956"/>
                    <a:gd name="T4" fmla="*/ 21368 w 773"/>
                    <a:gd name="T5" fmla="*/ 28 h 956"/>
                    <a:gd name="T6" fmla="*/ 16386 w 773"/>
                    <a:gd name="T7" fmla="*/ 100 h 956"/>
                    <a:gd name="T8" fmla="*/ 11128 w 773"/>
                    <a:gd name="T9" fmla="*/ 254 h 956"/>
                    <a:gd name="T10" fmla="*/ 6252 w 773"/>
                    <a:gd name="T11" fmla="*/ 506 h 956"/>
                    <a:gd name="T12" fmla="*/ 2436 w 773"/>
                    <a:gd name="T13" fmla="*/ 900 h 956"/>
                    <a:gd name="T14" fmla="*/ 189 w 773"/>
                    <a:gd name="T15" fmla="*/ 1438 h 956"/>
                    <a:gd name="T16" fmla="*/ 382 w 773"/>
                    <a:gd name="T17" fmla="*/ 2125 h 956"/>
                    <a:gd name="T18" fmla="*/ 2841 w 773"/>
                    <a:gd name="T19" fmla="*/ 2719 h 956"/>
                    <a:gd name="T20" fmla="*/ 7017 w 773"/>
                    <a:gd name="T21" fmla="*/ 3205 h 956"/>
                    <a:gd name="T22" fmla="*/ 12399 w 773"/>
                    <a:gd name="T23" fmla="*/ 3611 h 956"/>
                    <a:gd name="T24" fmla="*/ 18739 w 773"/>
                    <a:gd name="T25" fmla="*/ 3984 h 956"/>
                    <a:gd name="T26" fmla="*/ 25373 w 773"/>
                    <a:gd name="T27" fmla="*/ 4345 h 956"/>
                    <a:gd name="T28" fmla="*/ 31925 w 773"/>
                    <a:gd name="T29" fmla="*/ 4738 h 956"/>
                    <a:gd name="T30" fmla="*/ 37860 w 773"/>
                    <a:gd name="T31" fmla="*/ 5177 h 956"/>
                    <a:gd name="T32" fmla="*/ 42947 w 773"/>
                    <a:gd name="T33" fmla="*/ 5677 h 956"/>
                    <a:gd name="T34" fmla="*/ 48118 w 773"/>
                    <a:gd name="T35" fmla="*/ 6059 h 956"/>
                    <a:gd name="T36" fmla="*/ 53187 w 773"/>
                    <a:gd name="T37" fmla="*/ 6289 h 956"/>
                    <a:gd name="T38" fmla="*/ 58357 w 773"/>
                    <a:gd name="T39" fmla="*/ 6370 h 956"/>
                    <a:gd name="T40" fmla="*/ 62957 w 773"/>
                    <a:gd name="T41" fmla="*/ 6304 h 956"/>
                    <a:gd name="T42" fmla="*/ 66857 w 773"/>
                    <a:gd name="T43" fmla="*/ 6084 h 956"/>
                    <a:gd name="T44" fmla="*/ 69974 w 773"/>
                    <a:gd name="T45" fmla="*/ 5706 h 956"/>
                    <a:gd name="T46" fmla="*/ 71926 w 773"/>
                    <a:gd name="T47" fmla="*/ 5169 h 956"/>
                    <a:gd name="T48" fmla="*/ 73114 w 773"/>
                    <a:gd name="T49" fmla="*/ 4125 h 956"/>
                    <a:gd name="T50" fmla="*/ 74955 w 773"/>
                    <a:gd name="T51" fmla="*/ 2599 h 956"/>
                    <a:gd name="T52" fmla="*/ 75149 w 773"/>
                    <a:gd name="T53" fmla="*/ 1233 h 956"/>
                    <a:gd name="T54" fmla="*/ 71249 w 773"/>
                    <a:gd name="T55" fmla="*/ 341 h 956"/>
                    <a:gd name="T56" fmla="*/ 64232 w 773"/>
                    <a:gd name="T57" fmla="*/ 152 h 956"/>
                    <a:gd name="T58" fmla="*/ 58169 w 773"/>
                    <a:gd name="T59" fmla="*/ 105 h 956"/>
                    <a:gd name="T60" fmla="*/ 51640 w 773"/>
                    <a:gd name="T61" fmla="*/ 75 h 956"/>
                    <a:gd name="T62" fmla="*/ 45194 w 773"/>
                    <a:gd name="T63" fmla="*/ 53 h 956"/>
                    <a:gd name="T64" fmla="*/ 39236 w 773"/>
                    <a:gd name="T65" fmla="*/ 32 h 956"/>
                    <a:gd name="T66" fmla="*/ 34149 w 773"/>
                    <a:gd name="T67" fmla="*/ 21 h 956"/>
                    <a:gd name="T68" fmla="*/ 30355 w 773"/>
                    <a:gd name="T69" fmla="*/ 15 h 956"/>
                    <a:gd name="T70" fmla="*/ 28214 w 773"/>
                    <a:gd name="T71" fmla="*/ 8 h 95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773" h="956">
                      <a:moveTo>
                        <a:pt x="286" y="1"/>
                      </a:moveTo>
                      <a:lnTo>
                        <a:pt x="283" y="1"/>
                      </a:lnTo>
                      <a:lnTo>
                        <a:pt x="274" y="0"/>
                      </a:lnTo>
                      <a:lnTo>
                        <a:pt x="259" y="1"/>
                      </a:lnTo>
                      <a:lnTo>
                        <a:pt x="241" y="2"/>
                      </a:lnTo>
                      <a:lnTo>
                        <a:pt x="219" y="4"/>
                      </a:lnTo>
                      <a:lnTo>
                        <a:pt x="194" y="8"/>
                      </a:lnTo>
                      <a:lnTo>
                        <a:pt x="168" y="15"/>
                      </a:lnTo>
                      <a:lnTo>
                        <a:pt x="141" y="25"/>
                      </a:lnTo>
                      <a:lnTo>
                        <a:pt x="114" y="38"/>
                      </a:lnTo>
                      <a:lnTo>
                        <a:pt x="88" y="54"/>
                      </a:lnTo>
                      <a:lnTo>
                        <a:pt x="64" y="76"/>
                      </a:lnTo>
                      <a:lnTo>
                        <a:pt x="42" y="103"/>
                      </a:lnTo>
                      <a:lnTo>
                        <a:pt x="25" y="135"/>
                      </a:lnTo>
                      <a:lnTo>
                        <a:pt x="11" y="172"/>
                      </a:lnTo>
                      <a:lnTo>
                        <a:pt x="2" y="216"/>
                      </a:lnTo>
                      <a:lnTo>
                        <a:pt x="0" y="267"/>
                      </a:lnTo>
                      <a:lnTo>
                        <a:pt x="4" y="319"/>
                      </a:lnTo>
                      <a:lnTo>
                        <a:pt x="13" y="366"/>
                      </a:lnTo>
                      <a:lnTo>
                        <a:pt x="29" y="408"/>
                      </a:lnTo>
                      <a:lnTo>
                        <a:pt x="48" y="447"/>
                      </a:lnTo>
                      <a:lnTo>
                        <a:pt x="72" y="481"/>
                      </a:lnTo>
                      <a:lnTo>
                        <a:pt x="99" y="512"/>
                      </a:lnTo>
                      <a:lnTo>
                        <a:pt x="127" y="542"/>
                      </a:lnTo>
                      <a:lnTo>
                        <a:pt x="159" y="571"/>
                      </a:lnTo>
                      <a:lnTo>
                        <a:pt x="192" y="598"/>
                      </a:lnTo>
                      <a:lnTo>
                        <a:pt x="226" y="626"/>
                      </a:lnTo>
                      <a:lnTo>
                        <a:pt x="260" y="652"/>
                      </a:lnTo>
                      <a:lnTo>
                        <a:pt x="294" y="681"/>
                      </a:lnTo>
                      <a:lnTo>
                        <a:pt x="327" y="711"/>
                      </a:lnTo>
                      <a:lnTo>
                        <a:pt x="359" y="743"/>
                      </a:lnTo>
                      <a:lnTo>
                        <a:pt x="388" y="777"/>
                      </a:lnTo>
                      <a:lnTo>
                        <a:pt x="415" y="815"/>
                      </a:lnTo>
                      <a:lnTo>
                        <a:pt x="440" y="852"/>
                      </a:lnTo>
                      <a:lnTo>
                        <a:pt x="466" y="883"/>
                      </a:lnTo>
                      <a:lnTo>
                        <a:pt x="493" y="909"/>
                      </a:lnTo>
                      <a:lnTo>
                        <a:pt x="520" y="929"/>
                      </a:lnTo>
                      <a:lnTo>
                        <a:pt x="545" y="944"/>
                      </a:lnTo>
                      <a:lnTo>
                        <a:pt x="572" y="953"/>
                      </a:lnTo>
                      <a:lnTo>
                        <a:pt x="598" y="956"/>
                      </a:lnTo>
                      <a:lnTo>
                        <a:pt x="622" y="954"/>
                      </a:lnTo>
                      <a:lnTo>
                        <a:pt x="645" y="946"/>
                      </a:lnTo>
                      <a:lnTo>
                        <a:pt x="667" y="932"/>
                      </a:lnTo>
                      <a:lnTo>
                        <a:pt x="685" y="913"/>
                      </a:lnTo>
                      <a:lnTo>
                        <a:pt x="703" y="887"/>
                      </a:lnTo>
                      <a:lnTo>
                        <a:pt x="717" y="856"/>
                      </a:lnTo>
                      <a:lnTo>
                        <a:pt x="729" y="819"/>
                      </a:lnTo>
                      <a:lnTo>
                        <a:pt x="737" y="776"/>
                      </a:lnTo>
                      <a:lnTo>
                        <a:pt x="742" y="728"/>
                      </a:lnTo>
                      <a:lnTo>
                        <a:pt x="749" y="619"/>
                      </a:lnTo>
                      <a:lnTo>
                        <a:pt x="760" y="504"/>
                      </a:lnTo>
                      <a:lnTo>
                        <a:pt x="768" y="390"/>
                      </a:lnTo>
                      <a:lnTo>
                        <a:pt x="773" y="281"/>
                      </a:lnTo>
                      <a:lnTo>
                        <a:pt x="770" y="185"/>
                      </a:lnTo>
                      <a:lnTo>
                        <a:pt x="756" y="106"/>
                      </a:lnTo>
                      <a:lnTo>
                        <a:pt x="730" y="51"/>
                      </a:lnTo>
                      <a:lnTo>
                        <a:pt x="685" y="27"/>
                      </a:lnTo>
                      <a:lnTo>
                        <a:pt x="658" y="23"/>
                      </a:lnTo>
                      <a:lnTo>
                        <a:pt x="627" y="19"/>
                      </a:lnTo>
                      <a:lnTo>
                        <a:pt x="596" y="16"/>
                      </a:lnTo>
                      <a:lnTo>
                        <a:pt x="563" y="14"/>
                      </a:lnTo>
                      <a:lnTo>
                        <a:pt x="529" y="11"/>
                      </a:lnTo>
                      <a:lnTo>
                        <a:pt x="496" y="9"/>
                      </a:lnTo>
                      <a:lnTo>
                        <a:pt x="463" y="8"/>
                      </a:lnTo>
                      <a:lnTo>
                        <a:pt x="432" y="6"/>
                      </a:lnTo>
                      <a:lnTo>
                        <a:pt x="402" y="5"/>
                      </a:lnTo>
                      <a:lnTo>
                        <a:pt x="375" y="4"/>
                      </a:lnTo>
                      <a:lnTo>
                        <a:pt x="350" y="3"/>
                      </a:lnTo>
                      <a:lnTo>
                        <a:pt x="328" y="2"/>
                      </a:lnTo>
                      <a:lnTo>
                        <a:pt x="311" y="2"/>
                      </a:lnTo>
                      <a:lnTo>
                        <a:pt x="297" y="1"/>
                      </a:lnTo>
                      <a:lnTo>
                        <a:pt x="289" y="1"/>
                      </a:lnTo>
                      <a:lnTo>
                        <a:pt x="286" y="1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6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1135" y="1318"/>
                  <a:ext cx="3419" cy="7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Impact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Impact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Impact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Impact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Impact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Impact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Impact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Impact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Impact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cs-CZ" sz="2800" b="1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Další informace k detekčním systémům na bázi SDA se dočtete na komerčních stránkách firmy </a:t>
                  </a:r>
                  <a:r>
                    <a:rPr lang="cs-CZ" sz="2800" b="1" dirty="0" err="1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Becton</a:t>
                  </a:r>
                  <a:r>
                    <a:rPr lang="cs-CZ" sz="2800" b="1" dirty="0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 </a:t>
                  </a:r>
                  <a:r>
                    <a:rPr lang="cs-CZ" sz="2800" b="1" dirty="0" err="1" smtClean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Dickinson</a:t>
                  </a:r>
                  <a:endParaRPr lang="cs-CZ" sz="2800" b="1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</p:grpSp>
      <p:sp>
        <p:nvSpPr>
          <p:cNvPr id="2" name="Obdélník 1"/>
          <p:cNvSpPr/>
          <p:nvPr/>
        </p:nvSpPr>
        <p:spPr>
          <a:xfrm>
            <a:off x="251520" y="3780329"/>
            <a:ext cx="45391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i="0" dirty="0">
                <a:latin typeface="Arial" pitchFamily="34" charset="0"/>
                <a:cs typeface="Arial" pitchFamily="34" charset="0"/>
              </a:rPr>
              <a:t>http://www.bd.com/ds/</a:t>
            </a:r>
          </a:p>
        </p:txBody>
      </p:sp>
      <p:pic>
        <p:nvPicPr>
          <p:cNvPr id="127" name="Obrázek 1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15" y="4653136"/>
            <a:ext cx="2895600" cy="1905000"/>
          </a:xfrm>
          <a:prstGeom prst="rect">
            <a:avLst/>
          </a:prstGeom>
          <a:ln w="38100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57085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SDA na čipu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1112046"/>
            <a:ext cx="8424936" cy="732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pitchFamily="34" charset="0"/>
                <a:cs typeface="Arial" pitchFamily="34" charset="0"/>
              </a:rPr>
              <a:t>Lab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pitchFamily="34" charset="0"/>
                <a:cs typeface="Arial" pitchFamily="34" charset="0"/>
              </a:rPr>
              <a:t>Chip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pitchFamily="34" charset="0"/>
                <a:cs typeface="Arial" pitchFamily="34" charset="0"/>
              </a:rPr>
              <a:t>, květen 2012, </a:t>
            </a:r>
            <a:r>
              <a:rPr lang="en-GB" sz="2800" b="1" i="0" dirty="0">
                <a:solidFill>
                  <a:srgbClr val="FF6600"/>
                </a:solidFill>
                <a:effectLst/>
                <a:latin typeface="Arial" pitchFamily="34" charset="0"/>
                <a:cs typeface="Arial" pitchFamily="34" charset="0"/>
              </a:rPr>
              <a:t>DOI:</a:t>
            </a:r>
            <a:r>
              <a:rPr lang="en-GB" sz="2800" b="1" i="0" dirty="0">
                <a:solidFill>
                  <a:srgbClr val="FF6600"/>
                </a:solidFill>
                <a:effectLst/>
                <a:latin typeface="Arial" pitchFamily="34" charset="0"/>
                <a:cs typeface="Arial" pitchFamily="34" charset="0"/>
                <a:hlinkClick r:id="rId3" tooltip="Link to Article landing page via DOI"/>
              </a:rPr>
              <a:t>10.1039/C2LC40384F</a:t>
            </a:r>
            <a:endParaRPr lang="cs-CZ" sz="2800" b="1" i="0" dirty="0">
              <a:solidFill>
                <a:srgbClr val="FF66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95536" y="1844824"/>
            <a:ext cx="842493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Elektrochemické bezkontaktní měření vodivosti v reakční komůrce v reálném čase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 rostoucím počtem produktů roste vodivost 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Citlivost 0,1 </a:t>
            </a:r>
            <a:r>
              <a:rPr lang="cs-CZ" sz="2800" b="1" i="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pg</a:t>
            </a:r>
            <a:r>
              <a:rPr lang="cs-CZ" sz="2800" b="1" i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/</a:t>
            </a:r>
            <a:r>
              <a:rPr lang="el-GR" sz="2800" b="1" i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μ</a:t>
            </a:r>
            <a:r>
              <a:rPr lang="cs-CZ" sz="2800" b="1" i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l, minimální pozadí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Žádné značení DNA</a:t>
            </a:r>
            <a:endParaRPr lang="cs-CZ" sz="2800" b="1" i="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730" y="4329112"/>
            <a:ext cx="3540375" cy="226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37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áblesk">
  <a:themeElements>
    <a:clrScheme name="Záblesk 1">
      <a:dk1>
        <a:srgbClr val="2A004E"/>
      </a:dk1>
      <a:lt1>
        <a:srgbClr val="FFFFFF"/>
      </a:lt1>
      <a:dk2>
        <a:srgbClr val="500093"/>
      </a:dk2>
      <a:lt2>
        <a:srgbClr val="00CCCC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Záblesk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pac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pact" pitchFamily="34" charset="0"/>
          </a:defRPr>
        </a:defPPr>
      </a:lstStyle>
    </a:lnDef>
  </a:objectDefaults>
  <a:extraClrSchemeLst>
    <a:extraClrScheme>
      <a:clrScheme name="Záblesk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blesk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blesk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blesk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blesk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blesk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blesk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Záblesk 1">
    <a:dk1>
      <a:srgbClr val="2A004E"/>
    </a:dk1>
    <a:lt1>
      <a:srgbClr val="FFFFFF"/>
    </a:lt1>
    <a:dk2>
      <a:srgbClr val="500093"/>
    </a:dk2>
    <a:lt2>
      <a:srgbClr val="00CCCC"/>
    </a:lt2>
    <a:accent1>
      <a:srgbClr val="D60093"/>
    </a:accent1>
    <a:accent2>
      <a:srgbClr val="0000FF"/>
    </a:accent2>
    <a:accent3>
      <a:srgbClr val="B3AAC8"/>
    </a:accent3>
    <a:accent4>
      <a:srgbClr val="DADADA"/>
    </a:accent4>
    <a:accent5>
      <a:srgbClr val="E8AAC8"/>
    </a:accent5>
    <a:accent6>
      <a:srgbClr val="0000E7"/>
    </a:accent6>
    <a:hlink>
      <a:srgbClr val="FFFF00"/>
    </a:hlink>
    <a:folHlink>
      <a:srgbClr val="7500D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C:\MSOffice\Šablony\Vzory prezentací\Záblesk.pot</Template>
  <TotalTime>4143</TotalTime>
  <Words>250</Words>
  <Application>Microsoft Office PowerPoint</Application>
  <PresentationFormat>Předvádění na obrazovce (4:3)</PresentationFormat>
  <Paragraphs>40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Záblesk</vt:lpstr>
      <vt:lpstr>Metoda SDA</vt:lpstr>
      <vt:lpstr>Průběh SDA</vt:lpstr>
      <vt:lpstr>Průběh SDA</vt:lpstr>
      <vt:lpstr>Průběh SDA</vt:lpstr>
      <vt:lpstr>Průběh SDA</vt:lpstr>
      <vt:lpstr>A všechno se opakuje</vt:lpstr>
      <vt:lpstr>Využití SDA</vt:lpstr>
      <vt:lpstr>Prezentace aplikace PowerPoint</vt:lpstr>
      <vt:lpstr>SDA na čipu</vt:lpstr>
      <vt:lpstr>Jaký jiný postup byste použili?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Prodej výrobků nebo nápadů</dc:title>
  <dc:creator>Milan Bartoš</dc:creator>
  <cp:lastModifiedBy>Milan</cp:lastModifiedBy>
  <cp:revision>749</cp:revision>
  <dcterms:created xsi:type="dcterms:W3CDTF">1995-06-02T22:06:36Z</dcterms:created>
  <dcterms:modified xsi:type="dcterms:W3CDTF">2012-10-02T14:19:28Z</dcterms:modified>
</cp:coreProperties>
</file>