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42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87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2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7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63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83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3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08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0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0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6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C674-F568-498D-955A-1BFB9D25A083}" type="datetimeFigureOut">
              <a:rPr lang="cs-CZ" smtClean="0"/>
              <a:t>8.2.2016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56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Binax</a:t>
            </a:r>
            <a:r>
              <a:rPr lang="cs-CZ" dirty="0" smtClean="0"/>
              <a:t> NOW detekce infekce </a:t>
            </a:r>
            <a:r>
              <a:rPr lang="cs-CZ" i="1" dirty="0" err="1" smtClean="0"/>
              <a:t>Streptococcus</a:t>
            </a:r>
            <a:r>
              <a:rPr lang="cs-CZ" i="1" dirty="0" smtClean="0"/>
              <a:t> </a:t>
            </a:r>
            <a:r>
              <a:rPr lang="cs-CZ" i="1" dirty="0" err="1" smtClean="0"/>
              <a:t>pneumoniae</a:t>
            </a:r>
            <a:r>
              <a:rPr lang="cs-CZ" i="1" dirty="0" smtClean="0"/>
              <a:t> </a:t>
            </a:r>
            <a:r>
              <a:rPr lang="cs-CZ" dirty="0" smtClean="0"/>
              <a:t>v moči pomocí </a:t>
            </a:r>
            <a:r>
              <a:rPr lang="cs-CZ" dirty="0" err="1" smtClean="0"/>
              <a:t>imunochromatografického</a:t>
            </a:r>
            <a:r>
              <a:rPr lang="cs-CZ" dirty="0" smtClean="0"/>
              <a:t> kazetového testu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91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Teorie: </a:t>
            </a:r>
            <a:r>
              <a:rPr lang="cs-CZ" i="1" dirty="0" err="1" smtClean="0"/>
              <a:t>Streptococcus</a:t>
            </a:r>
            <a:r>
              <a:rPr lang="cs-CZ" i="1" dirty="0" smtClean="0"/>
              <a:t> </a:t>
            </a:r>
            <a:r>
              <a:rPr lang="cs-CZ" i="1" dirty="0" err="1" smtClean="0"/>
              <a:t>pneumoniae</a:t>
            </a:r>
            <a:r>
              <a:rPr lang="cs-CZ" i="1" dirty="0" smtClean="0"/>
              <a:t>  </a:t>
            </a:r>
            <a:r>
              <a:rPr lang="cs-CZ" dirty="0" smtClean="0"/>
              <a:t>je velmi invazivní bakterie, která na celém světě způsobuje úmrtí pacientů. Způsobuje jednak pneumokokové infekce horních cest dýchacích a nebo meningitidu (V GB 50000 nemocných pneumonií a 3000 případů meningitidou za rok). In vitro test, je kvalitativní </a:t>
            </a:r>
            <a:r>
              <a:rPr lang="cs-CZ" dirty="0" err="1" smtClean="0"/>
              <a:t>immunoassay</a:t>
            </a:r>
            <a:r>
              <a:rPr lang="cs-CZ" dirty="0" smtClean="0"/>
              <a:t> pro detekci antigenu </a:t>
            </a:r>
            <a:r>
              <a:rPr lang="cs-CZ" i="1" dirty="0" err="1" smtClean="0"/>
              <a:t>Streptococcus</a:t>
            </a:r>
            <a:r>
              <a:rPr lang="cs-CZ" i="1" dirty="0" smtClean="0"/>
              <a:t> </a:t>
            </a:r>
            <a:r>
              <a:rPr lang="cs-CZ" i="1" dirty="0" err="1" smtClean="0"/>
              <a:t>pneumoniae</a:t>
            </a:r>
            <a:r>
              <a:rPr lang="cs-CZ" i="1" dirty="0" smtClean="0"/>
              <a:t> </a:t>
            </a:r>
            <a:r>
              <a:rPr lang="cs-CZ" dirty="0" smtClean="0"/>
              <a:t>.  </a:t>
            </a:r>
          </a:p>
          <a:p>
            <a:r>
              <a:rPr lang="cs-CZ" dirty="0" err="1" smtClean="0"/>
              <a:t>Ag</a:t>
            </a:r>
            <a:r>
              <a:rPr lang="cs-CZ" dirty="0" smtClean="0"/>
              <a:t> jsou tímto testem detekovatelné ještě i třetí den při braní antibiotik. Tento rychlý test se používá pro dospělé pacienty  v nemocnicích, </a:t>
            </a:r>
            <a:r>
              <a:rPr lang="cs-CZ" dirty="0" smtClean="0"/>
              <a:t>bakterie </a:t>
            </a:r>
            <a:r>
              <a:rPr lang="cs-CZ" dirty="0" smtClean="0"/>
              <a:t>jsou </a:t>
            </a:r>
            <a:r>
              <a:rPr lang="cs-CZ" dirty="0" smtClean="0"/>
              <a:t>dokonce ještě </a:t>
            </a:r>
            <a:r>
              <a:rPr lang="cs-CZ" dirty="0" smtClean="0"/>
              <a:t>zachytitelné i </a:t>
            </a:r>
            <a:r>
              <a:rPr lang="cs-CZ" dirty="0" smtClean="0"/>
              <a:t>během </a:t>
            </a:r>
            <a:r>
              <a:rPr lang="cs-CZ" dirty="0" smtClean="0"/>
              <a:t>antibiotické léčby.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4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Cíl: Potvrzení nepřítomnosti protilátek proti </a:t>
            </a:r>
            <a:r>
              <a:rPr lang="cs-CZ" sz="3200" b="1" i="1" dirty="0" err="1" smtClean="0"/>
              <a:t>Streptococcus</a:t>
            </a:r>
            <a:r>
              <a:rPr lang="cs-CZ" sz="3200" b="1" i="1" dirty="0" smtClean="0"/>
              <a:t> </a:t>
            </a:r>
            <a:r>
              <a:rPr lang="cs-CZ" sz="3200" b="1" i="1" dirty="0" err="1" smtClean="0"/>
              <a:t>pneumoniae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Metoda: </a:t>
            </a:r>
            <a:r>
              <a:rPr lang="cs-CZ" dirty="0" err="1" smtClean="0"/>
              <a:t>imunochromatografická</a:t>
            </a:r>
            <a:r>
              <a:rPr lang="cs-CZ" dirty="0" smtClean="0"/>
              <a:t> metoda v podobě kazetového testu (precipitace)</a:t>
            </a:r>
          </a:p>
          <a:p>
            <a:r>
              <a:rPr lang="cs-CZ" dirty="0" smtClean="0"/>
              <a:t>Materiál:  kazetový TEST, vzorek z moči jedince, </a:t>
            </a:r>
            <a:r>
              <a:rPr lang="cs-CZ" dirty="0" err="1" smtClean="0"/>
              <a:t>reagent</a:t>
            </a:r>
            <a:r>
              <a:rPr lang="cs-CZ" dirty="0" smtClean="0"/>
              <a:t> A</a:t>
            </a:r>
          </a:p>
          <a:p>
            <a:r>
              <a:rPr lang="cs-CZ" dirty="0" smtClean="0"/>
              <a:t>Postup: Odběr moče do zkumavky, počkat, až </a:t>
            </a:r>
            <a:r>
              <a:rPr lang="cs-CZ" dirty="0" err="1" smtClean="0"/>
              <a:t>zchládne</a:t>
            </a:r>
            <a:endParaRPr lang="cs-CZ" dirty="0" smtClean="0"/>
          </a:p>
          <a:p>
            <a:r>
              <a:rPr lang="cs-CZ" dirty="0" smtClean="0"/>
              <a:t>Vzít tyčku s vatičkou a nasát vzorek moče</a:t>
            </a:r>
          </a:p>
          <a:p>
            <a:r>
              <a:rPr lang="cs-CZ" dirty="0" smtClean="0"/>
              <a:t>Vložit tyčku do otvoru kazety a nechat vsáknout, přidat </a:t>
            </a:r>
            <a:r>
              <a:rPr lang="cs-CZ" dirty="0" err="1" smtClean="0"/>
              <a:t>reagent</a:t>
            </a:r>
            <a:r>
              <a:rPr lang="cs-CZ" dirty="0" smtClean="0"/>
              <a:t> A (3 kapky)</a:t>
            </a:r>
          </a:p>
          <a:p>
            <a:r>
              <a:rPr lang="cs-CZ" dirty="0" smtClean="0"/>
              <a:t>Zavřít kazetu, aby mohla tekutina </a:t>
            </a:r>
            <a:r>
              <a:rPr lang="cs-CZ" dirty="0" err="1" smtClean="0"/>
              <a:t>vzlýnat</a:t>
            </a:r>
            <a:endParaRPr lang="cs-CZ" dirty="0" smtClean="0"/>
          </a:p>
          <a:p>
            <a:r>
              <a:rPr lang="cs-CZ" sz="3800" dirty="0" smtClean="0"/>
              <a:t>Vzorek je aplikován na destičku. Jak migruje přes </a:t>
            </a:r>
            <a:r>
              <a:rPr lang="cs-CZ" sz="3800" dirty="0" err="1" smtClean="0"/>
              <a:t>konjugátovou</a:t>
            </a:r>
            <a:r>
              <a:rPr lang="cs-CZ" sz="3800" dirty="0" smtClean="0"/>
              <a:t> destičku, rozředí se a smíchá s protilátkou, která je vázána na </a:t>
            </a:r>
            <a:r>
              <a:rPr lang="cs-CZ" sz="3800" dirty="0" smtClean="0"/>
              <a:t>destičce </a:t>
            </a:r>
            <a:r>
              <a:rPr lang="cs-CZ" sz="3800" dirty="0" smtClean="0"/>
              <a:t>koloidním konjugátem. Tento roztok migruje přes pevnou fázi do pacientovy části (panelu). Jestliže je ve vzorku antigen, </a:t>
            </a:r>
            <a:r>
              <a:rPr lang="cs-CZ" sz="3800" dirty="0" smtClean="0"/>
              <a:t>váže </a:t>
            </a:r>
            <a:r>
              <a:rPr lang="cs-CZ" sz="3800" dirty="0" smtClean="0"/>
              <a:t>se na protilátka-selenový koloid a na protilátku v pacientově okénku. Jestliže </a:t>
            </a:r>
            <a:r>
              <a:rPr lang="cs-CZ" sz="3800" dirty="0" smtClean="0"/>
              <a:t>antigen ve </a:t>
            </a:r>
            <a:r>
              <a:rPr lang="cs-CZ" sz="3800" smtClean="0"/>
              <a:t>vzorku </a:t>
            </a:r>
            <a:r>
              <a:rPr lang="cs-CZ" sz="3800" smtClean="0"/>
              <a:t>není, </a:t>
            </a:r>
            <a:r>
              <a:rPr lang="cs-CZ" sz="3800" dirty="0" smtClean="0"/>
              <a:t>Ab-selenový koloid projde pacientovým okénkem a nevytvoří se žádná barevná linie. Pro kontrolu kvality je zahrnut kontrolní panel.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33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284984"/>
            <a:ext cx="2449136" cy="324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9512" y="1124744"/>
            <a:ext cx="57606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Vzorek je aplikován na destičku. Jak migruje přes </a:t>
            </a:r>
            <a:r>
              <a:rPr lang="cs-CZ" sz="2400" dirty="0" err="1" smtClean="0"/>
              <a:t>konjugátovou</a:t>
            </a:r>
            <a:r>
              <a:rPr lang="cs-CZ" sz="2400" dirty="0" smtClean="0"/>
              <a:t> destičku, rozředí se a smíchá s protilátkou, která je vázána na destičce, koloidním konjugátem. Tento roztok migruje přes pevnou fázi do pacientovy části (panelu). Jestliže je ve vzorku antigen, vážou se na protilátka-selenový koloid a na protilátku v pacientově okénku. Jestliže antigeny ve vzorku nejsou, Ab-selenový koloid projde pacientovým okénkem a nevytvoří se žádná barevná linie. Pro kontrolu kvality je zahrnut kontrolní panel.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339</Words>
  <Application>Microsoft Office PowerPoint</Application>
  <PresentationFormat>Předvádění na obrazovce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Binax NOW detekce infekce Streptococcus pneumoniae v moči pomocí imunochromatografického kazetového testu</vt:lpstr>
      <vt:lpstr>Prezentace aplikace PowerPoint</vt:lpstr>
      <vt:lpstr>Cíl: Potvrzení nepřítomnosti protilátek proti Streptococcus pneumoniae </vt:lpstr>
      <vt:lpstr>Prezentace aplikace PowerPoint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Binax NOW detekce infekce Streptococcus pneumoniae v moči pomocí imunochromatografického kazetového testu</dc:title>
  <dc:creator>Alena Žákovská</dc:creator>
  <cp:lastModifiedBy>Alena Žákovská</cp:lastModifiedBy>
  <cp:revision>2</cp:revision>
  <dcterms:created xsi:type="dcterms:W3CDTF">2016-02-05T13:19:45Z</dcterms:created>
  <dcterms:modified xsi:type="dcterms:W3CDTF">2016-02-08T08:53:22Z</dcterms:modified>
</cp:coreProperties>
</file>