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99" r:id="rId3"/>
    <p:sldId id="400" r:id="rId4"/>
    <p:sldId id="401" r:id="rId5"/>
    <p:sldId id="404" r:id="rId6"/>
    <p:sldId id="402" r:id="rId7"/>
    <p:sldId id="403" r:id="rId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640960" cy="2304256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6000" b="1" dirty="0" err="1" smtClean="0">
                <a:solidFill>
                  <a:srgbClr val="008000"/>
                </a:solidFill>
              </a:rPr>
              <a:t>Taraxacum</a:t>
            </a:r>
            <a:r>
              <a:rPr lang="sk-SK" sz="6000" b="1" dirty="0" smtClean="0">
                <a:solidFill>
                  <a:srgbClr val="008000"/>
                </a:solidFill>
              </a:rPr>
              <a:t> </a:t>
            </a:r>
            <a:r>
              <a:rPr lang="sk-SK" sz="6000" b="1" dirty="0" err="1" smtClean="0">
                <a:solidFill>
                  <a:srgbClr val="008000"/>
                </a:solidFill>
              </a:rPr>
              <a:t>kok-saghyz</a:t>
            </a:r>
            <a:r>
              <a:rPr lang="sk-SK" sz="6000" b="1" dirty="0" smtClean="0">
                <a:solidFill>
                  <a:srgbClr val="008000"/>
                </a:solidFill>
              </a:rPr>
              <a:t/>
            </a:r>
            <a:br>
              <a:rPr lang="sk-SK" sz="6000" b="1" dirty="0" smtClean="0">
                <a:solidFill>
                  <a:srgbClr val="008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</a:rPr>
              <a:t>znovu na </a:t>
            </a:r>
            <a:r>
              <a:rPr lang="sk-SK" sz="6000" b="1" dirty="0" err="1" smtClean="0">
                <a:solidFill>
                  <a:srgbClr val="008000"/>
                </a:solidFill>
              </a:rPr>
              <a:t>scéně</a:t>
            </a:r>
            <a:r>
              <a:rPr lang="sk-SK" sz="6000" b="1" smtClean="0">
                <a:solidFill>
                  <a:srgbClr val="008000"/>
                </a:solidFill>
              </a:rPr>
              <a:t>!</a:t>
            </a:r>
            <a:endParaRPr lang="sk-SK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endParaRPr lang="cs-CZ" sz="24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rgbClr val="C00000"/>
                </a:solidFill>
              </a:rPr>
              <a:t>UČO:29716</a:t>
            </a:r>
            <a:endParaRPr lang="sk-SK" sz="4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19. 10. 2016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Taraxacum</a:t>
            </a:r>
            <a:r>
              <a:rPr lang="cs-CZ" sz="2800" b="1" i="1" dirty="0" smtClean="0">
                <a:solidFill>
                  <a:srgbClr val="008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008000"/>
                </a:solidFill>
              </a:rPr>
              <a:t>saghyz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kok-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 smtClean="0">
                <a:solidFill>
                  <a:srgbClr val="FFFF00"/>
                </a:solidFill>
              </a:rPr>
              <a:t>inch</a:t>
            </a:r>
            <a:r>
              <a:rPr lang="cs-CZ" sz="2800" b="1" dirty="0" smtClean="0">
                <a:solidFill>
                  <a:srgbClr val="FFFF00"/>
                </a:solidFill>
              </a:rPr>
              <a:t>)!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400" b="1" i="1" dirty="0" smtClean="0">
                <a:solidFill>
                  <a:srgbClr val="FF0000"/>
                </a:solidFill>
              </a:rPr>
              <a:t> kok-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saghyz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7"/>
            <a:ext cx="8208912" cy="6408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3200" b="1" i="1" dirty="0" smtClean="0">
                <a:solidFill>
                  <a:srgbClr val="FF0000"/>
                </a:solidFill>
              </a:rPr>
              <a:t> kok-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saghyz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19. 10. 2016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26064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800" b="1" i="1" dirty="0" smtClean="0">
                <a:solidFill>
                  <a:srgbClr val="FF0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FF0000"/>
                </a:solidFill>
              </a:rPr>
              <a:t>saghyz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i="1" dirty="0" smtClean="0">
                <a:solidFill>
                  <a:srgbClr val="008000"/>
                </a:solidFill>
              </a:rPr>
              <a:t> Není žádná pampeliška, ač vypadá podobně</a:t>
            </a:r>
            <a:endParaRPr lang="cs-CZ" sz="2800" dirty="0"/>
          </a:p>
        </p:txBody>
      </p:sp>
      <p:pic>
        <p:nvPicPr>
          <p:cNvPr id="11" name="Obrázek 10" descr="Kokza-ghyz 20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99446" cy="2952328"/>
          </a:xfrm>
          <a:prstGeom prst="rect">
            <a:avLst/>
          </a:prstGeom>
        </p:spPr>
      </p:pic>
      <p:pic>
        <p:nvPicPr>
          <p:cNvPr id="14" name="Obrázek 13" descr="Kokza-ghyz 201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82880"/>
            <a:ext cx="4130788" cy="3876772"/>
          </a:xfrm>
          <a:prstGeom prst="rect">
            <a:avLst/>
          </a:prstGeom>
        </p:spPr>
      </p:pic>
      <p:pic>
        <p:nvPicPr>
          <p:cNvPr id="15" name="Obrázek 14" descr="img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08897" y="1511583"/>
            <a:ext cx="1080120" cy="433889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788024" y="5229200"/>
            <a:ext cx="4176464" cy="7920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050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Normálně se tomu říká &gt;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Silentblok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je součástka vyrobená ze směsi gumy, která slouží pro pružné uchycení pohyblivých částí. </a:t>
            </a:r>
            <a:endParaRPr lang="cs-CZ" sz="2000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3707904" y="3789040"/>
            <a:ext cx="1296144" cy="129614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257</Words>
  <Application>Microsoft Office PowerPoint</Application>
  <PresentationFormat>Předvádění na obrazovce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Default Design</vt:lpstr>
      <vt:lpstr>PŘÍRODNÍ POLYMERY Taraxacum kok-saghyz znovu na scéně!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339</cp:revision>
  <dcterms:created xsi:type="dcterms:W3CDTF">2008-02-10T16:41:08Z</dcterms:created>
  <dcterms:modified xsi:type="dcterms:W3CDTF">2016-10-13T06:00:22Z</dcterms:modified>
</cp:coreProperties>
</file>