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474" r:id="rId3"/>
    <p:sldId id="470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5" r:id="rId23"/>
    <p:sldId id="494" r:id="rId24"/>
    <p:sldId id="493" r:id="rId25"/>
    <p:sldId id="496" r:id="rId26"/>
    <p:sldId id="497" r:id="rId27"/>
    <p:sldId id="503" r:id="rId28"/>
    <p:sldId id="502" r:id="rId29"/>
    <p:sldId id="504" r:id="rId30"/>
    <p:sldId id="498" r:id="rId31"/>
    <p:sldId id="499" r:id="rId32"/>
    <p:sldId id="500" r:id="rId33"/>
    <p:sldId id="501" r:id="rId34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4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8 doplněk SEM různých papírů 2016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1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papírů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XX. YY.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2" name="Obrázek 11" descr="2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9209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713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764704"/>
            <a:ext cx="4369171" cy="37888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1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3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4400922" cy="3816424"/>
          </a:xfrm>
          <a:prstGeom prst="rect">
            <a:avLst/>
          </a:prstGeom>
        </p:spPr>
      </p:pic>
      <p:pic>
        <p:nvPicPr>
          <p:cNvPr id="14" name="Obrázek 13" descr="3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836712"/>
            <a:ext cx="4400921" cy="381642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37321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3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2" cy="3816424"/>
          </a:xfrm>
          <a:prstGeom prst="rect">
            <a:avLst/>
          </a:prstGeom>
        </p:spPr>
      </p:pic>
      <p:pic>
        <p:nvPicPr>
          <p:cNvPr id="10" name="Obrázek 9" descr="3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220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3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400921" cy="3816424"/>
          </a:xfrm>
          <a:prstGeom prst="rect">
            <a:avLst/>
          </a:prstGeom>
        </p:spPr>
      </p:pic>
      <p:pic>
        <p:nvPicPr>
          <p:cNvPr id="14" name="Obrázek 13" descr="3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0201" y="692696"/>
            <a:ext cx="4400921" cy="381642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3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4400921" cy="3816424"/>
          </a:xfrm>
          <a:prstGeom prst="rect">
            <a:avLst/>
          </a:prstGeom>
        </p:spPr>
      </p:pic>
      <p:pic>
        <p:nvPicPr>
          <p:cNvPr id="13" name="Obrázek 12" descr="3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042" y="764704"/>
            <a:ext cx="4376454" cy="379520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4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20481" cy="3746667"/>
          </a:xfrm>
          <a:prstGeom prst="rect">
            <a:avLst/>
          </a:prstGeom>
        </p:spPr>
      </p:pic>
      <p:pic>
        <p:nvPicPr>
          <p:cNvPr id="13" name="Obrázek 12" descr="4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982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580526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4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58791" cy="37798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4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92489" cy="380911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91227" cy="38080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- LEN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5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317885" cy="3744416"/>
          </a:xfrm>
          <a:prstGeom prst="rect">
            <a:avLst/>
          </a:prstGeom>
        </p:spPr>
      </p:pic>
      <p:pic>
        <p:nvPicPr>
          <p:cNvPr id="12" name="Obrázek 11" descr="5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325058" cy="37506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467544" y="58052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67544" y="465313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7" name="Obrázek 16" descr="5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5_2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180" y="764704"/>
            <a:ext cx="431788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KÁVOVÝ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 X LABORATORNÍ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1227" cy="3808017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>
            <a:off x="3779912" y="548680"/>
            <a:ext cx="648072" cy="72008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3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69171" cy="3788890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7020272" y="548680"/>
            <a:ext cx="72008" cy="57606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179512" y="47251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RŮZNÉ POREZITY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200x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032448" cy="3496888"/>
          </a:xfrm>
          <a:prstGeom prst="rect">
            <a:avLst/>
          </a:prstGeom>
        </p:spPr>
      </p:pic>
      <p:pic>
        <p:nvPicPr>
          <p:cNvPr id="12" name="Obrázek 11" descr="papirovina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744"/>
            <a:ext cx="4081139" cy="353911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131840" y="51571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POJIVO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>
            <a:stCxn id="14" idx="0"/>
          </p:cNvCxnSpPr>
          <p:nvPr/>
        </p:nvCxnSpPr>
        <p:spPr>
          <a:xfrm flipH="1" flipV="1">
            <a:off x="3635896" y="3861048"/>
            <a:ext cx="108012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3455876" y="2420888"/>
            <a:ext cx="36004" cy="273630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48376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11" name="Obrázek 10" descr="papir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037025" cy="3500858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6" name="Obrázek 15" descr="papirovina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305" y="1124744"/>
            <a:ext cx="3985741" cy="345638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2000x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67744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10000x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10000x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apir 10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4743"/>
            <a:ext cx="4176464" cy="3621777"/>
          </a:xfrm>
          <a:prstGeom prst="rect">
            <a:avLst/>
          </a:prstGeom>
        </p:spPr>
      </p:pic>
      <p:pic>
        <p:nvPicPr>
          <p:cNvPr id="12" name="Obrázek 11" descr="papirovina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153147" cy="360155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267744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přímo při snímkování SEM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11" name="Obrázek 10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96" y="1700808"/>
            <a:ext cx="4447050" cy="4680520"/>
          </a:xfrm>
          <a:prstGeom prst="rect">
            <a:avLst/>
          </a:prstGeom>
        </p:spPr>
      </p:pic>
      <p:pic>
        <p:nvPicPr>
          <p:cNvPr id="14" name="Obrázek 13" descr="ED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429343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2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sonda změřena na konkrétní objekt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Al(OH)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532440" cy="4370592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3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sonda změřena na konkrétní objekt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10" name="Obrázek 9" descr="CaC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244408" cy="42230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4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„projet“ celý snímek a spektra sumarizována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spektrum ce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460432" cy="457044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283968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Pokovení zlatem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355976" y="4293096"/>
            <a:ext cx="216024" cy="10081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331640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Uhlík z celulózy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187624" y="2492896"/>
            <a:ext cx="504056" cy="648072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491880" y="1700808"/>
            <a:ext cx="4392488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je patrně plněn uhličitanem vápenatým a hydroxidem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hlinitým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ten je i vazebným činidlem vláken celulózy)</a:t>
            </a:r>
            <a:endParaRPr lang="cs-CZ" sz="24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papíru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1 - papír křídový</a:t>
            </a:r>
          </a:p>
          <a:p>
            <a:r>
              <a:rPr lang="cs-CZ" b="1" dirty="0" smtClean="0"/>
              <a:t>2 - </a:t>
            </a:r>
            <a:r>
              <a:rPr lang="cs-CZ" b="1" dirty="0" err="1" smtClean="0"/>
              <a:t>dřevovinový</a:t>
            </a:r>
            <a:r>
              <a:rPr lang="cs-CZ" b="1" dirty="0" smtClean="0"/>
              <a:t> papír</a:t>
            </a:r>
          </a:p>
          <a:p>
            <a:r>
              <a:rPr lang="cs-CZ" b="1" dirty="0" smtClean="0"/>
              <a:t>3 - papír filtrační</a:t>
            </a:r>
          </a:p>
          <a:p>
            <a:r>
              <a:rPr lang="cs-CZ" b="1" dirty="0" smtClean="0"/>
              <a:t>4 - papír nebělený (kávový flitr)</a:t>
            </a:r>
          </a:p>
          <a:p>
            <a:r>
              <a:rPr lang="cs-CZ" b="1" dirty="0" smtClean="0"/>
              <a:t>5 - ruční papír Velké Losiny</a:t>
            </a:r>
          </a:p>
          <a:p>
            <a:r>
              <a:rPr lang="cs-CZ" b="1" dirty="0" smtClean="0"/>
              <a:t>6 – papírová trubička podléhající snadno rozmočení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124744"/>
            <a:ext cx="4369169" cy="3788889"/>
          </a:xfrm>
          <a:prstGeom prst="rect">
            <a:avLst/>
          </a:prstGeom>
        </p:spPr>
      </p:pic>
      <p:pic>
        <p:nvPicPr>
          <p:cNvPr id="10" name="Obrázek 9" descr="1 1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4317886" cy="374441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8" name="Obrázek 7" descr="1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2495"/>
            <a:ext cx="4320480" cy="3746666"/>
          </a:xfrm>
          <a:prstGeom prst="rect">
            <a:avLst/>
          </a:prstGeom>
        </p:spPr>
      </p:pic>
      <p:pic>
        <p:nvPicPr>
          <p:cNvPr id="11" name="Obrázek 10" descr="1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24744"/>
            <a:ext cx="4317885" cy="374441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4317886" cy="3744416"/>
          </a:xfrm>
          <a:prstGeom prst="rect">
            <a:avLst/>
          </a:prstGeom>
        </p:spPr>
      </p:pic>
      <p:pic>
        <p:nvPicPr>
          <p:cNvPr id="10" name="Obrázek 9" descr="1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08720"/>
            <a:ext cx="4369171" cy="37888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zploštění vláken, patrně po kalandrování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1_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400921" cy="3816424"/>
          </a:xfrm>
          <a:prstGeom prst="rect">
            <a:avLst/>
          </a:prstGeom>
        </p:spPr>
      </p:pic>
      <p:pic>
        <p:nvPicPr>
          <p:cNvPr id="14" name="Obrázek 13" descr="1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1"/>
            <a:ext cx="4386037" cy="3803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12" name="Obrázek 11" descr="2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64704"/>
            <a:ext cx="4400922" cy="38164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tmavších míst, což je patrně velká částice DŘEVOVINY  pod vlákny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2 8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92488" cy="380911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5307</TotalTime>
  <Words>1137</Words>
  <Application>Microsoft Office PowerPoint</Application>
  <PresentationFormat>Předvádění na obrazovce (4:3)</PresentationFormat>
  <Paragraphs>201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Default Design</vt:lpstr>
      <vt:lpstr>PŘÍRODNÍ POLYMERY CELULÓZA DOPLNĚK 1 SEM  různých papírů </vt:lpstr>
      <vt:lpstr>Výroba papíru</vt:lpstr>
      <vt:lpstr>Výroba papíru</vt:lpstr>
      <vt:lpstr>Snímkované druhy papíru</vt:lpstr>
      <vt:lpstr>Papír křídový 1</vt:lpstr>
      <vt:lpstr>Papír křídový 2</vt:lpstr>
      <vt:lpstr>Papír křídový 3</vt:lpstr>
      <vt:lpstr>Papír křídový 4</vt:lpstr>
      <vt:lpstr>Papír dřevovinový 1</vt:lpstr>
      <vt:lpstr>Papír dřevovinový 2</vt:lpstr>
      <vt:lpstr>Papír dřevovinový 3</vt:lpstr>
      <vt:lpstr>Papír dřevovinový 4</vt:lpstr>
      <vt:lpstr>Papír dřevovinový 5</vt:lpstr>
      <vt:lpstr>Papír filtrační laboratorní 1 </vt:lpstr>
      <vt:lpstr>Papír filtrační laboratorní 2 </vt:lpstr>
      <vt:lpstr>Papír filtrační laboratorní 3</vt:lpstr>
      <vt:lpstr>Papír filtrační laboratorní 4</vt:lpstr>
      <vt:lpstr>Papír filtrační KÁVOVÝ 1 </vt:lpstr>
      <vt:lpstr>Papír filtrační KÁVOVÝ 2 </vt:lpstr>
      <vt:lpstr>Papír filtrační KÁVOVÝ 3 </vt:lpstr>
      <vt:lpstr>Papír filtrační KÁVOVÝ 4 </vt:lpstr>
      <vt:lpstr>Papír ruční Velké Losiny 1</vt:lpstr>
      <vt:lpstr>Papír ruční Velké Losiny 2</vt:lpstr>
      <vt:lpstr>Papír ruční Velké Losiny 3</vt:lpstr>
      <vt:lpstr>Papír ruční Velké Losiny 4</vt:lpstr>
      <vt:lpstr>Papír filtrační KÁVOVÝ  X LABORATORNÍ </vt:lpstr>
      <vt:lpstr>Papír X papírovina snadno rozmočitelná trubka 1</vt:lpstr>
      <vt:lpstr>Papír X papírovina snadno rozmočitelná trubka 2</vt:lpstr>
      <vt:lpstr>Papír X papírovina snadno rozmočitelná trubka 3</vt:lpstr>
      <vt:lpstr>Papír křídový- ANALÝZA PLNIV přímo při snímkování SEM 1</vt:lpstr>
      <vt:lpstr>Papír křídový- ANALÝZA PLNIV 2 sonda změřena na konkrétní objekt</vt:lpstr>
      <vt:lpstr>Papír křídový- ANALÝZA PLNIV 3  sonda změřena na konkrétní objekt</vt:lpstr>
      <vt:lpstr>Papír křídový- ANALÝZA PLNIV 4 „projet“ celý snímek a spektra sumarizována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592</cp:revision>
  <dcterms:created xsi:type="dcterms:W3CDTF">2008-02-10T16:41:08Z</dcterms:created>
  <dcterms:modified xsi:type="dcterms:W3CDTF">2016-11-17T08:31:52Z</dcterms:modified>
</cp:coreProperties>
</file>