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9" r:id="rId6"/>
    <p:sldId id="265" r:id="rId7"/>
    <p:sldId id="266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4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45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65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09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50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3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05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48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11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C29A-0C30-484C-896B-DB6708C7EFA5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F01B-F36A-4B69-B58B-3838B18E9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700" dirty="0" err="1" smtClean="0"/>
              <a:t>GisOnline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err="1" smtClean="0"/>
              <a:t>TopGIS</a:t>
            </a:r>
            <a:r>
              <a:rPr lang="cs-CZ" sz="3200" dirty="0" smtClean="0"/>
              <a:t>, s. r. o.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Bc. Veronika Korvasová</a:t>
            </a:r>
          </a:p>
          <a:p>
            <a:r>
              <a:rPr lang="cs-CZ" sz="1800" dirty="0" smtClean="0"/>
              <a:t>N-GK Fyzická geografie</a:t>
            </a:r>
          </a:p>
          <a:p>
            <a:r>
              <a:rPr lang="cs-CZ" sz="1800" dirty="0" smtClean="0"/>
              <a:t>1. ročník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386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 err="1" smtClean="0"/>
              <a:t>GisOnline</a:t>
            </a:r>
            <a:r>
              <a:rPr lang="cs-CZ" dirty="0" smtClean="0"/>
              <a:t> nabízí?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webové </a:t>
            </a:r>
            <a:r>
              <a:rPr lang="cs-CZ" dirty="0"/>
              <a:t>mapové prostředí pro práci s geoprostorovými </a:t>
            </a:r>
            <a:r>
              <a:rPr lang="cs-CZ" dirty="0" smtClean="0"/>
              <a:t>daty</a:t>
            </a:r>
          </a:p>
          <a:p>
            <a:r>
              <a:rPr lang="cs-CZ" dirty="0" smtClean="0"/>
              <a:t>možnost vytvářet </a:t>
            </a:r>
            <a:r>
              <a:rPr lang="cs-CZ" dirty="0"/>
              <a:t>vlastní </a:t>
            </a:r>
            <a:r>
              <a:rPr lang="cs-CZ" dirty="0" smtClean="0"/>
              <a:t>projekty</a:t>
            </a:r>
          </a:p>
          <a:p>
            <a:r>
              <a:rPr lang="cs-CZ" dirty="0" smtClean="0"/>
              <a:t>využití datové základny Mapy.cz </a:t>
            </a:r>
            <a:r>
              <a:rPr lang="cs-CZ" dirty="0" smtClean="0"/>
              <a:t>(základní mapa, turistická mapa, </a:t>
            </a:r>
            <a:r>
              <a:rPr lang="cs-CZ" dirty="0" err="1" smtClean="0"/>
              <a:t>ortofotomapa</a:t>
            </a:r>
            <a:r>
              <a:rPr lang="cs-CZ" dirty="0" smtClean="0"/>
              <a:t>, šikmé letecké snímky, panorama, body zájmu, cyklotrasy a turistické trasy)</a:t>
            </a:r>
          </a:p>
          <a:p>
            <a:r>
              <a:rPr lang="cs-CZ" dirty="0" smtClean="0"/>
              <a:t>veřejné </a:t>
            </a:r>
            <a:r>
              <a:rPr lang="cs-CZ" dirty="0"/>
              <a:t>přístupné informace a služby (např. data katastru, RUIAN, </a:t>
            </a:r>
            <a:r>
              <a:rPr lang="cs-CZ" dirty="0" err="1"/>
              <a:t>Cenia</a:t>
            </a:r>
            <a:r>
              <a:rPr lang="cs-CZ" dirty="0"/>
              <a:t>, ÚHÚL a další</a:t>
            </a:r>
            <a:r>
              <a:rPr lang="cs-CZ" dirty="0" smtClean="0"/>
              <a:t>)</a:t>
            </a:r>
          </a:p>
          <a:p>
            <a:pPr fontAlgn="base"/>
            <a:r>
              <a:rPr lang="cs-CZ" dirty="0" smtClean="0"/>
              <a:t>! vlastní </a:t>
            </a:r>
            <a:r>
              <a:rPr lang="cs-CZ" dirty="0"/>
              <a:t>data uživatelů (technické mapy, pasporty, fotografie, tabulková data)</a:t>
            </a:r>
          </a:p>
          <a:p>
            <a:pPr fontAlgn="base"/>
            <a:r>
              <a:rPr lang="cs-CZ" dirty="0"/>
              <a:t> </a:t>
            </a:r>
          </a:p>
          <a:p>
            <a:pPr fontAlgn="base"/>
            <a:r>
              <a:rPr lang="cs-CZ" dirty="0" smtClean="0"/>
              <a:t>další využití </a:t>
            </a:r>
            <a:r>
              <a:rPr lang="cs-CZ" dirty="0" err="1" smtClean="0"/>
              <a:t>GisOnline</a:t>
            </a:r>
            <a:r>
              <a:rPr lang="cs-CZ" dirty="0" smtClean="0"/>
              <a:t>:</a:t>
            </a:r>
          </a:p>
          <a:p>
            <a:pPr lvl="1" fontAlgn="base"/>
            <a:r>
              <a:rPr lang="cs-CZ" dirty="0" smtClean="0"/>
              <a:t>Správa </a:t>
            </a:r>
            <a:r>
              <a:rPr lang="cs-CZ" dirty="0"/>
              <a:t>mapových a datových vrstev (změna zobrazení, pořadí vrstev,…)</a:t>
            </a:r>
          </a:p>
          <a:p>
            <a:pPr lvl="1" fontAlgn="base"/>
            <a:r>
              <a:rPr lang="cs-CZ" dirty="0"/>
              <a:t>Přidávání nových vrstev</a:t>
            </a:r>
          </a:p>
          <a:p>
            <a:pPr lvl="1" fontAlgn="base"/>
            <a:r>
              <a:rPr lang="cs-CZ" dirty="0"/>
              <a:t>Databázové funkce (editace, vyhledávání, sestavy, …)</a:t>
            </a:r>
          </a:p>
          <a:p>
            <a:pPr lvl="1" fontAlgn="base"/>
            <a:r>
              <a:rPr lang="cs-CZ" dirty="0"/>
              <a:t>A </a:t>
            </a:r>
            <a:r>
              <a:rPr lang="cs-CZ" dirty="0" smtClean="0"/>
              <a:t>další běžné </a:t>
            </a:r>
            <a:r>
              <a:rPr lang="cs-CZ" dirty="0"/>
              <a:t>funkcí (WMS, WFS, měření, automatické generování mapové legendy podle zobrazeného obsahu, …)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1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96752"/>
            <a:ext cx="8766717" cy="41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Silné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přehledná aplikace</a:t>
            </a:r>
          </a:p>
          <a:p>
            <a:r>
              <a:rPr lang="cs-CZ" dirty="0" smtClean="0"/>
              <a:t>rychlý přístup ke katastru</a:t>
            </a:r>
            <a:endParaRPr lang="cs-CZ" dirty="0"/>
          </a:p>
          <a:p>
            <a:r>
              <a:rPr lang="cs-CZ" dirty="0" smtClean="0"/>
              <a:t>jednoduché  ovládání</a:t>
            </a:r>
          </a:p>
          <a:p>
            <a:r>
              <a:rPr lang="cs-CZ" dirty="0" smtClean="0"/>
              <a:t>legenda (dynamicky generovaná)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900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11423674" cy="5976664"/>
          </a:xfrm>
        </p:spPr>
      </p:pic>
    </p:spTree>
    <p:extLst>
      <p:ext uri="{BB962C8B-B14F-4D97-AF65-F5344CB8AC3E}">
        <p14:creationId xmlns:p14="http://schemas.microsoft.com/office/powerpoint/2010/main" val="18548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Slabé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výstupy / tisk </a:t>
            </a:r>
          </a:p>
          <a:p>
            <a:r>
              <a:rPr lang="cs-CZ" dirty="0" smtClean="0"/>
              <a:t>(legenda)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7450372" cy="356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cs-CZ" b="1" dirty="0" smtClean="0"/>
              <a:t>Instituce </a:t>
            </a:r>
            <a:r>
              <a:rPr lang="cs-CZ" b="1" dirty="0"/>
              <a:t>s celostátní působností a složky integrovaného záchranného </a:t>
            </a:r>
            <a:r>
              <a:rPr lang="cs-CZ" b="1" dirty="0" smtClean="0"/>
              <a:t>systému </a:t>
            </a:r>
            <a:r>
              <a:rPr lang="cs-CZ" dirty="0" smtClean="0"/>
              <a:t>- Celoplošná </a:t>
            </a:r>
            <a:r>
              <a:rPr lang="cs-CZ" dirty="0"/>
              <a:t>aktuální data pro zobrazení aktivit všech úrovní státní správy (obrana, zdravotnictví, zemědělství, informace o dopravě apod.) </a:t>
            </a:r>
            <a:endParaRPr lang="cs-CZ" dirty="0" smtClean="0"/>
          </a:p>
          <a:p>
            <a:pPr fontAlgn="base"/>
            <a:r>
              <a:rPr lang="cs-CZ" b="1" dirty="0" smtClean="0"/>
              <a:t>Města </a:t>
            </a:r>
            <a:r>
              <a:rPr lang="cs-CZ" b="1" dirty="0"/>
              <a:t>a obce </a:t>
            </a:r>
            <a:r>
              <a:rPr lang="cs-CZ" dirty="0"/>
              <a:t>jsou správci veřejného majetku – silnic, chodníků, parků. Připravují a schvalují územní plány. Potřebují mapy a informace o svém majetku vždy aktuální, potřebují snadno a přívětivě publikovat informace veřejnosti.</a:t>
            </a:r>
          </a:p>
          <a:p>
            <a:pPr fontAlgn="base"/>
            <a:r>
              <a:rPr lang="cs-CZ" b="1" dirty="0"/>
              <a:t>Majitele pozemků </a:t>
            </a:r>
            <a:r>
              <a:rPr lang="cs-CZ" dirty="0"/>
              <a:t>(zemědělci, developeři, těžaři, </a:t>
            </a:r>
            <a:r>
              <a:rPr lang="cs-CZ" dirty="0" smtClean="0"/>
              <a:t>…) - majitelé </a:t>
            </a:r>
            <a:r>
              <a:rPr lang="cs-CZ" dirty="0"/>
              <a:t>i nájemci pozemků potřebují informace o používaném majetku, potřebují propojení na smlouvy o pronájmu, na informace o plochách, svažitosti, typu plodiny, výtěžnosti, zobrazovat napojení na dopravní síť apod.</a:t>
            </a:r>
          </a:p>
          <a:p>
            <a:pPr fontAlgn="base"/>
            <a:r>
              <a:rPr lang="cs-CZ" b="1" dirty="0"/>
              <a:t>Majitele inženýrských </a:t>
            </a:r>
            <a:r>
              <a:rPr lang="cs-CZ" b="1" dirty="0" smtClean="0"/>
              <a:t>sítí </a:t>
            </a:r>
            <a:r>
              <a:rPr lang="cs-CZ" dirty="0" smtClean="0"/>
              <a:t>- spravují </a:t>
            </a:r>
            <a:r>
              <a:rPr lang="cs-CZ" dirty="0"/>
              <a:t>rozsáhlý soubor nadzemních i podzemních zařízení, u kterých potřebují znát jejich prostorové umístění i podrobné informace (typ, stáří, výkon, </a:t>
            </a:r>
            <a:r>
              <a:rPr lang="cs-CZ" dirty="0" smtClean="0"/>
              <a:t>…) </a:t>
            </a:r>
          </a:p>
          <a:p>
            <a:pPr fontAlgn="base"/>
            <a:r>
              <a:rPr lang="cs-CZ" b="1" dirty="0" smtClean="0"/>
              <a:t>Turistické </a:t>
            </a:r>
            <a:r>
              <a:rPr lang="cs-CZ" b="1" dirty="0"/>
              <a:t>regiony, mikroregiony, místní akční skupiny (MAS)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5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270</Words>
  <Application>Microsoft Office PowerPoint</Application>
  <PresentationFormat>Předvádění na obrazovce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GisOnline TopGIS, s. r. o.</vt:lpstr>
      <vt:lpstr>Co GisOnline nabízí?</vt:lpstr>
      <vt:lpstr>Prezentace aplikace PowerPoint</vt:lpstr>
      <vt:lpstr>Silné stránky</vt:lpstr>
      <vt:lpstr>Prezentace aplikace PowerPoint</vt:lpstr>
      <vt:lpstr>Slabé stránky</vt:lpstr>
      <vt:lpstr>Příležitosti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GisOnline Top GIS</dc:title>
  <dc:creator>Veronika</dc:creator>
  <cp:lastModifiedBy>Veronika</cp:lastModifiedBy>
  <cp:revision>11</cp:revision>
  <dcterms:created xsi:type="dcterms:W3CDTF">2016-10-10T12:43:53Z</dcterms:created>
  <dcterms:modified xsi:type="dcterms:W3CDTF">2016-10-11T06:06:04Z</dcterms:modified>
</cp:coreProperties>
</file>