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7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82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53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63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5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14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26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68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79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1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4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EF7B-0191-4F81-A820-E24DB51AFC9A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62279-4FDD-4E6F-84AE-14FACD02FD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09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Z8308 Fluviální geomorfologie</a:t>
            </a:r>
            <a:br>
              <a:rPr lang="cs-CZ" sz="2800" dirty="0" smtClean="0"/>
            </a:br>
            <a:r>
              <a:rPr lang="cs-CZ" sz="2800" dirty="0" smtClean="0"/>
              <a:t>CVIČENÍ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 smtClean="0"/>
              <a:t>Proměny řek v moravských úvalech</a:t>
            </a:r>
          </a:p>
          <a:p>
            <a:r>
              <a:rPr lang="cs-CZ" sz="2800" dirty="0" smtClean="0"/>
              <a:t>Řeky v nížinách střední Evropy pod </a:t>
            </a:r>
            <a:r>
              <a:rPr lang="cs-CZ" sz="2800" dirty="0" smtClean="0"/>
              <a:t>dlouhodobým </a:t>
            </a:r>
            <a:r>
              <a:rPr lang="cs-CZ" sz="2800" dirty="0" smtClean="0"/>
              <a:t>a silným vlivem člověka</a:t>
            </a:r>
          </a:p>
          <a:p>
            <a:r>
              <a:rPr lang="cs-CZ" sz="2800" dirty="0" smtClean="0"/>
              <a:t>Jak se liší říční síť dneška a říční síť doby rozvíjející se industrializace?</a:t>
            </a:r>
          </a:p>
          <a:p>
            <a:r>
              <a:rPr lang="cs-CZ" sz="2800" dirty="0" smtClean="0"/>
              <a:t>Lze na základě studia těchto změn usuzovat na „referenční stav“ vodních toků a posoudit změnu okrajových podmínek?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8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6529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Cíle cvičení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2453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cs-CZ" sz="2400" dirty="0" smtClean="0"/>
              <a:t>Zjistit historické změny </a:t>
            </a:r>
            <a:r>
              <a:rPr lang="cs-CZ" sz="2400" dirty="0"/>
              <a:t>v rozsahu říční sítě: A) délce vodních toků, B) hustotě říční sítě, C) počtu segmentů říční sítě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/>
              <a:t>Zjistit </a:t>
            </a:r>
            <a:r>
              <a:rPr lang="cs-CZ" sz="2400" dirty="0"/>
              <a:t>změny v půdorysu nejvýznamnějších řek v území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ZÁJMOVÉ ÚZEMÍ: Dyjsko-svratecký a část Hornomoravského úvalu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Časové řezy:</a:t>
            </a:r>
          </a:p>
          <a:p>
            <a:r>
              <a:rPr lang="cs-CZ" sz="2400" dirty="0" smtClean="0"/>
              <a:t>19. století --- 3. Rakouské vojenské mapování (od r. 1869)</a:t>
            </a:r>
          </a:p>
          <a:p>
            <a:r>
              <a:rPr lang="cs-CZ" sz="2400" dirty="0" smtClean="0"/>
              <a:t>20. století --- letecké snímky (50. léta)</a:t>
            </a:r>
          </a:p>
          <a:p>
            <a:r>
              <a:rPr lang="cs-CZ" sz="2400" dirty="0" smtClean="0"/>
              <a:t>21. století --- DIBAVOD, letecké snímky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5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Nějaké hypotézy na úvod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sz="2600" dirty="0" smtClean="0"/>
              <a:t>ÚKOL </a:t>
            </a:r>
            <a:r>
              <a:rPr lang="cs-CZ" sz="2600" dirty="0" smtClean="0"/>
              <a:t>1 (Analýza změn říční sítě)</a:t>
            </a:r>
            <a:endParaRPr lang="cs-CZ" sz="2600" dirty="0" smtClean="0"/>
          </a:p>
          <a:p>
            <a:pPr marL="0" lvl="0" indent="0">
              <a:buNone/>
            </a:pPr>
            <a:r>
              <a:rPr lang="cs-CZ" sz="2600" dirty="0" smtClean="0"/>
              <a:t>H</a:t>
            </a:r>
            <a:r>
              <a:rPr lang="cs-CZ" sz="2600" baseline="-25000" dirty="0" smtClean="0"/>
              <a:t>0 </a:t>
            </a:r>
            <a:r>
              <a:rPr lang="cs-CZ" sz="2600" dirty="0" smtClean="0"/>
              <a:t>= Délka vodních toků a hustota říční sítě se od 19. století nezměnila</a:t>
            </a:r>
          </a:p>
          <a:p>
            <a:pPr marL="0" lvl="0" indent="0">
              <a:buNone/>
            </a:pPr>
            <a:r>
              <a:rPr lang="cs-CZ" sz="2600" dirty="0" smtClean="0"/>
              <a:t>H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Existuje rozdíl v délce vodních toků a hustotě říční sítě (došlo ke zmenšení ↔ došlo ke </a:t>
            </a:r>
            <a:r>
              <a:rPr lang="cs-CZ" sz="2600" dirty="0" smtClean="0"/>
              <a:t>zvětšení ???)</a:t>
            </a:r>
            <a:endParaRPr lang="cs-CZ" sz="2600" baseline="-25000" dirty="0" smtClean="0"/>
          </a:p>
          <a:p>
            <a:pPr marL="0" lvl="0" indent="0">
              <a:buNone/>
            </a:pPr>
            <a:endParaRPr lang="cs-CZ" sz="2600" dirty="0" smtClean="0"/>
          </a:p>
          <a:p>
            <a:pPr marL="0" lvl="0" indent="0">
              <a:buNone/>
            </a:pPr>
            <a:r>
              <a:rPr lang="cs-CZ" sz="2600" dirty="0" smtClean="0"/>
              <a:t>ÚKOL </a:t>
            </a:r>
            <a:r>
              <a:rPr lang="cs-CZ" sz="2600" dirty="0" smtClean="0"/>
              <a:t>2 (Polohové změny vybrané řeky)</a:t>
            </a:r>
            <a:endParaRPr lang="cs-CZ" sz="2600" dirty="0" smtClean="0"/>
          </a:p>
          <a:p>
            <a:pPr marL="0" lvl="0" indent="0">
              <a:buNone/>
            </a:pPr>
            <a:r>
              <a:rPr lang="cs-CZ" sz="2600" dirty="0" smtClean="0"/>
              <a:t>Provést </a:t>
            </a:r>
            <a:r>
              <a:rPr lang="cs-CZ" sz="2600" dirty="0"/>
              <a:t>klasifikaci posunů koryta podle následujícího klíče:</a:t>
            </a:r>
          </a:p>
          <a:p>
            <a:pPr lvl="1"/>
            <a:r>
              <a:rPr lang="cs-CZ" sz="2400" dirty="0"/>
              <a:t>bez posunu</a:t>
            </a:r>
          </a:p>
          <a:p>
            <a:pPr lvl="1"/>
            <a:r>
              <a:rPr lang="cs-CZ" sz="2400" dirty="0"/>
              <a:t>přirozená změna (např. boční eroze v meandrujícím úseku, </a:t>
            </a:r>
            <a:r>
              <a:rPr lang="cs-CZ" sz="2400" dirty="0" err="1"/>
              <a:t>odškrcení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člověčí úpravy (např. </a:t>
            </a:r>
            <a:r>
              <a:rPr lang="cs-CZ" sz="2400" dirty="0" smtClean="0"/>
              <a:t>napřimování)</a:t>
            </a:r>
          </a:p>
          <a:p>
            <a:pPr lvl="1"/>
            <a:r>
              <a:rPr lang="cs-CZ" sz="2400" dirty="0" err="1" smtClean="0"/>
              <a:t>renaturalizace</a:t>
            </a:r>
            <a:r>
              <a:rPr lang="cs-CZ" sz="2400" dirty="0" smtClean="0"/>
              <a:t> </a:t>
            </a:r>
            <a:r>
              <a:rPr lang="cs-CZ" sz="2400" dirty="0"/>
              <a:t>(původně napřímené koryto se posouvá a prodlužuje, vznikají zákruty)</a:t>
            </a:r>
          </a:p>
        </p:txBody>
      </p:sp>
    </p:spTree>
    <p:extLst>
      <p:ext uri="{BB962C8B-B14F-4D97-AF65-F5344CB8AC3E}">
        <p14:creationId xmlns:p14="http://schemas.microsoft.com/office/powerpoint/2010/main" val="1915341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133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Z8308 Fluviální geomorfologie CVIČENÍ</vt:lpstr>
      <vt:lpstr>Cíle cvičení</vt:lpstr>
      <vt:lpstr>Nějaké hypotézy na úvod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xxx</dc:creator>
  <cp:lastModifiedBy>xxx</cp:lastModifiedBy>
  <cp:revision>7</cp:revision>
  <dcterms:created xsi:type="dcterms:W3CDTF">2016-09-21T05:02:41Z</dcterms:created>
  <dcterms:modified xsi:type="dcterms:W3CDTF">2016-09-21T06:57:57Z</dcterms:modified>
</cp:coreProperties>
</file>