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69" r:id="rId18"/>
    <p:sldId id="279" r:id="rId19"/>
    <p:sldId id="286" r:id="rId20"/>
    <p:sldId id="287" r:id="rId21"/>
    <p:sldId id="288" r:id="rId22"/>
    <p:sldId id="289" r:id="rId23"/>
    <p:sldId id="280" r:id="rId24"/>
    <p:sldId id="260" r:id="rId25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4B96-2189-4385-88E7-0B2B366553CA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714-4571-46CE-BB9A-675E9FEE7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0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Gomphosphaeria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Merismopedia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75619"/>
            <a:ext cx="2573809" cy="1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09" y="2268186"/>
            <a:ext cx="2826624" cy="19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33056" y="4371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Oscillatoria</a:t>
            </a:r>
            <a:r>
              <a:rPr lang="cs-CZ" i="1" dirty="0" smtClean="0"/>
              <a:t> </a:t>
            </a:r>
            <a:r>
              <a:rPr lang="cs-CZ" i="1" dirty="0" err="1" smtClean="0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Microcoleus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Výsledek obrázku pro phorm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3" y="2271638"/>
            <a:ext cx="2835891" cy="1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12023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Phormidium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Nostoc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Scytonema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Stigonema</a:t>
            </a:r>
            <a:r>
              <a:rPr lang="cs-CZ" i="1" dirty="0" smtClean="0"/>
              <a:t> </a:t>
            </a:r>
            <a:r>
              <a:rPr lang="cs-CZ" i="1" dirty="0" err="1" smtClean="0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Mastigocladus</a:t>
            </a:r>
            <a:r>
              <a:rPr lang="cs-CZ" i="1" dirty="0" smtClean="0"/>
              <a:t> </a:t>
            </a:r>
            <a:r>
              <a:rPr lang="cs-CZ" i="1" dirty="0" err="1" smtClean="0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42" y="3643933"/>
            <a:ext cx="5676158" cy="3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Keep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smiling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Zástupný symbol pro obsah 5" descr="algae_smil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75" y="1754188"/>
            <a:ext cx="3853188" cy="28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0" y="777400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533</Words>
  <Application>Microsoft Office PowerPoint</Application>
  <PresentationFormat>Předvádění na obrazovce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Motiv systému Office</vt:lpstr>
      <vt:lpstr>Fylogeneze a diverzita řas a hub: řasy a sinice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Prezentace aplikace PowerPoint</vt:lpstr>
      <vt:lpstr>Keep on smiling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32</cp:revision>
  <cp:lastPrinted>2016-09-12T13:25:50Z</cp:lastPrinted>
  <dcterms:created xsi:type="dcterms:W3CDTF">2014-09-11T14:39:24Z</dcterms:created>
  <dcterms:modified xsi:type="dcterms:W3CDTF">2017-09-15T10:44:57Z</dcterms:modified>
</cp:coreProperties>
</file>