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 varScale="1">
        <p:scale>
          <a:sx n="93" d="100"/>
          <a:sy n="9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21.09.2017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2890359"/>
            <a:ext cx="8321578" cy="2862322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Bi5040c/03_1</a:t>
            </a:r>
            <a:endParaRPr lang="cs-CZ" sz="1800" b="1" dirty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Mgr. Michal </a:t>
            </a:r>
            <a:r>
              <a:rPr lang="cs-CZ" sz="1800" b="1" dirty="0" smtClean="0">
                <a:latin typeface="Arial" pitchFamily="34" charset="0"/>
              </a:rPr>
              <a:t>Uher, </a:t>
            </a:r>
            <a:r>
              <a:rPr lang="cs-CZ" sz="1800" b="1" i="1" dirty="0" smtClean="0">
                <a:latin typeface="Arial" pitchFamily="34" charset="0"/>
              </a:rPr>
              <a:t>uher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smtClean="0">
                <a:latin typeface="Arial" pitchFamily="34" charset="0"/>
              </a:rPr>
              <a:t>iba.muni.cz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latin typeface="Arial" pitchFamily="34" charset="0"/>
              </a:rPr>
              <a:t>Bi5040c/03_2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latin typeface="Arial" pitchFamily="34" charset="0"/>
              </a:rPr>
              <a:t>Vyučující: RNDr. Michal </a:t>
            </a:r>
            <a:r>
              <a:rPr lang="cs-CZ" sz="1800" b="1" dirty="0" smtClean="0">
                <a:latin typeface="Arial" pitchFamily="34" charset="0"/>
              </a:rPr>
              <a:t>Svoboda, </a:t>
            </a:r>
            <a:r>
              <a:rPr lang="cs-CZ" sz="1800" b="1" i="1" dirty="0" smtClean="0">
                <a:latin typeface="Arial" pitchFamily="34" charset="0"/>
              </a:rPr>
              <a:t>svoboda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smtClean="0">
                <a:latin typeface="Arial" pitchFamily="34" charset="0"/>
              </a:rPr>
              <a:t>iba.muni.cz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9336" y="1525934"/>
            <a:ext cx="8635152" cy="478338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Cvičení biostatistiky probíhá pro každou seminární skupinu jednou za dva týdny v délce dvou hodin</a:t>
            </a:r>
          </a:p>
          <a:p>
            <a:r>
              <a:rPr lang="cs-CZ" dirty="0" smtClean="0"/>
              <a:t>Každá seminární skupina absolvuje během semestru 6 cvičení</a:t>
            </a:r>
          </a:p>
          <a:p>
            <a:r>
              <a:rPr lang="cs-CZ" dirty="0" smtClean="0"/>
              <a:t>Materiály ke kurzu budou s předstihem k dispozici v IS.MUNI, jejich prostudování se před cvičením vřele doporučuje</a:t>
            </a:r>
          </a:p>
          <a:p>
            <a:r>
              <a:rPr lang="cs-CZ" dirty="0" smtClean="0"/>
              <a:t>Pro získání zápočtu je třeba:</a:t>
            </a:r>
          </a:p>
          <a:p>
            <a:pPr lvl="1"/>
            <a:r>
              <a:rPr lang="cs-CZ" dirty="0" smtClean="0"/>
              <a:t>Účast na alespoň 5 z 6 cvičení (větší počet oprávněných absencí bude řešen individuálně)</a:t>
            </a:r>
          </a:p>
          <a:p>
            <a:pPr lvl="1"/>
            <a:r>
              <a:rPr lang="cs-CZ" dirty="0" smtClean="0"/>
              <a:t>Splnění zápočtového testu na konci semestru (teoretická část </a:t>
            </a:r>
            <a:r>
              <a:rPr lang="en-US" dirty="0" smtClean="0"/>
              <a:t>+ </a:t>
            </a:r>
            <a:r>
              <a:rPr lang="cs-CZ" dirty="0" smtClean="0"/>
              <a:t>řešení příkladů na počítači)</a:t>
            </a:r>
          </a:p>
          <a:p>
            <a:pPr lvl="1"/>
            <a:endParaRPr lang="cs-CZ" dirty="0" smtClean="0"/>
          </a:p>
          <a:p>
            <a:r>
              <a:rPr lang="cs-CZ" dirty="0"/>
              <a:t>Možnost pracovat na vlastním počítači (složky se z univerzitních počítačů po vypnutí počítače mažou</a:t>
            </a:r>
            <a:r>
              <a:rPr lang="cs-CZ" dirty="0" smtClean="0"/>
              <a:t>)</a:t>
            </a:r>
          </a:p>
          <a:p>
            <a:r>
              <a:rPr lang="cs-CZ" dirty="0" smtClean="0"/>
              <a:t>Cvičení není nutné pro získání zkoušky z předmětu Bi5040, jde o rozšiřující prakticky orientovaný předmět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2671</Words>
  <Application>Microsoft Office PowerPoint</Application>
  <PresentationFormat>Předvádění na obrazovce (4:3)</PresentationFormat>
  <Paragraphs>377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uher</cp:lastModifiedBy>
  <cp:revision>140</cp:revision>
  <dcterms:created xsi:type="dcterms:W3CDTF">2012-09-19T11:32:44Z</dcterms:created>
  <dcterms:modified xsi:type="dcterms:W3CDTF">2017-09-21T20:25:03Z</dcterms:modified>
</cp:coreProperties>
</file>