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9" r:id="rId3"/>
    <p:sldId id="297" r:id="rId4"/>
    <p:sldId id="298" r:id="rId5"/>
    <p:sldId id="299" r:id="rId6"/>
    <p:sldId id="304" r:id="rId7"/>
    <p:sldId id="326" r:id="rId8"/>
    <p:sldId id="329" r:id="rId9"/>
    <p:sldId id="328" r:id="rId10"/>
    <p:sldId id="330" r:id="rId11"/>
    <p:sldId id="331" r:id="rId12"/>
    <p:sldId id="325" r:id="rId13"/>
    <p:sldId id="300" r:id="rId14"/>
    <p:sldId id="301" r:id="rId15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4" d="100"/>
          <a:sy n="84" d="100"/>
        </p:scale>
        <p:origin x="4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/>
              <a:t>4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615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seznam všech studentů a učitelů (jméno, příjmení)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8136" y="1951107"/>
            <a:ext cx="852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jednoho učitele mezi studenty a vyzkoušejte všechny množinové operace</a:t>
            </a:r>
          </a:p>
          <a:p>
            <a:r>
              <a:rPr lang="cs-CZ" dirty="0" smtClean="0"/>
              <a:t>(průnik, rozdíl)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70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</a:t>
            </a:r>
            <a:r>
              <a:rPr lang="cs-CZ" dirty="0" smtClean="0"/>
              <a:t>/export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cs-CZ" dirty="0" smtClean="0"/>
              <a:t> z/do textového souboru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 smtClean="0"/>
              <a:t>Příkaz COPY  FROM/TO</a:t>
            </a:r>
            <a:endParaRPr lang="en-US" sz="2000" dirty="0" smtClean="0"/>
          </a:p>
          <a:p>
            <a:pPr lvl="1"/>
            <a:r>
              <a:rPr lang="cs-CZ" sz="1600" dirty="0"/>
              <a:t>Nastavit oprávnění na složku pro </a:t>
            </a:r>
            <a:r>
              <a:rPr lang="cs-CZ" sz="1600" dirty="0" smtClean="0"/>
              <a:t>NETWORK_SERVICE</a:t>
            </a:r>
            <a:endParaRPr lang="en-US" sz="2000" dirty="0" smtClean="0"/>
          </a:p>
          <a:p>
            <a:r>
              <a:rPr lang="en-US" sz="2000" dirty="0" smtClean="0"/>
              <a:t>Export </a:t>
            </a:r>
            <a:r>
              <a:rPr lang="en-US" sz="2000" dirty="0" err="1" smtClean="0"/>
              <a:t>dat</a:t>
            </a:r>
            <a:endParaRPr lang="cs-CZ" sz="2000" dirty="0" smtClean="0"/>
          </a:p>
          <a:p>
            <a:r>
              <a:rPr lang="cs-CZ" sz="2000" dirty="0"/>
              <a:t>COPY student TO 'c:\</a:t>
            </a:r>
            <a:r>
              <a:rPr lang="cs-CZ" sz="2000" dirty="0" err="1"/>
              <a:t>aa</a:t>
            </a:r>
            <a:r>
              <a:rPr lang="cs-CZ" sz="2000" dirty="0"/>
              <a:t>\student.txt'</a:t>
            </a:r>
          </a:p>
          <a:p>
            <a:r>
              <a:rPr lang="cs-CZ" sz="2000" dirty="0"/>
              <a:t>COPY (SELECT </a:t>
            </a:r>
            <a:r>
              <a:rPr lang="cs-CZ" sz="2000" dirty="0" err="1"/>
              <a:t>uco</a:t>
            </a:r>
            <a:r>
              <a:rPr lang="cs-CZ" sz="2000" dirty="0"/>
              <a:t>, </a:t>
            </a:r>
            <a:r>
              <a:rPr lang="cs-CZ" sz="2000" dirty="0" err="1"/>
              <a:t>jmeno</a:t>
            </a:r>
            <a:r>
              <a:rPr lang="cs-CZ" sz="2000" dirty="0"/>
              <a:t> FROM student) </a:t>
            </a:r>
            <a:r>
              <a:rPr lang="cs-CZ" sz="2000" dirty="0" smtClean="0"/>
              <a:t>TO</a:t>
            </a:r>
            <a:r>
              <a:rPr lang="en-US" sz="2000" dirty="0" smtClean="0"/>
              <a:t> </a:t>
            </a:r>
            <a:r>
              <a:rPr lang="cs-CZ" sz="2000" dirty="0" smtClean="0"/>
              <a:t>'c</a:t>
            </a:r>
            <a:r>
              <a:rPr lang="cs-CZ" sz="2000" dirty="0"/>
              <a:t>:\</a:t>
            </a:r>
            <a:r>
              <a:rPr lang="cs-CZ" sz="2000" dirty="0" err="1"/>
              <a:t>aa</a:t>
            </a:r>
            <a:r>
              <a:rPr lang="cs-CZ" sz="2000" dirty="0"/>
              <a:t>\student_jmena.txt'</a:t>
            </a:r>
            <a:endParaRPr lang="cs-CZ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Import </a:t>
            </a:r>
            <a:r>
              <a:rPr lang="en-US" sz="2000" dirty="0" err="1" smtClean="0"/>
              <a:t>dat</a:t>
            </a:r>
            <a:endParaRPr lang="en-US" sz="2000" dirty="0" smtClean="0"/>
          </a:p>
          <a:p>
            <a:r>
              <a:rPr lang="cs-CZ" sz="2000" dirty="0" smtClean="0"/>
              <a:t>COPY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err="1" smtClean="0">
                <a:solidFill>
                  <a:srgbClr val="FF0000"/>
                </a:solidFill>
              </a:rPr>
              <a:t>řed</a:t>
            </a:r>
            <a:r>
              <a:rPr lang="cs-CZ" sz="2000" dirty="0" smtClean="0">
                <a:solidFill>
                  <a:srgbClr val="FF0000"/>
                </a:solidFill>
              </a:rPr>
              <a:t> importem musí tabulka existovat</a:t>
            </a:r>
            <a:endParaRPr lang="cs-CZ" sz="2000" dirty="0" smtClean="0">
              <a:solidFill>
                <a:srgbClr val="FF0000"/>
              </a:solidFill>
            </a:endParaRP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9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'' 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</a:t>
            </a:r>
            <a:r>
              <a:rPr lang="cs-CZ" altLang="cs-CZ" dirty="0" smtClean="0"/>
              <a:t>text</a:t>
            </a:r>
            <a:r>
              <a:rPr lang="cs-CZ" altLang="cs-CZ" dirty="0"/>
              <a:t>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/>
              <a:t>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 smtClean="0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44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rok(DATE_OF_ENROLLMENT)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cs-CZ" dirty="0" smtClean="0"/>
              <a:t>čet pacientů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37624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4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* FROM </a:t>
            </a:r>
            <a:r>
              <a:rPr lang="en-US" sz="1600" dirty="0" err="1" smtClean="0"/>
              <a:t>pacient</a:t>
            </a:r>
            <a:r>
              <a:rPr lang="en-US" sz="1600" dirty="0" smtClean="0"/>
              <a:t> </a:t>
            </a:r>
            <a:r>
              <a:rPr lang="en-US" sz="1600" b="1" dirty="0" smtClean="0"/>
              <a:t>JOIN</a:t>
            </a:r>
            <a:r>
              <a:rPr lang="en-US" sz="1600" dirty="0" smtClean="0"/>
              <a:t>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en-US" sz="1600" b="1" dirty="0" smtClean="0"/>
              <a:t>ON</a:t>
            </a:r>
            <a:r>
              <a:rPr lang="en-US" sz="1600" dirty="0" smtClean="0"/>
              <a:t> </a:t>
            </a:r>
            <a:r>
              <a:rPr lang="cs-CZ" sz="1600" dirty="0" smtClean="0"/>
              <a:t>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406790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23971" y="1597763"/>
            <a:ext cx="592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studenty zapsané do alespoň jednoho předmětu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3971" y="2221832"/>
            <a:ext cx="634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3971" y="3659735"/>
            <a:ext cx="648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předměty a k nim počet zapsaných studentů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3971" y="4294125"/>
            <a:ext cx="393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učící učitele a jeho předměty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3971" y="2937795"/>
            <a:ext cx="368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cs-CZ" dirty="0" err="1" smtClean="0"/>
              <a:t>ypište</a:t>
            </a:r>
            <a:r>
              <a:rPr lang="cs-CZ" dirty="0" smtClean="0"/>
              <a:t> své jméno a své předměty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23971" y="4936883"/>
            <a:ext cx="384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učící učitele a jeho studenty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971" y="5531985"/>
            <a:ext cx="483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učitele a počet jeho studentů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 diagram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37624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EXCEPT </a:t>
            </a:r>
            <a:r>
              <a:rPr lang="cs-CZ" b="1" dirty="0" smtClean="0"/>
              <a:t> 	Rozdíl množin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cs-CZ" b="1" dirty="0" smtClean="0"/>
              <a:t>MINUS </a:t>
            </a:r>
            <a:r>
              <a:rPr lang="cs-CZ" b="1" dirty="0"/>
              <a:t>	Rozdíl </a:t>
            </a:r>
            <a:r>
              <a:rPr lang="cs-CZ" b="1" dirty="0" smtClean="0"/>
              <a:t>množin</a:t>
            </a:r>
            <a:r>
              <a:rPr lang="en-US" b="1" dirty="0" smtClean="0"/>
              <a:t> (ORACLE)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b="1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0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741</Words>
  <Application>Microsoft Office PowerPoint</Application>
  <PresentationFormat>Předvádění na obrazovce (4:3)</PresentationFormat>
  <Paragraphs>281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Práce s více tabulkami</vt:lpstr>
      <vt:lpstr>SELECT – více tabulek</vt:lpstr>
      <vt:lpstr>JOIN - syntaxe</vt:lpstr>
      <vt:lpstr>OUTER JOIN – syntaxe  </vt:lpstr>
      <vt:lpstr>Cvičení</vt:lpstr>
      <vt:lpstr>ER diagram</vt:lpstr>
      <vt:lpstr>Práce s více tabulkami</vt:lpstr>
      <vt:lpstr>Množinové operace</vt:lpstr>
      <vt:lpstr>Cvičení</vt:lpstr>
      <vt:lpstr>Import/export dat z/do textového souboru</vt:lpstr>
      <vt:lpstr>Import dat z textových souborů</vt:lpstr>
      <vt:lpstr>TRIALDB – datový model</vt:lpstr>
      <vt:lpstr>Cvičení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370</cp:revision>
  <dcterms:created xsi:type="dcterms:W3CDTF">2011-01-19T10:31:11Z</dcterms:created>
  <dcterms:modified xsi:type="dcterms:W3CDTF">2017-10-31T07:57:00Z</dcterms:modified>
</cp:coreProperties>
</file>