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88" r:id="rId3"/>
    <p:sldId id="389" r:id="rId4"/>
    <p:sldId id="390" r:id="rId5"/>
    <p:sldId id="307" r:id="rId6"/>
    <p:sldId id="314" r:id="rId7"/>
    <p:sldId id="343" r:id="rId8"/>
    <p:sldId id="344" r:id="rId9"/>
    <p:sldId id="308" r:id="rId10"/>
    <p:sldId id="345" r:id="rId11"/>
    <p:sldId id="346" r:id="rId12"/>
    <p:sldId id="309" r:id="rId13"/>
    <p:sldId id="347" r:id="rId14"/>
    <p:sldId id="348" r:id="rId15"/>
    <p:sldId id="349" r:id="rId16"/>
    <p:sldId id="391" r:id="rId17"/>
    <p:sldId id="350" r:id="rId18"/>
    <p:sldId id="370" r:id="rId19"/>
    <p:sldId id="371" r:id="rId20"/>
    <p:sldId id="372" r:id="rId21"/>
    <p:sldId id="373" r:id="rId22"/>
    <p:sldId id="353" r:id="rId23"/>
    <p:sldId id="375" r:id="rId24"/>
    <p:sldId id="384" r:id="rId25"/>
    <p:sldId id="376" r:id="rId26"/>
    <p:sldId id="377" r:id="rId27"/>
    <p:sldId id="385" r:id="rId28"/>
    <p:sldId id="380" r:id="rId29"/>
    <p:sldId id="382" r:id="rId30"/>
    <p:sldId id="381" r:id="rId31"/>
    <p:sldId id="383" r:id="rId32"/>
    <p:sldId id="386" r:id="rId33"/>
    <p:sldId id="374" r:id="rId34"/>
    <p:sldId id="369" r:id="rId35"/>
    <p:sldId id="318" r:id="rId36"/>
    <p:sldId id="387" r:id="rId37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9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15.11.2017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5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b="1" dirty="0" smtClean="0"/>
              <a:t>Varianta 1</a:t>
            </a:r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 smtClean="0"/>
              <a:t>s.uco</a:t>
            </a:r>
            <a:r>
              <a:rPr lang="cs-CZ" dirty="0" smtClean="0"/>
              <a:t>) </a:t>
            </a:r>
            <a:r>
              <a:rPr lang="cs-CZ" b="1" dirty="0">
                <a:solidFill>
                  <a:srgbClr val="FF0000"/>
                </a:solidFill>
              </a:rPr>
              <a:t>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 smtClean="0"/>
              <a:t>pocet</a:t>
            </a:r>
            <a:r>
              <a:rPr lang="cs-CZ" dirty="0" smtClean="0"/>
              <a:t>&gt;1;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Varianta 2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s.jmeno</a:t>
            </a:r>
            <a:r>
              <a:rPr lang="cs-CZ" dirty="0"/>
              <a:t>, </a:t>
            </a:r>
            <a:r>
              <a:rPr lang="cs-CZ" dirty="0" err="1"/>
              <a:t>s.prijmeni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s.jmeno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právě 1 řádek a 1 sloupec</a:t>
            </a:r>
          </a:p>
          <a:p>
            <a:pPr lvl="1"/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</a:t>
            </a:r>
            <a:r>
              <a:rPr lang="cs-CZ" sz="2000" b="1" dirty="0" smtClean="0"/>
              <a:t>libovolný počet řádků i sloupců</a:t>
            </a:r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WHERE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1288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právě 1 řádek a 1 sloupec</a:t>
            </a:r>
          </a:p>
          <a:p>
            <a:pPr lvl="1"/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58092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r>
              <a:rPr lang="cs-CZ" sz="2000" dirty="0" smtClean="0"/>
              <a:t>zanořený </a:t>
            </a:r>
            <a:r>
              <a:rPr lang="cs-CZ" sz="2000" dirty="0"/>
              <a:t>dotaz musí vrátit 1 sloupec a libovolný počet řádků 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299505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ANY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/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</a:t>
            </a:r>
            <a:r>
              <a:rPr lang="cs-CZ" b="1" dirty="0"/>
              <a:t>);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78886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/>
              <a:t>…</a:t>
            </a:r>
            <a:endParaRPr lang="cs-CZ" sz="2000" dirty="0"/>
          </a:p>
          <a:p>
            <a:pPr lvl="2"/>
            <a:r>
              <a:rPr lang="cs-CZ" sz="2000" dirty="0"/>
              <a:t>zanořený dotaz může vracet libovolný počet řádků i </a:t>
            </a:r>
            <a:r>
              <a:rPr lang="cs-CZ" sz="2000" dirty="0" smtClean="0"/>
              <a:t>sloupců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04813" y="5291916"/>
            <a:ext cx="2950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Pozor na NULL hodnoty !</a:t>
            </a:r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</a:t>
            </a:r>
            <a:r>
              <a:rPr lang="cs-CZ" altLang="cs-CZ" dirty="0" smtClean="0"/>
              <a:t>text</a:t>
            </a:r>
            <a:r>
              <a:rPr lang="cs-CZ" altLang="cs-CZ" dirty="0"/>
              <a:t>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/>
              <a:t>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  <a:endParaRPr lang="cs-CZ" altLang="cs-CZ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 smtClean="0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933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</a:t>
            </a:r>
            <a:r>
              <a:rPr lang="en-US" dirty="0" err="1"/>
              <a:t>ucitel</a:t>
            </a:r>
            <a:r>
              <a:rPr lang="en-US" dirty="0"/>
              <a:t> u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WHERE </a:t>
            </a:r>
            <a:r>
              <a:rPr lang="en-US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</a:t>
            </a:r>
            <a:r>
              <a:rPr lang="en-US" dirty="0" smtClean="0"/>
              <a:t>SELECT </a:t>
            </a:r>
            <a:r>
              <a:rPr lang="en-US" dirty="0"/>
              <a:t>* FROM </a:t>
            </a:r>
            <a:r>
              <a:rPr lang="en-US" dirty="0" err="1"/>
              <a:t>predmet</a:t>
            </a:r>
            <a:r>
              <a:rPr lang="en-US" dirty="0"/>
              <a:t> p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WHERE </a:t>
            </a:r>
            <a:r>
              <a:rPr lang="en-US" dirty="0" err="1"/>
              <a:t>u.ucitel_uco</a:t>
            </a:r>
            <a:r>
              <a:rPr lang="en-US" dirty="0"/>
              <a:t>=</a:t>
            </a:r>
            <a:r>
              <a:rPr lang="en-US" dirty="0" err="1"/>
              <a:t>p.ucitel_uco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student </a:t>
            </a:r>
            <a:r>
              <a:rPr lang="cs-CZ" dirty="0" smtClean="0"/>
              <a:t>s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cs-CZ" dirty="0" smtClean="0"/>
              <a:t> </a:t>
            </a:r>
            <a:r>
              <a:rPr lang="cs-CZ" dirty="0" err="1"/>
              <a:t>s.uco</a:t>
            </a:r>
            <a:r>
              <a:rPr lang="cs-CZ" dirty="0"/>
              <a:t> = 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WHERE</a:t>
            </a:r>
            <a:r>
              <a:rPr lang="cs-CZ" dirty="0" smtClean="0"/>
              <a:t> </a:t>
            </a:r>
            <a:r>
              <a:rPr lang="cs-CZ" dirty="0"/>
              <a:t>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</a:t>
            </a:r>
            <a:r>
              <a:rPr lang="cs-CZ" dirty="0" smtClean="0"/>
              <a:t>s2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dirty="0" smtClean="0"/>
              <a:t>ON </a:t>
            </a:r>
            <a:r>
              <a:rPr lang="cs-CZ" dirty="0" smtClean="0"/>
              <a:t>s2.uco </a:t>
            </a:r>
            <a:r>
              <a:rPr lang="cs-CZ" dirty="0"/>
              <a:t>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AND s2.pohlavi = </a:t>
            </a:r>
            <a:r>
              <a:rPr lang="cs-CZ" dirty="0" smtClean="0"/>
              <a:t>‘</a:t>
            </a:r>
            <a:r>
              <a:rPr lang="en-US" dirty="0" smtClean="0"/>
              <a:t>mu</a:t>
            </a:r>
            <a:r>
              <a:rPr lang="cs-CZ" dirty="0" smtClean="0"/>
              <a:t>ž' </a:t>
            </a:r>
            <a:r>
              <a:rPr lang="cs-CZ" dirty="0"/>
              <a:t>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563888" y="3235881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002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6960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Spus</a:t>
            </a:r>
            <a:r>
              <a:rPr lang="cs-CZ" b="1" dirty="0" err="1" smtClean="0"/>
              <a:t>ťte</a:t>
            </a:r>
            <a:r>
              <a:rPr lang="cs-CZ" b="1" dirty="0" smtClean="0"/>
              <a:t> skript3.sql</a:t>
            </a:r>
            <a:endParaRPr lang="en-US" b="1" dirty="0" smtClean="0"/>
          </a:p>
          <a:p>
            <a:endParaRPr lang="en-US" dirty="0"/>
          </a:p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cs-CZ" dirty="0" smtClean="0"/>
              <a:t>čet pacientů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001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err="1" smtClean="0"/>
              <a:t>poddotazem</a:t>
            </a:r>
            <a:r>
              <a:rPr lang="cs-CZ" sz="24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sloupec!</a:t>
            </a:r>
            <a:endParaRPr lang="cs-CZ" sz="2000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pojmenován!</a:t>
            </a:r>
            <a:endParaRPr lang="en-US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</TotalTime>
  <Words>1289</Words>
  <Application>Microsoft Office PowerPoint</Application>
  <PresentationFormat>Předvádění na obrazovce (4:3)</PresentationFormat>
  <Paragraphs>407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Import dat z textových souborů</vt:lpstr>
      <vt:lpstr>TRIALDB – datový model</vt:lpstr>
      <vt:lpstr>Cvičení</vt:lpstr>
      <vt:lpstr>Poddotazy SQL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Domácí úkol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Windows User</cp:lastModifiedBy>
  <cp:revision>429</cp:revision>
  <dcterms:created xsi:type="dcterms:W3CDTF">2011-01-19T10:31:11Z</dcterms:created>
  <dcterms:modified xsi:type="dcterms:W3CDTF">2017-11-15T11:47:28Z</dcterms:modified>
</cp:coreProperties>
</file>