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9" autoAdjust="0"/>
  </p:normalViewPr>
  <p:slideViewPr>
    <p:cSldViewPr showGuides="1"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78" y="84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cs-CZ" smtClean="0"/>
              <a:t>19.9.2017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cs-CZ" smtClean="0"/>
              <a:t>19.9.2017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10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41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11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866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12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2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187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3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2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4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9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5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10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6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7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7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255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8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6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t>9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2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 smtClean="0"/>
              <a:t>Kliknutím lze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shodné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-29662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6124123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1"/>
          </p:nvPr>
        </p:nvSpPr>
        <p:spPr>
          <a:xfrm>
            <a:off x="7741150" y="6400800"/>
            <a:ext cx="1548659" cy="276228"/>
          </a:xfrm>
        </p:spPr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2"/>
          </p:nvPr>
        </p:nvSpPr>
        <p:spPr>
          <a:xfrm>
            <a:off x="1492750" y="6400800"/>
            <a:ext cx="5954834" cy="276228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3"/>
          </p:nvPr>
        </p:nvSpPr>
        <p:spPr>
          <a:xfrm>
            <a:off x="9569950" y="6400800"/>
            <a:ext cx="1066802" cy="276228"/>
          </a:xfrm>
        </p:spPr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ři vertikální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ál 1Zástupný symbol pro obrázek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é 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9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é 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9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iné 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7" name="Piál 1Zástupný symbol pro obrázek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iné tři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7" name="Piál 1Zástupný symbol pro obrázek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ět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ál 1Zástupný symbol pro obrázek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9" name="Piál 1Zástupný symbol pro obrázek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7" name="Piál 1Zástupný symbol pro obrázek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kální obrázek úvodního sním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ál 1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cs-CZ" noProof="0" dirty="0" smtClean="0"/>
              <a:t>Kliknutím zadáte jméno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 smtClean="0"/>
              <a:t>Kliknutím lze upravit styl předlohy.</a:t>
            </a:r>
            <a:endParaRPr lang="cs-CZ" noProof="0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 dirty="0" smtClean="0"/>
              <a:t>Rok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10" name="Piál 1Zástupný symbol pro obrázek 8"/>
          <p:cNvSpPr>
            <a:spLocks noGrp="1"/>
          </p:cNvSpPr>
          <p:nvPr>
            <p:ph type="pic" sz="quarter" idx="15"/>
          </p:nvPr>
        </p:nvSpPr>
        <p:spPr>
          <a:xfrm>
            <a:off x="-12032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242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vé čtyři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6" name="Piál 1Zástupný symbol pro obrázek 2"/>
          <p:cNvSpPr>
            <a:spLocks noGrp="1"/>
          </p:cNvSpPr>
          <p:nvPr>
            <p:ph type="pic" idx="11"/>
          </p:nvPr>
        </p:nvSpPr>
        <p:spPr>
          <a:xfrm>
            <a:off x="-7869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7" name="Piál 1Zástupný symbol pro obrázek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9" name="Zástupný symbol pro zápatí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ravé čtyři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6" name="Piál 1Zástupný symbol pro obrázek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7" name="Piál 1Zástupný symbol pro obrázek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9" name="Zástupný symbol pro zápatí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Šest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ál 1Zástupný symbol pro obrázek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9" name="Piál 1Zástupný symbol pro obrázek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5" name="Piál 1Zástupný symbol pro obrázek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6" name="Piál 1Zástupný symbol pro obrázek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7" name="Piál 1Zástupný symbol pro obrázek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ý obrázek s citá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ý obrázek s citá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noProof="0" dirty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 smtClean="0"/>
              <a:t>Kliknutím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cs-CZ" noProof="0" smtClean="0"/>
              <a:pPr/>
              <a:t>19.9.2017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7237411" y="1600200"/>
            <a:ext cx="4343402" cy="1468760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cs-CZ" dirty="0" smtClean="0">
                <a:latin typeface="Cambria"/>
              </a:rPr>
              <a:t>Erasmus+</a:t>
            </a:r>
            <a:br>
              <a:rPr lang="cs-CZ" dirty="0" smtClean="0">
                <a:latin typeface="Cambria"/>
              </a:rPr>
            </a:br>
            <a:endParaRPr lang="cs-CZ" sz="6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cs-CZ" dirty="0" smtClean="0"/>
              <a:t>Natálie Nádeníčková</a:t>
            </a:r>
            <a:endParaRPr lang="cs-CZ" sz="18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>
          <a:xfrm>
            <a:off x="7318548" y="2590800"/>
            <a:ext cx="4343402" cy="838200"/>
          </a:xfrm>
        </p:spPr>
        <p:txBody>
          <a:bodyPr/>
          <a:lstStyle/>
          <a:p>
            <a:pPr marL="0" indent="0" algn="l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cs-CZ" dirty="0" smtClean="0">
                <a:solidFill>
                  <a:srgbClr val="1E83DE"/>
                </a:solidFill>
                <a:latin typeface="Cambria"/>
              </a:rPr>
              <a:t>Jaro 2017</a:t>
            </a:r>
            <a:endParaRPr lang="cs-CZ" sz="48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3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2"/>
          <p:cNvSpPr txBox="1">
            <a:spLocks/>
          </p:cNvSpPr>
          <p:nvPr/>
        </p:nvSpPr>
        <p:spPr>
          <a:xfrm>
            <a:off x="261764" y="5805264"/>
            <a:ext cx="2137629" cy="7189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 err="1" smtClean="0">
                <a:solidFill>
                  <a:schemeClr val="accent2"/>
                </a:solidFill>
              </a:rPr>
              <a:t>Faial</a:t>
            </a:r>
            <a:endParaRPr lang="cs-CZ" sz="4800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30" y="0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9144000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443523" y="3284984"/>
            <a:ext cx="3124200" cy="753616"/>
          </a:xfrm>
        </p:spPr>
        <p:txBody>
          <a:bodyPr>
            <a:normAutofit/>
          </a:bodyPr>
          <a:lstStyle/>
          <a:p>
            <a:r>
              <a:rPr lang="cs-CZ" sz="4800" dirty="0" err="1" smtClean="0"/>
              <a:t>S</a:t>
            </a:r>
            <a:r>
              <a:rPr lang="cs-CZ" sz="4800" dirty="0" err="1"/>
              <a:t>ã</a:t>
            </a:r>
            <a:r>
              <a:rPr lang="cs-CZ" sz="4800" dirty="0" err="1" smtClean="0"/>
              <a:t>o</a:t>
            </a:r>
            <a:r>
              <a:rPr lang="cs-CZ" sz="4800" dirty="0" smtClean="0"/>
              <a:t> </a:t>
            </a:r>
            <a:r>
              <a:rPr lang="cs-CZ" sz="4800" dirty="0" err="1" smtClean="0"/>
              <a:t>Jorge</a:t>
            </a:r>
            <a:endParaRPr lang="cs-CZ" sz="4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36246"/>
            <a:ext cx="12204811" cy="25888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9144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988941" y="188640"/>
            <a:ext cx="6210942" cy="1041648"/>
          </a:xfrm>
        </p:spPr>
        <p:txBody>
          <a:bodyPr>
            <a:normAutofit/>
          </a:bodyPr>
          <a:lstStyle/>
          <a:p>
            <a:r>
              <a:rPr lang="cs-CZ" sz="4800" dirty="0" smtClean="0"/>
              <a:t>Děkuji za pozornost!</a:t>
            </a:r>
            <a:endParaRPr lang="cs-CZ" sz="4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36" y="1208886"/>
            <a:ext cx="8568952" cy="56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rázek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b="3450"/>
          <a:stretch>
            <a:fillRect/>
          </a:stretch>
        </p:blipFill>
        <p:spPr/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614692" y="1484784"/>
            <a:ext cx="3038400" cy="243840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Uprostřed Atlantiku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9022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rázek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r="6645"/>
          <a:stretch>
            <a:fillRect/>
          </a:stretch>
        </p:blipFill>
        <p:spPr>
          <a:xfrm>
            <a:off x="5882239" y="2481808"/>
            <a:ext cx="6306585" cy="440357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553989" y="895122"/>
            <a:ext cx="2137629" cy="718916"/>
          </a:xfrm>
        </p:spPr>
        <p:txBody>
          <a:bodyPr>
            <a:normAutofit/>
          </a:bodyPr>
          <a:lstStyle/>
          <a:p>
            <a:r>
              <a:rPr lang="cs-CZ" sz="4800" dirty="0" smtClean="0"/>
              <a:t>Azory</a:t>
            </a:r>
            <a:endParaRPr lang="cs-CZ" sz="4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958508" cy="4298217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9622804" y="4298216"/>
            <a:ext cx="830811" cy="858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4429223"/>
            <a:ext cx="3488602" cy="23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b="4012"/>
          <a:stretch>
            <a:fillRect/>
          </a:stretch>
        </p:blipFill>
        <p:spPr>
          <a:xfrm>
            <a:off x="4798268" y="-4470"/>
            <a:ext cx="7390557" cy="5096935"/>
          </a:xfrm>
        </p:spPr>
      </p:pic>
      <p:pic>
        <p:nvPicPr>
          <p:cNvPr id="6" name="Zástupný symbol pro obrázek 5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>
          <a:xfrm>
            <a:off x="0" y="2073870"/>
            <a:ext cx="6958508" cy="4798970"/>
          </a:xfrm>
        </p:spPr>
      </p:pic>
      <p:pic>
        <p:nvPicPr>
          <p:cNvPr id="7" name="Zástupný symbol pro obrázek 6"/>
          <p:cNvPicPr>
            <a:picLocks noGrp="1" noChangeAspect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1678"/>
          <a:stretch>
            <a:fillRect/>
          </a:stretch>
        </p:blipFill>
        <p:spPr>
          <a:xfrm>
            <a:off x="5806380" y="2471154"/>
            <a:ext cx="6382445" cy="4401685"/>
          </a:xfrm>
        </p:spPr>
      </p:pic>
      <p:sp>
        <p:nvSpPr>
          <p:cNvPr id="9" name="Nadpis 2"/>
          <p:cNvSpPr>
            <a:spLocks noGrp="1"/>
          </p:cNvSpPr>
          <p:nvPr>
            <p:ph type="title"/>
          </p:nvPr>
        </p:nvSpPr>
        <p:spPr>
          <a:xfrm>
            <a:off x="4037994" y="2623644"/>
            <a:ext cx="2580983" cy="1165726"/>
          </a:xfrm>
        </p:spPr>
        <p:txBody>
          <a:bodyPr>
            <a:normAutofit/>
          </a:bodyPr>
          <a:lstStyle/>
          <a:p>
            <a:r>
              <a:rPr lang="cs-CZ" sz="4800" dirty="0" err="1" smtClean="0"/>
              <a:t>Terceira</a:t>
            </a:r>
            <a:endParaRPr lang="cs-CZ" sz="4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pic>
        <p:nvPicPr>
          <p:cNvPr id="2" name="Zástupný symbol pro obrázek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b="4012"/>
          <a:stretch>
            <a:fillRect/>
          </a:stretch>
        </p:blipFill>
        <p:spPr>
          <a:xfrm>
            <a:off x="-1" y="-4471"/>
            <a:ext cx="7966617" cy="5494220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852"/>
            <a:ext cx="11773444" cy="38813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29916" y="804976"/>
            <a:ext cx="3124200" cy="75361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Univerzita</a:t>
            </a:r>
            <a:endParaRPr lang="cs-CZ" sz="4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97" y="-28448"/>
            <a:ext cx="9181930" cy="68864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960475"/>
            <a:ext cx="7848872" cy="588665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7" y="5568"/>
            <a:ext cx="4656667" cy="6858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20" y="3529440"/>
            <a:ext cx="5922389" cy="333134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59" y="0"/>
            <a:ext cx="9144000" cy="6858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2"/>
          <p:cNvSpPr txBox="1">
            <a:spLocks/>
          </p:cNvSpPr>
          <p:nvPr/>
        </p:nvSpPr>
        <p:spPr>
          <a:xfrm>
            <a:off x="7894613" y="260648"/>
            <a:ext cx="4176464" cy="949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 smtClean="0">
                <a:solidFill>
                  <a:schemeClr val="accent2"/>
                </a:solidFill>
              </a:rPr>
              <a:t>Erasmus život</a:t>
            </a:r>
            <a:endParaRPr lang="cs-CZ" sz="4800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"/>
            <a:ext cx="7174532" cy="40356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68" y="1714500"/>
            <a:ext cx="9144000" cy="51435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" y="-3252"/>
            <a:ext cx="91440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8" y="894"/>
            <a:ext cx="10058400" cy="56578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04"/>
            <a:ext cx="5486344" cy="41147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40" y="893"/>
            <a:ext cx="7315128" cy="41147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47" y="892"/>
            <a:ext cx="6971077" cy="522830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0058400" cy="56578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4510236" y="2636912"/>
            <a:ext cx="2855167" cy="1240160"/>
          </a:xfrm>
        </p:spPr>
        <p:txBody>
          <a:bodyPr>
            <a:normAutofit/>
          </a:bodyPr>
          <a:lstStyle/>
          <a:p>
            <a:r>
              <a:rPr lang="cs-CZ" sz="4800" i="0" dirty="0" smtClean="0"/>
              <a:t>Cestování</a:t>
            </a:r>
            <a:endParaRPr lang="cs-CZ" sz="4800" i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91440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9144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1736106"/>
            <a:ext cx="12315906" cy="34210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2534071" cy="1384176"/>
          </a:xfrm>
        </p:spPr>
        <p:txBody>
          <a:bodyPr>
            <a:normAutofit/>
          </a:bodyPr>
          <a:lstStyle/>
          <a:p>
            <a:r>
              <a:rPr lang="cs-CZ" sz="4800" i="0" dirty="0" err="1" smtClean="0"/>
              <a:t>Graciosa</a:t>
            </a:r>
            <a:endParaRPr lang="cs-CZ" sz="4800" i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2780928"/>
            <a:ext cx="12457393" cy="20882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25" y="0"/>
            <a:ext cx="9144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8" y="0"/>
            <a:ext cx="51435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95" y="0"/>
            <a:ext cx="91440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2"/>
          <p:cNvSpPr txBox="1">
            <a:spLocks/>
          </p:cNvSpPr>
          <p:nvPr/>
        </p:nvSpPr>
        <p:spPr>
          <a:xfrm>
            <a:off x="9334772" y="620688"/>
            <a:ext cx="2137629" cy="7189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 err="1" smtClean="0">
                <a:solidFill>
                  <a:schemeClr val="accent2"/>
                </a:solidFill>
              </a:rPr>
              <a:t>Pico</a:t>
            </a:r>
            <a:endParaRPr lang="cs-CZ" sz="4800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6"/>
            <a:ext cx="9144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250"/>
            <a:ext cx="12510574" cy="23868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24" y="-24472"/>
            <a:ext cx="10058400" cy="56578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D6D9A1-8B0F-40A2-9D04-2983765B8C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Promoční fotoalbum – černé (širokoúhlé)</Template>
  <TotalTime>0</TotalTime>
  <Words>35</Words>
  <Application>Microsoft Office PowerPoint</Application>
  <PresentationFormat>Vlastní</PresentationFormat>
  <Paragraphs>26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Cambria</vt:lpstr>
      <vt:lpstr>Wingdings</vt:lpstr>
      <vt:lpstr>GraduationAlbum_16x9</vt:lpstr>
      <vt:lpstr>Erasmus+ </vt:lpstr>
      <vt:lpstr>Uprostřed Atlantiku</vt:lpstr>
      <vt:lpstr>Azory</vt:lpstr>
      <vt:lpstr>Terceira</vt:lpstr>
      <vt:lpstr>Univerzita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São Jorge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2017-08-10T09:51:16Z</dcterms:created>
  <dcterms:modified xsi:type="dcterms:W3CDTF">2017-09-19T15:32:39Z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