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9" d="100"/>
          <a:sy n="89" d="100"/>
        </p:scale>
        <p:origin x="-2274" y="-57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DC7C5-0209-4516-8484-5F7C81433E29}" type="datetimeFigureOut">
              <a:rPr lang="cs-CZ" smtClean="0"/>
              <a:t>17.3.2017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1A7E9-0D9A-4977-8968-92F66F273A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54238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DC7C5-0209-4516-8484-5F7C81433E29}" type="datetimeFigureOut">
              <a:rPr lang="cs-CZ" smtClean="0"/>
              <a:t>17.3.2017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1A7E9-0D9A-4977-8968-92F66F273A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265115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DC7C5-0209-4516-8484-5F7C81433E29}" type="datetimeFigureOut">
              <a:rPr lang="cs-CZ" smtClean="0"/>
              <a:t>17.3.2017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1A7E9-0D9A-4977-8968-92F66F273A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0631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DC7C5-0209-4516-8484-5F7C81433E29}" type="datetimeFigureOut">
              <a:rPr lang="cs-CZ" smtClean="0"/>
              <a:t>17.3.2017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1A7E9-0D9A-4977-8968-92F66F273A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1462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DC7C5-0209-4516-8484-5F7C81433E29}" type="datetimeFigureOut">
              <a:rPr lang="cs-CZ" smtClean="0"/>
              <a:t>17.3.2017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1A7E9-0D9A-4977-8968-92F66F273A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776910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DC7C5-0209-4516-8484-5F7C81433E29}" type="datetimeFigureOut">
              <a:rPr lang="cs-CZ" smtClean="0"/>
              <a:t>17.3.2017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1A7E9-0D9A-4977-8968-92F66F273A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763740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DC7C5-0209-4516-8484-5F7C81433E29}" type="datetimeFigureOut">
              <a:rPr lang="cs-CZ" smtClean="0"/>
              <a:t>17.3.2017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1A7E9-0D9A-4977-8968-92F66F273A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18907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DC7C5-0209-4516-8484-5F7C81433E29}" type="datetimeFigureOut">
              <a:rPr lang="cs-CZ" smtClean="0"/>
              <a:t>17.3.2017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1A7E9-0D9A-4977-8968-92F66F273A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24089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DC7C5-0209-4516-8484-5F7C81433E29}" type="datetimeFigureOut">
              <a:rPr lang="cs-CZ" smtClean="0"/>
              <a:t>17.3.2017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1A7E9-0D9A-4977-8968-92F66F273A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964127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DC7C5-0209-4516-8484-5F7C81433E29}" type="datetimeFigureOut">
              <a:rPr lang="cs-CZ" smtClean="0"/>
              <a:t>17.3.2017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1A7E9-0D9A-4977-8968-92F66F273A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64055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DC7C5-0209-4516-8484-5F7C81433E29}" type="datetimeFigureOut">
              <a:rPr lang="cs-CZ" smtClean="0"/>
              <a:t>17.3.2017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1A7E9-0D9A-4977-8968-92F66F273A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62961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8DC7C5-0209-4516-8484-5F7C81433E29}" type="datetimeFigureOut">
              <a:rPr lang="cs-CZ" smtClean="0"/>
              <a:t>17.3.2017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41A7E9-0D9A-4977-8968-92F66F273A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27651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media.web.britannica.com/eb-media/08/104308-004-3C3FD8D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31592"/>
            <a:ext cx="6048672" cy="4036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3"/>
          <p:cNvSpPr/>
          <p:nvPr/>
        </p:nvSpPr>
        <p:spPr>
          <a:xfrm>
            <a:off x="2411760" y="208262"/>
            <a:ext cx="443486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i="1" dirty="0" err="1">
                <a:latin typeface="+mj-lt"/>
              </a:rPr>
              <a:t>E</a:t>
            </a:r>
            <a:r>
              <a:rPr lang="cs-CZ" sz="5400" i="1" dirty="0" err="1" smtClean="0">
                <a:latin typeface="+mj-lt"/>
              </a:rPr>
              <a:t>scherichia</a:t>
            </a:r>
            <a:r>
              <a:rPr lang="cs-CZ" sz="5400" i="1" dirty="0" smtClean="0">
                <a:latin typeface="+mj-lt"/>
              </a:rPr>
              <a:t> coli</a:t>
            </a:r>
            <a:endParaRPr lang="cs-CZ" sz="5400" i="1" dirty="0">
              <a:latin typeface="+mj-lt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6744512" y="1711112"/>
            <a:ext cx="214796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Šedo-bílé kolonie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tyčky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G-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Zápach!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Bičíky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Netvoří spory</a:t>
            </a:r>
            <a:endParaRPr lang="en-GB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645024"/>
            <a:ext cx="2672730" cy="2693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50890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i="1" dirty="0" smtClean="0"/>
              <a:t>Pseudomonas </a:t>
            </a:r>
            <a:endParaRPr lang="cs-CZ" sz="5400" i="1" dirty="0"/>
          </a:p>
        </p:txBody>
      </p:sp>
      <p:pic>
        <p:nvPicPr>
          <p:cNvPr id="2050" name="Picture 2" descr="Pseudomonas aeruginosa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177" y="1052736"/>
            <a:ext cx="6387079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6876256" y="1556792"/>
            <a:ext cx="201622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Šedo-bílé </a:t>
            </a:r>
            <a:r>
              <a:rPr lang="cs-CZ" dirty="0" smtClean="0"/>
              <a:t>kol.</a:t>
            </a: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tyčky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G-</a:t>
            </a:r>
          </a:p>
          <a:p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Bičíky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Netvoří </a:t>
            </a:r>
            <a:r>
              <a:rPr lang="cs-CZ" dirty="0" smtClean="0"/>
              <a:t>spory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Zkažená potrava</a:t>
            </a:r>
            <a:endParaRPr lang="en-GB" dirty="0"/>
          </a:p>
          <a:p>
            <a:endParaRPr lang="en-GB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789040"/>
            <a:ext cx="2829694" cy="2829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16661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i="1" dirty="0" err="1" smtClean="0"/>
              <a:t>Serratia</a:t>
            </a:r>
            <a:r>
              <a:rPr lang="en-US" sz="5400" i="1" dirty="0" smtClean="0"/>
              <a:t> </a:t>
            </a:r>
            <a:r>
              <a:rPr lang="en-US" sz="5400" i="1" dirty="0" err="1" smtClean="0"/>
              <a:t>marcescens</a:t>
            </a:r>
            <a:endParaRPr lang="cs-CZ" sz="5400" i="1" dirty="0"/>
          </a:p>
        </p:txBody>
      </p:sp>
      <p:sp>
        <p:nvSpPr>
          <p:cNvPr id="3" name="TextovéPole 2"/>
          <p:cNvSpPr txBox="1"/>
          <p:nvPr/>
        </p:nvSpPr>
        <p:spPr>
          <a:xfrm>
            <a:off x="6228184" y="2132856"/>
            <a:ext cx="2808311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Bíle okraje,</a:t>
            </a:r>
          </a:p>
          <a:p>
            <a:r>
              <a:rPr lang="cs-CZ" dirty="0" smtClean="0"/>
              <a:t> červená uprostřed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G-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Tyčky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Zubní plak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Růžový povlak koupelen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556792"/>
            <a:ext cx="5339283" cy="3356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3532" y="4230756"/>
            <a:ext cx="3335337" cy="250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71314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i="1" dirty="0" err="1" smtClean="0"/>
              <a:t>Kocuria</a:t>
            </a:r>
            <a:r>
              <a:rPr lang="en-US" sz="5400" i="1" dirty="0" smtClean="0"/>
              <a:t> </a:t>
            </a:r>
            <a:r>
              <a:rPr lang="en-US" sz="5400" i="1" dirty="0" err="1" smtClean="0"/>
              <a:t>rosea</a:t>
            </a:r>
            <a:endParaRPr lang="cs-CZ" sz="5400" i="1" dirty="0"/>
          </a:p>
        </p:txBody>
      </p:sp>
      <p:pic>
        <p:nvPicPr>
          <p:cNvPr id="3074" name="Picture 2" descr="http://is.muni.cz/do/rect/el/estud/prif/ps06/mikroorg/web/images/bakterie/mikro/krose8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12776"/>
            <a:ext cx="5133028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5868144" y="1916832"/>
            <a:ext cx="302433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Oranž-růžová barva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G+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Koky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Ne spory ani bičíky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Shluky – dvojice, čtveřice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Půda, voda, prach, kůže savců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 smtClean="0"/>
          </a:p>
          <a:p>
            <a:endParaRPr lang="cs-CZ" dirty="0"/>
          </a:p>
          <a:p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4833" y="3733204"/>
            <a:ext cx="2838450" cy="284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20107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-171400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i="1" dirty="0" smtClean="0"/>
              <a:t>Micrococcus </a:t>
            </a:r>
            <a:r>
              <a:rPr lang="en-US" sz="5400" i="1" dirty="0" err="1" smtClean="0"/>
              <a:t>luteus</a:t>
            </a:r>
            <a:endParaRPr lang="cs-CZ" sz="5400" i="1" dirty="0"/>
          </a:p>
        </p:txBody>
      </p:sp>
      <p:pic>
        <p:nvPicPr>
          <p:cNvPr id="6146" name="Picture 2" descr="http://is.muni.cz/do/rect/el/estud/prif/ps06/mikroorg/web/images/bakterie/mikro/mlute7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187" y="959459"/>
            <a:ext cx="6050593" cy="4413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6372200" y="2192509"/>
            <a:ext cx="252028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Žluté kolonie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G+  koky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Dvojice, čtveřice aj.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Ne spory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Ne bičíky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Půda, voda, prach, </a:t>
            </a:r>
            <a:r>
              <a:rPr lang="cs-CZ" dirty="0" smtClean="0"/>
              <a:t>pokožka savců, potraviny</a:t>
            </a: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8653" y="3861048"/>
            <a:ext cx="3649660" cy="2661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34258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46522" y="-19051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i="1" dirty="0" smtClean="0"/>
              <a:t>Bacillus cereus</a:t>
            </a:r>
            <a:endParaRPr lang="cs-CZ" sz="5400" i="1" dirty="0"/>
          </a:p>
        </p:txBody>
      </p:sp>
      <p:pic>
        <p:nvPicPr>
          <p:cNvPr id="4098" name="Picture 2" descr="http://cit.vfu.cz/alimentarni-onemocneni/xbc/xbc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96752"/>
            <a:ext cx="5616624" cy="4210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6444208" y="1526174"/>
            <a:ext cx="252028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Šedo-bílá barva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G+ tyčky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Rychlý růst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Řetízky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Spory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Bičíky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kontaminant potravin doma (rýže, těstoviny), díky sporám (nezničí se varem)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0968" y="3789040"/>
            <a:ext cx="2913112" cy="291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38761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i="1" dirty="0" smtClean="0"/>
              <a:t>Staphylococcus aureus</a:t>
            </a:r>
            <a:endParaRPr lang="cs-CZ" sz="5400" i="1" dirty="0"/>
          </a:p>
        </p:txBody>
      </p:sp>
      <p:pic>
        <p:nvPicPr>
          <p:cNvPr id="7170" name="Picture 2" descr="https://classconnection.s3.amazonaws.com/52/flashcards/2750052/jpg/staphylococcus_aureus136123894628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6" y="1009782"/>
            <a:ext cx="5836319" cy="3674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6161967" y="2376178"/>
            <a:ext cx="29158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Zlato-žlutá barva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G+ koky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err="1" smtClean="0"/>
              <a:t>Hrozničky</a:t>
            </a:r>
            <a:endParaRPr lang="cs-CZ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Výskyt na kůži, </a:t>
            </a:r>
          </a:p>
          <a:p>
            <a:r>
              <a:rPr lang="cs-CZ" dirty="0" err="1" smtClean="0"/>
              <a:t>dých.cesty</a:t>
            </a:r>
            <a:r>
              <a:rPr lang="cs-CZ" dirty="0" smtClean="0"/>
              <a:t>, prostředí</a:t>
            </a:r>
            <a:endParaRPr lang="en-GB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0535" y="3558181"/>
            <a:ext cx="31623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95856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56295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i="1" dirty="0" smtClean="0"/>
              <a:t>Saccharomyces cerevisiae</a:t>
            </a:r>
            <a:endParaRPr lang="cs-CZ" sz="5400" i="1" dirty="0"/>
          </a:p>
        </p:txBody>
      </p:sp>
      <p:pic>
        <p:nvPicPr>
          <p:cNvPr id="8194" name="Picture 2" descr="see cap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844824"/>
            <a:ext cx="4793314" cy="3886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6372200" y="1666905"/>
            <a:ext cx="237626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Bílá - citron. Barva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G+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neobsahuje </a:t>
            </a:r>
            <a:r>
              <a:rPr lang="cs-CZ" dirty="0" err="1" smtClean="0"/>
              <a:t>peptidoglykan</a:t>
            </a:r>
            <a:endParaRPr lang="cs-CZ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 </a:t>
            </a:r>
            <a:r>
              <a:rPr lang="cs-CZ" dirty="0" err="1" smtClean="0"/>
              <a:t>eukaryota</a:t>
            </a:r>
            <a:endParaRPr lang="cs-CZ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2113" y="4077072"/>
            <a:ext cx="2448272" cy="2229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06210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DĚKUJI ZA POZORNOST</a:t>
            </a:r>
            <a:endParaRPr lang="en-GB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7030" y="1600200"/>
            <a:ext cx="4989939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2459176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</TotalTime>
  <Words>146</Words>
  <Application>Microsoft Office PowerPoint</Application>
  <PresentationFormat>Předvádění na obrazovce (4:3)</PresentationFormat>
  <Paragraphs>98</Paragraphs>
  <Slides>9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0" baseType="lpstr">
      <vt:lpstr>Motiv systému Office</vt:lpstr>
      <vt:lpstr>Prezentace aplikace PowerPoint</vt:lpstr>
      <vt:lpstr>Pseudomonas </vt:lpstr>
      <vt:lpstr>Serratia marcescens</vt:lpstr>
      <vt:lpstr>Kocuria rosea</vt:lpstr>
      <vt:lpstr>Micrococcus luteus</vt:lpstr>
      <vt:lpstr>Bacillus cereus</vt:lpstr>
      <vt:lpstr>Staphylococcus aureus</vt:lpstr>
      <vt:lpstr>Saccharomyces cerevisiae</vt:lpstr>
      <vt:lpstr>DĚKUJI ZA POZORNOST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Uživatel</dc:creator>
  <cp:lastModifiedBy>Uživatel</cp:lastModifiedBy>
  <cp:revision>11</cp:revision>
  <dcterms:created xsi:type="dcterms:W3CDTF">2015-03-02T08:16:17Z</dcterms:created>
  <dcterms:modified xsi:type="dcterms:W3CDTF">2017-03-17T08:05:19Z</dcterms:modified>
</cp:coreProperties>
</file>