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897BA-4907-4EA1-BA8C-32FBA61B909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EE7BB-1B9E-4983-84CA-61522908B0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750" y="642918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642918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642918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57158" y="214290"/>
            <a:ext cx="110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3214686"/>
            <a:ext cx="1098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B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714752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3714752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3714752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3108" y="3714752"/>
            <a:ext cx="2381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Accuri</dc:creator>
  <cp:lastModifiedBy>Accuri</cp:lastModifiedBy>
  <cp:revision>1</cp:revision>
  <dcterms:created xsi:type="dcterms:W3CDTF">2017-11-30T13:34:00Z</dcterms:created>
  <dcterms:modified xsi:type="dcterms:W3CDTF">2017-11-30T13:43:11Z</dcterms:modified>
</cp:coreProperties>
</file>