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88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298" r:id="rId11"/>
    <p:sldId id="300" r:id="rId12"/>
    <p:sldId id="308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606060"/>
    <a:srgbClr val="686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FE9EE-8BE0-4E48-A3B3-16B346123BAC}" type="datetimeFigureOut">
              <a:rPr lang="cs-CZ" smtClean="0"/>
              <a:t>8.11.2017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C57F7-A2E2-4667-A2C3-B45EDB9E30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9915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E7B19-EC76-433C-A8F4-A7D6E763FE3F}" type="datetimeFigureOut">
              <a:rPr lang="cs-CZ" smtClean="0"/>
              <a:t>8.11.2017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87FC-118F-4B10-8D23-0C70DAE064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5749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E7B19-EC76-433C-A8F4-A7D6E763FE3F}" type="datetimeFigureOut">
              <a:rPr lang="cs-CZ" smtClean="0"/>
              <a:t>8.11.2017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87FC-118F-4B10-8D23-0C70DAE064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6376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E7B19-EC76-433C-A8F4-A7D6E763FE3F}" type="datetimeFigureOut">
              <a:rPr lang="cs-CZ" smtClean="0"/>
              <a:t>8.11.2017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87FC-118F-4B10-8D23-0C70DAE064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1006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E7B19-EC76-433C-A8F4-A7D6E763FE3F}" type="datetimeFigureOut">
              <a:rPr lang="cs-CZ" smtClean="0"/>
              <a:t>8.11.2017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87FC-118F-4B10-8D23-0C70DAE064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1560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E7B19-EC76-433C-A8F4-A7D6E763FE3F}" type="datetimeFigureOut">
              <a:rPr lang="cs-CZ" smtClean="0"/>
              <a:t>8.11.2017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87FC-118F-4B10-8D23-0C70DAE064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134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E7B19-EC76-433C-A8F4-A7D6E763FE3F}" type="datetimeFigureOut">
              <a:rPr lang="cs-CZ" smtClean="0"/>
              <a:t>8.11.2017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87FC-118F-4B10-8D23-0C70DAE064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2594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E7B19-EC76-433C-A8F4-A7D6E763FE3F}" type="datetimeFigureOut">
              <a:rPr lang="cs-CZ" smtClean="0"/>
              <a:t>8.11.2017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87FC-118F-4B10-8D23-0C70DAE064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0512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E7B19-EC76-433C-A8F4-A7D6E763FE3F}" type="datetimeFigureOut">
              <a:rPr lang="cs-CZ" smtClean="0"/>
              <a:t>8.11.2017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87FC-118F-4B10-8D23-0C70DAE064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162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E7B19-EC76-433C-A8F4-A7D6E763FE3F}" type="datetimeFigureOut">
              <a:rPr lang="cs-CZ" smtClean="0"/>
              <a:t>8.11.2017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87FC-118F-4B10-8D23-0C70DAE064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2378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E7B19-EC76-433C-A8F4-A7D6E763FE3F}" type="datetimeFigureOut">
              <a:rPr lang="cs-CZ" smtClean="0"/>
              <a:t>8.11.2017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87FC-118F-4B10-8D23-0C70DAE064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2685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E7B19-EC76-433C-A8F4-A7D6E763FE3F}" type="datetimeFigureOut">
              <a:rPr lang="cs-CZ" smtClean="0"/>
              <a:t>8.11.2017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87FC-118F-4B10-8D23-0C70DAE064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5202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E7B19-EC76-433C-A8F4-A7D6E763FE3F}" type="datetimeFigureOut">
              <a:rPr lang="cs-CZ" smtClean="0"/>
              <a:t>8.11.2017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287FC-118F-4B10-8D23-0C70DAE064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568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503548" y="1196753"/>
            <a:ext cx="7956884" cy="439248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endParaRPr lang="cs-CZ" sz="4400" b="1" dirty="0" smtClean="0">
              <a:solidFill>
                <a:schemeClr val="bg1"/>
              </a:solidFill>
            </a:endParaRPr>
          </a:p>
          <a:p>
            <a:pPr algn="ctr"/>
            <a:r>
              <a:rPr lang="cs-CZ" sz="4400" b="1" dirty="0" smtClean="0">
                <a:solidFill>
                  <a:schemeClr val="bg1"/>
                </a:solidFill>
              </a:rPr>
              <a:t>Arnika </a:t>
            </a:r>
          </a:p>
          <a:p>
            <a:pPr algn="ctr"/>
            <a:r>
              <a:rPr lang="cs-CZ" sz="4400" b="1" dirty="0" smtClean="0">
                <a:solidFill>
                  <a:schemeClr val="bg1"/>
                </a:solidFill>
              </a:rPr>
              <a:t> </a:t>
            </a:r>
            <a:r>
              <a:rPr lang="cs-CZ" sz="4400" b="1" dirty="0" smtClean="0">
                <a:solidFill>
                  <a:schemeClr val="bg1"/>
                </a:solidFill>
              </a:rPr>
              <a:t>příklady práce </a:t>
            </a:r>
            <a:r>
              <a:rPr lang="cs-CZ" sz="4400" b="1" dirty="0" smtClean="0">
                <a:solidFill>
                  <a:schemeClr val="bg1"/>
                </a:solidFill>
              </a:rPr>
              <a:t>neziskové organizace</a:t>
            </a:r>
            <a:endParaRPr lang="cs-CZ" sz="20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cs-CZ" sz="20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cs-CZ" sz="2000" b="1" dirty="0" smtClean="0">
                <a:solidFill>
                  <a:schemeClr val="bg1"/>
                </a:solidFill>
                <a:latin typeface="Calibri" pitchFamily="34" charset="0"/>
              </a:rPr>
              <a:t>Milan Havel</a:t>
            </a:r>
            <a:endParaRPr lang="ru-RU" sz="20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cs-CZ" sz="2000" b="1" dirty="0" smtClean="0">
                <a:solidFill>
                  <a:schemeClr val="bg1"/>
                </a:solidFill>
                <a:latin typeface="Calibri" pitchFamily="34" charset="0"/>
              </a:rPr>
              <a:t>Arnika – program Toxické látky a odpady</a:t>
            </a:r>
            <a:endParaRPr lang="cs-CZ" sz="20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cs-CZ" sz="2000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cs-CZ" sz="2000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ru-RU" sz="2000" i="1" dirty="0">
              <a:solidFill>
                <a:schemeClr val="bg1"/>
              </a:solidFill>
              <a:latin typeface="Calibri" pitchFamily="34" charset="0"/>
            </a:endParaRPr>
          </a:p>
          <a:p>
            <a:endParaRPr lang="ru-RU" sz="3200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49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7584" y="332656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chemeClr val="bg1"/>
                </a:solidFill>
              </a:rPr>
              <a:t>Projekty, kampaně</a:t>
            </a:r>
            <a:endParaRPr lang="cs-CZ" sz="4000" b="1" dirty="0">
              <a:solidFill>
                <a:schemeClr val="bg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31447"/>
            <a:ext cx="5904656" cy="39325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827584" y="4973042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bg1"/>
                </a:solidFill>
              </a:rPr>
              <a:t>Kampaň na podporu vyšší recyklace, problém spaloven.</a:t>
            </a:r>
            <a:endParaRPr lang="cs-CZ" sz="2400" dirty="0">
              <a:solidFill>
                <a:schemeClr val="bg1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791" y="1031447"/>
            <a:ext cx="2619045" cy="393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45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7584" y="332656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chemeClr val="bg1"/>
                </a:solidFill>
              </a:rPr>
              <a:t>Projekty, kampaně</a:t>
            </a:r>
            <a:endParaRPr lang="cs-CZ" sz="4000" b="1" dirty="0">
              <a:solidFill>
                <a:schemeClr val="bg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51402" y="5188091"/>
            <a:ext cx="6822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</a:rPr>
              <a:t>Arnika - Komunitní kompostování v Praze</a:t>
            </a:r>
            <a:endParaRPr lang="cs-CZ" sz="2800" dirty="0">
              <a:solidFill>
                <a:schemeClr val="bg1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02" y="1040541"/>
            <a:ext cx="2744434" cy="4116651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087" y="1040542"/>
            <a:ext cx="5488867" cy="411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83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7584" y="332656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chemeClr val="bg1"/>
                </a:solidFill>
              </a:rPr>
              <a:t>Projekty, kampaně</a:t>
            </a:r>
            <a:endParaRPr lang="cs-CZ" sz="4000" b="1" dirty="0">
              <a:solidFill>
                <a:schemeClr val="bg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51402" y="5188091"/>
            <a:ext cx="6822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</a:rPr>
              <a:t>Arnika – Odpadové hospodářství měst a obcí</a:t>
            </a:r>
            <a:endParaRPr lang="cs-CZ" sz="2800" dirty="0">
              <a:solidFill>
                <a:schemeClr val="bg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62730"/>
            <a:ext cx="5500483" cy="412536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961" t="19979" r="36961" b="-21385"/>
          <a:stretch/>
        </p:blipFill>
        <p:spPr>
          <a:xfrm>
            <a:off x="4932040" y="1044000"/>
            <a:ext cx="3891068" cy="51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70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32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52" y="0"/>
            <a:ext cx="9144000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99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7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4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24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7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52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2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96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2751</TotalTime>
  <Words>46</Words>
  <Application>Microsoft Office PowerPoint</Application>
  <PresentationFormat>Předvádění na obrazovce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HP</dc:creator>
  <cp:lastModifiedBy>Milan Havel</cp:lastModifiedBy>
  <cp:revision>187</cp:revision>
  <dcterms:created xsi:type="dcterms:W3CDTF">2013-05-28T13:10:35Z</dcterms:created>
  <dcterms:modified xsi:type="dcterms:W3CDTF">2017-11-08T09:56:17Z</dcterms:modified>
</cp:coreProperties>
</file>