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69" r:id="rId18"/>
    <p:sldId id="279" r:id="rId19"/>
    <p:sldId id="286" r:id="rId20"/>
    <p:sldId id="287" r:id="rId21"/>
    <p:sldId id="288" r:id="rId22"/>
    <p:sldId id="289" r:id="rId23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82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529</Words>
  <Application>Microsoft Office PowerPoint</Application>
  <PresentationFormat>Předvádění na obrazovce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Systém</vt:lpstr>
      <vt:lpstr>Systém</vt:lpstr>
      <vt:lpstr>Řád Chroococcales</vt:lpstr>
      <vt:lpstr>Řád Oscillatoriales</vt:lpstr>
      <vt:lpstr>Řád Nostocales</vt:lpstr>
      <vt:lpstr>Řád Stigonematales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33</cp:revision>
  <cp:lastPrinted>2016-09-12T13:25:50Z</cp:lastPrinted>
  <dcterms:created xsi:type="dcterms:W3CDTF">2014-09-11T14:39:24Z</dcterms:created>
  <dcterms:modified xsi:type="dcterms:W3CDTF">2017-11-14T09:11:22Z</dcterms:modified>
</cp:coreProperties>
</file>