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22"/>
  </p:notesMasterIdLst>
  <p:handoutMasterIdLst>
    <p:handoutMasterId r:id="rId23"/>
  </p:handoutMasterIdLst>
  <p:sldIdLst>
    <p:sldId id="256" r:id="rId2"/>
    <p:sldId id="323" r:id="rId3"/>
    <p:sldId id="324" r:id="rId4"/>
    <p:sldId id="325" r:id="rId5"/>
    <p:sldId id="326" r:id="rId6"/>
    <p:sldId id="327" r:id="rId7"/>
    <p:sldId id="328" r:id="rId8"/>
    <p:sldId id="330" r:id="rId9"/>
    <p:sldId id="329" r:id="rId10"/>
    <p:sldId id="331" r:id="rId11"/>
    <p:sldId id="332" r:id="rId12"/>
    <p:sldId id="333" r:id="rId13"/>
    <p:sldId id="335" r:id="rId14"/>
    <p:sldId id="336" r:id="rId15"/>
    <p:sldId id="334" r:id="rId16"/>
    <p:sldId id="341" r:id="rId17"/>
    <p:sldId id="337" r:id="rId18"/>
    <p:sldId id="338" r:id="rId19"/>
    <p:sldId id="339" r:id="rId20"/>
    <p:sldId id="340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6CB"/>
    <a:srgbClr val="ECBD79"/>
    <a:srgbClr val="C2BDD3"/>
    <a:srgbClr val="EAE4D8"/>
    <a:srgbClr val="EBE7DC"/>
    <a:srgbClr val="00287D"/>
    <a:srgbClr val="F8DAD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66934" autoAdjust="0"/>
  </p:normalViewPr>
  <p:slideViewPr>
    <p:cSldViewPr snapToGrid="0">
      <p:cViewPr varScale="1">
        <p:scale>
          <a:sx n="45" d="100"/>
          <a:sy n="45" d="100"/>
        </p:scale>
        <p:origin x="1906" y="2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84221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77063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1618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99043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26731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56600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11359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54803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62956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29381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9094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15152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22523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02502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78788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12023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83892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10410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86789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47735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Kliknutím lze upravit styl.</a:t>
            </a:r>
            <a:endParaRPr lang="en-GB" altLang="cs-CZ" noProof="0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Rectangle 17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422694" y="6248400"/>
            <a:ext cx="630591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/>
              <a:t>Klepnutím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lze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upravit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styl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předlohy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nadpisů</a:t>
            </a:r>
            <a:r>
              <a:rPr lang="en-GB" altLang="cs-CZ" noProof="0" dirty="0"/>
              <a:t>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/>
              <a:t>Klepnutím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lze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upravit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styly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předlohy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textu</a:t>
            </a:r>
            <a:r>
              <a:rPr lang="en-GB" altLang="cs-CZ" noProof="0" dirty="0"/>
              <a:t>.</a:t>
            </a:r>
          </a:p>
          <a:p>
            <a:pPr lvl="1"/>
            <a:r>
              <a:rPr lang="en-GB" altLang="cs-CZ" noProof="0" dirty="0" err="1"/>
              <a:t>Druhá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úroveň</a:t>
            </a:r>
            <a:endParaRPr lang="en-GB" altLang="cs-CZ" noProof="0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 txBox="1">
            <a:spLocks noChangeArrowheads="1"/>
          </p:cNvSpPr>
          <p:nvPr/>
        </p:nvSpPr>
        <p:spPr bwMode="auto">
          <a:xfrm>
            <a:off x="6858000" y="6248400"/>
            <a:ext cx="1833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EA4ADC9B-C3B1-4CB1-8B0D-14D528DA44A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7" name="Obdélník 6"/>
          <p:cNvSpPr/>
          <p:nvPr/>
        </p:nvSpPr>
        <p:spPr>
          <a:xfrm>
            <a:off x="7000892" y="0"/>
            <a:ext cx="1643074" cy="685802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78351" y="2598015"/>
            <a:ext cx="64796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Reproduction</a:t>
            </a:r>
            <a:r>
              <a:rPr lang="cs-CZ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Senescence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5BE4247-7235-4AD4-9DDE-ACC05582AFB2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9" r="77171" b="44382"/>
          <a:stretch/>
        </p:blipFill>
        <p:spPr>
          <a:xfrm>
            <a:off x="6989512" y="1093303"/>
            <a:ext cx="1653259" cy="1700697"/>
          </a:xfrm>
          <a:prstGeom prst="rect">
            <a:avLst/>
          </a:prstGeom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2F5D9F23-5853-4838-9258-E0993EA1610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836" y="6256864"/>
            <a:ext cx="63145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Katerina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Dadakova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, Department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of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Biochemistry</a:t>
            </a:r>
            <a:endParaRPr lang="cs-CZ" altLang="cs-CZ" sz="1200" dirty="0">
              <a:solidFill>
                <a:srgbClr val="00287D"/>
              </a:solidFill>
              <a:latin typeface="+mj-lt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199A2A7A-9C51-4F2E-A17F-09345C05E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628" y="6409261"/>
            <a:ext cx="63145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Figures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adopted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from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Buchanan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et al., </a:t>
            </a:r>
            <a:r>
              <a:rPr lang="en-US" altLang="cs-CZ" sz="1200" dirty="0">
                <a:solidFill>
                  <a:srgbClr val="00287D"/>
                </a:solidFill>
                <a:latin typeface="+mj-lt"/>
              </a:rPr>
              <a:t>Biochemistry &amp; molecular biology of plants</a:t>
            </a:r>
            <a:endParaRPr lang="cs-CZ" altLang="cs-CZ" sz="1200" dirty="0">
              <a:solidFill>
                <a:srgbClr val="00287D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22694" y="139850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Reproduction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Senescence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C18DF49-4A13-4BC2-9188-06AB3AAD4839}"/>
              </a:ext>
            </a:extLst>
          </p:cNvPr>
          <p:cNvSpPr txBox="1"/>
          <p:nvPr/>
        </p:nvSpPr>
        <p:spPr>
          <a:xfrm>
            <a:off x="3774726" y="675862"/>
            <a:ext cx="1594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Senescence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7FB8D47-F5CC-4AC1-AD95-59A8AFB80528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7" t="7514" r="15834" b="24742"/>
          <a:stretch/>
        </p:blipFill>
        <p:spPr>
          <a:xfrm>
            <a:off x="4236998" y="3310128"/>
            <a:ext cx="4907002" cy="3547872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D9AB30B2-58A3-4402-B459-6D45062590AD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t="14639" r="-2402" b="39417"/>
          <a:stretch/>
        </p:blipFill>
        <p:spPr>
          <a:xfrm>
            <a:off x="347472" y="1137527"/>
            <a:ext cx="6510528" cy="269012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ED34233-655E-4F80-88EA-DA1CB85C7C7D}"/>
              </a:ext>
            </a:extLst>
          </p:cNvPr>
          <p:cNvSpPr txBox="1"/>
          <p:nvPr/>
        </p:nvSpPr>
        <p:spPr>
          <a:xfrm>
            <a:off x="6690499" y="1244252"/>
            <a:ext cx="2009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Ipomoea</a:t>
            </a:r>
            <a:r>
              <a:rPr lang="cs-CZ" sz="2000" i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tricolor</a:t>
            </a:r>
            <a:endParaRPr lang="en-US" sz="2000" i="1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5DE1B6B-95BA-42BD-B172-40B2692FADC9}"/>
              </a:ext>
            </a:extLst>
          </p:cNvPr>
          <p:cNvSpPr txBox="1"/>
          <p:nvPr/>
        </p:nvSpPr>
        <p:spPr>
          <a:xfrm>
            <a:off x="1719073" y="6076890"/>
            <a:ext cx="2517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Welwitschia</a:t>
            </a:r>
            <a:r>
              <a:rPr lang="cs-CZ" sz="2000" i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mirabilis</a:t>
            </a:r>
            <a:endParaRPr lang="en-US" sz="2000" i="1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636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22694" y="139850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Reproduction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Senescence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C18DF49-4A13-4BC2-9188-06AB3AAD4839}"/>
              </a:ext>
            </a:extLst>
          </p:cNvPr>
          <p:cNvSpPr txBox="1"/>
          <p:nvPr/>
        </p:nvSpPr>
        <p:spPr>
          <a:xfrm>
            <a:off x="3774726" y="675862"/>
            <a:ext cx="1594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Senescence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DACA88C6-D1B2-4133-A603-CAA0483CA4B2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9" r="60856" b="28620"/>
          <a:stretch/>
        </p:blipFill>
        <p:spPr>
          <a:xfrm>
            <a:off x="658668" y="1137527"/>
            <a:ext cx="4702716" cy="5568073"/>
          </a:xfrm>
          <a:prstGeom prst="rect">
            <a:avLst/>
          </a:prstGeom>
        </p:spPr>
      </p:pic>
      <p:grpSp>
        <p:nvGrpSpPr>
          <p:cNvPr id="16" name="Skupina 15">
            <a:extLst>
              <a:ext uri="{FF2B5EF4-FFF2-40B4-BE49-F238E27FC236}">
                <a16:creationId xmlns:a16="http://schemas.microsoft.com/office/drawing/2014/main" id="{D2C49BE9-F83D-4C13-879C-B8C859F8507C}"/>
              </a:ext>
            </a:extLst>
          </p:cNvPr>
          <p:cNvGrpSpPr/>
          <p:nvPr/>
        </p:nvGrpSpPr>
        <p:grpSpPr>
          <a:xfrm>
            <a:off x="6169526" y="1433224"/>
            <a:ext cx="1609344" cy="4768445"/>
            <a:chOff x="6169526" y="1433224"/>
            <a:chExt cx="1609344" cy="4768445"/>
          </a:xfrm>
        </p:grpSpPr>
        <p:grpSp>
          <p:nvGrpSpPr>
            <p:cNvPr id="2" name="Skupina 1">
              <a:extLst>
                <a:ext uri="{FF2B5EF4-FFF2-40B4-BE49-F238E27FC236}">
                  <a16:creationId xmlns:a16="http://schemas.microsoft.com/office/drawing/2014/main" id="{DDFED0DF-5453-4EA0-9B4F-518803D0C204}"/>
                </a:ext>
              </a:extLst>
            </p:cNvPr>
            <p:cNvGrpSpPr/>
            <p:nvPr/>
          </p:nvGrpSpPr>
          <p:grpSpPr>
            <a:xfrm>
              <a:off x="6169526" y="1433224"/>
              <a:ext cx="1609344" cy="4768445"/>
              <a:chOff x="6522694" y="680327"/>
              <a:chExt cx="1609344" cy="4768445"/>
            </a:xfrm>
          </p:grpSpPr>
          <p:pic>
            <p:nvPicPr>
              <p:cNvPr id="11" name="Picture 1">
                <a:extLst>
                  <a:ext uri="{FF2B5EF4-FFF2-40B4-BE49-F238E27FC236}">
                    <a16:creationId xmlns:a16="http://schemas.microsoft.com/office/drawing/2014/main" id="{1D101D4C-1733-4BCC-BB44-1719A6864622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45" t="9457" r="27660" b="53078"/>
              <a:stretch/>
            </p:blipFill>
            <p:spPr>
              <a:xfrm>
                <a:off x="6522694" y="680327"/>
                <a:ext cx="1609344" cy="3343033"/>
              </a:xfrm>
              <a:prstGeom prst="rect">
                <a:avLst/>
              </a:prstGeom>
            </p:spPr>
          </p:pic>
          <p:pic>
            <p:nvPicPr>
              <p:cNvPr id="13" name="Picture 1">
                <a:extLst>
                  <a:ext uri="{FF2B5EF4-FFF2-40B4-BE49-F238E27FC236}">
                    <a16:creationId xmlns:a16="http://schemas.microsoft.com/office/drawing/2014/main" id="{3AEB03A7-B72A-4E8D-B07B-D17ACBC7D4F4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93" t="64286" r="27812" b="19330"/>
              <a:stretch/>
            </p:blipFill>
            <p:spPr>
              <a:xfrm>
                <a:off x="6522694" y="3986784"/>
                <a:ext cx="1609344" cy="1461988"/>
              </a:xfrm>
              <a:prstGeom prst="rect">
                <a:avLst/>
              </a:prstGeom>
            </p:spPr>
          </p:pic>
        </p:grp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C942F8D4-8E09-40CC-8F42-6F552F5DB819}"/>
                </a:ext>
              </a:extLst>
            </p:cNvPr>
            <p:cNvSpPr/>
            <p:nvPr/>
          </p:nvSpPr>
          <p:spPr bwMode="auto">
            <a:xfrm>
              <a:off x="7534656" y="1975104"/>
              <a:ext cx="244214" cy="877824"/>
            </a:xfrm>
            <a:prstGeom prst="rect">
              <a:avLst/>
            </a:prstGeom>
            <a:solidFill>
              <a:srgbClr val="EAE4D8"/>
            </a:solidFill>
            <a:ln w="9525" cap="flat" cmpd="sng" algn="ctr">
              <a:solidFill>
                <a:srgbClr val="EAE4D8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433A03DF-4D1D-49F8-9979-CD9E97D0D3F0}"/>
                </a:ext>
              </a:extLst>
            </p:cNvPr>
            <p:cNvSpPr/>
            <p:nvPr/>
          </p:nvSpPr>
          <p:spPr bwMode="auto">
            <a:xfrm>
              <a:off x="6169526" y="1755648"/>
              <a:ext cx="158122" cy="658368"/>
            </a:xfrm>
            <a:prstGeom prst="rect">
              <a:avLst/>
            </a:prstGeom>
            <a:solidFill>
              <a:srgbClr val="EAE4D8"/>
            </a:solidFill>
            <a:ln w="9525" cap="flat" cmpd="sng" algn="ctr">
              <a:solidFill>
                <a:srgbClr val="EAE4D8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9452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22694" y="139850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Reproduction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Senescence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C18DF49-4A13-4BC2-9188-06AB3AAD4839}"/>
              </a:ext>
            </a:extLst>
          </p:cNvPr>
          <p:cNvSpPr txBox="1"/>
          <p:nvPr/>
        </p:nvSpPr>
        <p:spPr>
          <a:xfrm>
            <a:off x="2271411" y="675862"/>
            <a:ext cx="4601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expression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senescence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2055EF1-6F82-48BA-B20C-17A954C46A22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1" t="36313" r="25895" b="29540"/>
          <a:stretch/>
        </p:blipFill>
        <p:spPr>
          <a:xfrm>
            <a:off x="256032" y="1375270"/>
            <a:ext cx="8572060" cy="4714633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6A91FC09-E642-4706-A6BF-AF1AF8D0F9FC}"/>
              </a:ext>
            </a:extLst>
          </p:cNvPr>
          <p:cNvSpPr txBox="1"/>
          <p:nvPr/>
        </p:nvSpPr>
        <p:spPr>
          <a:xfrm>
            <a:off x="518160" y="6102096"/>
            <a:ext cx="635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upregulated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senescing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leaves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petals</a:t>
            </a:r>
            <a:endParaRPr lang="en-US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472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CC39350D-C230-412C-8C19-6C482C2B056C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r="16812" b="27396"/>
          <a:stretch/>
        </p:blipFill>
        <p:spPr>
          <a:xfrm>
            <a:off x="779523" y="999958"/>
            <a:ext cx="7043096" cy="572187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22694" y="139850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Reproduction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Senescence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C18DF49-4A13-4BC2-9188-06AB3AAD4839}"/>
              </a:ext>
            </a:extLst>
          </p:cNvPr>
          <p:cNvSpPr txBox="1"/>
          <p:nvPr/>
        </p:nvSpPr>
        <p:spPr>
          <a:xfrm>
            <a:off x="3252372" y="675862"/>
            <a:ext cx="2639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Salvage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nutrients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EF2A737E-A5F4-4FB1-9062-86436DC28BC6}"/>
              </a:ext>
            </a:extLst>
          </p:cNvPr>
          <p:cNvGrpSpPr/>
          <p:nvPr/>
        </p:nvGrpSpPr>
        <p:grpSpPr>
          <a:xfrm>
            <a:off x="5100001" y="4910670"/>
            <a:ext cx="2845385" cy="1522467"/>
            <a:chOff x="5100001" y="5181600"/>
            <a:chExt cx="2845385" cy="1522467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D3FE8259-8F14-4217-8417-0D765BCDFCAB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12" t="57172" r="56372" b="27396"/>
            <a:stretch/>
          </p:blipFill>
          <p:spPr>
            <a:xfrm>
              <a:off x="5100001" y="5487934"/>
              <a:ext cx="2845385" cy="1216133"/>
            </a:xfrm>
            <a:prstGeom prst="rect">
              <a:avLst/>
            </a:prstGeom>
          </p:spPr>
        </p:pic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1E9EA43B-51F2-4779-9A7E-24A92B2480B3}"/>
                </a:ext>
              </a:extLst>
            </p:cNvPr>
            <p:cNvSpPr txBox="1"/>
            <p:nvPr/>
          </p:nvSpPr>
          <p:spPr>
            <a:xfrm>
              <a:off x="5317067" y="5181600"/>
              <a:ext cx="2438400" cy="338554"/>
            </a:xfrm>
            <a:prstGeom prst="rect">
              <a:avLst/>
            </a:prstGeom>
            <a:solidFill>
              <a:srgbClr val="C2BDD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err="1"/>
                <a:t>Nucleic</a:t>
              </a:r>
              <a:r>
                <a:rPr lang="cs-CZ" sz="1600" b="1" dirty="0"/>
                <a:t> </a:t>
              </a:r>
              <a:r>
                <a:rPr lang="cs-CZ" sz="1600" b="1" dirty="0" err="1"/>
                <a:t>acids</a:t>
              </a:r>
              <a:endParaRPr lang="en-US" sz="1600" b="1" dirty="0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99F69435-2E13-4D07-ACD3-EE990F56B8D8}"/>
                </a:ext>
              </a:extLst>
            </p:cNvPr>
            <p:cNvSpPr txBox="1"/>
            <p:nvPr/>
          </p:nvSpPr>
          <p:spPr>
            <a:xfrm>
              <a:off x="5557111" y="6335170"/>
              <a:ext cx="2113690" cy="338554"/>
            </a:xfrm>
            <a:prstGeom prst="rect">
              <a:avLst/>
            </a:prstGeom>
            <a:solidFill>
              <a:srgbClr val="ECBD7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err="1"/>
                <a:t>Phosphate</a:t>
              </a:r>
              <a:r>
                <a:rPr lang="cs-CZ" sz="1600" b="1" dirty="0"/>
                <a:t> export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71960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Skupina 23">
            <a:extLst>
              <a:ext uri="{FF2B5EF4-FFF2-40B4-BE49-F238E27FC236}">
                <a16:creationId xmlns:a16="http://schemas.microsoft.com/office/drawing/2014/main" id="{BF44D714-FDD8-4F97-AC84-D21488DD9D0B}"/>
              </a:ext>
            </a:extLst>
          </p:cNvPr>
          <p:cNvGrpSpPr/>
          <p:nvPr/>
        </p:nvGrpSpPr>
        <p:grpSpPr>
          <a:xfrm>
            <a:off x="147623" y="790399"/>
            <a:ext cx="5326630" cy="6066340"/>
            <a:chOff x="1908685" y="790399"/>
            <a:chExt cx="5326630" cy="6066340"/>
          </a:xfrm>
        </p:grpSpPr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F3A9FB9A-D416-483B-B3FB-19BAE7DC17E3}"/>
                </a:ext>
              </a:extLst>
            </p:cNvPr>
            <p:cNvGrpSpPr/>
            <p:nvPr/>
          </p:nvGrpSpPr>
          <p:grpSpPr>
            <a:xfrm>
              <a:off x="1908685" y="790399"/>
              <a:ext cx="5326630" cy="6066340"/>
              <a:chOff x="904838" y="2071979"/>
              <a:chExt cx="3667162" cy="4176421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2FB1BD3C-FBD2-47DD-9A32-3A380C83674D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115" t="41135" r="33309" b="27135"/>
              <a:stretch/>
            </p:blipFill>
            <p:spPr>
              <a:xfrm>
                <a:off x="904839" y="3674534"/>
                <a:ext cx="3667161" cy="2573866"/>
              </a:xfrm>
              <a:prstGeom prst="rect">
                <a:avLst/>
              </a:prstGeom>
            </p:spPr>
          </p:pic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F22D3FFC-D2EA-42AB-A2D4-C7FD457BC88A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115" r="33309" b="80244"/>
              <a:stretch/>
            </p:blipFill>
            <p:spPr>
              <a:xfrm>
                <a:off x="904838" y="2071979"/>
                <a:ext cx="3667161" cy="1602555"/>
              </a:xfrm>
              <a:prstGeom prst="rect">
                <a:avLst/>
              </a:prstGeom>
            </p:spPr>
          </p:pic>
        </p:grp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7AB636F8-BC9D-4863-8137-F188A17475FC}"/>
                </a:ext>
              </a:extLst>
            </p:cNvPr>
            <p:cNvSpPr txBox="1"/>
            <p:nvPr/>
          </p:nvSpPr>
          <p:spPr>
            <a:xfrm>
              <a:off x="3004571" y="2692399"/>
              <a:ext cx="3585855" cy="584775"/>
            </a:xfrm>
            <a:prstGeom prst="rect">
              <a:avLst/>
            </a:prstGeom>
            <a:solidFill>
              <a:srgbClr val="F9F6C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err="1"/>
                <a:t>Mitochondrion</a:t>
              </a:r>
              <a:endParaRPr lang="cs-CZ" sz="1600" b="1" dirty="0"/>
            </a:p>
            <a:p>
              <a:pPr algn="ctr"/>
              <a:r>
                <a:rPr lang="cs-CZ" sz="1600" b="1" dirty="0"/>
                <a:t>TCA </a:t>
              </a:r>
              <a:r>
                <a:rPr lang="cs-CZ" sz="1600" b="1" dirty="0" err="1"/>
                <a:t>cycle</a:t>
              </a:r>
              <a:endParaRPr lang="en-US" sz="1600" b="1" dirty="0"/>
            </a:p>
          </p:txBody>
        </p:sp>
        <p:cxnSp>
          <p:nvCxnSpPr>
            <p:cNvPr id="16" name="Přímá spojnice se šipkou 15">
              <a:extLst>
                <a:ext uri="{FF2B5EF4-FFF2-40B4-BE49-F238E27FC236}">
                  <a16:creationId xmlns:a16="http://schemas.microsoft.com/office/drawing/2014/main" id="{130FDA98-7401-4BC0-918B-7DE7406E08C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004571" y="3031066"/>
              <a:ext cx="974762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Přímá spojnice se šipkou 19">
              <a:extLst>
                <a:ext uri="{FF2B5EF4-FFF2-40B4-BE49-F238E27FC236}">
                  <a16:creationId xmlns:a16="http://schemas.microsoft.com/office/drawing/2014/main" id="{1DF93C54-07ED-4E3F-8C5D-44E73E3F80DC}"/>
                </a:ext>
              </a:extLst>
            </p:cNvPr>
            <p:cNvCxnSpPr/>
            <p:nvPr/>
          </p:nvCxnSpPr>
          <p:spPr bwMode="auto">
            <a:xfrm>
              <a:off x="5367866" y="2556935"/>
              <a:ext cx="0" cy="22013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Přímá spojnice se šipkou 22">
              <a:extLst>
                <a:ext uri="{FF2B5EF4-FFF2-40B4-BE49-F238E27FC236}">
                  <a16:creationId xmlns:a16="http://schemas.microsoft.com/office/drawing/2014/main" id="{50590248-B3E8-42C7-A312-D11065BF998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58271" y="3183466"/>
              <a:ext cx="0" cy="22013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22694" y="139850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Reproduction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Senescence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D6D6C118-631F-4A80-9886-907009361577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C18DF49-4A13-4BC2-9188-06AB3AAD4839}"/>
              </a:ext>
            </a:extLst>
          </p:cNvPr>
          <p:cNvSpPr txBox="1"/>
          <p:nvPr/>
        </p:nvSpPr>
        <p:spPr>
          <a:xfrm>
            <a:off x="2936839" y="675862"/>
            <a:ext cx="3270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metabolism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39793BEE-E7BC-4651-B1BC-E1DCACEB30EF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6" r="16036" b="29487"/>
          <a:stretch/>
        </p:blipFill>
        <p:spPr>
          <a:xfrm>
            <a:off x="5474252" y="2015067"/>
            <a:ext cx="3556966" cy="274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86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B115E515-6BE6-4705-B796-53B2F83D1057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2" r="50419" b="9502"/>
          <a:stretch/>
        </p:blipFill>
        <p:spPr>
          <a:xfrm>
            <a:off x="4572000" y="993585"/>
            <a:ext cx="3126024" cy="586441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22694" y="139850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Reproduction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Senescence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C18DF49-4A13-4BC2-9188-06AB3AAD4839}"/>
              </a:ext>
            </a:extLst>
          </p:cNvPr>
          <p:cNvSpPr txBox="1"/>
          <p:nvPr/>
        </p:nvSpPr>
        <p:spPr>
          <a:xfrm>
            <a:off x="2271411" y="675862"/>
            <a:ext cx="4601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Pigment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metabolism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senescence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3215265-6CB5-49F9-AFA4-E27DA3B21B61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3" b="46633"/>
          <a:stretch/>
        </p:blipFill>
        <p:spPr>
          <a:xfrm rot="5400000">
            <a:off x="-1416397" y="3221435"/>
            <a:ext cx="5796673" cy="117165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79D5088-A21E-40CF-99DA-C596A4A6CAC2}"/>
              </a:ext>
            </a:extLst>
          </p:cNvPr>
          <p:cNvSpPr txBox="1"/>
          <p:nvPr/>
        </p:nvSpPr>
        <p:spPr>
          <a:xfrm>
            <a:off x="2067768" y="1412492"/>
            <a:ext cx="139945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Chromoplast</a:t>
            </a: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Chloroplast</a:t>
            </a: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Gerontoplast</a:t>
            </a:r>
            <a:endParaRPr lang="en-US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80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110665B-4497-4FCA-996E-37DB9D6863BA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95" b="9105"/>
          <a:stretch/>
        </p:blipFill>
        <p:spPr>
          <a:xfrm>
            <a:off x="0" y="967846"/>
            <a:ext cx="4921250" cy="589015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22694" y="139850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Reproduction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Senescence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C18DF49-4A13-4BC2-9188-06AB3AAD4839}"/>
              </a:ext>
            </a:extLst>
          </p:cNvPr>
          <p:cNvSpPr txBox="1"/>
          <p:nvPr/>
        </p:nvSpPr>
        <p:spPr>
          <a:xfrm>
            <a:off x="1987843" y="675862"/>
            <a:ext cx="5168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influences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senescence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462986CD-AFB0-4045-AD87-C1447DFD0E20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1" r="17006" b="59277"/>
          <a:stretch/>
        </p:blipFill>
        <p:spPr>
          <a:xfrm>
            <a:off x="5141090" y="1052862"/>
            <a:ext cx="3826935" cy="2638953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51E4DD69-7894-440F-9C2F-99A45F94CAC7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1" t="40738" r="38746" b="18539"/>
          <a:stretch/>
        </p:blipFill>
        <p:spPr>
          <a:xfrm>
            <a:off x="5130801" y="3760526"/>
            <a:ext cx="3826935" cy="263895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1A5B434-05F5-45FA-BEB3-D83CC98DAE38}"/>
              </a:ext>
            </a:extLst>
          </p:cNvPr>
          <p:cNvSpPr txBox="1"/>
          <p:nvPr/>
        </p:nvSpPr>
        <p:spPr>
          <a:xfrm>
            <a:off x="4921250" y="6225042"/>
            <a:ext cx="346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Cellular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events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autumnal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senescence in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aspen</a:t>
            </a:r>
            <a:endParaRPr lang="en-US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416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22694" y="139850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Reproduction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Senescence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C18DF49-4A13-4BC2-9188-06AB3AAD4839}"/>
              </a:ext>
            </a:extLst>
          </p:cNvPr>
          <p:cNvSpPr txBox="1"/>
          <p:nvPr/>
        </p:nvSpPr>
        <p:spPr>
          <a:xfrm>
            <a:off x="3057639" y="675862"/>
            <a:ext cx="3028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Programmed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cell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death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9FF52217-3627-4186-ADAE-BC3E62D258AE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6" t="1" r="19335" b="64241"/>
          <a:stretch/>
        </p:blipFill>
        <p:spPr>
          <a:xfrm>
            <a:off x="201124" y="1391180"/>
            <a:ext cx="4878876" cy="4335346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3D5D2B21-D9F4-4982-8884-00D8EA430555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6" t="35759" r="19335" b="33667"/>
          <a:stretch/>
        </p:blipFill>
        <p:spPr>
          <a:xfrm>
            <a:off x="5069784" y="1437911"/>
            <a:ext cx="3811304" cy="289560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6C525F3-AD71-42FE-B1F1-CB7D2F4DBBBD}"/>
              </a:ext>
            </a:extLst>
          </p:cNvPr>
          <p:cNvSpPr txBox="1"/>
          <p:nvPr/>
        </p:nvSpPr>
        <p:spPr>
          <a:xfrm>
            <a:off x="5080000" y="4403062"/>
            <a:ext cx="3028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AB,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autophagic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body</a:t>
            </a:r>
          </a:p>
          <a:p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AP,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autophagosome</a:t>
            </a:r>
            <a:endParaRPr lang="en-US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322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22694" y="139850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Reproduction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Senescence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C18DF49-4A13-4BC2-9188-06AB3AAD4839}"/>
              </a:ext>
            </a:extLst>
          </p:cNvPr>
          <p:cNvSpPr txBox="1"/>
          <p:nvPr/>
        </p:nvSpPr>
        <p:spPr>
          <a:xfrm>
            <a:off x="3057639" y="675862"/>
            <a:ext cx="3028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Programmed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cell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death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AEC53FC3-805C-49DA-8AD3-831FEE5EC5A2}"/>
              </a:ext>
            </a:extLst>
          </p:cNvPr>
          <p:cNvGrpSpPr/>
          <p:nvPr/>
        </p:nvGrpSpPr>
        <p:grpSpPr>
          <a:xfrm>
            <a:off x="1939177" y="1137527"/>
            <a:ext cx="5265646" cy="5554340"/>
            <a:chOff x="1939177" y="1137527"/>
            <a:chExt cx="5265646" cy="5554340"/>
          </a:xfrm>
        </p:grpSpPr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752ECF9B-A700-4134-A514-82D84D4E7DA1}"/>
                </a:ext>
              </a:extLst>
            </p:cNvPr>
            <p:cNvGrpSpPr/>
            <p:nvPr/>
          </p:nvGrpSpPr>
          <p:grpSpPr>
            <a:xfrm>
              <a:off x="1939177" y="1137527"/>
              <a:ext cx="5265646" cy="5554340"/>
              <a:chOff x="2069514" y="1412493"/>
              <a:chExt cx="5004972" cy="5279374"/>
            </a:xfrm>
          </p:grpSpPr>
          <p:pic>
            <p:nvPicPr>
              <p:cNvPr id="9" name="Picture 1">
                <a:extLst>
                  <a:ext uri="{FF2B5EF4-FFF2-40B4-BE49-F238E27FC236}">
                    <a16:creationId xmlns:a16="http://schemas.microsoft.com/office/drawing/2014/main" id="{46A51E09-FF17-49A8-B2C2-D8232C6EE705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23" t="4034" r="22441" b="18512"/>
              <a:stretch/>
            </p:blipFill>
            <p:spPr>
              <a:xfrm>
                <a:off x="2069514" y="1412493"/>
                <a:ext cx="5004972" cy="5279374"/>
              </a:xfrm>
              <a:prstGeom prst="rect">
                <a:avLst/>
              </a:prstGeom>
            </p:spPr>
          </p:pic>
          <p:pic>
            <p:nvPicPr>
              <p:cNvPr id="10" name="Picture 1">
                <a:extLst>
                  <a:ext uri="{FF2B5EF4-FFF2-40B4-BE49-F238E27FC236}">
                    <a16:creationId xmlns:a16="http://schemas.microsoft.com/office/drawing/2014/main" id="{C545D171-DD83-41D7-8E93-0EA08909B5B4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770" r="51008" b="80261"/>
              <a:stretch/>
            </p:blipFill>
            <p:spPr>
              <a:xfrm>
                <a:off x="2086448" y="2210562"/>
                <a:ext cx="1213478" cy="1345439"/>
              </a:xfrm>
              <a:prstGeom prst="rect">
                <a:avLst/>
              </a:prstGeom>
            </p:spPr>
          </p:pic>
          <p:sp>
            <p:nvSpPr>
              <p:cNvPr id="2" name="Obdélník 1">
                <a:extLst>
                  <a:ext uri="{FF2B5EF4-FFF2-40B4-BE49-F238E27FC236}">
                    <a16:creationId xmlns:a16="http://schemas.microsoft.com/office/drawing/2014/main" id="{7C92632E-F42A-4AEB-B82F-CAC6ECD9CDD2}"/>
                  </a:ext>
                </a:extLst>
              </p:cNvPr>
              <p:cNvSpPr/>
              <p:nvPr/>
            </p:nvSpPr>
            <p:spPr bwMode="auto">
              <a:xfrm>
                <a:off x="3299926" y="1412493"/>
                <a:ext cx="1170474" cy="122910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952E2BA0-F357-4819-9733-BE5D187EEE06}"/>
                </a:ext>
              </a:extLst>
            </p:cNvPr>
            <p:cNvSpPr/>
            <p:nvPr/>
          </p:nvSpPr>
          <p:spPr bwMode="auto">
            <a:xfrm>
              <a:off x="1939177" y="2935476"/>
              <a:ext cx="17749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4574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22694" y="139850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Reproduction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Senescence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C18DF49-4A13-4BC2-9188-06AB3AAD4839}"/>
              </a:ext>
            </a:extLst>
          </p:cNvPr>
          <p:cNvSpPr txBox="1"/>
          <p:nvPr/>
        </p:nvSpPr>
        <p:spPr>
          <a:xfrm>
            <a:off x="3057639" y="675862"/>
            <a:ext cx="3028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Programmed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cell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death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49A39798-DEA3-44D8-8325-68962484294D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4" r="7127" b="67639"/>
          <a:stretch/>
        </p:blipFill>
        <p:spPr>
          <a:xfrm>
            <a:off x="428362" y="1628590"/>
            <a:ext cx="8436640" cy="336674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312B032C-AA4C-4070-929E-6345E9FCFA9F}"/>
              </a:ext>
            </a:extLst>
          </p:cNvPr>
          <p:cNvSpPr txBox="1"/>
          <p:nvPr/>
        </p:nvSpPr>
        <p:spPr>
          <a:xfrm>
            <a:off x="428362" y="4978397"/>
            <a:ext cx="3800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differentiation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tracheary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elements</a:t>
            </a:r>
            <a:endParaRPr lang="en-US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807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7F2094A8-1458-47E4-8CC5-7F7B47BFE2B4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r="21276" b="17728"/>
          <a:stretch/>
        </p:blipFill>
        <p:spPr>
          <a:xfrm>
            <a:off x="1780647" y="999067"/>
            <a:ext cx="5582706" cy="585893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22694" y="139850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Reproduction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Senescence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2314421" y="675861"/>
            <a:ext cx="4515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cycle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flowering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652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E2F2B427-9B23-4F90-83E7-EB51A76090F4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8" r="48253" b="78875"/>
          <a:stretch/>
        </p:blipFill>
        <p:spPr>
          <a:xfrm>
            <a:off x="5858739" y="3484285"/>
            <a:ext cx="3285262" cy="285583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22694" y="139850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Reproduction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Senescence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14DA9F77-14DD-4CC5-9AFA-3192CEB059DF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r="43595" b="53266"/>
          <a:stretch/>
        </p:blipFill>
        <p:spPr>
          <a:xfrm>
            <a:off x="192910" y="1002063"/>
            <a:ext cx="5882838" cy="407794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C18DF49-4A13-4BC2-9188-06AB3AAD4839}"/>
              </a:ext>
            </a:extLst>
          </p:cNvPr>
          <p:cNvSpPr txBox="1"/>
          <p:nvPr/>
        </p:nvSpPr>
        <p:spPr>
          <a:xfrm>
            <a:off x="2377310" y="675862"/>
            <a:ext cx="4389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influences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PCD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E2A8175-C5FD-4629-8D69-BE3690389E1E}"/>
              </a:ext>
            </a:extLst>
          </p:cNvPr>
          <p:cNvSpPr txBox="1"/>
          <p:nvPr/>
        </p:nvSpPr>
        <p:spPr>
          <a:xfrm>
            <a:off x="3826933" y="5991150"/>
            <a:ext cx="2265554" cy="34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death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HR</a:t>
            </a:r>
            <a:endParaRPr lang="en-US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055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22694" y="139850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Reproduction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Senescence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1815509" y="675861"/>
            <a:ext cx="5512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transition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reproductive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development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1A3E674-DF68-45DA-A480-1A1B703F1744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5" r="18365" b="29226"/>
          <a:stretch/>
        </p:blipFill>
        <p:spPr>
          <a:xfrm>
            <a:off x="1234892" y="1137526"/>
            <a:ext cx="6674217" cy="572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57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22694" y="139850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Reproduction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Senescence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3177872" y="675861"/>
            <a:ext cx="278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development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25A019E1-986F-459C-A37E-EBEDDD06B364}"/>
              </a:ext>
            </a:extLst>
          </p:cNvPr>
          <p:cNvGrpSpPr/>
          <p:nvPr/>
        </p:nvGrpSpPr>
        <p:grpSpPr>
          <a:xfrm>
            <a:off x="298765" y="2655146"/>
            <a:ext cx="6265211" cy="3966376"/>
            <a:chOff x="298765" y="2739811"/>
            <a:chExt cx="6265211" cy="3966376"/>
          </a:xfrm>
        </p:grpSpPr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2A2BF5EA-A460-468D-9038-2CA41433BD3F}"/>
                </a:ext>
              </a:extLst>
            </p:cNvPr>
            <p:cNvGrpSpPr/>
            <p:nvPr/>
          </p:nvGrpSpPr>
          <p:grpSpPr>
            <a:xfrm>
              <a:off x="298765" y="2739811"/>
              <a:ext cx="6265211" cy="3966376"/>
              <a:chOff x="298765" y="2739811"/>
              <a:chExt cx="6265211" cy="3966376"/>
            </a:xfrm>
          </p:grpSpPr>
          <p:grpSp>
            <p:nvGrpSpPr>
              <p:cNvPr id="14" name="Skupina 13">
                <a:extLst>
                  <a:ext uri="{FF2B5EF4-FFF2-40B4-BE49-F238E27FC236}">
                    <a16:creationId xmlns:a16="http://schemas.microsoft.com/office/drawing/2014/main" id="{E73EF811-A30C-4E67-9A8A-9065E9A523B1}"/>
                  </a:ext>
                </a:extLst>
              </p:cNvPr>
              <p:cNvGrpSpPr/>
              <p:nvPr/>
            </p:nvGrpSpPr>
            <p:grpSpPr>
              <a:xfrm>
                <a:off x="315576" y="2739811"/>
                <a:ext cx="6248400" cy="3966376"/>
                <a:chOff x="27710" y="1114196"/>
                <a:chExt cx="6248400" cy="3966376"/>
              </a:xfrm>
            </p:grpSpPr>
            <p:grpSp>
              <p:nvGrpSpPr>
                <p:cNvPr id="11" name="Skupina 10">
                  <a:extLst>
                    <a:ext uri="{FF2B5EF4-FFF2-40B4-BE49-F238E27FC236}">
                      <a16:creationId xmlns:a16="http://schemas.microsoft.com/office/drawing/2014/main" id="{59FDB052-821B-4CDC-9D1F-891CC3CE1B9A}"/>
                    </a:ext>
                  </a:extLst>
                </p:cNvPr>
                <p:cNvGrpSpPr/>
                <p:nvPr/>
              </p:nvGrpSpPr>
              <p:grpSpPr>
                <a:xfrm>
                  <a:off x="27710" y="1114196"/>
                  <a:ext cx="6248400" cy="3966376"/>
                  <a:chOff x="0" y="1128050"/>
                  <a:chExt cx="6858000" cy="4353339"/>
                </a:xfrm>
              </p:grpSpPr>
              <p:pic>
                <p:nvPicPr>
                  <p:cNvPr id="7" name="Picture 1">
                    <a:extLst>
                      <a:ext uri="{FF2B5EF4-FFF2-40B4-BE49-F238E27FC236}">
                        <a16:creationId xmlns:a16="http://schemas.microsoft.com/office/drawing/2014/main" id="{06360C02-1586-4C1A-AA33-7C868A36B3CB}"/>
                      </a:ext>
                    </a:extLst>
                  </p:cNvPr>
                  <p:cNvPicPr>
                    <a:picLocks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" t="7514" r="21396" b="25306"/>
                  <a:stretch/>
                </p:blipFill>
                <p:spPr>
                  <a:xfrm>
                    <a:off x="0" y="1128050"/>
                    <a:ext cx="6858000" cy="4353339"/>
                  </a:xfrm>
                  <a:prstGeom prst="rect">
                    <a:avLst/>
                  </a:prstGeom>
                </p:spPr>
              </p:pic>
              <p:sp>
                <p:nvSpPr>
                  <p:cNvPr id="6" name="Obdélník 5">
                    <a:extLst>
                      <a:ext uri="{FF2B5EF4-FFF2-40B4-BE49-F238E27FC236}">
                        <a16:creationId xmlns:a16="http://schemas.microsoft.com/office/drawing/2014/main" id="{3D258499-9385-4E0A-82E0-B1E8800FDF7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575177" y="1128050"/>
                    <a:ext cx="1804385" cy="204991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bg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</a:endParaRPr>
                  </a:p>
                </p:txBody>
              </p:sp>
              <p:sp>
                <p:nvSpPr>
                  <p:cNvPr id="10" name="Obdélník 9">
                    <a:extLst>
                      <a:ext uri="{FF2B5EF4-FFF2-40B4-BE49-F238E27FC236}">
                        <a16:creationId xmlns:a16="http://schemas.microsoft.com/office/drawing/2014/main" id="{5BB8F79C-0B5B-4FF1-892D-F033D79DB1E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77891" y="3837709"/>
                    <a:ext cx="180109" cy="133003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bg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</a:endParaRPr>
                  </a:p>
                </p:txBody>
              </p:sp>
            </p:grpSp>
            <p:sp>
              <p:nvSpPr>
                <p:cNvPr id="13" name="Obdélník 12">
                  <a:extLst>
                    <a:ext uri="{FF2B5EF4-FFF2-40B4-BE49-F238E27FC236}">
                      <a16:creationId xmlns:a16="http://schemas.microsoft.com/office/drawing/2014/main" id="{01618FF5-4996-4146-A082-9F8FBAEBBCE2}"/>
                    </a:ext>
                  </a:extLst>
                </p:cNvPr>
                <p:cNvSpPr/>
                <p:nvPr/>
              </p:nvSpPr>
              <p:spPr bwMode="auto">
                <a:xfrm>
                  <a:off x="4031673" y="2869697"/>
                  <a:ext cx="526472" cy="386121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</a:endParaRPr>
                </a:p>
              </p:txBody>
            </p:sp>
          </p:grpSp>
          <p:sp>
            <p:nvSpPr>
              <p:cNvPr id="15" name="Obdélník 14">
                <a:extLst>
                  <a:ext uri="{FF2B5EF4-FFF2-40B4-BE49-F238E27FC236}">
                    <a16:creationId xmlns:a16="http://schemas.microsoft.com/office/drawing/2014/main" id="{C66E311E-0978-4533-94C1-3ACF04CB7A87}"/>
                  </a:ext>
                </a:extLst>
              </p:cNvPr>
              <p:cNvSpPr/>
              <p:nvPr/>
            </p:nvSpPr>
            <p:spPr bwMode="auto">
              <a:xfrm>
                <a:off x="298765" y="6329773"/>
                <a:ext cx="745067" cy="29445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16" name="Obdélník 15">
                <a:extLst>
                  <a:ext uri="{FF2B5EF4-FFF2-40B4-BE49-F238E27FC236}">
                    <a16:creationId xmlns:a16="http://schemas.microsoft.com/office/drawing/2014/main" id="{95418009-8F23-4913-9105-9B184F3168C1}"/>
                  </a:ext>
                </a:extLst>
              </p:cNvPr>
              <p:cNvSpPr/>
              <p:nvPr/>
            </p:nvSpPr>
            <p:spPr bwMode="auto">
              <a:xfrm>
                <a:off x="3394732" y="6411147"/>
                <a:ext cx="745067" cy="29445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D8D025DE-C1F7-4F17-905C-03698E79A16E}"/>
                </a:ext>
              </a:extLst>
            </p:cNvPr>
            <p:cNvSpPr/>
            <p:nvPr/>
          </p:nvSpPr>
          <p:spPr bwMode="auto">
            <a:xfrm>
              <a:off x="3394732" y="2739811"/>
              <a:ext cx="3005145" cy="175550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A70B426C-9CA5-426C-8AD7-1BACBA492813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8" b="40272"/>
          <a:stretch/>
        </p:blipFill>
        <p:spPr>
          <a:xfrm>
            <a:off x="1996365" y="1190189"/>
            <a:ext cx="7114268" cy="189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23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22694" y="139850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Reproduction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Senescence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1E7ABE6B-E3E2-4554-9417-029C82ABCD87}"/>
              </a:ext>
            </a:extLst>
          </p:cNvPr>
          <p:cNvGrpSpPr/>
          <p:nvPr/>
        </p:nvGrpSpPr>
        <p:grpSpPr>
          <a:xfrm>
            <a:off x="0" y="737949"/>
            <a:ext cx="9236140" cy="6178496"/>
            <a:chOff x="0" y="737949"/>
            <a:chExt cx="9236140" cy="6178496"/>
          </a:xfrm>
        </p:grpSpPr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3A24C850-390A-455A-ABF8-FCAF21451350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53" t="-563" r="23187" b="78492"/>
            <a:stretch/>
          </p:blipFill>
          <p:spPr>
            <a:xfrm>
              <a:off x="0" y="737949"/>
              <a:ext cx="6858000" cy="2091207"/>
            </a:xfrm>
            <a:prstGeom prst="rect">
              <a:avLst/>
            </a:prstGeom>
          </p:spPr>
        </p:pic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F66EBA81-8CEB-4A74-B9B3-69FEFD7EAB5F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55" t="39283" r="23248" b="17579"/>
            <a:stretch/>
          </p:blipFill>
          <p:spPr>
            <a:xfrm>
              <a:off x="1315087" y="2829156"/>
              <a:ext cx="5523263" cy="4087289"/>
            </a:xfrm>
            <a:prstGeom prst="rect">
              <a:avLst/>
            </a:prstGeom>
          </p:spPr>
        </p:pic>
        <p:pic>
          <p:nvPicPr>
            <p:cNvPr id="16" name="Picture 1">
              <a:extLst>
                <a:ext uri="{FF2B5EF4-FFF2-40B4-BE49-F238E27FC236}">
                  <a16:creationId xmlns:a16="http://schemas.microsoft.com/office/drawing/2014/main" id="{6571E530-A8C3-4971-AC53-8544EA779E0C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95" t="19697" r="23337" b="61418"/>
            <a:stretch/>
          </p:blipFill>
          <p:spPr>
            <a:xfrm>
              <a:off x="6117690" y="1473200"/>
              <a:ext cx="3118450" cy="1855859"/>
            </a:xfrm>
            <a:prstGeom prst="rect">
              <a:avLst/>
            </a:prstGeom>
          </p:spPr>
        </p:pic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BDAC99BA-2185-462C-B2F3-A0BA3E65F473}"/>
                </a:ext>
              </a:extLst>
            </p:cNvPr>
            <p:cNvSpPr/>
            <p:nvPr/>
          </p:nvSpPr>
          <p:spPr bwMode="auto">
            <a:xfrm>
              <a:off x="3911600" y="2252133"/>
              <a:ext cx="2206090" cy="5770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FA78783E-B52E-456A-A5DA-BD387DEB8059}"/>
              </a:ext>
            </a:extLst>
          </p:cNvPr>
          <p:cNvCxnSpPr/>
          <p:nvPr/>
        </p:nvCxnSpPr>
        <p:spPr bwMode="auto">
          <a:xfrm>
            <a:off x="6117690" y="1862667"/>
            <a:ext cx="909643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9870914C-496E-4A28-A5BC-E508BA128D01}"/>
              </a:ext>
            </a:extLst>
          </p:cNvPr>
          <p:cNvCxnSpPr/>
          <p:nvPr/>
        </p:nvCxnSpPr>
        <p:spPr bwMode="auto">
          <a:xfrm>
            <a:off x="5164667" y="2829156"/>
            <a:ext cx="186266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AB0C791D-E89F-43E3-8D04-35185FDDABBE}"/>
              </a:ext>
            </a:extLst>
          </p:cNvPr>
          <p:cNvSpPr txBox="1"/>
          <p:nvPr/>
        </p:nvSpPr>
        <p:spPr>
          <a:xfrm>
            <a:off x="3626569" y="574263"/>
            <a:ext cx="189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Male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gametes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162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>
            <a:extLst>
              <a:ext uri="{FF2B5EF4-FFF2-40B4-BE49-F238E27FC236}">
                <a16:creationId xmlns:a16="http://schemas.microsoft.com/office/drawing/2014/main" id="{1FD1E8CE-E93E-46F9-B485-1123FC455C2F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r="13707" b="42553"/>
          <a:stretch/>
        </p:blipFill>
        <p:spPr>
          <a:xfrm>
            <a:off x="474133" y="931338"/>
            <a:ext cx="8225607" cy="488742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22694" y="139850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Reproduction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Senescence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3460070" y="675862"/>
            <a:ext cx="2223861" cy="458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Female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gametes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DFEB892A-38BB-47FF-AEF1-2AF164DDD69B}"/>
              </a:ext>
            </a:extLst>
          </p:cNvPr>
          <p:cNvSpPr txBox="1"/>
          <p:nvPr/>
        </p:nvSpPr>
        <p:spPr>
          <a:xfrm>
            <a:off x="474133" y="5700234"/>
            <a:ext cx="8225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Megaspore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mother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cell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tip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ovule primordium</a:t>
            </a:r>
          </a:p>
          <a:p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Functional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megaspore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initiates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embryo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sac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development</a:t>
            </a:r>
          </a:p>
          <a:p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(C)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Mature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ovule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containing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synergid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egg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cell,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cell, and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antipodal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endParaRPr lang="en-US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385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3C344F85-56B2-4301-8DAC-1466EE26D405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75" b="25045"/>
          <a:stretch/>
        </p:blipFill>
        <p:spPr>
          <a:xfrm>
            <a:off x="222129" y="934328"/>
            <a:ext cx="4383737" cy="583492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22694" y="139850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Reproduction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Senescence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2754502" y="675862"/>
            <a:ext cx="3634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Pollination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fertilization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FE17578B-1B74-464D-BA8C-E3901D0CAB92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6" r="52911" b="44643"/>
          <a:stretch/>
        </p:blipFill>
        <p:spPr>
          <a:xfrm>
            <a:off x="5808135" y="1323447"/>
            <a:ext cx="2374027" cy="474455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2D24780-62D4-42A4-9381-0BF36671A5B4}"/>
              </a:ext>
            </a:extLst>
          </p:cNvPr>
          <p:cNvSpPr txBox="1"/>
          <p:nvPr/>
        </p:nvSpPr>
        <p:spPr>
          <a:xfrm>
            <a:off x="5358997" y="6017201"/>
            <a:ext cx="3318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Genetic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basis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self-incompatibility</a:t>
            </a:r>
            <a:endParaRPr lang="en-US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0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3C344F85-56B2-4301-8DAC-1466EE26D405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5" b="25045"/>
          <a:stretch/>
        </p:blipFill>
        <p:spPr>
          <a:xfrm>
            <a:off x="536230" y="2820174"/>
            <a:ext cx="5061070" cy="484321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22694" y="139850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Reproduction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Senescence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8BCE62-38A9-4D63-9F6D-61C6A7F2CEE9}"/>
              </a:ext>
            </a:extLst>
          </p:cNvPr>
          <p:cNvSpPr txBox="1"/>
          <p:nvPr/>
        </p:nvSpPr>
        <p:spPr>
          <a:xfrm>
            <a:off x="2754502" y="675862"/>
            <a:ext cx="3634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Pollination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fertilization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F3AAFB48-A091-461F-8538-B6276AE4AA29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1" r="22247" b="70252"/>
          <a:stretch/>
        </p:blipFill>
        <p:spPr>
          <a:xfrm>
            <a:off x="3717696" y="1137527"/>
            <a:ext cx="5317039" cy="216182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C9EB89D-A6C2-4111-B17D-338D7A65CAD4}"/>
              </a:ext>
            </a:extLst>
          </p:cNvPr>
          <p:cNvSpPr txBox="1"/>
          <p:nvPr/>
        </p:nvSpPr>
        <p:spPr>
          <a:xfrm>
            <a:off x="2415834" y="2820174"/>
            <a:ext cx="196989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Growing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pollen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tube</a:t>
            </a:r>
            <a:endParaRPr lang="en-US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961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522694" y="139850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Reproduction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Senescence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0103F-ECCF-4F2B-9DA6-8E957B7551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C18DF49-4A13-4BC2-9188-06AB3AAD4839}"/>
              </a:ext>
            </a:extLst>
          </p:cNvPr>
          <p:cNvSpPr txBox="1"/>
          <p:nvPr/>
        </p:nvSpPr>
        <p:spPr>
          <a:xfrm>
            <a:off x="3316118" y="675862"/>
            <a:ext cx="2511765" cy="47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Seed</a:t>
            </a:r>
            <a:r>
              <a: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development</a:t>
            </a:r>
            <a:endParaRPr lang="en-US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CBE31238-38F5-4103-ABAA-A246320AD1E1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8" b="27658"/>
          <a:stretch/>
        </p:blipFill>
        <p:spPr>
          <a:xfrm>
            <a:off x="156188" y="1354664"/>
            <a:ext cx="8724900" cy="392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53594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sci_sablona_4×3_en - kopie</Template>
  <TotalTime>49358</TotalTime>
  <Words>272</Words>
  <Application>Microsoft Office PowerPoint</Application>
  <PresentationFormat>Předvádění na obrazovce (4:3)</PresentationFormat>
  <Paragraphs>117</Paragraphs>
  <Slides>20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Tahoma</vt:lpstr>
      <vt:lpstr>Times New Roman</vt:lpstr>
      <vt:lpstr>Wingdings</vt:lpstr>
      <vt:lpstr>Prezentace_MU_CZ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Kata</dc:creator>
  <cp:lastModifiedBy>Kata</cp:lastModifiedBy>
  <cp:revision>290</cp:revision>
  <cp:lastPrinted>1601-01-01T00:00:00Z</cp:lastPrinted>
  <dcterms:created xsi:type="dcterms:W3CDTF">2017-03-22T12:49:53Z</dcterms:created>
  <dcterms:modified xsi:type="dcterms:W3CDTF">2017-09-12T11:28:05Z</dcterms:modified>
</cp:coreProperties>
</file>