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18" r:id="rId2"/>
  </p:sldMasterIdLst>
  <p:notesMasterIdLst>
    <p:notesMasterId r:id="rId34"/>
  </p:notesMasterIdLst>
  <p:handoutMasterIdLst>
    <p:handoutMasterId r:id="rId35"/>
  </p:handoutMasterIdLst>
  <p:sldIdLst>
    <p:sldId id="297" r:id="rId3"/>
    <p:sldId id="292" r:id="rId4"/>
    <p:sldId id="293" r:id="rId5"/>
    <p:sldId id="291" r:id="rId6"/>
    <p:sldId id="305" r:id="rId7"/>
    <p:sldId id="294" r:id="rId8"/>
    <p:sldId id="275" r:id="rId9"/>
    <p:sldId id="276" r:id="rId10"/>
    <p:sldId id="277" r:id="rId11"/>
    <p:sldId id="281" r:id="rId12"/>
    <p:sldId id="278" r:id="rId13"/>
    <p:sldId id="282" r:id="rId14"/>
    <p:sldId id="285" r:id="rId15"/>
    <p:sldId id="287" r:id="rId16"/>
    <p:sldId id="290" r:id="rId17"/>
    <p:sldId id="289" r:id="rId18"/>
    <p:sldId id="303" r:id="rId19"/>
    <p:sldId id="304" r:id="rId20"/>
    <p:sldId id="295" r:id="rId21"/>
    <p:sldId id="296" r:id="rId22"/>
    <p:sldId id="298" r:id="rId23"/>
    <p:sldId id="301" r:id="rId24"/>
    <p:sldId id="299" r:id="rId25"/>
    <p:sldId id="307" r:id="rId26"/>
    <p:sldId id="308" r:id="rId27"/>
    <p:sldId id="309" r:id="rId28"/>
    <p:sldId id="311" r:id="rId29"/>
    <p:sldId id="306" r:id="rId30"/>
    <p:sldId id="300" r:id="rId31"/>
    <p:sldId id="310" r:id="rId32"/>
    <p:sldId id="31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5" autoAdjust="0"/>
    <p:restoredTop sz="95324" autoAdjust="0"/>
  </p:normalViewPr>
  <p:slideViewPr>
    <p:cSldViewPr snapToGrid="0">
      <p:cViewPr varScale="1">
        <p:scale>
          <a:sx n="52" d="100"/>
          <a:sy n="52" d="100"/>
        </p:scale>
        <p:origin x="566" y="3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822"/>
    </p:cViewPr>
  </p:sorterViewPr>
  <p:notesViewPr>
    <p:cSldViewPr snapToGrid="0">
      <p:cViewPr varScale="1">
        <p:scale>
          <a:sx n="57" d="100"/>
          <a:sy n="57" d="100"/>
        </p:scale>
        <p:origin x="138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11-21T02:09:39.462" idx="1">
    <p:pos x="6792" y="103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633CBA-2502-434A-928C-6EC6967F259D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12EDDC6-207F-4EE3-9DEB-146599520561}">
      <dgm:prSet phldrT="[Text]" custT="1"/>
      <dgm:spPr/>
      <dgm:t>
        <a:bodyPr/>
        <a:lstStyle/>
        <a:p>
          <a:pPr algn="ctr" defTabSz="914400">
            <a:buNone/>
          </a:pP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rekognoskace</a:t>
          </a:r>
          <a:endParaRPr lang="cs-CZ" sz="2400" b="0" i="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1850CBD5-1A99-4F4F-897C-451AA66F1516}" type="parTrans" cxnId="{A9676025-22BC-4F10-8860-B270A6112553}">
      <dgm:prSet/>
      <dgm:spPr/>
      <dgm:t>
        <a:bodyPr/>
        <a:lstStyle/>
        <a:p>
          <a:endParaRPr lang="en-US"/>
        </a:p>
      </dgm:t>
    </dgm:pt>
    <dgm:pt modelId="{7985EE53-BD3D-4DB3-B5BD-6B9FFA75B9E6}" type="sibTrans" cxnId="{A9676025-22BC-4F10-8860-B270A6112553}">
      <dgm:prSet/>
      <dgm:spPr/>
      <dgm:t>
        <a:bodyPr/>
        <a:lstStyle/>
        <a:p>
          <a:endParaRPr lang="cs-CZ" noProof="0" dirty="0"/>
        </a:p>
      </dgm:t>
    </dgm:pt>
    <dgm:pt modelId="{23116FF9-AEB9-43F5-882D-9ECB1FD5DE18}">
      <dgm:prSet phldrT="[Text]" custT="1"/>
      <dgm:spPr/>
      <dgm:t>
        <a:bodyPr/>
        <a:lstStyle/>
        <a:p>
          <a:pPr algn="ctr" defTabSz="914400">
            <a:buNone/>
          </a:pP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metody/</a:t>
          </a:r>
        </a:p>
        <a:p>
          <a:pPr algn="ctr" defTabSz="914400">
            <a:buNone/>
          </a:pP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postupy</a:t>
          </a:r>
        </a:p>
        <a:p>
          <a:pPr algn="ctr" defTabSz="914400">
            <a:buNone/>
          </a:pPr>
          <a:endParaRPr lang="cs-CZ" sz="1400" b="0" i="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86229775-B50F-4220-B88B-07C4BA05CEAC}" type="parTrans" cxnId="{97323DE5-E2BF-422D-8188-D2445F20223B}">
      <dgm:prSet/>
      <dgm:spPr/>
      <dgm:t>
        <a:bodyPr/>
        <a:lstStyle/>
        <a:p>
          <a:endParaRPr lang="en-US"/>
        </a:p>
      </dgm:t>
    </dgm:pt>
    <dgm:pt modelId="{BEE765C7-6165-4808-9B3B-A6627557B77F}" type="sibTrans" cxnId="{97323DE5-E2BF-422D-8188-D2445F20223B}">
      <dgm:prSet/>
      <dgm:spPr/>
      <dgm:t>
        <a:bodyPr/>
        <a:lstStyle/>
        <a:p>
          <a:endParaRPr lang="cs-CZ" noProof="0" dirty="0"/>
        </a:p>
      </dgm:t>
    </dgm:pt>
    <dgm:pt modelId="{1D2694BC-7A52-48EB-A33C-841DBD0A63A3}">
      <dgm:prSet phldrT="[Text]" custT="1"/>
      <dgm:spPr/>
      <dgm:t>
        <a:bodyPr/>
        <a:lstStyle/>
        <a:p>
          <a:pPr algn="ctr" defTabSz="914400">
            <a:buNone/>
          </a:pP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přírodní složky</a:t>
          </a:r>
          <a:endParaRPr lang="cs-CZ" sz="2400" b="0" i="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999C7791-84A7-4462-9540-C82568F3E1CE}" type="parTrans" cxnId="{14E03621-E49D-4142-B30C-4F33ACDE3CB4}">
      <dgm:prSet/>
      <dgm:spPr/>
      <dgm:t>
        <a:bodyPr/>
        <a:lstStyle/>
        <a:p>
          <a:endParaRPr lang="cs-CZ"/>
        </a:p>
      </dgm:t>
    </dgm:pt>
    <dgm:pt modelId="{7A91C0DF-5824-4B2C-AF1D-A46EAC05DD30}" type="sibTrans" cxnId="{14E03621-E49D-4142-B30C-4F33ACDE3CB4}">
      <dgm:prSet/>
      <dgm:spPr/>
      <dgm:t>
        <a:bodyPr/>
        <a:lstStyle/>
        <a:p>
          <a:endParaRPr lang="cs-CZ"/>
        </a:p>
      </dgm:t>
    </dgm:pt>
    <dgm:pt modelId="{3F9C3B7B-40FC-4692-8640-F3B70A0A60AE}">
      <dgm:prSet phldrT="[Text]" custT="1"/>
      <dgm:spPr/>
      <dgm:t>
        <a:bodyPr/>
        <a:lstStyle/>
        <a:p>
          <a:pPr algn="ctr" defTabSz="914400">
            <a:buNone/>
          </a:pP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přírodní celky</a:t>
          </a:r>
          <a:endParaRPr lang="cs-CZ" sz="2400" b="0" i="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6C83D296-5CD5-4BD9-A22F-55588A7C7E43}" type="parTrans" cxnId="{6661D09D-5881-40F0-AEA6-50A162444B2C}">
      <dgm:prSet/>
      <dgm:spPr/>
      <dgm:t>
        <a:bodyPr/>
        <a:lstStyle/>
        <a:p>
          <a:endParaRPr lang="cs-CZ"/>
        </a:p>
      </dgm:t>
    </dgm:pt>
    <dgm:pt modelId="{E7F6FB84-274B-4781-862B-DDA428365F85}" type="sibTrans" cxnId="{6661D09D-5881-40F0-AEA6-50A162444B2C}">
      <dgm:prSet/>
      <dgm:spPr/>
      <dgm:t>
        <a:bodyPr/>
        <a:lstStyle/>
        <a:p>
          <a:endParaRPr lang="cs-CZ"/>
        </a:p>
      </dgm:t>
    </dgm:pt>
    <dgm:pt modelId="{6375C7F2-314C-4E59-BC21-D3195ED2700B}">
      <dgm:prSet phldrT="[Text]" custT="1"/>
      <dgm:spPr/>
      <dgm:t>
        <a:bodyPr/>
        <a:lstStyle/>
        <a:p>
          <a:pPr algn="ctr" defTabSz="914400">
            <a:buNone/>
          </a:pPr>
          <a:endParaRPr lang="cs-CZ" sz="1800" b="0" i="0" noProof="0" dirty="0" smtClean="0">
            <a:latin typeface="Corbel"/>
            <a:ea typeface="+mn-ea"/>
            <a:cs typeface="+mn-cs"/>
          </a:endParaRPr>
        </a:p>
        <a:p>
          <a:pPr algn="ctr" defTabSz="914400">
            <a:buNone/>
          </a:pPr>
          <a:endParaRPr lang="cs-CZ" sz="2400" b="0" i="0" noProof="0" dirty="0" smtClean="0">
            <a:latin typeface="Corbel"/>
            <a:ea typeface="+mn-ea"/>
            <a:cs typeface="+mn-cs"/>
          </a:endParaRPr>
        </a:p>
        <a:p>
          <a:pPr algn="ctr" defTabSz="914400">
            <a:buNone/>
          </a:pP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kulturní </a:t>
          </a:r>
          <a:r>
            <a:rPr lang="cs-CZ" sz="2400" b="0" i="0" noProof="0" dirty="0" err="1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ekosys</a:t>
          </a:r>
          <a:endParaRPr lang="cs-CZ" sz="2400" b="0" i="0" noProof="0" dirty="0" smtClean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ctr" defTabSz="914400">
            <a:buNone/>
          </a:pPr>
          <a:r>
            <a:rPr lang="cs-CZ" sz="2400" b="0" i="0" noProof="0" dirty="0" err="1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témy</a:t>
          </a:r>
          <a:r>
            <a:rPr lang="cs-CZ" sz="1800" b="0" i="0" noProof="0" dirty="0" smtClean="0">
              <a:latin typeface="Corbel"/>
              <a:ea typeface="+mn-ea"/>
              <a:cs typeface="+mn-cs"/>
            </a:rPr>
            <a:t/>
          </a:r>
          <a:br>
            <a:rPr lang="cs-CZ" sz="1800" b="0" i="0" noProof="0" dirty="0" smtClean="0">
              <a:latin typeface="Corbel"/>
              <a:ea typeface="+mn-ea"/>
              <a:cs typeface="+mn-cs"/>
            </a:rPr>
          </a:br>
          <a:r>
            <a:rPr lang="cs-CZ" sz="1800" b="0" i="0" noProof="0" dirty="0" smtClean="0">
              <a:latin typeface="Corbel"/>
              <a:ea typeface="+mn-ea"/>
              <a:cs typeface="+mn-cs"/>
            </a:rPr>
            <a:t/>
          </a:r>
          <a:br>
            <a:rPr lang="cs-CZ" sz="1800" b="0" i="0" noProof="0" dirty="0" smtClean="0">
              <a:latin typeface="Corbel"/>
              <a:ea typeface="+mn-ea"/>
              <a:cs typeface="+mn-cs"/>
            </a:rPr>
          </a:br>
          <a:r>
            <a:rPr lang="cs-CZ" sz="1800" b="0" i="0" noProof="0" dirty="0" smtClean="0">
              <a:latin typeface="Corbel"/>
              <a:ea typeface="+mn-ea"/>
              <a:cs typeface="+mn-cs"/>
            </a:rPr>
            <a:t/>
          </a:r>
          <a:br>
            <a:rPr lang="cs-CZ" sz="1800" b="0" i="0" noProof="0" dirty="0" smtClean="0">
              <a:latin typeface="Corbel"/>
              <a:ea typeface="+mn-ea"/>
              <a:cs typeface="+mn-cs"/>
            </a:rPr>
          </a:br>
          <a:endParaRPr lang="cs-CZ" sz="1800" b="0" i="0" noProof="0" dirty="0">
            <a:latin typeface="Corbel"/>
            <a:ea typeface="+mn-ea"/>
            <a:cs typeface="+mn-cs"/>
          </a:endParaRPr>
        </a:p>
      </dgm:t>
    </dgm:pt>
    <dgm:pt modelId="{2013C7FB-31B8-4AB4-9F03-0486EA9C755B}" type="parTrans" cxnId="{E16FBADC-ACD7-496A-9CAA-E5D3530F34C8}">
      <dgm:prSet/>
      <dgm:spPr/>
      <dgm:t>
        <a:bodyPr/>
        <a:lstStyle/>
        <a:p>
          <a:endParaRPr lang="cs-CZ"/>
        </a:p>
      </dgm:t>
    </dgm:pt>
    <dgm:pt modelId="{B0D55B70-2A07-474B-94CB-06B9BE56F56E}" type="sibTrans" cxnId="{E16FBADC-ACD7-496A-9CAA-E5D3530F34C8}">
      <dgm:prSet/>
      <dgm:spPr/>
      <dgm:t>
        <a:bodyPr/>
        <a:lstStyle/>
        <a:p>
          <a:endParaRPr lang="cs-CZ"/>
        </a:p>
      </dgm:t>
    </dgm:pt>
    <dgm:pt modelId="{93070922-A6E4-4253-899D-7254689F55FA}">
      <dgm:prSet phldrT="[Text]" custT="1"/>
      <dgm:spPr/>
      <dgm:t>
        <a:bodyPr/>
        <a:lstStyle/>
        <a:p>
          <a:pPr algn="ctr" defTabSz="914400">
            <a:buNone/>
          </a:pPr>
          <a:r>
            <a:rPr lang="cs-CZ" sz="2400" b="0" i="0" noProof="0" dirty="0" err="1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expertí</a:t>
          </a: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-za</a:t>
          </a:r>
          <a:endParaRPr lang="cs-CZ" sz="2400" b="0" i="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61EC039-50DA-432C-8099-CE601519181A}" type="parTrans" cxnId="{26A8FC60-B727-4F72-9D27-468B7F6E720C}">
      <dgm:prSet/>
      <dgm:spPr/>
      <dgm:t>
        <a:bodyPr/>
        <a:lstStyle/>
        <a:p>
          <a:endParaRPr lang="cs-CZ"/>
        </a:p>
      </dgm:t>
    </dgm:pt>
    <dgm:pt modelId="{CAE65190-7AD3-47E8-8AF7-DF2B972F5947}" type="sibTrans" cxnId="{26A8FC60-B727-4F72-9D27-468B7F6E720C}">
      <dgm:prSet/>
      <dgm:spPr/>
      <dgm:t>
        <a:bodyPr/>
        <a:lstStyle/>
        <a:p>
          <a:endParaRPr lang="cs-CZ"/>
        </a:p>
      </dgm:t>
    </dgm:pt>
    <dgm:pt modelId="{EA3ADED0-C9AD-4C17-98CE-D872DACD90E8}" type="pres">
      <dgm:prSet presAssocID="{13633CBA-2502-434A-928C-6EC6967F259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8890D5-4F42-4C33-B381-CD393B37A1FF}" type="pres">
      <dgm:prSet presAssocID="{012EDDC6-207F-4EE3-9DEB-14659952056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3C755A-5077-47FB-BDC0-FF7A84FD3F26}" type="pres">
      <dgm:prSet presAssocID="{7985EE53-BD3D-4DB3-B5BD-6B9FFA75B9E6}" presName="sibTrans" presStyleLbl="sibTrans2D1" presStyleIdx="0" presStyleCnt="6"/>
      <dgm:spPr/>
      <dgm:t>
        <a:bodyPr/>
        <a:lstStyle/>
        <a:p>
          <a:endParaRPr lang="en-US"/>
        </a:p>
      </dgm:t>
    </dgm:pt>
    <dgm:pt modelId="{746707A3-847D-4DEF-8437-C19565999197}" type="pres">
      <dgm:prSet presAssocID="{7985EE53-BD3D-4DB3-B5BD-6B9FFA75B9E6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3756DABF-E798-4564-9202-1F4427305F91}" type="pres">
      <dgm:prSet presAssocID="{1D2694BC-7A52-48EB-A33C-841DBD0A63A3}" presName="node" presStyleLbl="node1" presStyleIdx="1" presStyleCnt="6" custRadScaleRad="91918" custRadScaleInc="-259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B805DA1-9A83-4ECB-9EED-0F86C4903342}" type="pres">
      <dgm:prSet presAssocID="{7A91C0DF-5824-4B2C-AF1D-A46EAC05DD30}" presName="sibTrans" presStyleLbl="sibTrans2D1" presStyleIdx="1" presStyleCnt="6"/>
      <dgm:spPr/>
      <dgm:t>
        <a:bodyPr/>
        <a:lstStyle/>
        <a:p>
          <a:endParaRPr lang="cs-CZ"/>
        </a:p>
      </dgm:t>
    </dgm:pt>
    <dgm:pt modelId="{73811607-9A0F-4CDD-BC90-16FA816808E9}" type="pres">
      <dgm:prSet presAssocID="{7A91C0DF-5824-4B2C-AF1D-A46EAC05DD30}" presName="connectorText" presStyleLbl="sibTrans2D1" presStyleIdx="1" presStyleCnt="6"/>
      <dgm:spPr/>
      <dgm:t>
        <a:bodyPr/>
        <a:lstStyle/>
        <a:p>
          <a:endParaRPr lang="cs-CZ"/>
        </a:p>
      </dgm:t>
    </dgm:pt>
    <dgm:pt modelId="{EF26AA6A-1699-4916-BC97-4560D6FDAE46}" type="pres">
      <dgm:prSet presAssocID="{3F9C3B7B-40FC-4692-8640-F3B70A0A60AE}" presName="node" presStyleLbl="node1" presStyleIdx="2" presStyleCnt="6" custRadScaleRad="99250" custRadScaleInc="83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9783890-8515-4D42-BEC4-22B02A925117}" type="pres">
      <dgm:prSet presAssocID="{E7F6FB84-274B-4781-862B-DDA428365F85}" presName="sibTrans" presStyleLbl="sibTrans2D1" presStyleIdx="2" presStyleCnt="6"/>
      <dgm:spPr/>
      <dgm:t>
        <a:bodyPr/>
        <a:lstStyle/>
        <a:p>
          <a:endParaRPr lang="cs-CZ"/>
        </a:p>
      </dgm:t>
    </dgm:pt>
    <dgm:pt modelId="{1C576873-57E2-4C58-8325-93225BB42F6A}" type="pres">
      <dgm:prSet presAssocID="{E7F6FB84-274B-4781-862B-DDA428365F85}" presName="connectorText" presStyleLbl="sibTrans2D1" presStyleIdx="2" presStyleCnt="6"/>
      <dgm:spPr/>
      <dgm:t>
        <a:bodyPr/>
        <a:lstStyle/>
        <a:p>
          <a:endParaRPr lang="cs-CZ"/>
        </a:p>
      </dgm:t>
    </dgm:pt>
    <dgm:pt modelId="{1338958A-D26A-412D-BAB5-549A0443A6ED}" type="pres">
      <dgm:prSet presAssocID="{6375C7F2-314C-4E59-BC21-D3195ED2700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6834334-9AED-4BC6-824C-E4DF6692F559}" type="pres">
      <dgm:prSet presAssocID="{B0D55B70-2A07-474B-94CB-06B9BE56F56E}" presName="sibTrans" presStyleLbl="sibTrans2D1" presStyleIdx="3" presStyleCnt="6"/>
      <dgm:spPr/>
      <dgm:t>
        <a:bodyPr/>
        <a:lstStyle/>
        <a:p>
          <a:endParaRPr lang="cs-CZ"/>
        </a:p>
      </dgm:t>
    </dgm:pt>
    <dgm:pt modelId="{46A349F1-B8D5-4252-ABD3-13CE1447D7AA}" type="pres">
      <dgm:prSet presAssocID="{B0D55B70-2A07-474B-94CB-06B9BE56F56E}" presName="connectorText" presStyleLbl="sibTrans2D1" presStyleIdx="3" presStyleCnt="6"/>
      <dgm:spPr/>
      <dgm:t>
        <a:bodyPr/>
        <a:lstStyle/>
        <a:p>
          <a:endParaRPr lang="cs-CZ"/>
        </a:p>
      </dgm:t>
    </dgm:pt>
    <dgm:pt modelId="{4DD53E4A-81C3-4CAD-B31F-4C20BA5CFCD7}" type="pres">
      <dgm:prSet presAssocID="{23116FF9-AEB9-43F5-882D-9ECB1FD5DE18}" presName="node" presStyleLbl="node1" presStyleIdx="4" presStyleCnt="6" custRadScaleRad="97756" custRadScaleInc="-45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0EC530-2BF9-418C-9EBE-CFD33FE15D7D}" type="pres">
      <dgm:prSet presAssocID="{BEE765C7-6165-4808-9B3B-A6627557B77F}" presName="sibTrans" presStyleLbl="sibTrans2D1" presStyleIdx="4" presStyleCnt="6"/>
      <dgm:spPr/>
      <dgm:t>
        <a:bodyPr/>
        <a:lstStyle/>
        <a:p>
          <a:endParaRPr lang="en-US"/>
        </a:p>
      </dgm:t>
    </dgm:pt>
    <dgm:pt modelId="{75E8BE9C-270B-4810-939F-EB750969C50A}" type="pres">
      <dgm:prSet presAssocID="{BEE765C7-6165-4808-9B3B-A6627557B77F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1577EB5C-3F01-4A7F-AC94-3FE0A630ABC2}" type="pres">
      <dgm:prSet presAssocID="{93070922-A6E4-4253-899D-7254689F55FA}" presName="node" presStyleLbl="node1" presStyleIdx="5" presStyleCnt="6" custRadScaleRad="95021" custRadScaleInc="-109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D45EBCE-D380-4AA1-B4B2-0E155F591D74}" type="pres">
      <dgm:prSet presAssocID="{CAE65190-7AD3-47E8-8AF7-DF2B972F5947}" presName="sibTrans" presStyleLbl="sibTrans2D1" presStyleIdx="5" presStyleCnt="6"/>
      <dgm:spPr/>
      <dgm:t>
        <a:bodyPr/>
        <a:lstStyle/>
        <a:p>
          <a:endParaRPr lang="cs-CZ"/>
        </a:p>
      </dgm:t>
    </dgm:pt>
    <dgm:pt modelId="{60EAB647-893C-4A81-B9BE-C9DABF08E490}" type="pres">
      <dgm:prSet presAssocID="{CAE65190-7AD3-47E8-8AF7-DF2B972F5947}" presName="connectorText" presStyleLbl="sibTrans2D1" presStyleIdx="5" presStyleCnt="6"/>
      <dgm:spPr/>
      <dgm:t>
        <a:bodyPr/>
        <a:lstStyle/>
        <a:p>
          <a:endParaRPr lang="cs-CZ"/>
        </a:p>
      </dgm:t>
    </dgm:pt>
  </dgm:ptLst>
  <dgm:cxnLst>
    <dgm:cxn modelId="{4ADB36FF-A1E9-4D1B-8F75-1AB610EEFDE8}" type="presOf" srcId="{93070922-A6E4-4253-899D-7254689F55FA}" destId="{1577EB5C-3F01-4A7F-AC94-3FE0A630ABC2}" srcOrd="0" destOrd="0" presId="urn:microsoft.com/office/officeart/2005/8/layout/cycle2"/>
    <dgm:cxn modelId="{6661D09D-5881-40F0-AEA6-50A162444B2C}" srcId="{13633CBA-2502-434A-928C-6EC6967F259D}" destId="{3F9C3B7B-40FC-4692-8640-F3B70A0A60AE}" srcOrd="2" destOrd="0" parTransId="{6C83D296-5CD5-4BD9-A22F-55588A7C7E43}" sibTransId="{E7F6FB84-274B-4781-862B-DDA428365F85}"/>
    <dgm:cxn modelId="{178C50D8-77D8-41C7-84A7-20D85C0A1825}" type="presOf" srcId="{BEE765C7-6165-4808-9B3B-A6627557B77F}" destId="{670EC530-2BF9-418C-9EBE-CFD33FE15D7D}" srcOrd="0" destOrd="0" presId="urn:microsoft.com/office/officeart/2005/8/layout/cycle2"/>
    <dgm:cxn modelId="{97323DE5-E2BF-422D-8188-D2445F20223B}" srcId="{13633CBA-2502-434A-928C-6EC6967F259D}" destId="{23116FF9-AEB9-43F5-882D-9ECB1FD5DE18}" srcOrd="4" destOrd="0" parTransId="{86229775-B50F-4220-B88B-07C4BA05CEAC}" sibTransId="{BEE765C7-6165-4808-9B3B-A6627557B77F}"/>
    <dgm:cxn modelId="{26A8FC60-B727-4F72-9D27-468B7F6E720C}" srcId="{13633CBA-2502-434A-928C-6EC6967F259D}" destId="{93070922-A6E4-4253-899D-7254689F55FA}" srcOrd="5" destOrd="0" parTransId="{E61EC039-50DA-432C-8099-CE601519181A}" sibTransId="{CAE65190-7AD3-47E8-8AF7-DF2B972F5947}"/>
    <dgm:cxn modelId="{F373DA4B-BF17-49A7-BE05-DD5C56036719}" type="presOf" srcId="{7A91C0DF-5824-4B2C-AF1D-A46EAC05DD30}" destId="{73811607-9A0F-4CDD-BC90-16FA816808E9}" srcOrd="1" destOrd="0" presId="urn:microsoft.com/office/officeart/2005/8/layout/cycle2"/>
    <dgm:cxn modelId="{D0BA4929-45C0-4D74-A10C-D18A62809D8F}" type="presOf" srcId="{E7F6FB84-274B-4781-862B-DDA428365F85}" destId="{1C576873-57E2-4C58-8325-93225BB42F6A}" srcOrd="1" destOrd="0" presId="urn:microsoft.com/office/officeart/2005/8/layout/cycle2"/>
    <dgm:cxn modelId="{22D86A64-D851-411D-98DD-66DB08D887DE}" type="presOf" srcId="{012EDDC6-207F-4EE3-9DEB-146599520561}" destId="{558890D5-4F42-4C33-B381-CD393B37A1FF}" srcOrd="0" destOrd="0" presId="urn:microsoft.com/office/officeart/2005/8/layout/cycle2"/>
    <dgm:cxn modelId="{E6D814D4-FE86-41BE-AC34-7861C8901BCD}" type="presOf" srcId="{13633CBA-2502-434A-928C-6EC6967F259D}" destId="{EA3ADED0-C9AD-4C17-98CE-D872DACD90E8}" srcOrd="0" destOrd="0" presId="urn:microsoft.com/office/officeart/2005/8/layout/cycle2"/>
    <dgm:cxn modelId="{ADA3EFC2-222D-411A-A5B3-CFE09D3AF9DD}" type="presOf" srcId="{E7F6FB84-274B-4781-862B-DDA428365F85}" destId="{29783890-8515-4D42-BEC4-22B02A925117}" srcOrd="0" destOrd="0" presId="urn:microsoft.com/office/officeart/2005/8/layout/cycle2"/>
    <dgm:cxn modelId="{14E03621-E49D-4142-B30C-4F33ACDE3CB4}" srcId="{13633CBA-2502-434A-928C-6EC6967F259D}" destId="{1D2694BC-7A52-48EB-A33C-841DBD0A63A3}" srcOrd="1" destOrd="0" parTransId="{999C7791-84A7-4462-9540-C82568F3E1CE}" sibTransId="{7A91C0DF-5824-4B2C-AF1D-A46EAC05DD30}"/>
    <dgm:cxn modelId="{FC658E16-9A92-486C-B324-CC7AF69769A8}" type="presOf" srcId="{6375C7F2-314C-4E59-BC21-D3195ED2700B}" destId="{1338958A-D26A-412D-BAB5-549A0443A6ED}" srcOrd="0" destOrd="0" presId="urn:microsoft.com/office/officeart/2005/8/layout/cycle2"/>
    <dgm:cxn modelId="{B16C3EE0-03B7-43DF-B43F-AC23701BD883}" type="presOf" srcId="{CAE65190-7AD3-47E8-8AF7-DF2B972F5947}" destId="{7D45EBCE-D380-4AA1-B4B2-0E155F591D74}" srcOrd="0" destOrd="0" presId="urn:microsoft.com/office/officeart/2005/8/layout/cycle2"/>
    <dgm:cxn modelId="{70A15E49-F97C-4E32-8474-DA58034FE49C}" type="presOf" srcId="{7985EE53-BD3D-4DB3-B5BD-6B9FFA75B9E6}" destId="{746707A3-847D-4DEF-8437-C19565999197}" srcOrd="1" destOrd="0" presId="urn:microsoft.com/office/officeart/2005/8/layout/cycle2"/>
    <dgm:cxn modelId="{70E930A6-C827-4F72-B6F2-9BC8DC8AB8CD}" type="presOf" srcId="{23116FF9-AEB9-43F5-882D-9ECB1FD5DE18}" destId="{4DD53E4A-81C3-4CAD-B31F-4C20BA5CFCD7}" srcOrd="0" destOrd="0" presId="urn:microsoft.com/office/officeart/2005/8/layout/cycle2"/>
    <dgm:cxn modelId="{E80E1ECD-E7AB-46B6-AB99-9E319AFA5A7F}" type="presOf" srcId="{B0D55B70-2A07-474B-94CB-06B9BE56F56E}" destId="{46A349F1-B8D5-4252-ABD3-13CE1447D7AA}" srcOrd="1" destOrd="0" presId="urn:microsoft.com/office/officeart/2005/8/layout/cycle2"/>
    <dgm:cxn modelId="{A9676025-22BC-4F10-8860-B270A6112553}" srcId="{13633CBA-2502-434A-928C-6EC6967F259D}" destId="{012EDDC6-207F-4EE3-9DEB-146599520561}" srcOrd="0" destOrd="0" parTransId="{1850CBD5-1A99-4F4F-897C-451AA66F1516}" sibTransId="{7985EE53-BD3D-4DB3-B5BD-6B9FFA75B9E6}"/>
    <dgm:cxn modelId="{E4E4BEF3-8A40-4214-8F1D-69629B92A0B9}" type="presOf" srcId="{CAE65190-7AD3-47E8-8AF7-DF2B972F5947}" destId="{60EAB647-893C-4A81-B9BE-C9DABF08E490}" srcOrd="1" destOrd="0" presId="urn:microsoft.com/office/officeart/2005/8/layout/cycle2"/>
    <dgm:cxn modelId="{F2266C5B-FD55-4F49-A71B-5C3C84F2EEF4}" type="presOf" srcId="{3F9C3B7B-40FC-4692-8640-F3B70A0A60AE}" destId="{EF26AA6A-1699-4916-BC97-4560D6FDAE46}" srcOrd="0" destOrd="0" presId="urn:microsoft.com/office/officeart/2005/8/layout/cycle2"/>
    <dgm:cxn modelId="{0A0A78B7-A9E6-436E-B43D-F1E3915A8675}" type="presOf" srcId="{1D2694BC-7A52-48EB-A33C-841DBD0A63A3}" destId="{3756DABF-E798-4564-9202-1F4427305F91}" srcOrd="0" destOrd="0" presId="urn:microsoft.com/office/officeart/2005/8/layout/cycle2"/>
    <dgm:cxn modelId="{25D22959-4C8D-414F-B34E-E911016958A7}" type="presOf" srcId="{7A91C0DF-5824-4B2C-AF1D-A46EAC05DD30}" destId="{9B805DA1-9A83-4ECB-9EED-0F86C4903342}" srcOrd="0" destOrd="0" presId="urn:microsoft.com/office/officeart/2005/8/layout/cycle2"/>
    <dgm:cxn modelId="{142518E3-74EC-49D4-B3EA-D407F6E4F483}" type="presOf" srcId="{BEE765C7-6165-4808-9B3B-A6627557B77F}" destId="{75E8BE9C-270B-4810-939F-EB750969C50A}" srcOrd="1" destOrd="0" presId="urn:microsoft.com/office/officeart/2005/8/layout/cycle2"/>
    <dgm:cxn modelId="{E16FBADC-ACD7-496A-9CAA-E5D3530F34C8}" srcId="{13633CBA-2502-434A-928C-6EC6967F259D}" destId="{6375C7F2-314C-4E59-BC21-D3195ED2700B}" srcOrd="3" destOrd="0" parTransId="{2013C7FB-31B8-4AB4-9F03-0486EA9C755B}" sibTransId="{B0D55B70-2A07-474B-94CB-06B9BE56F56E}"/>
    <dgm:cxn modelId="{BEB2D546-ADB2-49FD-B07B-A38C7E65D0BF}" type="presOf" srcId="{B0D55B70-2A07-474B-94CB-06B9BE56F56E}" destId="{A6834334-9AED-4BC6-824C-E4DF6692F559}" srcOrd="0" destOrd="0" presId="urn:microsoft.com/office/officeart/2005/8/layout/cycle2"/>
    <dgm:cxn modelId="{6BAAF43C-7E5B-435B-A7D7-29098A98B81E}" type="presOf" srcId="{7985EE53-BD3D-4DB3-B5BD-6B9FFA75B9E6}" destId="{973C755A-5077-47FB-BDC0-FF7A84FD3F26}" srcOrd="0" destOrd="0" presId="urn:microsoft.com/office/officeart/2005/8/layout/cycle2"/>
    <dgm:cxn modelId="{DFA86892-7D69-4BFB-B34F-2C8C07271E8B}" type="presParOf" srcId="{EA3ADED0-C9AD-4C17-98CE-D872DACD90E8}" destId="{558890D5-4F42-4C33-B381-CD393B37A1FF}" srcOrd="0" destOrd="0" presId="urn:microsoft.com/office/officeart/2005/8/layout/cycle2"/>
    <dgm:cxn modelId="{7F9B98CF-1D17-4778-A91B-7B74EBAA0FA8}" type="presParOf" srcId="{EA3ADED0-C9AD-4C17-98CE-D872DACD90E8}" destId="{973C755A-5077-47FB-BDC0-FF7A84FD3F26}" srcOrd="1" destOrd="0" presId="urn:microsoft.com/office/officeart/2005/8/layout/cycle2"/>
    <dgm:cxn modelId="{58B0DBF7-4E3D-49F6-8D26-ACACE46843EA}" type="presParOf" srcId="{973C755A-5077-47FB-BDC0-FF7A84FD3F26}" destId="{746707A3-847D-4DEF-8437-C19565999197}" srcOrd="0" destOrd="0" presId="urn:microsoft.com/office/officeart/2005/8/layout/cycle2"/>
    <dgm:cxn modelId="{13567990-0931-4CC9-97DA-51751443AC99}" type="presParOf" srcId="{EA3ADED0-C9AD-4C17-98CE-D872DACD90E8}" destId="{3756DABF-E798-4564-9202-1F4427305F91}" srcOrd="2" destOrd="0" presId="urn:microsoft.com/office/officeart/2005/8/layout/cycle2"/>
    <dgm:cxn modelId="{E54D1853-F216-4323-87D7-C114C55E3A13}" type="presParOf" srcId="{EA3ADED0-C9AD-4C17-98CE-D872DACD90E8}" destId="{9B805DA1-9A83-4ECB-9EED-0F86C4903342}" srcOrd="3" destOrd="0" presId="urn:microsoft.com/office/officeart/2005/8/layout/cycle2"/>
    <dgm:cxn modelId="{B69BC701-EEE9-4CC9-A098-614250F1EB9A}" type="presParOf" srcId="{9B805DA1-9A83-4ECB-9EED-0F86C4903342}" destId="{73811607-9A0F-4CDD-BC90-16FA816808E9}" srcOrd="0" destOrd="0" presId="urn:microsoft.com/office/officeart/2005/8/layout/cycle2"/>
    <dgm:cxn modelId="{3C5CAB18-1C54-471E-B989-F2371136F9EF}" type="presParOf" srcId="{EA3ADED0-C9AD-4C17-98CE-D872DACD90E8}" destId="{EF26AA6A-1699-4916-BC97-4560D6FDAE46}" srcOrd="4" destOrd="0" presId="urn:microsoft.com/office/officeart/2005/8/layout/cycle2"/>
    <dgm:cxn modelId="{05E68CCA-22FF-44B1-9D2F-1ED9294FD645}" type="presParOf" srcId="{EA3ADED0-C9AD-4C17-98CE-D872DACD90E8}" destId="{29783890-8515-4D42-BEC4-22B02A925117}" srcOrd="5" destOrd="0" presId="urn:microsoft.com/office/officeart/2005/8/layout/cycle2"/>
    <dgm:cxn modelId="{B6CE8E09-BF4C-4B3B-82E9-F06D708FD18E}" type="presParOf" srcId="{29783890-8515-4D42-BEC4-22B02A925117}" destId="{1C576873-57E2-4C58-8325-93225BB42F6A}" srcOrd="0" destOrd="0" presId="urn:microsoft.com/office/officeart/2005/8/layout/cycle2"/>
    <dgm:cxn modelId="{9008B9EE-44A0-49B8-9D1D-F67480A2D78B}" type="presParOf" srcId="{EA3ADED0-C9AD-4C17-98CE-D872DACD90E8}" destId="{1338958A-D26A-412D-BAB5-549A0443A6ED}" srcOrd="6" destOrd="0" presId="urn:microsoft.com/office/officeart/2005/8/layout/cycle2"/>
    <dgm:cxn modelId="{FE980C58-0C86-4821-91A7-D035FD1565B9}" type="presParOf" srcId="{EA3ADED0-C9AD-4C17-98CE-D872DACD90E8}" destId="{A6834334-9AED-4BC6-824C-E4DF6692F559}" srcOrd="7" destOrd="0" presId="urn:microsoft.com/office/officeart/2005/8/layout/cycle2"/>
    <dgm:cxn modelId="{F25F94DE-35D3-4CA7-AA9B-4C3A3D8AD65F}" type="presParOf" srcId="{A6834334-9AED-4BC6-824C-E4DF6692F559}" destId="{46A349F1-B8D5-4252-ABD3-13CE1447D7AA}" srcOrd="0" destOrd="0" presId="urn:microsoft.com/office/officeart/2005/8/layout/cycle2"/>
    <dgm:cxn modelId="{9F3F7806-C569-417D-8EC1-52CA3866F5CB}" type="presParOf" srcId="{EA3ADED0-C9AD-4C17-98CE-D872DACD90E8}" destId="{4DD53E4A-81C3-4CAD-B31F-4C20BA5CFCD7}" srcOrd="8" destOrd="0" presId="urn:microsoft.com/office/officeart/2005/8/layout/cycle2"/>
    <dgm:cxn modelId="{30A9895D-4071-42A8-815E-0C83C1883982}" type="presParOf" srcId="{EA3ADED0-C9AD-4C17-98CE-D872DACD90E8}" destId="{670EC530-2BF9-418C-9EBE-CFD33FE15D7D}" srcOrd="9" destOrd="0" presId="urn:microsoft.com/office/officeart/2005/8/layout/cycle2"/>
    <dgm:cxn modelId="{687D3A8C-60B6-45BD-AF82-A0D5A13C4B1D}" type="presParOf" srcId="{670EC530-2BF9-418C-9EBE-CFD33FE15D7D}" destId="{75E8BE9C-270B-4810-939F-EB750969C50A}" srcOrd="0" destOrd="0" presId="urn:microsoft.com/office/officeart/2005/8/layout/cycle2"/>
    <dgm:cxn modelId="{F2DE2BEA-0B64-4EB6-AE7D-F29E6A202D0E}" type="presParOf" srcId="{EA3ADED0-C9AD-4C17-98CE-D872DACD90E8}" destId="{1577EB5C-3F01-4A7F-AC94-3FE0A630ABC2}" srcOrd="10" destOrd="0" presId="urn:microsoft.com/office/officeart/2005/8/layout/cycle2"/>
    <dgm:cxn modelId="{C6F6DA4E-1489-4893-8948-C7E9FDBA5238}" type="presParOf" srcId="{EA3ADED0-C9AD-4C17-98CE-D872DACD90E8}" destId="{7D45EBCE-D380-4AA1-B4B2-0E155F591D74}" srcOrd="11" destOrd="0" presId="urn:microsoft.com/office/officeart/2005/8/layout/cycle2"/>
    <dgm:cxn modelId="{F34F8FE6-5BCE-4E97-90A9-0A7AD722E113}" type="presParOf" srcId="{7D45EBCE-D380-4AA1-B4B2-0E155F591D74}" destId="{60EAB647-893C-4A81-B9BE-C9DABF08E49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890D5-4F42-4C33-B381-CD393B37A1FF}">
      <dsp:nvSpPr>
        <dsp:cNvPr id="0" name=""/>
        <dsp:cNvSpPr/>
      </dsp:nvSpPr>
      <dsp:spPr>
        <a:xfrm>
          <a:off x="3391317" y="93"/>
          <a:ext cx="1615694" cy="161569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rekognoskace</a:t>
          </a:r>
          <a:endParaRPr lang="cs-CZ" sz="2400" b="0" i="0" kern="120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3627930" y="236706"/>
        <a:ext cx="1142468" cy="1142468"/>
      </dsp:txXfrm>
    </dsp:sp>
    <dsp:sp modelId="{973C755A-5077-47FB-BDC0-FF7A84FD3F26}">
      <dsp:nvSpPr>
        <dsp:cNvPr id="0" name=""/>
        <dsp:cNvSpPr/>
      </dsp:nvSpPr>
      <dsp:spPr>
        <a:xfrm rot="2030902">
          <a:off x="4965213" y="1171734"/>
          <a:ext cx="365848" cy="545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 noProof="0" dirty="0"/>
        </a:p>
      </dsp:txBody>
      <dsp:txXfrm>
        <a:off x="4974514" y="1250227"/>
        <a:ext cx="256094" cy="327178"/>
      </dsp:txXfrm>
    </dsp:sp>
    <dsp:sp modelId="{3756DABF-E798-4564-9202-1F4427305F91}">
      <dsp:nvSpPr>
        <dsp:cNvPr id="0" name=""/>
        <dsp:cNvSpPr/>
      </dsp:nvSpPr>
      <dsp:spPr>
        <a:xfrm>
          <a:off x="5306463" y="1284514"/>
          <a:ext cx="1615694" cy="161569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přírodní složky</a:t>
          </a:r>
          <a:endParaRPr lang="cs-CZ" sz="2400" b="0" i="0" kern="120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5543076" y="1521127"/>
        <a:ext cx="1142468" cy="1142468"/>
      </dsp:txXfrm>
    </dsp:sp>
    <dsp:sp modelId="{9B805DA1-9A83-4ECB-9EED-0F86C4903342}">
      <dsp:nvSpPr>
        <dsp:cNvPr id="0" name=""/>
        <dsp:cNvSpPr/>
      </dsp:nvSpPr>
      <dsp:spPr>
        <a:xfrm rot="5160749">
          <a:off x="5998589" y="2985216"/>
          <a:ext cx="393931" cy="545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/>
        </a:p>
      </dsp:txBody>
      <dsp:txXfrm>
        <a:off x="6053569" y="3035329"/>
        <a:ext cx="275752" cy="327178"/>
      </dsp:txXfrm>
    </dsp:sp>
    <dsp:sp modelId="{EF26AA6A-1699-4916-BC97-4560D6FDAE46}">
      <dsp:nvSpPr>
        <dsp:cNvPr id="0" name=""/>
        <dsp:cNvSpPr/>
      </dsp:nvSpPr>
      <dsp:spPr>
        <a:xfrm>
          <a:off x="5470503" y="3637765"/>
          <a:ext cx="1615694" cy="161569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přírodní celky</a:t>
          </a:r>
          <a:endParaRPr lang="cs-CZ" sz="2400" b="0" i="0" kern="120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5707116" y="3874378"/>
        <a:ext cx="1142468" cy="1142468"/>
      </dsp:txXfrm>
    </dsp:sp>
    <dsp:sp modelId="{29783890-8515-4D42-BEC4-22B02A925117}">
      <dsp:nvSpPr>
        <dsp:cNvPr id="0" name=""/>
        <dsp:cNvSpPr/>
      </dsp:nvSpPr>
      <dsp:spPr>
        <a:xfrm rot="8984980">
          <a:off x="5039332" y="4773265"/>
          <a:ext cx="419355" cy="545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/>
        </a:p>
      </dsp:txBody>
      <dsp:txXfrm rot="10800000">
        <a:off x="5156573" y="4850635"/>
        <a:ext cx="293549" cy="327178"/>
      </dsp:txXfrm>
    </dsp:sp>
    <dsp:sp modelId="{1338958A-D26A-412D-BAB5-549A0443A6ED}">
      <dsp:nvSpPr>
        <dsp:cNvPr id="0" name=""/>
        <dsp:cNvSpPr/>
      </dsp:nvSpPr>
      <dsp:spPr>
        <a:xfrm>
          <a:off x="3391317" y="4850326"/>
          <a:ext cx="1615694" cy="161569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0" i="0" kern="1200" noProof="0" dirty="0" smtClean="0">
            <a:latin typeface="Corbel"/>
            <a:ea typeface="+mn-ea"/>
            <a:cs typeface="+mn-cs"/>
          </a:endParaRP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0" i="0" kern="1200" noProof="0" dirty="0" smtClean="0">
            <a:latin typeface="Corbel"/>
            <a:ea typeface="+mn-ea"/>
            <a:cs typeface="+mn-cs"/>
          </a:endParaRP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kulturní </a:t>
          </a:r>
          <a:r>
            <a:rPr lang="cs-CZ" sz="2400" b="0" i="0" kern="1200" noProof="0" dirty="0" err="1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ekosys</a:t>
          </a:r>
          <a:endParaRPr lang="cs-CZ" sz="2400" b="0" i="0" kern="1200" noProof="0" dirty="0" smtClean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err="1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témy</a:t>
          </a:r>
          <a:r>
            <a:rPr lang="cs-CZ" sz="1800" b="0" i="0" kern="1200" noProof="0" dirty="0" smtClean="0">
              <a:latin typeface="Corbel"/>
              <a:ea typeface="+mn-ea"/>
              <a:cs typeface="+mn-cs"/>
            </a:rPr>
            <a:t/>
          </a:r>
          <a:br>
            <a:rPr lang="cs-CZ" sz="1800" b="0" i="0" kern="1200" noProof="0" dirty="0" smtClean="0">
              <a:latin typeface="Corbel"/>
              <a:ea typeface="+mn-ea"/>
              <a:cs typeface="+mn-cs"/>
            </a:rPr>
          </a:br>
          <a:r>
            <a:rPr lang="cs-CZ" sz="1800" b="0" i="0" kern="1200" noProof="0" dirty="0" smtClean="0">
              <a:latin typeface="Corbel"/>
              <a:ea typeface="+mn-ea"/>
              <a:cs typeface="+mn-cs"/>
            </a:rPr>
            <a:t/>
          </a:r>
          <a:br>
            <a:rPr lang="cs-CZ" sz="1800" b="0" i="0" kern="1200" noProof="0" dirty="0" smtClean="0">
              <a:latin typeface="Corbel"/>
              <a:ea typeface="+mn-ea"/>
              <a:cs typeface="+mn-cs"/>
            </a:rPr>
          </a:br>
          <a:r>
            <a:rPr lang="cs-CZ" sz="1800" b="0" i="0" kern="1200" noProof="0" dirty="0" smtClean="0">
              <a:latin typeface="Corbel"/>
              <a:ea typeface="+mn-ea"/>
              <a:cs typeface="+mn-cs"/>
            </a:rPr>
            <a:t/>
          </a:r>
          <a:br>
            <a:rPr lang="cs-CZ" sz="1800" b="0" i="0" kern="1200" noProof="0" dirty="0" smtClean="0">
              <a:latin typeface="Corbel"/>
              <a:ea typeface="+mn-ea"/>
              <a:cs typeface="+mn-cs"/>
            </a:rPr>
          </a:br>
          <a:endParaRPr lang="cs-CZ" sz="1800" b="0" i="0" kern="1200" noProof="0" dirty="0">
            <a:latin typeface="Corbel"/>
            <a:ea typeface="+mn-ea"/>
            <a:cs typeface="+mn-cs"/>
          </a:endParaRPr>
        </a:p>
      </dsp:txBody>
      <dsp:txXfrm>
        <a:off x="3627930" y="5086939"/>
        <a:ext cx="1142468" cy="1142468"/>
      </dsp:txXfrm>
    </dsp:sp>
    <dsp:sp modelId="{A6834334-9AED-4BC6-824C-E4DF6692F559}">
      <dsp:nvSpPr>
        <dsp:cNvPr id="0" name=""/>
        <dsp:cNvSpPr/>
      </dsp:nvSpPr>
      <dsp:spPr>
        <a:xfrm rot="12628170">
          <a:off x="3002484" y="4795706"/>
          <a:ext cx="388290" cy="545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/>
        </a:p>
      </dsp:txBody>
      <dsp:txXfrm rot="10800000">
        <a:off x="3110928" y="4934299"/>
        <a:ext cx="271803" cy="327178"/>
      </dsp:txXfrm>
    </dsp:sp>
    <dsp:sp modelId="{4DD53E4A-81C3-4CAD-B31F-4C20BA5CFCD7}">
      <dsp:nvSpPr>
        <dsp:cNvPr id="0" name=""/>
        <dsp:cNvSpPr/>
      </dsp:nvSpPr>
      <dsp:spPr>
        <a:xfrm>
          <a:off x="1367304" y="3659543"/>
          <a:ext cx="1615694" cy="161569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metody/</a:t>
          </a: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postupy</a:t>
          </a: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b="0" i="0" kern="120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1603917" y="3896156"/>
        <a:ext cx="1142468" cy="1142468"/>
      </dsp:txXfrm>
    </dsp:sp>
    <dsp:sp modelId="{670EC530-2BF9-418C-9EBE-CFD33FE15D7D}">
      <dsp:nvSpPr>
        <dsp:cNvPr id="0" name=""/>
        <dsp:cNvSpPr/>
      </dsp:nvSpPr>
      <dsp:spPr>
        <a:xfrm rot="16231522">
          <a:off x="1984687" y="3018619"/>
          <a:ext cx="402498" cy="545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 noProof="0" dirty="0"/>
        </a:p>
      </dsp:txBody>
      <dsp:txXfrm>
        <a:off x="2044508" y="3188050"/>
        <a:ext cx="281749" cy="327178"/>
      </dsp:txXfrm>
    </dsp:sp>
    <dsp:sp modelId="{1577EB5C-3F01-4A7F-AC94-3FE0A630ABC2}">
      <dsp:nvSpPr>
        <dsp:cNvPr id="0" name=""/>
        <dsp:cNvSpPr/>
      </dsp:nvSpPr>
      <dsp:spPr>
        <a:xfrm>
          <a:off x="1389083" y="1284516"/>
          <a:ext cx="1615694" cy="161569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err="1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expertí</a:t>
          </a: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-za</a:t>
          </a:r>
          <a:endParaRPr lang="cs-CZ" sz="2400" b="0" i="0" kern="120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1625696" y="1521129"/>
        <a:ext cx="1142468" cy="1142468"/>
      </dsp:txXfrm>
    </dsp:sp>
    <dsp:sp modelId="{7D45EBCE-D380-4AA1-B4B2-0E155F591D74}">
      <dsp:nvSpPr>
        <dsp:cNvPr id="0" name=""/>
        <dsp:cNvSpPr/>
      </dsp:nvSpPr>
      <dsp:spPr>
        <a:xfrm rot="19639201">
          <a:off x="2986189" y="1183684"/>
          <a:ext cx="404445" cy="545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/>
        </a:p>
      </dsp:txBody>
      <dsp:txXfrm>
        <a:off x="2995793" y="1325500"/>
        <a:ext cx="283112" cy="327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cs-CZ" smtClean="0"/>
              <a:t>7. 12. 2017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cs-CZ" smtClean="0"/>
              <a:t>7. 12. 2017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CE701-A34C-4F94-8820-B76DC8590135}" type="datetime1">
              <a:rPr lang="cs-CZ" smtClean="0"/>
              <a:t>7. 12. 2017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Povodí Svitavy projekt trvalé udržitelnosti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51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E320-7805-432E-8CCE-7C1E9D74D6FE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7. 12. 2017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1451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82D9-9231-4B32-94D7-C0676B9B22FD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7. 12. 2017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224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D8E98-A02F-4944-B6B5-F0BE58209394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7. 12. 2017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955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C128-116A-4E23-A52C-C5BFB8E658A7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7. 12. 2017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9076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D038-3E5F-4736-B86D-C4898F99A5C6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7. 12. 2017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8833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89C3-540B-4536-8A54-C55826C0CCA2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7. 12. 2017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7633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5D7E-83E5-49DE-8227-DCC544A19D4C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67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67469-6DCA-45A0-B5DB-4B11106B0753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76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024-263D-4FB6-A324-433B36CB71DF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7. 12. 2017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961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9B18-994A-482A-A68A-CB8742E23772}" type="datetime1">
              <a:rPr lang="cs-CZ" smtClean="0"/>
              <a:t>7. 12. 2017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Povodí Svitavy projekt trvalé udržitelnosti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84D-1FCC-4065-8140-85D092898242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147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0EB0-B745-4169-A20E-CB70B2C63A02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7. 12. 2017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3238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E5D03-A552-42CC-B5B1-CDCF108131ED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7. 12. 2017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585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60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8E3C-A72E-499C-82C8-A3C12D3F68BB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216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C5B6-C90F-46EB-8BDD-6780964566E1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763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360D5CF-84C9-4AFC-8164-CB09A7E81EEA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7. 12. 2017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56171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2775856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Povodí Svitavy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6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sustainability</a:t>
            </a:r>
            <a:r>
              <a:rPr lang="cs-CZ" sz="6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6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project</a:t>
            </a:r>
            <a:r>
              <a:rPr lang="cs-CZ" sz="6000" dirty="0" smtClean="0"/>
              <a:t/>
            </a:r>
            <a:br>
              <a:rPr lang="cs-CZ" sz="6000" dirty="0" smtClean="0"/>
            </a:br>
            <a:r>
              <a:rPr lang="cs-CZ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expertíza</a:t>
            </a:r>
            <a:endParaRPr lang="cs-CZ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2800" b="1" dirty="0" smtClean="0">
                <a:solidFill>
                  <a:srgbClr val="FFC000"/>
                </a:solidFill>
              </a:rPr>
              <a:t>Geografický ústav </a:t>
            </a:r>
            <a:r>
              <a:rPr lang="cs-CZ" sz="2800" b="1" dirty="0" err="1" smtClean="0">
                <a:solidFill>
                  <a:srgbClr val="FFC000"/>
                </a:solidFill>
              </a:rPr>
              <a:t>PřF</a:t>
            </a:r>
            <a:r>
              <a:rPr lang="cs-CZ" sz="2800" b="1" dirty="0" smtClean="0">
                <a:solidFill>
                  <a:srgbClr val="FFC000"/>
                </a:solidFill>
              </a:rPr>
              <a:t> MU Brno</a:t>
            </a:r>
          </a:p>
          <a:p>
            <a:r>
              <a:rPr lang="cs-CZ" sz="2800" b="1" dirty="0" smtClean="0">
                <a:solidFill>
                  <a:srgbClr val="FFC000"/>
                </a:solidFill>
              </a:rPr>
              <a:t>Z0131 podzim 2017, Alois Hynek</a:t>
            </a:r>
            <a:endParaRPr lang="cs-CZ" sz="2800" b="1" dirty="0">
              <a:solidFill>
                <a:srgbClr val="FFC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CE701-A34C-4F94-8820-B76DC8590135}" type="datetime1">
              <a:rPr lang="cs-CZ" smtClean="0"/>
              <a:t>7. 12. 2017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Povodí Svitavy projekt trvalé udržitelnosti</a:t>
            </a:r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F89E4-BD53-49A9-B529-FD0206661015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10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56" y="0"/>
            <a:ext cx="9364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1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0C7-CD0F-4D37-B6CA-388223D5BAA7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11</a:t>
            </a:fld>
            <a:endParaRPr lang="cs-CZ" dirty="0"/>
          </a:p>
        </p:txBody>
      </p:sp>
      <p:graphicFrame>
        <p:nvGraphicFramePr>
          <p:cNvPr id="5" name="Zástupný symbol pro obsah 9" descr="Základní cyklus" title="SmartAr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924060"/>
              </p:ext>
            </p:extLst>
          </p:nvPr>
        </p:nvGraphicFramePr>
        <p:xfrm>
          <a:off x="2383971" y="163286"/>
          <a:ext cx="8398329" cy="6466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660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C4D6-780E-4626-838E-73E5091D5342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12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230085" y="947057"/>
            <a:ext cx="103523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Skillful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Performance</a:t>
            </a:r>
          </a:p>
          <a:p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Enacting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Capabilities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Knowledge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Competence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and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Expertise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36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</a:t>
            </a:r>
            <a:r>
              <a:rPr lang="cs-CZ" sz="36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Organizations</a:t>
            </a:r>
            <a:endParaRPr lang="cs-CZ" sz="3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Edited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by</a:t>
            </a:r>
          </a:p>
          <a:p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Jörgen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Sandberg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Linda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Rouleau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cs-CZ" sz="36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Ann </a:t>
            </a:r>
            <a:r>
              <a:rPr lang="cs-CZ" sz="36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Langley</a:t>
            </a:r>
            <a:r>
              <a:rPr lang="cs-CZ" sz="36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and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Haridimos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Tsoukas</a:t>
            </a:r>
            <a:endParaRPr lang="cs-CZ" sz="3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© Oxford University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Press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88104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ACEE8-A4C0-4F4B-AC2E-9CC1B4110D32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13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077686" y="696686"/>
            <a:ext cx="104938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we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ought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to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prefer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the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judgments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of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those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who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“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know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what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they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are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talking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about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“</a:t>
            </a:r>
            <a:endParaRPr lang="cs-CZ" sz="2800" dirty="0"/>
          </a:p>
        </p:txBody>
      </p:sp>
      <p:sp>
        <p:nvSpPr>
          <p:cNvPr id="8" name="Obdélník 7"/>
          <p:cNvSpPr/>
          <p:nvPr/>
        </p:nvSpPr>
        <p:spPr>
          <a:xfrm>
            <a:off x="1186543" y="1997839"/>
            <a:ext cx="9949543" cy="4461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 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treat expertise as real and substantive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 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treat it as something other than relational. Relational approaches </a:t>
            </a:r>
            <a:r>
              <a:rPr lang="en-US" sz="28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také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expertise 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 be a matter of experts’ relations with others. The notion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that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expertise 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 only an “attribution”—the, often retrospective,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assignment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 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label—is an example of a relational theory. </a:t>
            </a:r>
            <a:endParaRPr lang="cs-CZ" sz="28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realist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approach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adopted 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here is different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  <a:endParaRPr lang="cs-CZ" sz="28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How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well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do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need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to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understand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people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to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know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best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them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  <a:p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52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7161-C3D4-4BE4-91BC-12BC27AE78EE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14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012371" y="511628"/>
            <a:ext cx="10417629" cy="1904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talking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expertises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Political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choice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domain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not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Failing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maintain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distinction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science and technology, on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hand, and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politics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099457" y="2967335"/>
            <a:ext cx="101890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Democracy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cannot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dominate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every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domain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—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that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would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destroy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expertise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—and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expertise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cannot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dominate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every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domain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—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that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would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destroy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democracy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endParaRPr lang="cs-CZ" sz="2800" dirty="0">
              <a:latin typeface="Microsoft Sans Serif" panose="020B0604020202020204" pitchFamily="34" charset="0"/>
            </a:endParaRPr>
          </a:p>
          <a:p>
            <a:endParaRPr lang="cs-CZ" sz="2800" dirty="0" smtClean="0">
              <a:latin typeface="Microsoft Sans Serif" panose="020B0604020202020204" pitchFamily="34" charset="0"/>
            </a:endParaRPr>
          </a:p>
          <a:p>
            <a:r>
              <a:rPr lang="cs-CZ" sz="28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8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speed </a:t>
            </a:r>
            <a:r>
              <a:rPr lang="cs-CZ" sz="28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8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politics</a:t>
            </a:r>
            <a:r>
              <a:rPr lang="cs-CZ" sz="28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exceeds</a:t>
            </a:r>
            <a:r>
              <a:rPr lang="cs-CZ" sz="28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8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speed </a:t>
            </a:r>
            <a:r>
              <a:rPr lang="cs-CZ" sz="28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8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</a:t>
            </a:r>
            <a:r>
              <a:rPr lang="cs-CZ" sz="28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consensus</a:t>
            </a:r>
            <a:r>
              <a:rPr lang="cs-CZ" sz="28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formation</a:t>
            </a:r>
            <a:endParaRPr lang="cs-CZ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8563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Geografická expertíza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Znalosti z fyzické, humánní a regionální geografie</a:t>
            </a:r>
          </a:p>
          <a:p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Dovednosti z kartografie, </a:t>
            </a:r>
            <a:r>
              <a:rPr lang="cs-CZ" sz="28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geoinformatiky</a:t>
            </a:r>
            <a:endParaRPr lang="cs-CZ" sz="28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Matice dekódování venkovské udržitelnosti v módu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foucaultovského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dispozitivu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(Hynek 2013)  aneb tematizace trvalé udržitelnosti (Hynek 2017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</a:t>
            </a:r>
          </a:p>
          <a:p>
            <a:r>
              <a:rPr lang="cs-CZ" sz="28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Field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sustainability</a:t>
            </a:r>
            <a:endParaRPr lang="cs-CZ" sz="28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Grafika ANT</a:t>
            </a:r>
          </a:p>
          <a:p>
            <a:r>
              <a:rPr lang="cs-CZ" sz="280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Veřejné podklady</a:t>
            </a:r>
            <a:endParaRPr lang="cs-CZ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cs-CZ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024-263D-4FB6-A324-433B36CB71DF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7. 12. 2017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53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postup: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Kompletace podkladů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Výběr tématu podle ČR 2030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Volba přístupu – LANDEP, ODAPI atd.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Řešení </a:t>
            </a:r>
          </a:p>
          <a:p>
            <a:pPr marL="857250" lvl="1" indent="-457200">
              <a:buFont typeface="+mj-lt"/>
              <a:buAutoNum type="arabicPeriod"/>
            </a:pPr>
            <a:r>
              <a:rPr lang="cs-CZ" sz="30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Komunikace s aktéry, zahrnutí aktantu(ů)</a:t>
            </a:r>
          </a:p>
          <a:p>
            <a:pPr marL="857250" lvl="1" indent="-457200">
              <a:buFont typeface="+mj-lt"/>
              <a:buAutoNum type="arabicPeriod"/>
            </a:pPr>
            <a:r>
              <a:rPr lang="cs-CZ" sz="30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Vlastní zpracování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Závěrečná zpráva – návrh změn</a:t>
            </a:r>
            <a:endParaRPr lang="cs-CZ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024-263D-4FB6-A324-433B36CB71DF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7. 12. 2017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383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17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08" y="0"/>
            <a:ext cx="4829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9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18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38200" y="489857"/>
            <a:ext cx="951434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dirty="0" err="1">
                <a:solidFill>
                  <a:srgbClr val="FF0000"/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Practising</a:t>
            </a:r>
            <a:r>
              <a:rPr lang="cs-CZ" sz="2800" dirty="0">
                <a:solidFill>
                  <a:srgbClr val="FF0000"/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FF0000"/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human</a:t>
            </a:r>
            <a:r>
              <a:rPr lang="cs-CZ" sz="2800" dirty="0">
                <a:solidFill>
                  <a:srgbClr val="FF0000"/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FF0000"/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geography</a:t>
            </a:r>
            <a:endParaRPr lang="cs-CZ" sz="2800" dirty="0">
              <a:solidFill>
                <a:srgbClr val="FF0000"/>
              </a:solidFill>
              <a:latin typeface="MS Reference Sans Serif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32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Seven</a:t>
            </a:r>
            <a:r>
              <a:rPr lang="cs-CZ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modes</a:t>
            </a:r>
            <a:r>
              <a:rPr lang="cs-CZ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cs-CZ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understanding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critic</a:t>
            </a:r>
            <a:endParaRPr lang="cs-CZ" sz="2800" dirty="0">
              <a:latin typeface="MS Reference Sans Serif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artisan</a:t>
            </a:r>
            <a:endParaRPr lang="cs-CZ" sz="2800" dirty="0">
              <a:latin typeface="MS Reference Sans Serif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ethnographer</a:t>
            </a:r>
            <a:endParaRPr lang="cs-CZ" sz="2800" dirty="0">
              <a:latin typeface="MS Reference Sans Serif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iconographer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images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conversationalist</a:t>
            </a:r>
            <a:endParaRPr lang="cs-CZ" sz="2800" dirty="0">
              <a:latin typeface="MS Reference Sans Serif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therapist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(…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patient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deconstructionist</a:t>
            </a:r>
            <a:endParaRPr lang="cs-CZ" sz="2800" dirty="0">
              <a:latin typeface="MS Reference Sans Serif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Dilthey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(Gregory,1978):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separate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procedures</a:t>
            </a:r>
            <a:endParaRPr lang="cs-CZ" sz="2800" dirty="0">
              <a:latin typeface="MS Reference Sans Serif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2800" i="1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Verstehen</a:t>
            </a:r>
            <a:r>
              <a:rPr lang="cs-CZ" sz="2800" i="1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understanding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and  </a:t>
            </a:r>
            <a:r>
              <a:rPr lang="cs-CZ" sz="2800" i="1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erkl</a:t>
            </a:r>
            <a:r>
              <a:rPr lang="cs-CZ" sz="2800" i="1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cs-CZ" sz="2800" i="1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ren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explanation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)</a:t>
            </a:r>
          </a:p>
          <a:p>
            <a:pPr>
              <a:spcAft>
                <a:spcPts val="0"/>
              </a:spcAft>
            </a:pP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Weber –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always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connected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them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closely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together</a:t>
            </a:r>
            <a:endParaRPr lang="cs-CZ" sz="2800" dirty="0">
              <a:latin typeface="MS Reference Sans Serif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01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19</a:t>
            </a:fld>
            <a:endParaRPr lang="cs-CZ" dirty="0"/>
          </a:p>
        </p:txBody>
      </p:sp>
      <p:pic>
        <p:nvPicPr>
          <p:cNvPr id="5" name="Petr Rezek -  S písní lesů, vod a strání (197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137" y="295730"/>
            <a:ext cx="10276933" cy="57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130" y="0"/>
            <a:ext cx="6029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20</a:t>
            </a:fld>
            <a:endParaRPr lang="cs-CZ" dirty="0"/>
          </a:p>
        </p:txBody>
      </p:sp>
      <p:pic>
        <p:nvPicPr>
          <p:cNvPr id="5" name="CLIP_ The New York Philharmonic presents The Cunning Little Vix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0089" y="728911"/>
            <a:ext cx="8575075" cy="482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4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21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22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857" y="18143"/>
            <a:ext cx="5072743" cy="676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9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23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306286" y="740229"/>
            <a:ext cx="7837714" cy="1608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05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lang="cs-CZ" sz="105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cs-CZ" sz="4400" b="1" dirty="0">
                <a:solidFill>
                  <a:srgbClr val="FF0000"/>
                </a:solidFill>
                <a:latin typeface="Book Antiqua" panose="02040602050305030304" pitchFamily="18" charset="0"/>
              </a:rPr>
              <a:t>Rudolf </a:t>
            </a:r>
            <a:r>
              <a:rPr lang="cs-CZ" sz="4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Těsnohlídek</a:t>
            </a:r>
            <a:r>
              <a:rPr lang="cs-CZ" sz="4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endParaRPr lang="cs-CZ" sz="4400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r>
              <a:rPr lang="cs-CZ" sz="4400" b="1" dirty="0">
                <a:solidFill>
                  <a:srgbClr val="FF0000"/>
                </a:solidFill>
                <a:latin typeface="Book Antiqua" panose="02040602050305030304" pitchFamily="18" charset="0"/>
              </a:rPr>
              <a:t>Liška Bystrouška</a:t>
            </a:r>
            <a:endParaRPr lang="cs-CZ" sz="4400" dirty="0">
              <a:solidFill>
                <a:srgbClr val="FF00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42" y="2822665"/>
            <a:ext cx="11677047" cy="336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5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24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37" y="0"/>
            <a:ext cx="4566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25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74" y="11760"/>
            <a:ext cx="8975833" cy="673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6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26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19" y="30152"/>
            <a:ext cx="9094174" cy="682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27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028" y="-5089"/>
            <a:ext cx="5020222" cy="686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3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28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6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S.K.Neumann</a:t>
            </a: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</a:t>
            </a:r>
            <a:b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Kniha lesů, vod a strání</a:t>
            </a:r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rgbClr val="FFFF00"/>
                </a:solidFill>
              </a:rPr>
              <a:t>Rozhučela </a:t>
            </a:r>
            <a:r>
              <a:rPr lang="cs-CZ" sz="2400" dirty="0">
                <a:solidFill>
                  <a:srgbClr val="FFFF00"/>
                </a:solidFill>
              </a:rPr>
              <a:t>se Svitava kalná a </a:t>
            </a:r>
            <a:r>
              <a:rPr lang="cs-CZ" sz="2400" dirty="0" smtClean="0">
                <a:solidFill>
                  <a:srgbClr val="FFFF00"/>
                </a:solidFill>
              </a:rPr>
              <a:t>rozvodněná</a:t>
            </a:r>
            <a:r>
              <a:rPr lang="cs-CZ" sz="2400" dirty="0">
                <a:solidFill>
                  <a:srgbClr val="FFFF00"/>
                </a:solidFill>
              </a:rPr>
              <a:t>,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FF00"/>
                </a:solidFill>
              </a:rPr>
              <a:t>že </a:t>
            </a:r>
            <a:r>
              <a:rPr lang="cs-CZ" sz="2400" dirty="0" smtClean="0">
                <a:solidFill>
                  <a:srgbClr val="FFFF00"/>
                </a:solidFill>
              </a:rPr>
              <a:t>břehy nestačí </a:t>
            </a:r>
            <a:r>
              <a:rPr lang="cs-CZ" sz="2400" dirty="0">
                <a:solidFill>
                  <a:srgbClr val="FFFF00"/>
                </a:solidFill>
              </a:rPr>
              <a:t>nikterak </a:t>
            </a:r>
            <a:r>
              <a:rPr lang="cs-CZ" sz="2400" dirty="0" smtClean="0">
                <a:solidFill>
                  <a:srgbClr val="FFFF00"/>
                </a:solidFill>
              </a:rPr>
              <a:t>špinavé hnědému </a:t>
            </a:r>
            <a:r>
              <a:rPr lang="cs-CZ" sz="2400" dirty="0">
                <a:solidFill>
                  <a:srgbClr val="FFFF00"/>
                </a:solidFill>
              </a:rPr>
              <a:t>proudu.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FF00"/>
                </a:solidFill>
              </a:rPr>
              <a:t>Své </a:t>
            </a:r>
            <a:r>
              <a:rPr lang="cs-CZ" sz="2400" dirty="0" smtClean="0">
                <a:solidFill>
                  <a:srgbClr val="FFFF00"/>
                </a:solidFill>
              </a:rPr>
              <a:t>jehnědy </a:t>
            </a:r>
            <a:r>
              <a:rPr lang="cs-CZ" sz="2400" dirty="0">
                <a:solidFill>
                  <a:srgbClr val="FFFF00"/>
                </a:solidFill>
              </a:rPr>
              <a:t>z vody zdvíhají </a:t>
            </a:r>
            <a:r>
              <a:rPr lang="cs-CZ" sz="2400" dirty="0" smtClean="0">
                <a:solidFill>
                  <a:srgbClr val="FFFF00"/>
                </a:solidFill>
              </a:rPr>
              <a:t>keřiska </a:t>
            </a:r>
            <a:r>
              <a:rPr lang="cs-CZ" sz="2400" dirty="0">
                <a:solidFill>
                  <a:srgbClr val="FFFF00"/>
                </a:solidFill>
              </a:rPr>
              <a:t>potopená.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rgbClr val="FFFF00"/>
                </a:solidFill>
              </a:rPr>
              <a:t>Záchvěvy </a:t>
            </a:r>
            <a:r>
              <a:rPr lang="cs-CZ" sz="2400" dirty="0">
                <a:solidFill>
                  <a:srgbClr val="FFFF00"/>
                </a:solidFill>
              </a:rPr>
              <a:t>roztáváni vzrušují zmrzlou hroudu.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rgbClr val="FFFF00"/>
                </a:solidFill>
              </a:rPr>
              <a:t>Rozhučela </a:t>
            </a:r>
            <a:r>
              <a:rPr lang="cs-CZ" sz="2400" dirty="0">
                <a:solidFill>
                  <a:srgbClr val="FFFF00"/>
                </a:solidFill>
              </a:rPr>
              <a:t>se Svitava kalná a </a:t>
            </a:r>
            <a:r>
              <a:rPr lang="cs-CZ" sz="2400" dirty="0" smtClean="0">
                <a:solidFill>
                  <a:srgbClr val="FFFF00"/>
                </a:solidFill>
              </a:rPr>
              <a:t>rozvodněná</a:t>
            </a:r>
            <a:r>
              <a:rPr lang="cs-CZ" sz="2400" dirty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FFFF00"/>
                </a:solidFill>
              </a:rPr>
              <a:t>Je ve vzduchu </a:t>
            </a:r>
            <a:r>
              <a:rPr lang="pl-PL" sz="2400" dirty="0" smtClean="0">
                <a:solidFill>
                  <a:srgbClr val="FFFF00"/>
                </a:solidFill>
              </a:rPr>
              <a:t>naděje </a:t>
            </a:r>
            <a:r>
              <a:rPr lang="pl-PL" sz="2400" dirty="0">
                <a:solidFill>
                  <a:srgbClr val="FFFF00"/>
                </a:solidFill>
              </a:rPr>
              <a:t>plno a cudných </a:t>
            </a:r>
            <a:r>
              <a:rPr lang="pl-PL" sz="2400" dirty="0" smtClean="0">
                <a:solidFill>
                  <a:srgbClr val="FFFF00"/>
                </a:solidFill>
              </a:rPr>
              <a:t>paprsků </a:t>
            </a:r>
            <a:r>
              <a:rPr lang="pl-PL" sz="2400" dirty="0">
                <a:solidFill>
                  <a:srgbClr val="FFFF00"/>
                </a:solidFill>
              </a:rPr>
              <a:t>brezna,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FFFF00"/>
                </a:solidFill>
              </a:rPr>
              <a:t>Jak by mi po boku </a:t>
            </a:r>
            <a:r>
              <a:rPr lang="pl-PL" sz="2400" dirty="0" smtClean="0">
                <a:solidFill>
                  <a:srgbClr val="FFFF00"/>
                </a:solidFill>
              </a:rPr>
              <a:t>kráčela </a:t>
            </a:r>
            <a:r>
              <a:rPr lang="pl-PL" sz="2400" dirty="0">
                <a:solidFill>
                  <a:srgbClr val="FFFF00"/>
                </a:solidFill>
              </a:rPr>
              <a:t>s </a:t>
            </a:r>
            <a:r>
              <a:rPr lang="pl-PL" sz="2400" dirty="0" smtClean="0">
                <a:solidFill>
                  <a:srgbClr val="FFFF00"/>
                </a:solidFill>
              </a:rPr>
              <a:t>nesmělou </a:t>
            </a:r>
            <a:r>
              <a:rPr lang="pl-PL" sz="2400" dirty="0">
                <a:solidFill>
                  <a:srgbClr val="FFFF00"/>
                </a:solidFill>
              </a:rPr>
              <a:t>láskou žena,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FF00"/>
                </a:solidFill>
              </a:rPr>
              <a:t>jež tuší, že dnes </a:t>
            </a:r>
            <a:r>
              <a:rPr lang="cs-CZ" sz="2400" dirty="0" smtClean="0">
                <a:solidFill>
                  <a:srgbClr val="FFFF00"/>
                </a:solidFill>
              </a:rPr>
              <a:t>první </a:t>
            </a:r>
            <a:r>
              <a:rPr lang="cs-CZ" sz="2400" dirty="0">
                <a:solidFill>
                  <a:srgbClr val="FFFF00"/>
                </a:solidFill>
              </a:rPr>
              <a:t>prchavé polibky sezná</a:t>
            </a:r>
            <a:r>
              <a:rPr lang="cs-CZ" sz="26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024-263D-4FB6-A324-433B36CB71DF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7. 12. 2017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018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3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51" y="0"/>
            <a:ext cx="4050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2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30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48" y="64046"/>
            <a:ext cx="3279228" cy="699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0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dirty="0" smtClean="0"/>
              <a:t>					</a:t>
            </a:r>
            <a:r>
              <a:rPr lang="cs-CZ" sz="6000" b="1" dirty="0" err="1" smtClean="0">
                <a:solidFill>
                  <a:srgbClr val="FF0000"/>
                </a:solidFill>
              </a:rPr>
              <a:t>geograficita</a:t>
            </a:r>
            <a:endParaRPr lang="cs-CZ" sz="6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1853248"/>
            <a:ext cx="8946541" cy="4395151"/>
          </a:xfrm>
        </p:spPr>
        <p:txBody>
          <a:bodyPr>
            <a:normAutofit fontScale="92500" lnSpcReduction="10000"/>
          </a:bodyPr>
          <a:lstStyle/>
          <a:p>
            <a:r>
              <a:rPr lang="cs-CZ" sz="3200" b="1" dirty="0">
                <a:solidFill>
                  <a:srgbClr val="FFFF00"/>
                </a:solidFill>
              </a:rPr>
              <a:t>p</a:t>
            </a:r>
            <a:r>
              <a:rPr lang="cs-CZ" sz="3200" b="1" dirty="0" smtClean="0">
                <a:solidFill>
                  <a:srgbClr val="FFFF00"/>
                </a:solidFill>
              </a:rPr>
              <a:t>rostor </a:t>
            </a:r>
            <a:r>
              <a:rPr lang="cs-CZ" sz="3200" b="1" dirty="0" smtClean="0">
                <a:solidFill>
                  <a:srgbClr val="FFFF00"/>
                </a:solidFill>
              </a:rPr>
              <a:t>absolutní, relativní, relační</a:t>
            </a:r>
          </a:p>
          <a:p>
            <a:r>
              <a:rPr lang="cs-CZ" sz="3200" b="1" dirty="0" err="1">
                <a:solidFill>
                  <a:srgbClr val="FFFF00"/>
                </a:solidFill>
              </a:rPr>
              <a:t>p</a:t>
            </a:r>
            <a:r>
              <a:rPr lang="cs-CZ" sz="3200" b="1" dirty="0" err="1" smtClean="0">
                <a:solidFill>
                  <a:srgbClr val="FFFF00"/>
                </a:solidFill>
              </a:rPr>
              <a:t>rostoralizace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smtClean="0">
                <a:solidFill>
                  <a:srgbClr val="FFFF00"/>
                </a:solidFill>
              </a:rPr>
              <a:t>– prostorová </a:t>
            </a:r>
            <a:r>
              <a:rPr lang="cs-CZ" sz="3200" b="1" dirty="0" smtClean="0">
                <a:solidFill>
                  <a:srgbClr val="FFFF00"/>
                </a:solidFill>
              </a:rPr>
              <a:t>diferenciace a 								 integrace</a:t>
            </a:r>
            <a:endParaRPr lang="cs-CZ" sz="3200" b="1" dirty="0" smtClean="0">
              <a:solidFill>
                <a:srgbClr val="FFFF00"/>
              </a:solidFill>
            </a:endParaRPr>
          </a:p>
          <a:p>
            <a:r>
              <a:rPr lang="cs-CZ" sz="3200" b="1" dirty="0">
                <a:solidFill>
                  <a:srgbClr val="FFFF00"/>
                </a:solidFill>
              </a:rPr>
              <a:t>p</a:t>
            </a:r>
            <a:r>
              <a:rPr lang="cs-CZ" sz="3200" b="1" dirty="0" smtClean="0">
                <a:solidFill>
                  <a:srgbClr val="FFFF00"/>
                </a:solidFill>
              </a:rPr>
              <a:t>rostorovost </a:t>
            </a:r>
            <a:r>
              <a:rPr lang="cs-CZ" sz="3200" b="1" dirty="0">
                <a:solidFill>
                  <a:srgbClr val="FFFF00"/>
                </a:solidFill>
              </a:rPr>
              <a:t>: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endParaRPr lang="cs-CZ" sz="3200" b="1" dirty="0" smtClean="0">
              <a:solidFill>
                <a:srgbClr val="FFFF00"/>
              </a:solidFill>
            </a:endParaRPr>
          </a:p>
          <a:p>
            <a:pPr lvl="1"/>
            <a:r>
              <a:rPr lang="cs-CZ" sz="3000" b="1" dirty="0">
                <a:solidFill>
                  <a:srgbClr val="FFFF00"/>
                </a:solidFill>
              </a:rPr>
              <a:t> </a:t>
            </a:r>
            <a:r>
              <a:rPr lang="cs-CZ" sz="3000" b="1" dirty="0" smtClean="0">
                <a:solidFill>
                  <a:srgbClr val="FFFF00"/>
                </a:solidFill>
              </a:rPr>
              <a:t>topy a chory, </a:t>
            </a:r>
            <a:r>
              <a:rPr lang="cs-CZ" sz="3000" b="1" dirty="0" err="1" smtClean="0">
                <a:solidFill>
                  <a:srgbClr val="FFFF00"/>
                </a:solidFill>
              </a:rPr>
              <a:t>sites</a:t>
            </a:r>
            <a:r>
              <a:rPr lang="cs-CZ" sz="3000" b="1" dirty="0" smtClean="0">
                <a:solidFill>
                  <a:srgbClr val="FFFF00"/>
                </a:solidFill>
              </a:rPr>
              <a:t> and </a:t>
            </a:r>
            <a:r>
              <a:rPr lang="cs-CZ" sz="3000" b="1" dirty="0" err="1" smtClean="0">
                <a:solidFill>
                  <a:srgbClr val="FFFF00"/>
                </a:solidFill>
              </a:rPr>
              <a:t>situations</a:t>
            </a:r>
            <a:endParaRPr lang="cs-CZ" sz="3000" b="1" dirty="0" smtClean="0">
              <a:solidFill>
                <a:srgbClr val="FFFF00"/>
              </a:solidFill>
            </a:endParaRPr>
          </a:p>
          <a:p>
            <a:pPr lvl="1"/>
            <a:r>
              <a:rPr lang="cs-CZ" sz="3000" b="1" dirty="0" smtClean="0">
                <a:solidFill>
                  <a:srgbClr val="FFFF00"/>
                </a:solidFill>
              </a:rPr>
              <a:t>místa, území, krajiny,    										regiony, </a:t>
            </a:r>
            <a:r>
              <a:rPr lang="cs-CZ" sz="3000" b="1" dirty="0" err="1" smtClean="0">
                <a:solidFill>
                  <a:srgbClr val="FFFF00"/>
                </a:solidFill>
              </a:rPr>
              <a:t>globiony</a:t>
            </a:r>
            <a:endParaRPr lang="cs-CZ" sz="3000" b="1" dirty="0" smtClean="0">
              <a:solidFill>
                <a:srgbClr val="FFFF00"/>
              </a:solidFill>
            </a:endParaRPr>
          </a:p>
          <a:p>
            <a:r>
              <a:rPr lang="cs-CZ" sz="3200" b="1" dirty="0" err="1">
                <a:solidFill>
                  <a:srgbClr val="FFFF00"/>
                </a:solidFill>
              </a:rPr>
              <a:t>p</a:t>
            </a:r>
            <a:r>
              <a:rPr lang="cs-CZ" sz="3200" b="1" dirty="0" err="1" smtClean="0">
                <a:solidFill>
                  <a:srgbClr val="FFFF00"/>
                </a:solidFill>
              </a:rPr>
              <a:t>rostoralita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smtClean="0">
                <a:solidFill>
                  <a:srgbClr val="FFFF00"/>
                </a:solidFill>
              </a:rPr>
              <a:t>– proces produkce </a:t>
            </a:r>
            <a:r>
              <a:rPr lang="cs-CZ" sz="3200" b="1" dirty="0" smtClean="0">
                <a:solidFill>
                  <a:srgbClr val="FFFF00"/>
                </a:solidFill>
              </a:rPr>
              <a:t>prostoru: 							     přírodní i sociální</a:t>
            </a:r>
            <a:endParaRPr lang="cs-CZ" sz="3200" b="1" dirty="0">
              <a:solidFill>
                <a:srgbClr val="FFFF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024-263D-4FB6-A324-433B36CB71DF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7. 12. 2017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77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4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550"/>
            <a:ext cx="12192000" cy="201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5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5" y="0"/>
            <a:ext cx="1003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7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6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64" y="0"/>
            <a:ext cx="4440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2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1A230-DB27-42CF-938D-2F13DB3E22CB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7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029" y="88917"/>
            <a:ext cx="5377541" cy="649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1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505-D0FD-43FA-9894-3127094DECB4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8</a:t>
            </a:fld>
            <a:endParaRPr 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531620"/>
              </p:ext>
            </p:extLst>
          </p:nvPr>
        </p:nvGraphicFramePr>
        <p:xfrm>
          <a:off x="979712" y="-6"/>
          <a:ext cx="9579430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89715">
                  <a:extLst>
                    <a:ext uri="{9D8B030D-6E8A-4147-A177-3AD203B41FA5}">
                      <a16:colId xmlns:a16="http://schemas.microsoft.com/office/drawing/2014/main" val="1039479906"/>
                    </a:ext>
                  </a:extLst>
                </a:gridCol>
                <a:gridCol w="4789715">
                  <a:extLst>
                    <a:ext uri="{9D8B030D-6E8A-4147-A177-3AD203B41FA5}">
                      <a16:colId xmlns:a16="http://schemas.microsoft.com/office/drawing/2014/main" val="139979811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horní Křetínka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20-27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Barbora Květoňová,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Juraj Pajor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70704421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střední/dolní Křetínka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28-32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Barbora Štěpánová,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Kateřina Machová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212817212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Letovice-Skalice, Výpustek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33-35, 39-41,45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Simona Bočková,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Mikuláš Blatný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16573378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Semíč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36-39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Kristýna Jiráčková, </a:t>
                      </a:r>
                      <a:endParaRPr lang="cs-CZ" sz="1400" dirty="0" smtClean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 smtClean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Jaroslava </a:t>
                      </a: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Ježková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33520113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Úmoří+mezipovodí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42-44, 46,47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Daniel Lengal,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Filip Hermann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85455287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Bělá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48-54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Vojtěch Kroupa,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Martin Kadlec  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369670737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Blanenský prolom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55-59, 67-70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Lukáš Slezák,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Andrej Bzdúšek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197586377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Býkovka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60-66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Veronika Mračková,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Mariya Szydoruk  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93298237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Luha/Punkva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74-79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Simona Sroková,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Lucie Maršálková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353358968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Bílá voda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81-88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Kateřina Prokešová,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Pavel Studénka  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357327581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Punkva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80, 89-92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Jiří Válek,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Simona Szymszová  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38513548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Blansko-Adamov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71-73,93-97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Denisa Simerská,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Marie Olšanská  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109232129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Křtinský potok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98-104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Anita Fulajtárová,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Jan Vintr  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35229945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Adamov-Obřany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105-108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David </a:t>
                      </a:r>
                      <a:r>
                        <a:rPr lang="cs-CZ" sz="1400" dirty="0" err="1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Gorný</a:t>
                      </a: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 – </a:t>
                      </a:r>
                      <a:r>
                        <a:rPr lang="cs-CZ" sz="1400" dirty="0" smtClean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omluven</a:t>
                      </a:r>
                      <a:endParaRPr lang="cs-CZ" sz="14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Alois Hynek </a:t>
                      </a:r>
                      <a:r>
                        <a:rPr lang="cs-CZ" sz="1400" dirty="0" smtClean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– neomluven</a:t>
                      </a:r>
                      <a:endParaRPr lang="cs-CZ" sz="14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146650057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Obřany-soutok se Svratkou     109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TerezaVálková</a:t>
                      </a: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Matúš Eduard Novák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445139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63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27D7-28A2-42D9-8FE8-D9A0C4C149D6}" type="datetime1">
              <a:rPr lang="cs-CZ" smtClean="0"/>
              <a:t>7. 12. 2017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9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12" y="95250"/>
            <a:ext cx="444817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270532A-D598-4F6B-B05D-F62B681804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759</Words>
  <Application>Microsoft Office PowerPoint</Application>
  <PresentationFormat>Širokoúhlá obrazovka</PresentationFormat>
  <Paragraphs>226</Paragraphs>
  <Slides>31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41" baseType="lpstr">
      <vt:lpstr>Arial</vt:lpstr>
      <vt:lpstr>Book Antiqua</vt:lpstr>
      <vt:lpstr>Calibri</vt:lpstr>
      <vt:lpstr>Century Gothic</vt:lpstr>
      <vt:lpstr>Corbel</vt:lpstr>
      <vt:lpstr>Microsoft Sans Serif</vt:lpstr>
      <vt:lpstr>MS Reference Sans Serif</vt:lpstr>
      <vt:lpstr>Times New Roman</vt:lpstr>
      <vt:lpstr>Wingdings 3</vt:lpstr>
      <vt:lpstr>Ion</vt:lpstr>
      <vt:lpstr>Povodí Svitavy sustainability project expertíza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Geografická expertíza:</vt:lpstr>
      <vt:lpstr>Další postup: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S.K.Neumann: Kniha lesů, vod a strání</vt:lpstr>
      <vt:lpstr>Prezentace aplikace PowerPoint</vt:lpstr>
      <vt:lpstr>     geograficita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2017-11-20T23:18:46Z</dcterms:created>
  <dcterms:modified xsi:type="dcterms:W3CDTF">2017-12-07T08:29:57Z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TC030988899991</vt:lpwstr>
  </property>
</Properties>
</file>