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6" r:id="rId3"/>
    <p:sldId id="314" r:id="rId4"/>
    <p:sldId id="313" r:id="rId5"/>
    <p:sldId id="311" r:id="rId6"/>
    <p:sldId id="279" r:id="rId7"/>
    <p:sldId id="295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63" d="100"/>
          <a:sy n="63" d="100"/>
        </p:scale>
        <p:origin x="-114" y="-336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cs-CZ" smtClean="0"/>
              <a:pPr/>
              <a:t>9.11.2017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cs-CZ" smtClean="0"/>
              <a:pPr/>
              <a:t>9.11.2017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9.11.2017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9.11.2017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9.11.2017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9.11.2017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9.11.2017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9.11.2017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9.11.2017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9.11.2017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9.11.2017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9.11.2017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cs-CZ" smtClean="0"/>
              <a:pPr/>
              <a:t>9.11.2017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i0.cz/public-data/f0/0e/190a06c33721b1411ca661b99d02_w986_h630_gi:photo:525492.jpg?hash=190b45475ded7d951efe1e6e75a8f182" TargetMode="External"/><Relationship Id="rId2" Type="http://schemas.openxmlformats.org/officeDocument/2006/relationships/hyperlink" Target="https://www.tyden.cz/obrazek/201501/54ad5ef114b06/crop-738088-chuze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5400" b="1" i="0" dirty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Cvičení č. 5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"/>
              </a:spcBef>
            </a:pPr>
            <a:r>
              <a:rPr lang="pt-BR" dirty="0"/>
              <a:t>Z0136 </a:t>
            </a:r>
            <a:endParaRPr lang="cs-CZ" dirty="0"/>
          </a:p>
          <a:p>
            <a:pPr>
              <a:spcBef>
                <a:spcPts val="6"/>
              </a:spcBef>
            </a:pPr>
            <a:r>
              <a:rPr lang="pt-BR" dirty="0"/>
              <a:t>Územní plánování a urbanismus</a:t>
            </a:r>
            <a:endParaRPr lang="cs-CZ" dirty="0"/>
          </a:p>
          <a:p>
            <a:pPr>
              <a:spcBef>
                <a:spcPts val="6"/>
              </a:spcBef>
            </a:pPr>
            <a:endParaRPr lang="cs-CZ" dirty="0"/>
          </a:p>
          <a:p>
            <a:pPr>
              <a:spcBef>
                <a:spcPts val="6"/>
              </a:spcBef>
            </a:pPr>
            <a:r>
              <a:rPr lang="cs-CZ" dirty="0"/>
              <a:t>9. 11. 2017  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xmlns="" id="{6C37501C-F628-4FA8-871B-88EA0EF62CAB}"/>
              </a:ext>
            </a:extLst>
          </p:cNvPr>
          <p:cNvSpPr txBox="1">
            <a:spLocks/>
          </p:cNvSpPr>
          <p:nvPr/>
        </p:nvSpPr>
        <p:spPr>
          <a:xfrm>
            <a:off x="11333541" y="6559827"/>
            <a:ext cx="858459" cy="40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800" dirty="0">
                <a:solidFill>
                  <a:schemeClr val="bg1"/>
                </a:solidFill>
              </a:rPr>
              <a:t>FG3V</a:t>
            </a:r>
            <a:endParaRPr lang="cs-CZ" sz="8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DC45851-8066-4393-9D2F-10B335D3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Brno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1198CA2-DBA3-4B6F-A4EA-05AB25F3B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844824"/>
            <a:ext cx="8686801" cy="4191000"/>
          </a:xfrm>
        </p:spPr>
        <p:txBody>
          <a:bodyPr>
            <a:normAutofit/>
          </a:bodyPr>
          <a:lstStyle/>
          <a:p>
            <a:r>
              <a:rPr lang="cs-CZ" sz="2800" dirty="0"/>
              <a:t>Čím je Brno z hlediska urbanismu unikátní</a:t>
            </a:r>
            <a:r>
              <a:rPr lang="cs-CZ" sz="2800" dirty="0" smtClean="0"/>
              <a:t>?</a:t>
            </a:r>
          </a:p>
          <a:p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V čem je Brno stejné jako jiná města?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7829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B27D410-7F77-47F6-B6C1-A6242EB8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12E0609-CB92-4620-8EC7-4ED61878B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Pokuste se navrhnout osnovu a trasu terénní vycházky zaměřené na urbanismus ve vámi vybraném městě.</a:t>
            </a:r>
          </a:p>
          <a:p>
            <a:endParaRPr lang="cs-CZ" sz="2800" dirty="0"/>
          </a:p>
          <a:p>
            <a:r>
              <a:rPr lang="cs-CZ" sz="2800" dirty="0"/>
              <a:t>Zdůvodněte výběr trasy a jednotlivé zahrnuté zastávky/položky. Trasu odprezentujte pomocí Google </a:t>
            </a:r>
            <a:r>
              <a:rPr lang="cs-CZ" sz="2800" dirty="0" err="1"/>
              <a:t>Maps</a:t>
            </a:r>
            <a:r>
              <a:rPr lang="cs-CZ" sz="2800" dirty="0"/>
              <a:t>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CADD8C4-7F89-48C5-A9B0-8192C288B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99" b="26045"/>
          <a:stretch/>
        </p:blipFill>
        <p:spPr>
          <a:xfrm>
            <a:off x="6022404" y="533400"/>
            <a:ext cx="4695825" cy="10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7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Rozsah max. 1-2 A4 + obrázky a mapa</a:t>
            </a:r>
          </a:p>
          <a:p>
            <a:r>
              <a:rPr lang="cs-CZ" sz="2800" dirty="0"/>
              <a:t>Odevzdat do 16. 11. 2017 včetně</a:t>
            </a:r>
          </a:p>
          <a:p>
            <a:r>
              <a:rPr lang="cs-CZ" sz="2800" dirty="0"/>
              <a:t>2 studenti prezentaci na 16. 11., na 5 </a:t>
            </a:r>
            <a:r>
              <a:rPr lang="cs-CZ" sz="2800" dirty="0" smtClean="0"/>
              <a:t>minut</a:t>
            </a:r>
          </a:p>
          <a:p>
            <a:pPr lvl="1"/>
            <a:r>
              <a:rPr lang="cs-CZ" sz="2600" dirty="0" smtClean="0"/>
              <a:t>Grossmannová, </a:t>
            </a:r>
            <a:r>
              <a:rPr lang="cs-CZ" sz="2600" dirty="0" err="1" smtClean="0"/>
              <a:t>Lýčková</a:t>
            </a:r>
            <a:endParaRPr lang="cs-CZ" sz="2600" dirty="0"/>
          </a:p>
          <a:p>
            <a:r>
              <a:rPr lang="cs-CZ" sz="2800" dirty="0"/>
              <a:t>Dotazy?</a:t>
            </a:r>
          </a:p>
          <a:p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39B45A0F-19AC-4A48-958C-159FFCFCC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pozornost!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31EF78EB-CD77-4532-931A-6211C3BBE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1717088"/>
            <a:ext cx="9976544" cy="48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0C57E44-C380-4830-8C41-1C5B1F13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obrázků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E281888-DD46-493B-98EC-488F17EF3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https://www.tyden.cz/obrazek/201501/54ad5ef114b06/crop-738088-chuze.jpg</a:t>
            </a:r>
            <a:endParaRPr lang="cs-CZ" dirty="0"/>
          </a:p>
          <a:p>
            <a:r>
              <a:rPr lang="cs-CZ" dirty="0">
                <a:hlinkClick r:id="rId3"/>
              </a:rPr>
              <a:t>https://cdn.i0.cz/public-data/f0/0e/190a06c33721b1411ca661b99d02_w986_h630_gi:photo:525492.jpg?hash=190b45475ded7d951efe1e6e75a8f182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137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_Contrast_16x9_TP102895241.potx" id="{7CCACF51-7E93-4CDB-9CB3-109ACBD2E5B1}" vid="{C9E003EA-4B5C-4669-8AB7-F19B062ABD27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Kontrastní obchodní prezentace (širokoúhlá)</Template>
  <TotalTime>0</TotalTime>
  <Words>112</Words>
  <Application>Microsoft Office PowerPoint</Application>
  <PresentationFormat>Vlastní</PresentationFormat>
  <Paragraphs>26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Business Contrast 16x9</vt:lpstr>
      <vt:lpstr>Cvičení č. 5</vt:lpstr>
      <vt:lpstr>Brno</vt:lpstr>
      <vt:lpstr>Zadání cvičení</vt:lpstr>
      <vt:lpstr>Zadání cvičení</vt:lpstr>
      <vt:lpstr>Díky za pozornost!</vt:lpstr>
      <vt:lpstr>Zdroje obrázků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2017-10-04T16:11:53Z</dcterms:created>
  <dcterms:modified xsi:type="dcterms:W3CDTF">2017-11-09T11:29:06Z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