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21" r:id="rId4"/>
    <p:sldId id="323" r:id="rId5"/>
    <p:sldId id="322" r:id="rId6"/>
    <p:sldId id="311" r:id="rId7"/>
    <p:sldId id="315" r:id="rId8"/>
    <p:sldId id="316" r:id="rId9"/>
    <p:sldId id="317" r:id="rId10"/>
    <p:sldId id="318" r:id="rId11"/>
    <p:sldId id="319" r:id="rId12"/>
    <p:sldId id="320" r:id="rId13"/>
    <p:sldId id="279" r:id="rId14"/>
    <p:sldId id="295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63" d="100"/>
          <a:sy n="63" d="100"/>
        </p:scale>
        <p:origin x="-114" y="-33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cs-CZ" smtClean="0"/>
              <a:pPr/>
              <a:t>7.12.2017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dn12.se.smcloud.net/t/photos/t/119781/flo-rida_22396974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ambrno.cz/wp-content/uploads/2017/10/vize_1_10_web.pdf" TargetMode="External"/><Relationship Id="rId2" Type="http://schemas.openxmlformats.org/officeDocument/2006/relationships/hyperlink" Target="https://kambrno.cz/uzemni-plan/#novy-u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00AEEF"/>
                </a:solidFill>
                <a:latin typeface="Franklin Gothic Medium"/>
                <a:ea typeface="+mj-ea"/>
                <a:cs typeface="+mj-cs"/>
              </a:rPr>
              <a:t>Cvičení č. 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"/>
              </a:spcBef>
            </a:pPr>
            <a:r>
              <a:rPr lang="pt-BR" dirty="0"/>
              <a:t>Z0136 </a:t>
            </a:r>
            <a:endParaRPr lang="cs-CZ" dirty="0"/>
          </a:p>
          <a:p>
            <a:pPr>
              <a:spcBef>
                <a:spcPts val="6"/>
              </a:spcBef>
            </a:pPr>
            <a:r>
              <a:rPr lang="pt-BR" dirty="0"/>
              <a:t>Územní plánování a urbanismus</a:t>
            </a:r>
            <a:endParaRPr lang="cs-CZ" dirty="0"/>
          </a:p>
          <a:p>
            <a:pPr>
              <a:spcBef>
                <a:spcPts val="6"/>
              </a:spcBef>
            </a:pPr>
            <a:endParaRPr lang="cs-CZ" dirty="0"/>
          </a:p>
          <a:p>
            <a:pPr>
              <a:spcBef>
                <a:spcPts val="6"/>
              </a:spcBef>
            </a:pPr>
            <a:r>
              <a:rPr lang="cs-CZ" dirty="0"/>
              <a:t>9. 12. 2017 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xmlns="" id="{6C37501C-F628-4FA8-871B-88EA0EF62CAB}"/>
              </a:ext>
            </a:extLst>
          </p:cNvPr>
          <p:cNvSpPr txBox="1">
            <a:spLocks/>
          </p:cNvSpPr>
          <p:nvPr/>
        </p:nvSpPr>
        <p:spPr>
          <a:xfrm>
            <a:off x="11333541" y="6559827"/>
            <a:ext cx="858459" cy="403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1800" kern="1200" cap="all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None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800" dirty="0">
                <a:solidFill>
                  <a:schemeClr val="bg1"/>
                </a:solidFill>
              </a:rPr>
              <a:t>FG3V</a:t>
            </a:r>
            <a:endParaRPr lang="cs-CZ" sz="8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xmlns="" id="{AC7E8833-5D7F-4EE5-A495-20BB60966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052736"/>
            <a:ext cx="9637712" cy="4967064"/>
          </a:xfrm>
        </p:spPr>
        <p:txBody>
          <a:bodyPr>
            <a:normAutofit/>
          </a:bodyPr>
          <a:lstStyle/>
          <a:p>
            <a:r>
              <a:rPr lang="cs-CZ" sz="2800" dirty="0"/>
              <a:t>Spolupráce bude probíhat i v rámci Moravy v tzv. Moravské trojce...</a:t>
            </a:r>
          </a:p>
          <a:p>
            <a:endParaRPr lang="cs-CZ" sz="2800" dirty="0"/>
          </a:p>
          <a:p>
            <a:r>
              <a:rPr lang="cs-CZ" sz="2800" dirty="0"/>
              <a:t>...také někdejší sídlo OV KSČ, zvané Bílý dům. Tato dříve šedivá ruina...</a:t>
            </a:r>
          </a:p>
          <a:p>
            <a:endParaRPr lang="cs-CZ" sz="2800" dirty="0"/>
          </a:p>
          <a:p>
            <a:r>
              <a:rPr lang="cs-CZ" sz="2800" dirty="0"/>
              <a:t>Nemocnice ... je poslední zastávkou na našem putování.</a:t>
            </a:r>
          </a:p>
          <a:p>
            <a:r>
              <a:rPr lang="cs-CZ" sz="2800" dirty="0"/>
              <a:t> </a:t>
            </a:r>
          </a:p>
          <a:p>
            <a:r>
              <a:rPr lang="cs-CZ" sz="2800" dirty="0"/>
              <a:t>...Z původní, čistě průmyslové, „špinavější“ části města se...</a:t>
            </a:r>
          </a:p>
        </p:txBody>
      </p:sp>
    </p:spTree>
    <p:extLst>
      <p:ext uri="{BB962C8B-B14F-4D97-AF65-F5344CB8AC3E}">
        <p14:creationId xmlns:p14="http://schemas.microsoft.com/office/powerpoint/2010/main" val="41428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ACE0672-855D-4638-8556-0CBE3F5B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124744"/>
            <a:ext cx="9853736" cy="4895056"/>
          </a:xfrm>
        </p:spPr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3200" dirty="0"/>
              <a:t>Zde se jedná vyloženě o subjektivní hodnocení, které má každý jiné. Osobně je to pro mě něco, jako když někoho napadlo vybudovat obří penis na náměstí s tím, že je to pěkné.</a:t>
            </a:r>
          </a:p>
          <a:p>
            <a:endParaRPr lang="cs-CZ" sz="3200" dirty="0"/>
          </a:p>
          <a:p>
            <a:r>
              <a:rPr lang="cs-CZ" sz="3200" dirty="0"/>
              <a:t>...ve </a:t>
            </a:r>
            <a:r>
              <a:rPr lang="cs-CZ" sz="3200" dirty="0">
                <a:solidFill>
                  <a:srgbClr val="FF0000"/>
                </a:solidFill>
              </a:rPr>
              <a:t>kterých</a:t>
            </a:r>
            <a:r>
              <a:rPr lang="cs-CZ" sz="3200" dirty="0"/>
              <a:t> byly poskytovány </a:t>
            </a:r>
            <a:r>
              <a:rPr lang="cs-CZ" sz="3200" dirty="0">
                <a:solidFill>
                  <a:srgbClr val="FF0000"/>
                </a:solidFill>
              </a:rPr>
              <a:t>některé</a:t>
            </a:r>
            <a:r>
              <a:rPr lang="cs-CZ" sz="3200" dirty="0"/>
              <a:t> služby je i v současné době poněkud omšelý kulturní dům Máj ve </a:t>
            </a:r>
            <a:r>
              <a:rPr lang="cs-CZ" sz="3200" dirty="0">
                <a:solidFill>
                  <a:srgbClr val="FF0000"/>
                </a:solidFill>
              </a:rPr>
              <a:t>kterém</a:t>
            </a:r>
            <a:r>
              <a:rPr lang="cs-CZ" sz="3200" dirty="0"/>
              <a:t> je sál do </a:t>
            </a:r>
            <a:r>
              <a:rPr lang="cs-CZ" sz="3200" dirty="0">
                <a:solidFill>
                  <a:srgbClr val="FF0000"/>
                </a:solidFill>
              </a:rPr>
              <a:t>kterého</a:t>
            </a:r>
            <a:r>
              <a:rPr 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912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39B45A0F-19AC-4A48-958C-159FFCFC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pozornost!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xmlns="" id="{AA51E202-43A8-4F98-92C2-690D9FAD7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8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C57E44-C380-4830-8C41-1C5B1F13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obrázků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E281888-DD46-493B-98EC-488F17EF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http://cdn12.se.smcloud.net/t/photos/t/119781/flo-rida_22396974.jpg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137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96F630-5D8D-431E-977B-F80AEA05D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plán města Brna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8E87FD4-7C74-4BF8-B8A9-A80F382E8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roku 1994</a:t>
            </a:r>
          </a:p>
          <a:p>
            <a:pPr lvl="1"/>
            <a:r>
              <a:rPr lang="cs-CZ" dirty="0"/>
              <a:t>Má někdo auto z roku 1994? Mobil?</a:t>
            </a:r>
          </a:p>
          <a:p>
            <a:r>
              <a:rPr lang="cs-CZ" dirty="0"/>
              <a:t>Závazný dokument</a:t>
            </a:r>
          </a:p>
          <a:p>
            <a:r>
              <a:rPr lang="cs-CZ" dirty="0"/>
              <a:t>Co, kde a za jakých podmínek může být vystavěno</a:t>
            </a:r>
          </a:p>
          <a:p>
            <a:endParaRPr lang="cs-CZ" dirty="0"/>
          </a:p>
          <a:p>
            <a:r>
              <a:rPr lang="cs-CZ" dirty="0"/>
              <a:t>Vize prostorového rozvoje města Brna</a:t>
            </a:r>
          </a:p>
        </p:txBody>
      </p:sp>
    </p:spTree>
    <p:extLst>
      <p:ext uri="{BB962C8B-B14F-4D97-AF65-F5344CB8AC3E}">
        <p14:creationId xmlns:p14="http://schemas.microsoft.com/office/powerpoint/2010/main" val="19328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5F225D-8D66-41CA-8AC5-0A951E54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plán města Brna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AF2CA51-412B-4FF1-B12A-C97095A5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https://kambrno.cz/uzemni-plan/#novy-up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https://kambrno.cz/wp-content/uploads/2017/10/vize_1_10_web.pdf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834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CF3928-41A5-4B43-B7C8-279314A52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územní plán, resp. vize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2EC9B3B-D0F1-4F91-A893-B4D09CCEC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Vize prostorového rozvoje města Brna – předpoklady</a:t>
            </a:r>
          </a:p>
          <a:p>
            <a:r>
              <a:rPr lang="cs-CZ" dirty="0"/>
              <a:t>Revitalizace nábřeží</a:t>
            </a:r>
          </a:p>
          <a:p>
            <a:r>
              <a:rPr lang="cs-CZ" dirty="0"/>
              <a:t>Přístupnost centra pro invalidy</a:t>
            </a:r>
          </a:p>
          <a:p>
            <a:r>
              <a:rPr lang="cs-CZ" dirty="0"/>
              <a:t>Kompaktní město</a:t>
            </a:r>
          </a:p>
          <a:p>
            <a:r>
              <a:rPr lang="cs-CZ" dirty="0"/>
              <a:t>Otázka bytů</a:t>
            </a:r>
          </a:p>
          <a:p>
            <a:endParaRPr lang="cs-CZ" dirty="0"/>
          </a:p>
          <a:p>
            <a:r>
              <a:rPr lang="cs-CZ" dirty="0"/>
              <a:t>„Vyčpělost“ některých vizí?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xmlns="" id="{04BBFD75-6119-4CC0-BF12-A79047C7F694}"/>
              </a:ext>
            </a:extLst>
          </p:cNvPr>
          <p:cNvCxnSpPr/>
          <p:nvPr/>
        </p:nvCxnSpPr>
        <p:spPr>
          <a:xfrm>
            <a:off x="1269876" y="4509120"/>
            <a:ext cx="33843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39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Navrhněte 5 tezí týkající se nového územního plánu Brna</a:t>
            </a:r>
          </a:p>
          <a:p>
            <a:r>
              <a:rPr lang="cs-CZ" sz="2800" dirty="0"/>
              <a:t>V těchto 5 tezích uveďte, co by měl nový územní plán prioritně řešit</a:t>
            </a:r>
          </a:p>
          <a:p>
            <a:r>
              <a:rPr lang="cs-CZ" sz="2800" dirty="0"/>
              <a:t>Proč právě tyto priority? Zdůvodněte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Rozsah max. 1-2 A4</a:t>
            </a:r>
          </a:p>
          <a:p>
            <a:r>
              <a:rPr lang="cs-CZ" sz="2800" dirty="0"/>
              <a:t>Odevzdat do 14. 12. 2017 včetně</a:t>
            </a:r>
          </a:p>
          <a:p>
            <a:endParaRPr lang="cs-CZ" sz="2800" dirty="0"/>
          </a:p>
          <a:p>
            <a:r>
              <a:rPr lang="cs-CZ" sz="2800" dirty="0"/>
              <a:t>Dotazy?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558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FD05A2-A8B5-4A3B-A864-7E4C494E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Texty od vás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43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5F971778-BB19-4B28-93AF-23C9A4725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/>
              <a:t>Financování  je  kteří  platí  členský  poplatek,  nicméně  revitalizace  je  financována  rovněž...</a:t>
            </a:r>
          </a:p>
          <a:p>
            <a:endParaRPr lang="cs-CZ" sz="3200" dirty="0"/>
          </a:p>
          <a:p>
            <a:r>
              <a:rPr lang="cs-CZ" sz="3200" dirty="0"/>
              <a:t>... zvýší [se] zájem o ekologické dopravní prostředky  ať  už  elektromobily  nebo  cyklistická  kola...</a:t>
            </a:r>
          </a:p>
          <a:p>
            <a:endParaRPr lang="cs-CZ" sz="3200" dirty="0"/>
          </a:p>
          <a:p>
            <a:r>
              <a:rPr lang="cs-CZ" sz="3200" dirty="0"/>
              <a:t>... je navržen pro jednotlivce, děti i dědy a celé rodiny...</a:t>
            </a:r>
          </a:p>
        </p:txBody>
      </p:sp>
    </p:spTree>
    <p:extLst>
      <p:ext uri="{BB962C8B-B14F-4D97-AF65-F5344CB8AC3E}">
        <p14:creationId xmlns:p14="http://schemas.microsoft.com/office/powerpoint/2010/main" val="416888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4FECEEF-3F78-4F5A-8A83-8169B051A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5860" y="692696"/>
            <a:ext cx="10657184" cy="1198240"/>
          </a:xfrm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sz="3800" dirty="0"/>
              <a:t>...Tato oblast je významná vysokou hustotou obyvatelstva...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xmlns="" id="{AB46D3BC-76A3-4E08-9242-51E3FCBF510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741" y="1772816"/>
            <a:ext cx="6051525" cy="4867312"/>
          </a:xfrm>
        </p:spPr>
      </p:pic>
    </p:spTree>
    <p:extLst>
      <p:ext uri="{BB962C8B-B14F-4D97-AF65-F5344CB8AC3E}">
        <p14:creationId xmlns:p14="http://schemas.microsoft.com/office/powerpoint/2010/main" val="6060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usiness_Contrast_16x9_TP102895241.potx" id="{7CCACF51-7E93-4CDB-9CB3-109ACBD2E5B1}" vid="{C9E003EA-4B5C-4669-8AB7-F19B062ABD27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Kontrastní obchodní prezentace (širokoúhlá)</Template>
  <TotalTime>0</TotalTime>
  <Words>317</Words>
  <Application>Microsoft Office PowerPoint</Application>
  <PresentationFormat>Vlastní</PresentationFormat>
  <Paragraphs>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Business Contrast 16x9</vt:lpstr>
      <vt:lpstr>Cvičení č. 9</vt:lpstr>
      <vt:lpstr>Územní plán města Brna</vt:lpstr>
      <vt:lpstr>Územní plán města Brna</vt:lpstr>
      <vt:lpstr>Nový územní plán, resp. vize</vt:lpstr>
      <vt:lpstr>Zadání cvičení</vt:lpstr>
      <vt:lpstr>Zadání cvičení</vt:lpstr>
      <vt:lpstr>Texty od vás </vt:lpstr>
      <vt:lpstr>Prezentace aplikace PowerPoint</vt:lpstr>
      <vt:lpstr>Prezentace aplikace PowerPoint</vt:lpstr>
      <vt:lpstr>Prezentace aplikace PowerPoint</vt:lpstr>
      <vt:lpstr>Prezentace aplikace PowerPoint</vt:lpstr>
      <vt:lpstr>Díky za pozornost!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2017-10-04T16:11:53Z</dcterms:created>
  <dcterms:modified xsi:type="dcterms:W3CDTF">2017-12-07T11:22:18Z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