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179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98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91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41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03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65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85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04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461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30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126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4A5F-9453-48EC-94C8-67BF7371ADD9}" type="datetimeFigureOut">
              <a:rPr lang="cs-CZ" smtClean="0"/>
              <a:pPr/>
              <a:t>30. 9. 2017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1315-B081-4A79-B0B0-B509277736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06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Humánní geografie - cvičení</a:t>
            </a:r>
            <a:endParaRPr lang="cs-CZ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Z3090c</a:t>
            </a:r>
          </a:p>
          <a:p>
            <a:pPr algn="r"/>
            <a:endParaRPr lang="cs-CZ" sz="2400" dirty="0"/>
          </a:p>
          <a:p>
            <a:pPr algn="r"/>
            <a:endParaRPr lang="cs-CZ" sz="2400" dirty="0" smtClean="0"/>
          </a:p>
          <a:p>
            <a:pPr algn="r"/>
            <a:r>
              <a:rPr lang="cs-CZ" sz="2400" dirty="0" smtClean="0">
                <a:solidFill>
                  <a:srgbClr val="FFFF00"/>
                </a:solidFill>
              </a:rPr>
              <a:t>středa 27.9. 2017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3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Zadání úkolu III.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v</a:t>
            </a:r>
            <a:r>
              <a:rPr lang="cs-CZ" sz="2400" u="sng" dirty="0" smtClean="0"/>
              <a:t>ýstupy:</a:t>
            </a:r>
          </a:p>
          <a:p>
            <a:r>
              <a:rPr lang="cs-CZ" sz="2400" dirty="0" smtClean="0"/>
              <a:t> vyznačení zastávek (mapa, včetně citace)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koly a) až d) (schémata)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819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400065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755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Zadání IV.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apa (</a:t>
            </a:r>
            <a:r>
              <a:rPr lang="cs-CZ" sz="2400" dirty="0" err="1" smtClean="0"/>
              <a:t>google.maps</a:t>
            </a:r>
            <a:r>
              <a:rPr lang="cs-CZ" sz="2400" dirty="0" smtClean="0"/>
              <a:t>; mapy.cz, mapový portál)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chémata (budou 4 pro každý bod a), b), c), d) jedno)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 libovolném technickém programu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 libovolném programu (Word, malování) 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 ruce (klidně narýsovat a oskenovat)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eparace denním počtem spojů (IDOS, IDS JMK, jízdní řády)</a:t>
            </a:r>
          </a:p>
          <a:p>
            <a:r>
              <a:rPr lang="cs-CZ" sz="2400" dirty="0" smtClean="0"/>
              <a:t>obrázky pojmenovat (mapa i schéma je obrázek) a ocitovat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komentovat</a:t>
            </a:r>
          </a:p>
          <a:p>
            <a:pPr lvl="1"/>
            <a:r>
              <a:rPr lang="cs-CZ" sz="2000" dirty="0"/>
              <a:t>j</a:t>
            </a:r>
            <a:r>
              <a:rPr lang="cs-CZ" sz="2000" dirty="0" smtClean="0"/>
              <a:t>ak se mění vzdálenost při změně prostoru (různá kritéria)</a:t>
            </a:r>
          </a:p>
          <a:p>
            <a:pPr lvl="1"/>
            <a:r>
              <a:rPr lang="cs-CZ" sz="2000" dirty="0"/>
              <a:t>c</a:t>
            </a:r>
            <a:r>
              <a:rPr lang="cs-CZ" sz="2000" dirty="0" smtClean="0"/>
              <a:t>o může tyto změny způsobit (objektivně)</a:t>
            </a:r>
          </a:p>
          <a:p>
            <a:pPr marL="400050"/>
            <a:r>
              <a:rPr lang="cs-CZ" sz="2400" dirty="0"/>
              <a:t>z</a:t>
            </a:r>
            <a:r>
              <a:rPr lang="cs-CZ" sz="2400" dirty="0" smtClean="0"/>
              <a:t>ávěr (maximálně!!! </a:t>
            </a:r>
            <a:r>
              <a:rPr lang="cs-CZ" sz="2400" dirty="0"/>
              <a:t>n</a:t>
            </a:r>
            <a:r>
              <a:rPr lang="cs-CZ" sz="2400" dirty="0" smtClean="0"/>
              <a:t>a ½ stránky, tj. 0,5 stránky)</a:t>
            </a:r>
          </a:p>
          <a:p>
            <a:pPr marL="400050"/>
            <a:r>
              <a:rPr lang="cs-CZ" sz="2400" dirty="0"/>
              <a:t>u</a:t>
            </a:r>
            <a:r>
              <a:rPr lang="cs-CZ" sz="2400" dirty="0" smtClean="0"/>
              <a:t>vést seznam zdrojů na konci</a:t>
            </a:r>
          </a:p>
        </p:txBody>
      </p:sp>
    </p:spTree>
    <p:extLst>
      <p:ext uri="{BB962C8B-B14F-4D97-AF65-F5344CB8AC3E}">
        <p14:creationId xmlns:p14="http://schemas.microsoft.com/office/powerpoint/2010/main" xmlns="" val="407283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Termín odevzdání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nes zadání (prezentace)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ítra (cca po 20 hodině) zadání v </a:t>
            </a:r>
            <a:r>
              <a:rPr lang="cs-CZ" sz="2400" dirty="0" err="1" smtClean="0"/>
              <a:t>ISu</a:t>
            </a:r>
            <a:r>
              <a:rPr lang="cs-CZ" sz="2400" dirty="0" smtClean="0"/>
              <a:t> (text i prezentace)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oubor se správnou citací a uváděním zdrojů (také zítra cca po 20 hodině v </a:t>
            </a:r>
            <a:r>
              <a:rPr lang="cs-CZ" sz="2400" dirty="0" err="1" smtClean="0"/>
              <a:t>ISu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/>
              <a:t>t</a:t>
            </a:r>
            <a:r>
              <a:rPr lang="cs-CZ" sz="2400" dirty="0" smtClean="0"/>
              <a:t>ermín odevzdání: 	</a:t>
            </a:r>
            <a:r>
              <a:rPr lang="cs-CZ" sz="2400" b="1" dirty="0" smtClean="0"/>
              <a:t>neděle </a:t>
            </a:r>
            <a:r>
              <a:rPr lang="cs-CZ" sz="2400" b="1" dirty="0" smtClean="0"/>
              <a:t>8. </a:t>
            </a:r>
            <a:r>
              <a:rPr lang="cs-CZ" sz="2400" b="1" dirty="0" smtClean="0"/>
              <a:t>10. 2017 (23:59:59)</a:t>
            </a:r>
            <a:endParaRPr lang="cs-CZ" sz="2400" dirty="0" smtClean="0"/>
          </a:p>
          <a:p>
            <a:endParaRPr lang="cs-CZ" sz="2400" b="1" dirty="0"/>
          </a:p>
          <a:p>
            <a:r>
              <a:rPr lang="cs-CZ" sz="2400" b="1" dirty="0" smtClean="0"/>
              <a:t>V případě nedodržení termínu, mohou být úkoly navíc!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94727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Podmínky k zápočtu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d</a:t>
            </a:r>
            <a:r>
              <a:rPr lang="cs-CZ" sz="2400" dirty="0" smtClean="0">
                <a:solidFill>
                  <a:srgbClr val="FFFF00"/>
                </a:solidFill>
              </a:rPr>
              <a:t>ocházka do cvičení (maximálně 2 absence)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m</a:t>
            </a:r>
            <a:r>
              <a:rPr lang="cs-CZ" sz="2000" dirty="0" smtClean="0">
                <a:solidFill>
                  <a:srgbClr val="FFFF00"/>
                </a:solidFill>
              </a:rPr>
              <a:t>ožnost nahrazování cvičení v jiné skupině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n</a:t>
            </a:r>
            <a:r>
              <a:rPr lang="cs-CZ" sz="2000" dirty="0" smtClean="0">
                <a:solidFill>
                  <a:srgbClr val="FFFF00"/>
                </a:solidFill>
              </a:rPr>
              <a:t>ahrazování vždy po dohodě s vyučujícím!</a:t>
            </a:r>
          </a:p>
          <a:p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ypracování úkolů ze cvičení (1 odevzdání + 2 opravy)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ř</a:t>
            </a:r>
            <a:r>
              <a:rPr lang="cs-CZ" sz="2000" dirty="0" smtClean="0">
                <a:solidFill>
                  <a:srgbClr val="FFFF00"/>
                </a:solidFill>
              </a:rPr>
              <a:t>ídit se šablonou a doporučeními vyučujících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věcně správně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l</a:t>
            </a:r>
            <a:r>
              <a:rPr lang="cs-CZ" sz="2000" dirty="0" smtClean="0">
                <a:solidFill>
                  <a:srgbClr val="FFFF00"/>
                </a:solidFill>
              </a:rPr>
              <a:t>ogicky a gramaticky správně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o</a:t>
            </a:r>
            <a:r>
              <a:rPr lang="cs-CZ" sz="2000" dirty="0" smtClean="0">
                <a:solidFill>
                  <a:srgbClr val="FFFF00"/>
                </a:solidFill>
              </a:rPr>
              <a:t>devzdané v termínu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c</a:t>
            </a:r>
            <a:r>
              <a:rPr lang="cs-CZ" sz="2000" dirty="0" smtClean="0">
                <a:solidFill>
                  <a:srgbClr val="FFFF00"/>
                </a:solidFill>
              </a:rPr>
              <a:t>itace a uvádění zdrojů</a:t>
            </a:r>
          </a:p>
          <a:p>
            <a:r>
              <a:rPr lang="cs-CZ" sz="2400" dirty="0">
                <a:solidFill>
                  <a:srgbClr val="FFFF00"/>
                </a:solidFill>
              </a:rPr>
              <a:t>t</a:t>
            </a:r>
            <a:r>
              <a:rPr lang="cs-CZ" sz="2400" dirty="0" smtClean="0">
                <a:solidFill>
                  <a:srgbClr val="FFFF00"/>
                </a:solidFill>
              </a:rPr>
              <a:t>ermín odevzdání: neděle následující týden (do půlnoci)</a:t>
            </a:r>
          </a:p>
        </p:txBody>
      </p:sp>
    </p:spTree>
    <p:extLst>
      <p:ext uri="{BB962C8B-B14F-4D97-AF65-F5344CB8AC3E}">
        <p14:creationId xmlns:p14="http://schemas.microsoft.com/office/powerpoint/2010/main" xmlns="" val="12130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Organizace cvičení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4 skupiny: st 16:00 – 16:50 (Z4); st 17:00 – 17:50 (Z4)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                       čt 16:00 – 16:50 (Z3); čt 17:00 – 17:50 (Z3)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ýuka: 25. 9. – 15.12. 2017 (předpoklad 12 týdnů výuky)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27., 28. 9.		Michal Navrátil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4., 5. 10.		Michal Navrátil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11., 12. 10.	Michal Navrátil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18., 19. 10.	Michal Navrátil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25., 26. 10.	Alena Rýparová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1., 2. 11. 		Alena Rýparová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8., 9. 11. 		Alena Rýparová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15., 16. 11.	Alena Rýparová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22., 23. 11. 	Jozef Lopuch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29., 30. 11.	Jozef Lopuch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6., 7. 12.		Jozef Lopuch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00"/>
                </a:solidFill>
              </a:rPr>
              <a:t>	13., 14. 12.	Jozef Lopuch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75092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Organizace cvičení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o</a:t>
            </a:r>
            <a:r>
              <a:rPr lang="cs-CZ" sz="2400" dirty="0" smtClean="0">
                <a:solidFill>
                  <a:srgbClr val="FFFF00"/>
                </a:solidFill>
              </a:rPr>
              <a:t>pravy cvičení → poznámkové bloky (1 blok = 1 cvičení)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 případě nejasností – dotazy 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mailem (439880@mail.muni.cz)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osobně</a:t>
            </a: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</a:rPr>
              <a:t>Michal Navrátil, konzultační hodiny: úterý 17:00 – 19:00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</a:rPr>
              <a:t>	</a:t>
            </a:r>
            <a:r>
              <a:rPr lang="cs-CZ" sz="2400" dirty="0" smtClean="0">
                <a:solidFill>
                  <a:srgbClr val="FFFF00"/>
                </a:solidFill>
              </a:rPr>
              <a:t>			          středa 15:00 – 16:00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řípadně dle domluvy, kancelář 03019, budova 4, 3. patro  </a:t>
            </a:r>
          </a:p>
        </p:txBody>
      </p:sp>
    </p:spTree>
    <p:extLst>
      <p:ext uri="{BB962C8B-B14F-4D97-AF65-F5344CB8AC3E}">
        <p14:creationId xmlns:p14="http://schemas.microsoft.com/office/powerpoint/2010/main" xmlns="" val="184121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Srovnání absolutně a relativně chápaného prostoru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Z3090c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1. cvičení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19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Absolutní prostor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rostor neměnný, pokud nezměníme kritéria vymezení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emění se vlivem vnějších zásahů (zjednodušeně)</a:t>
            </a:r>
          </a:p>
          <a:p>
            <a:r>
              <a:rPr lang="cs-CZ" sz="2400" dirty="0"/>
              <a:t>č</a:t>
            </a:r>
            <a:r>
              <a:rPr lang="cs-CZ" sz="2400" dirty="0" smtClean="0"/>
              <a:t>asto vytyčen jednotkami (fyzikální, metrické,…)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3"/>
            <a:ext cx="3816424" cy="31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9026"/>
            <a:ext cx="3952978" cy="283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47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Relativní prostor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ění se v závislosti na posouzení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ůže být (a bývá) často ovlivněn vnějšími faktory (zásahy)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 realitě (reliéf, přírodní překážky, zástavba, infrastruktura, obslužnost službami, osobní zájem,…)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9781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766" y="3501008"/>
            <a:ext cx="43219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90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Zadání úkolu I.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ýběr 1 města (ideálně krajské, případně nějaké větší – vhodná volba nad 40 000 obyvatel; značka ideál – Brno); případně velké slovenské město 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Praha			České Budějovice	Frýdek-Místek</a:t>
            </a:r>
          </a:p>
          <a:p>
            <a:pPr marL="0" indent="0">
              <a:buNone/>
            </a:pPr>
            <a:r>
              <a:rPr lang="cs-CZ" sz="2400" b="1" dirty="0" smtClean="0"/>
              <a:t>Brno</a:t>
            </a:r>
            <a:r>
              <a:rPr lang="cs-CZ" sz="2400" dirty="0" smtClean="0"/>
              <a:t>			Pardubice		Karlovy Vary</a:t>
            </a:r>
          </a:p>
          <a:p>
            <a:pPr marL="0" indent="0">
              <a:buNone/>
            </a:pPr>
            <a:r>
              <a:rPr lang="cs-CZ" sz="2400" dirty="0" smtClean="0"/>
              <a:t>Ostrava		Havířov		Jihlava</a:t>
            </a:r>
          </a:p>
          <a:p>
            <a:pPr marL="0" indent="0">
              <a:buNone/>
            </a:pPr>
            <a:r>
              <a:rPr lang="cs-CZ" sz="2400" dirty="0" smtClean="0"/>
              <a:t>Plzeň			Zlín			Teplice</a:t>
            </a:r>
          </a:p>
          <a:p>
            <a:pPr marL="0" indent="0">
              <a:buNone/>
            </a:pPr>
            <a:r>
              <a:rPr lang="cs-CZ" sz="2400" dirty="0" smtClean="0"/>
              <a:t>Liberec			Kladno			Děčín</a:t>
            </a:r>
          </a:p>
          <a:p>
            <a:pPr marL="0" indent="0">
              <a:buNone/>
            </a:pPr>
            <a:r>
              <a:rPr lang="cs-CZ" sz="2400" dirty="0" smtClean="0"/>
              <a:t>Olomouc		Most			Chomutov</a:t>
            </a:r>
          </a:p>
          <a:p>
            <a:pPr marL="0" indent="0">
              <a:buNone/>
            </a:pPr>
            <a:r>
              <a:rPr lang="cs-CZ" sz="2400" dirty="0" smtClean="0"/>
              <a:t>Ústí nad Labem	Karviná		Přerov</a:t>
            </a:r>
          </a:p>
          <a:p>
            <a:pPr marL="0" indent="0">
              <a:buNone/>
            </a:pPr>
            <a:r>
              <a:rPr lang="cs-CZ" sz="2400" dirty="0" smtClean="0"/>
              <a:t>Hradec Králové	Opava			Jablonec nad Nisou</a:t>
            </a:r>
          </a:p>
          <a:p>
            <a:pPr marL="0" indent="0">
              <a:buNone/>
            </a:pPr>
            <a:r>
              <a:rPr lang="cs-CZ" sz="2400" dirty="0" smtClean="0"/>
              <a:t>	Mladá Boleslav		Prostějov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419391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Zadání úkolu II.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volit 4 zastávky MHD (pokud možno ne!!! v jedné linii)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yznačit je do mapy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pojením všech 4 bodů navzájem vytvoříte prostor a následně zjistíte:</a:t>
            </a: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 smtClean="0"/>
              <a:t>kilometrickou vzdálenost míst (všech)</a:t>
            </a:r>
          </a:p>
          <a:p>
            <a:pPr marL="457200" indent="-457200">
              <a:buAutoNum type="alphaLcParenR"/>
            </a:pPr>
            <a:r>
              <a:rPr lang="cs-CZ" sz="2400" dirty="0"/>
              <a:t>č</a:t>
            </a:r>
            <a:r>
              <a:rPr lang="cs-CZ" sz="2400" dirty="0" smtClean="0"/>
              <a:t>asovou vzdálenost MHD (v minutách)</a:t>
            </a:r>
          </a:p>
          <a:p>
            <a:pPr marL="457200" indent="-457200">
              <a:buAutoNum type="alphaLcParenR"/>
            </a:pPr>
            <a:r>
              <a:rPr lang="cs-CZ" sz="2400" dirty="0"/>
              <a:t>č</a:t>
            </a:r>
            <a:r>
              <a:rPr lang="cs-CZ" sz="2400" dirty="0" smtClean="0"/>
              <a:t>asovou vzdálenost pěšky nebo autem (v minutách)</a:t>
            </a:r>
          </a:p>
          <a:p>
            <a:pPr marL="457200" indent="-457200">
              <a:buAutoNum type="alphaLcParenR"/>
            </a:pPr>
            <a:r>
              <a:rPr lang="cs-CZ" sz="2400" dirty="0"/>
              <a:t>s</a:t>
            </a:r>
            <a:r>
              <a:rPr lang="cs-CZ" sz="2400" dirty="0" smtClean="0"/>
              <a:t>eparaci jednotlivých zastávek denním počtem spojů MHD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daje bude nutné porovnávat, takže je bude nutné normovat (a) až c) nejkratší vzdálenost 1, zbytek násobky; d) nejvíce spojů 1, zbytek násobky)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53275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533</Words>
  <Application>Microsoft Office PowerPoint</Application>
  <PresentationFormat>Předvádění na obrazovce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Humánní geografie - cvičení</vt:lpstr>
      <vt:lpstr>Podmínky k zápočtu</vt:lpstr>
      <vt:lpstr>Organizace cvičení</vt:lpstr>
      <vt:lpstr>Organizace cvičení</vt:lpstr>
      <vt:lpstr>Srovnání absolutně a relativně chápaného prostoru</vt:lpstr>
      <vt:lpstr>Absolutní prostor</vt:lpstr>
      <vt:lpstr>Relativní prostor</vt:lpstr>
      <vt:lpstr>Zadání úkolu I.</vt:lpstr>
      <vt:lpstr>Zadání úkolu II.</vt:lpstr>
      <vt:lpstr>Zadání úkolu III.</vt:lpstr>
      <vt:lpstr>Zadání IV.</vt:lpstr>
      <vt:lpstr>Termín odevzdání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Humánní geografie - cvičení</dc:title>
  <dc:creator>mu</dc:creator>
  <cp:lastModifiedBy>Acer</cp:lastModifiedBy>
  <cp:revision>15</cp:revision>
  <dcterms:created xsi:type="dcterms:W3CDTF">2017-09-26T13:37:11Z</dcterms:created>
  <dcterms:modified xsi:type="dcterms:W3CDTF">2017-09-30T18:31:54Z</dcterms:modified>
</cp:coreProperties>
</file>