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F:\cv8\HGcvB4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F:\cv8\HGcvB4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k-SK" dirty="0" smtClean="0"/>
              <a:t>Maďarsko</a:t>
            </a:r>
            <a:endParaRPr lang="sk-SK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data!$A$463:$A$466</c:f>
              <c:strCache>
                <c:ptCount val="4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Szeged</c:v>
                </c:pt>
              </c:strCache>
            </c:strRef>
          </c:cat>
          <c:val>
            <c:numRef>
              <c:f>data!$C$463:$C$466</c:f>
              <c:numCache>
                <c:formatCode>General</c:formatCode>
                <c:ptCount val="4"/>
                <c:pt idx="0">
                  <c:v>1858100</c:v>
                </c:pt>
                <c:pt idx="1">
                  <c:v>208900</c:v>
                </c:pt>
                <c:pt idx="2">
                  <c:v>181200</c:v>
                </c:pt>
                <c:pt idx="3">
                  <c:v>171600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E7-4273-BF67-7DC774ADF8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722418496"/>
        <c:axId val="-722409792"/>
      </c:barChart>
      <c:lineChart>
        <c:grouping val="standard"/>
        <c:varyColors val="0"/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data!$E$463:$E$466</c:f>
              <c:numCache>
                <c:formatCode>General</c:formatCode>
                <c:ptCount val="4"/>
                <c:pt idx="0">
                  <c:v>1858100</c:v>
                </c:pt>
                <c:pt idx="1">
                  <c:v>929050</c:v>
                </c:pt>
                <c:pt idx="2">
                  <c:v>619366.66666666663</c:v>
                </c:pt>
                <c:pt idx="3">
                  <c:v>464525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E7-4273-BF67-7DC774ADF8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722418496"/>
        <c:axId val="-722409792"/>
      </c:lineChart>
      <c:catAx>
        <c:axId val="-722418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722409792"/>
        <c:crosses val="autoZero"/>
        <c:auto val="1"/>
        <c:lblAlgn val="ctr"/>
        <c:lblOffset val="100"/>
        <c:noMultiLvlLbl val="0"/>
      </c:catAx>
      <c:valAx>
        <c:axId val="-722409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722418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k-SK"/>
              <a:t>Holandsko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data!$A$1231:$A$1237</c:f>
              <c:strCache>
                <c:ptCount val="7"/>
                <c:pt idx="0">
                  <c:v>Amsterdam</c:v>
                </c:pt>
                <c:pt idx="1">
                  <c:v>Rotterdam</c:v>
                </c:pt>
                <c:pt idx="2">
                  <c:v>sGravenhage</c:v>
                </c:pt>
                <c:pt idx="3">
                  <c:v>Utrecht</c:v>
                </c:pt>
                <c:pt idx="4">
                  <c:v>Eindhoven</c:v>
                </c:pt>
                <c:pt idx="5">
                  <c:v>Tilburg</c:v>
                </c:pt>
                <c:pt idx="6">
                  <c:v>Groningen</c:v>
                </c:pt>
              </c:strCache>
            </c:strRef>
          </c:cat>
          <c:val>
            <c:numRef>
              <c:f>data!$C$1231:$C$1237</c:f>
              <c:numCache>
                <c:formatCode>General</c:formatCode>
                <c:ptCount val="7"/>
                <c:pt idx="0">
                  <c:v>719500</c:v>
                </c:pt>
                <c:pt idx="1">
                  <c:v>589100</c:v>
                </c:pt>
                <c:pt idx="2">
                  <c:v>444400</c:v>
                </c:pt>
                <c:pt idx="3">
                  <c:v>232800</c:v>
                </c:pt>
                <c:pt idx="4">
                  <c:v>201300</c:v>
                </c:pt>
                <c:pt idx="5">
                  <c:v>193400</c:v>
                </c:pt>
                <c:pt idx="6">
                  <c:v>168500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E6-41DD-84A1-0C54C1BF1A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722411424"/>
        <c:axId val="-722409248"/>
      </c:barChart>
      <c:lineChart>
        <c:grouping val="standard"/>
        <c:varyColors val="0"/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data!$E$1231:$E$1237</c:f>
              <c:numCache>
                <c:formatCode>General</c:formatCode>
                <c:ptCount val="7"/>
                <c:pt idx="0">
                  <c:v>719500</c:v>
                </c:pt>
                <c:pt idx="1">
                  <c:v>359750</c:v>
                </c:pt>
                <c:pt idx="2">
                  <c:v>239833.33333333334</c:v>
                </c:pt>
                <c:pt idx="3">
                  <c:v>179875</c:v>
                </c:pt>
                <c:pt idx="4">
                  <c:v>143900</c:v>
                </c:pt>
                <c:pt idx="5">
                  <c:v>119916.66666666667</c:v>
                </c:pt>
                <c:pt idx="6">
                  <c:v>102785.71428571429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5E6-41DD-84A1-0C54C1BF1A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722411424"/>
        <c:axId val="-722409248"/>
      </c:lineChart>
      <c:catAx>
        <c:axId val="-722411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722409248"/>
        <c:crosses val="autoZero"/>
        <c:auto val="1"/>
        <c:lblAlgn val="ctr"/>
        <c:lblOffset val="100"/>
        <c:noMultiLvlLbl val="0"/>
      </c:catAx>
      <c:valAx>
        <c:axId val="-722409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722411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29. 11. 2017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50811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29. 11. 2017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50153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29. 11. 2017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62075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29. 11. 2017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675606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29. 11. 2017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190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29. 11. 2017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24207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29. 11. 2017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582114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29. 11. 2017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37782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29. 11. 2017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15631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29. 11. 2017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3236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29. 11. 2017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44664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29. 11. 2017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73769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29. 11. 2017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41316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29. 11. 2017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36267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29. 11. 2017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26622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29. 11. 2017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42115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82811-EB7E-4422-8ADC-0E7C3B8548B1}" type="datetimeFigureOut">
              <a:rPr lang="sk-SK" smtClean="0"/>
              <a:t>29. 11. 2017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3834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Z3090c </a:t>
            </a:r>
            <a:r>
              <a:rPr lang="sk-SK" dirty="0" err="1"/>
              <a:t>Humánní</a:t>
            </a:r>
            <a:r>
              <a:rPr lang="sk-SK" dirty="0"/>
              <a:t> geografie - cvičení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Jozef LOPUCH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6214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Cvičenie č. 7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/>
              <a:t>Nejaké otázky k vypracovaniu predchádzajúceho cv. ?</a:t>
            </a:r>
          </a:p>
          <a:p>
            <a:endParaRPr lang="sk-SK" sz="2400" dirty="0"/>
          </a:p>
          <a:p>
            <a:r>
              <a:rPr lang="sk-SK" sz="2400" dirty="0" smtClean="0"/>
              <a:t>Ak tam nevychádza žiadny región, napíšte mail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01030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Rank</a:t>
            </a:r>
            <a:r>
              <a:rPr lang="sk-SK" dirty="0" err="1"/>
              <a:t>-</a:t>
            </a:r>
            <a:r>
              <a:rPr lang="sk-SK" dirty="0" err="1" smtClean="0"/>
              <a:t>size</a:t>
            </a:r>
            <a:r>
              <a:rPr lang="sk-SK" dirty="0" smtClean="0"/>
              <a:t> rule (</a:t>
            </a:r>
            <a:r>
              <a:rPr lang="sk-SK" dirty="0" err="1" smtClean="0"/>
              <a:t>Zipfovo</a:t>
            </a:r>
            <a:r>
              <a:rPr lang="sk-SK" dirty="0" smtClean="0"/>
              <a:t> pravidlo)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000" dirty="0" smtClean="0"/>
              <a:t>Vzťahuje sa na populáciu miest, je to štatistický vzťah, nie je lineárny</a:t>
            </a:r>
          </a:p>
          <a:p>
            <a:endParaRPr lang="sk-SK" sz="2000" dirty="0"/>
          </a:p>
          <a:p>
            <a:r>
              <a:rPr lang="cs-CZ" sz="2000" dirty="0" err="1"/>
              <a:t>P</a:t>
            </a:r>
            <a:r>
              <a:rPr lang="cs-CZ" sz="2000" baseline="-25000" dirty="0" err="1"/>
              <a:t>n</a:t>
            </a:r>
            <a:r>
              <a:rPr lang="cs-CZ" sz="2000" dirty="0"/>
              <a:t> = P</a:t>
            </a:r>
            <a:r>
              <a:rPr lang="cs-CZ" sz="2000" baseline="-25000" dirty="0"/>
              <a:t>1</a:t>
            </a:r>
            <a:r>
              <a:rPr lang="cs-CZ" sz="2000" dirty="0"/>
              <a:t>/</a:t>
            </a:r>
            <a:r>
              <a:rPr lang="cs-CZ" sz="2000" baseline="-25000" dirty="0"/>
              <a:t>n</a:t>
            </a:r>
            <a:endParaRPr lang="sk-SK" sz="2000" dirty="0"/>
          </a:p>
          <a:p>
            <a:endParaRPr lang="sk-SK" sz="2000" dirty="0" smtClean="0"/>
          </a:p>
          <a:p>
            <a:r>
              <a:rPr lang="cs-CZ" sz="2000" dirty="0" err="1" smtClean="0"/>
              <a:t>P</a:t>
            </a:r>
            <a:r>
              <a:rPr lang="cs-CZ" sz="2000" baseline="-25000" dirty="0" err="1" smtClean="0"/>
              <a:t>n</a:t>
            </a:r>
            <a:r>
              <a:rPr lang="cs-CZ" sz="2000" baseline="-25000" dirty="0" smtClean="0"/>
              <a:t>  </a:t>
            </a:r>
            <a:r>
              <a:rPr lang="sk-SK" sz="2000" dirty="0" smtClean="0"/>
              <a:t>- populácia n-</a:t>
            </a:r>
            <a:r>
              <a:rPr lang="sk-SK" sz="2000" dirty="0" err="1" smtClean="0"/>
              <a:t>tého</a:t>
            </a:r>
            <a:r>
              <a:rPr lang="sk-SK" sz="2000" dirty="0" smtClean="0"/>
              <a:t> mesta v poradí</a:t>
            </a:r>
          </a:p>
          <a:p>
            <a:r>
              <a:rPr lang="cs-CZ" sz="2000" dirty="0" smtClean="0"/>
              <a:t>P</a:t>
            </a:r>
            <a:r>
              <a:rPr lang="cs-CZ" sz="2000" baseline="-25000" dirty="0" smtClean="0"/>
              <a:t>1  </a:t>
            </a:r>
            <a:r>
              <a:rPr lang="sk-SK" sz="2000" dirty="0"/>
              <a:t>- populácia </a:t>
            </a:r>
            <a:r>
              <a:rPr lang="sk-SK" sz="2000" dirty="0" smtClean="0"/>
              <a:t>1. </a:t>
            </a:r>
            <a:r>
              <a:rPr lang="sk-SK" sz="2000" dirty="0"/>
              <a:t>mesta v </a:t>
            </a:r>
            <a:r>
              <a:rPr lang="sk-SK" sz="2000" dirty="0" smtClean="0"/>
              <a:t>poradí</a:t>
            </a:r>
          </a:p>
          <a:p>
            <a:r>
              <a:rPr lang="sk-SK" sz="2000" dirty="0" smtClean="0"/>
              <a:t>n – poradie mesta</a:t>
            </a:r>
            <a:endParaRPr lang="sk-SK" sz="2000" dirty="0"/>
          </a:p>
          <a:p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407474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Monocentricita</a:t>
            </a:r>
            <a:r>
              <a:rPr lang="sk-SK" dirty="0" smtClean="0"/>
              <a:t>/</a:t>
            </a:r>
            <a:r>
              <a:rPr lang="sk-SK" dirty="0" err="1" smtClean="0"/>
              <a:t>Polycentricita</a:t>
            </a:r>
            <a:r>
              <a:rPr lang="sk-SK" dirty="0" smtClean="0"/>
              <a:t> sídelného systému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Monocentrický</a:t>
            </a:r>
            <a:r>
              <a:rPr lang="sk-SK" dirty="0" smtClean="0"/>
              <a:t> – dominancia jedného mesta</a:t>
            </a:r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r>
              <a:rPr lang="sk-SK" dirty="0" err="1" smtClean="0"/>
              <a:t>Polycentrický</a:t>
            </a:r>
            <a:r>
              <a:rPr lang="sk-SK" dirty="0" smtClean="0"/>
              <a:t> </a:t>
            </a:r>
            <a:r>
              <a:rPr lang="sk-SK" dirty="0"/>
              <a:t>– viacero </a:t>
            </a:r>
            <a:r>
              <a:rPr lang="sk-SK" dirty="0" smtClean="0"/>
              <a:t>vyrovnaných miest</a:t>
            </a:r>
            <a:endParaRPr lang="sk-SK" dirty="0"/>
          </a:p>
          <a:p>
            <a:endParaRPr lang="sk-SK" dirty="0" smtClean="0"/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 smtClean="0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2375390"/>
              </p:ext>
            </p:extLst>
          </p:nvPr>
        </p:nvGraphicFramePr>
        <p:xfrm>
          <a:off x="5638800" y="204852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8631901"/>
              </p:ext>
            </p:extLst>
          </p:nvPr>
        </p:nvGraphicFramePr>
        <p:xfrm>
          <a:off x="106680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6882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Zadanie cv. 8</a:t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dirty="0" err="1" smtClean="0"/>
              <a:t>Vytvorte</a:t>
            </a:r>
            <a:r>
              <a:rPr lang="cs-CZ" sz="2000" dirty="0" smtClean="0"/>
              <a:t> </a:t>
            </a:r>
            <a:r>
              <a:rPr lang="cs-CZ" sz="2000" dirty="0"/>
              <a:t>a okomentujte </a:t>
            </a:r>
            <a:r>
              <a:rPr lang="cs-CZ" sz="2000" dirty="0" err="1" smtClean="0"/>
              <a:t>priebeh</a:t>
            </a:r>
            <a:r>
              <a:rPr lang="cs-CZ" sz="2000" dirty="0" smtClean="0"/>
              <a:t> </a:t>
            </a:r>
            <a:r>
              <a:rPr lang="cs-CZ" sz="2000" dirty="0"/>
              <a:t>tzv</a:t>
            </a:r>
            <a:r>
              <a:rPr lang="cs-CZ" sz="2000" dirty="0" smtClean="0"/>
              <a:t>. Rank-</a:t>
            </a:r>
            <a:r>
              <a:rPr lang="cs-CZ" sz="2000" dirty="0" err="1" smtClean="0"/>
              <a:t>Size</a:t>
            </a:r>
            <a:r>
              <a:rPr lang="cs-CZ" sz="2000" dirty="0" smtClean="0"/>
              <a:t> </a:t>
            </a:r>
            <a:r>
              <a:rPr lang="cs-CZ" sz="2000" dirty="0" err="1" smtClean="0"/>
              <a:t>krivky</a:t>
            </a:r>
            <a:r>
              <a:rPr lang="cs-CZ" sz="2000" dirty="0" smtClean="0"/>
              <a:t> </a:t>
            </a:r>
            <a:r>
              <a:rPr lang="cs-CZ" sz="2000" dirty="0" err="1" smtClean="0"/>
              <a:t>pre</a:t>
            </a:r>
            <a:r>
              <a:rPr lang="cs-CZ" sz="2000" dirty="0" smtClean="0"/>
              <a:t> sídelný </a:t>
            </a:r>
            <a:r>
              <a:rPr lang="cs-CZ" sz="2000" dirty="0"/>
              <a:t>systém vybraného </a:t>
            </a:r>
            <a:r>
              <a:rPr lang="cs-CZ" sz="2000" dirty="0" err="1" smtClean="0"/>
              <a:t>štátu</a:t>
            </a:r>
            <a:r>
              <a:rPr lang="cs-CZ" sz="2000" dirty="0"/>
              <a:t>. Výpočet </a:t>
            </a:r>
            <a:r>
              <a:rPr lang="cs-CZ" sz="2000" dirty="0" smtClean="0"/>
              <a:t>spravte </a:t>
            </a:r>
            <a:r>
              <a:rPr lang="cs-CZ" sz="2000" dirty="0"/>
              <a:t>jednak </a:t>
            </a:r>
            <a:r>
              <a:rPr lang="cs-CZ" sz="2000" dirty="0" err="1" smtClean="0"/>
              <a:t>pre</a:t>
            </a:r>
            <a:r>
              <a:rPr lang="cs-CZ" sz="2000" dirty="0" smtClean="0"/>
              <a:t> </a:t>
            </a:r>
            <a:r>
              <a:rPr lang="cs-CZ" sz="2000" dirty="0"/>
              <a:t>počty </a:t>
            </a:r>
            <a:r>
              <a:rPr lang="cs-CZ" sz="2000" dirty="0" err="1" smtClean="0"/>
              <a:t>obyvateľov</a:t>
            </a:r>
            <a:r>
              <a:rPr lang="cs-CZ" sz="2000" dirty="0" smtClean="0"/>
              <a:t> </a:t>
            </a:r>
            <a:r>
              <a:rPr lang="cs-CZ" sz="2000" dirty="0" err="1" smtClean="0"/>
              <a:t>miest</a:t>
            </a:r>
            <a:r>
              <a:rPr lang="cs-CZ" sz="2000" dirty="0"/>
              <a:t>, </a:t>
            </a:r>
            <a:r>
              <a:rPr lang="cs-CZ" sz="2000" dirty="0" smtClean="0"/>
              <a:t>jednak </a:t>
            </a:r>
            <a:r>
              <a:rPr lang="cs-CZ" sz="2000" dirty="0" err="1" smtClean="0"/>
              <a:t>pre</a:t>
            </a:r>
            <a:r>
              <a:rPr lang="cs-CZ" sz="2000" dirty="0" smtClean="0"/>
              <a:t> </a:t>
            </a:r>
            <a:r>
              <a:rPr lang="cs-CZ" sz="2000" dirty="0"/>
              <a:t>počty </a:t>
            </a:r>
            <a:r>
              <a:rPr lang="cs-CZ" sz="2000" dirty="0" err="1" smtClean="0"/>
              <a:t>obyvateľov</a:t>
            </a:r>
            <a:r>
              <a:rPr lang="cs-CZ" sz="2000" dirty="0" smtClean="0"/>
              <a:t> </a:t>
            </a:r>
            <a:r>
              <a:rPr lang="cs-CZ" sz="2000" dirty="0"/>
              <a:t>městských </a:t>
            </a:r>
            <a:r>
              <a:rPr lang="cs-CZ" sz="2000" dirty="0" err="1" smtClean="0"/>
              <a:t>aglomerácií</a:t>
            </a:r>
            <a:r>
              <a:rPr lang="cs-CZ" sz="2000" dirty="0" smtClean="0"/>
              <a:t>.</a:t>
            </a:r>
            <a:endParaRPr lang="sk-SK" sz="2000" dirty="0"/>
          </a:p>
          <a:p>
            <a:pPr marL="0" indent="0">
              <a:buNone/>
            </a:pPr>
            <a:endParaRPr lang="sk-SK" sz="2000" dirty="0"/>
          </a:p>
          <a:p>
            <a:r>
              <a:rPr lang="cs-CZ" sz="2000" dirty="0" err="1"/>
              <a:t>P</a:t>
            </a:r>
            <a:r>
              <a:rPr lang="cs-CZ" sz="2000" baseline="-25000" dirty="0" err="1"/>
              <a:t>n</a:t>
            </a:r>
            <a:r>
              <a:rPr lang="cs-CZ" sz="2000" dirty="0"/>
              <a:t> = </a:t>
            </a:r>
            <a:r>
              <a:rPr lang="cs-CZ" sz="2000" dirty="0" smtClean="0"/>
              <a:t>P</a:t>
            </a:r>
            <a:r>
              <a:rPr lang="cs-CZ" sz="2000" baseline="-25000" dirty="0" smtClean="0"/>
              <a:t>1</a:t>
            </a:r>
            <a:r>
              <a:rPr lang="cs-CZ" sz="2000" dirty="0" smtClean="0"/>
              <a:t>/</a:t>
            </a:r>
            <a:r>
              <a:rPr lang="cs-CZ" sz="2000" baseline="-25000" dirty="0" smtClean="0"/>
              <a:t>n</a:t>
            </a:r>
            <a:endParaRPr lang="sk-SK" sz="2000" dirty="0"/>
          </a:p>
          <a:p>
            <a:pPr marL="0" indent="0">
              <a:buNone/>
            </a:pPr>
            <a:r>
              <a:rPr lang="cs-CZ" sz="2000" dirty="0"/>
              <a:t> </a:t>
            </a:r>
            <a:endParaRPr lang="sk-SK" sz="2000" dirty="0"/>
          </a:p>
          <a:p>
            <a:r>
              <a:rPr lang="cs-CZ" sz="2000" dirty="0"/>
              <a:t>Charakterizujte </a:t>
            </a:r>
            <a:r>
              <a:rPr lang="cs-CZ" sz="2000" dirty="0" err="1" smtClean="0"/>
              <a:t>hlavne</a:t>
            </a:r>
            <a:r>
              <a:rPr lang="cs-CZ" sz="2000" dirty="0" smtClean="0"/>
              <a:t> </a:t>
            </a:r>
            <a:r>
              <a:rPr lang="cs-CZ" sz="2000" dirty="0" err="1" smtClean="0"/>
              <a:t>mieru</a:t>
            </a:r>
            <a:r>
              <a:rPr lang="cs-CZ" sz="2000" dirty="0" smtClean="0"/>
              <a:t> dominance </a:t>
            </a:r>
            <a:r>
              <a:rPr lang="cs-CZ" sz="2000" dirty="0" err="1" smtClean="0"/>
              <a:t>najväčšieho</a:t>
            </a:r>
            <a:r>
              <a:rPr lang="cs-CZ" sz="2000" dirty="0" smtClean="0"/>
              <a:t> </a:t>
            </a:r>
            <a:r>
              <a:rPr lang="cs-CZ" sz="2000" dirty="0" err="1" smtClean="0"/>
              <a:t>mesta</a:t>
            </a:r>
            <a:r>
              <a:rPr lang="cs-CZ" sz="2000" dirty="0"/>
              <a:t>, resp. polycentrický charakter </a:t>
            </a:r>
            <a:r>
              <a:rPr lang="cs-CZ" sz="2000" dirty="0" smtClean="0"/>
              <a:t>sídelného </a:t>
            </a:r>
            <a:r>
              <a:rPr lang="cs-CZ" sz="2000" dirty="0"/>
              <a:t>systému.</a:t>
            </a:r>
            <a:endParaRPr lang="sk-SK" sz="2000" dirty="0"/>
          </a:p>
          <a:p>
            <a:r>
              <a:rPr lang="cs-CZ" sz="2000" dirty="0" err="1" smtClean="0"/>
              <a:t>Pre</a:t>
            </a:r>
            <a:r>
              <a:rPr lang="cs-CZ" sz="2000" dirty="0" smtClean="0"/>
              <a:t> </a:t>
            </a:r>
            <a:r>
              <a:rPr lang="cs-CZ" sz="2000" dirty="0" err="1" smtClean="0"/>
              <a:t>konštrukciu</a:t>
            </a:r>
            <a:r>
              <a:rPr lang="cs-CZ" sz="2000" dirty="0" smtClean="0"/>
              <a:t> </a:t>
            </a:r>
            <a:r>
              <a:rPr lang="cs-CZ" sz="2000" dirty="0" err="1" smtClean="0"/>
              <a:t>krivky</a:t>
            </a:r>
            <a:r>
              <a:rPr lang="cs-CZ" sz="2000" dirty="0" smtClean="0"/>
              <a:t> </a:t>
            </a:r>
            <a:r>
              <a:rPr lang="cs-CZ" sz="2000" dirty="0" err="1" smtClean="0"/>
              <a:t>použite</a:t>
            </a:r>
            <a:r>
              <a:rPr lang="cs-CZ" sz="2000" dirty="0" smtClean="0"/>
              <a:t> </a:t>
            </a:r>
            <a:r>
              <a:rPr lang="cs-CZ" sz="2000" dirty="0"/>
              <a:t>maximálně 10 </a:t>
            </a:r>
            <a:r>
              <a:rPr lang="cs-CZ" sz="2000" dirty="0" err="1" smtClean="0"/>
              <a:t>nejväčších</a:t>
            </a:r>
            <a:r>
              <a:rPr lang="cs-CZ" sz="2000" dirty="0" smtClean="0"/>
              <a:t> </a:t>
            </a:r>
            <a:r>
              <a:rPr lang="cs-CZ" sz="2000" dirty="0" err="1" smtClean="0"/>
              <a:t>miest</a:t>
            </a:r>
            <a:r>
              <a:rPr lang="cs-CZ" sz="2000" dirty="0" smtClean="0"/>
              <a:t>/</a:t>
            </a:r>
            <a:r>
              <a:rPr lang="cs-CZ" sz="2000" dirty="0" err="1" smtClean="0"/>
              <a:t>aglomerácii</a:t>
            </a:r>
            <a:r>
              <a:rPr lang="cs-CZ" sz="2000" dirty="0" smtClean="0"/>
              <a:t> </a:t>
            </a:r>
            <a:r>
              <a:rPr lang="cs-CZ" sz="2000" dirty="0"/>
              <a:t>daného </a:t>
            </a:r>
            <a:r>
              <a:rPr lang="cs-CZ" sz="2000" dirty="0" err="1" smtClean="0"/>
              <a:t>štátu</a:t>
            </a:r>
            <a:r>
              <a:rPr lang="cs-CZ" sz="2000" dirty="0" smtClean="0"/>
              <a:t>.</a:t>
            </a:r>
          </a:p>
          <a:p>
            <a:r>
              <a:rPr lang="cs-CZ" sz="2000" dirty="0" err="1" smtClean="0"/>
              <a:t>Deadline</a:t>
            </a:r>
            <a:r>
              <a:rPr lang="cs-CZ" sz="2000" dirty="0" smtClean="0"/>
              <a:t>: 10.12. do </a:t>
            </a:r>
            <a:r>
              <a:rPr lang="cs-CZ" sz="2000" dirty="0" err="1" smtClean="0"/>
              <a:t>polnoci</a:t>
            </a:r>
            <a:endParaRPr lang="sk-SK" sz="2000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16486361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97</TotalTime>
  <Words>120</Words>
  <Application>Microsoft Office PowerPoint</Application>
  <PresentationFormat>Širokoúhlá obrazovka</PresentationFormat>
  <Paragraphs>32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Fazeta</vt:lpstr>
      <vt:lpstr>Z3090c Humánní geografie - cvičení </vt:lpstr>
      <vt:lpstr>Cvičenie č. 7</vt:lpstr>
      <vt:lpstr>Rank-size rule (Zipfovo pravidlo)</vt:lpstr>
      <vt:lpstr>Monocentricita/Polycentricita sídelného systému</vt:lpstr>
      <vt:lpstr>Zadanie cv. 8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HG – cv. 7</dc:title>
  <dc:creator>Jožisko</dc:creator>
  <cp:lastModifiedBy>Geografický ústav</cp:lastModifiedBy>
  <cp:revision>12</cp:revision>
  <dcterms:created xsi:type="dcterms:W3CDTF">2017-11-28T18:41:38Z</dcterms:created>
  <dcterms:modified xsi:type="dcterms:W3CDTF">2017-11-29T15:32:46Z</dcterms:modified>
</cp:coreProperties>
</file>