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56" r:id="rId3"/>
    <p:sldId id="275" r:id="rId4"/>
    <p:sldId id="278" r:id="rId5"/>
    <p:sldId id="284" r:id="rId6"/>
    <p:sldId id="285" r:id="rId7"/>
    <p:sldId id="280" r:id="rId8"/>
    <p:sldId id="281" r:id="rId9"/>
    <p:sldId id="282" r:id="rId10"/>
    <p:sldId id="279" r:id="rId1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14" y="108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12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cs-CZ" smtClean="0"/>
              <a:pPr/>
              <a:t>05.10.2017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cs-CZ" smtClean="0"/>
              <a:pPr/>
              <a:t>05.10.2017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05.10.2017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47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05.10.2017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09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05.10.2017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2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05.10.2017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915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05.10.2017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13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5212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64598" y="1828800"/>
            <a:ext cx="4251960" cy="4191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05.10.2017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37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05.10.2017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78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05.10.2017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15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05.10.2017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153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cs-CZ" smtClean="0"/>
              <a:pPr/>
              <a:t>05.10.2017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171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960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E0FA9E5-6744-4841-888F-9E7CC0C2B7EC}" type="datetimeFigureOut">
              <a:rPr lang="cs-CZ" smtClean="0"/>
              <a:pPr/>
              <a:t>05.10.2017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AEAE4A8-A6E5-453E-B946-FB774B73F48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5400" b="1" i="0" dirty="0">
                <a:solidFill>
                  <a:srgbClr val="00AEEF"/>
                </a:solidFill>
                <a:latin typeface="Franklin Gothic Medium"/>
                <a:ea typeface="+mj-ea"/>
                <a:cs typeface="+mj-cs"/>
              </a:rPr>
              <a:t>Cvičení č. 1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6"/>
              </a:spcBef>
            </a:pPr>
            <a:r>
              <a:rPr lang="pt-BR" dirty="0"/>
              <a:t>Z4107 Vybrané kapitoly městského a regionálního plánování</a:t>
            </a:r>
            <a:endParaRPr lang="cs-CZ" dirty="0"/>
          </a:p>
          <a:p>
            <a:pPr>
              <a:spcBef>
                <a:spcPts val="6"/>
              </a:spcBef>
            </a:pPr>
            <a:endParaRPr lang="cs-CZ" dirty="0"/>
          </a:p>
          <a:p>
            <a:pPr>
              <a:spcBef>
                <a:spcPts val="6"/>
              </a:spcBef>
            </a:pPr>
            <a:r>
              <a:rPr lang="cs-CZ" dirty="0"/>
              <a:t>5. 10. 2017  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6C37501C-F628-4FA8-871B-88EA0EF62CAB}"/>
              </a:ext>
            </a:extLst>
          </p:cNvPr>
          <p:cNvSpPr txBox="1">
            <a:spLocks/>
          </p:cNvSpPr>
          <p:nvPr/>
        </p:nvSpPr>
        <p:spPr>
          <a:xfrm>
            <a:off x="11333541" y="6559827"/>
            <a:ext cx="858459" cy="403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8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800" dirty="0">
                <a:solidFill>
                  <a:schemeClr val="bg1"/>
                </a:solidFill>
              </a:rPr>
              <a:t>FG3V</a:t>
            </a:r>
            <a:endParaRPr lang="cs-CZ" sz="800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25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427F1-2A66-4F34-9ACB-E85E8B4FE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A2FAA7-C165-4DEE-8787-F6FA0BA6A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Kontakt - marek.lichter@mail.muni.cz</a:t>
            </a:r>
          </a:p>
          <a:p>
            <a:endParaRPr lang="cs-CZ" dirty="0"/>
          </a:p>
          <a:p>
            <a:r>
              <a:rPr lang="cs-CZ" dirty="0"/>
              <a:t>Max 2 absence za semestr (nezáleží na omluvení)</a:t>
            </a:r>
          </a:p>
          <a:p>
            <a:pPr lvl="1"/>
            <a:r>
              <a:rPr lang="cs-CZ" dirty="0"/>
              <a:t>Při více absencích práce navíc, ale…</a:t>
            </a:r>
          </a:p>
          <a:p>
            <a:r>
              <a:rPr lang="cs-CZ" dirty="0"/>
              <a:t>I při absenci nutnost odevzdání všech cvičení</a:t>
            </a:r>
          </a:p>
          <a:p>
            <a:pPr lvl="1"/>
            <a:r>
              <a:rPr lang="cs-CZ" dirty="0"/>
              <a:t>+ příprava na některé hodiny</a:t>
            </a:r>
          </a:p>
          <a:p>
            <a:r>
              <a:rPr lang="cs-CZ" dirty="0"/>
              <a:t>Odevzdávat do odevzdávárny</a:t>
            </a:r>
          </a:p>
          <a:p>
            <a:r>
              <a:rPr lang="cs-CZ" dirty="0" err="1"/>
              <a:t>Deadline</a:t>
            </a:r>
            <a:r>
              <a:rPr lang="cs-CZ" dirty="0"/>
              <a:t> většinou týden, případně 14 dní, dle konkrétního cvičení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882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5DBC3-2BE6-4FB8-A34E-24FE85BC0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cvičení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6BE0910-516C-4283-B9D3-3D65CE6A6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OK (i s komentářem) znamená uznáno</a:t>
            </a:r>
          </a:p>
          <a:p>
            <a:r>
              <a:rPr lang="cs-CZ" dirty="0"/>
              <a:t>Neuznáno = oprava, do týdne</a:t>
            </a:r>
          </a:p>
          <a:p>
            <a:r>
              <a:rPr lang="cs-CZ" dirty="0"/>
              <a:t>Pozdní odevzdání, práce navíc…</a:t>
            </a:r>
          </a:p>
        </p:txBody>
      </p:sp>
    </p:spTree>
    <p:extLst>
      <p:ext uri="{BB962C8B-B14F-4D97-AF65-F5344CB8AC3E}">
        <p14:creationId xmlns:p14="http://schemas.microsoft.com/office/powerpoint/2010/main" val="46619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Komunitní 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5213" y="1828800"/>
            <a:ext cx="8386786" cy="1028696"/>
          </a:xfrm>
        </p:spPr>
        <p:txBody>
          <a:bodyPr/>
          <a:lstStyle/>
          <a:p>
            <a:r>
              <a:rPr lang="cs-CZ" dirty="0"/>
              <a:t>Opakování</a:t>
            </a:r>
          </a:p>
          <a:p>
            <a:pPr lvl="1"/>
            <a:r>
              <a:rPr lang="cs-CZ" dirty="0"/>
              <a:t>K jakému území? kam jej zařadit? Proč vzniklo?</a:t>
            </a:r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1236628" y="3071810"/>
            <a:ext cx="8386786" cy="29289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Kritika megalomanských projektů</a:t>
            </a:r>
            <a:r>
              <a:rPr kumimoji="0" lang="cs-CZ" sz="20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od 60. let, i bydlení v centrálních částech měst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Spíše kritické k trhu</a:t>
            </a: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Území s potenciálem k rozvoji, ale…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indent="-2286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Už</a:t>
            </a:r>
            <a:r>
              <a:rPr kumimoji="0" lang="cs-CZ" sz="20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podle názvu iniciativa lidí (veřejného sektoru)</a:t>
            </a:r>
          </a:p>
          <a:p>
            <a:pPr marL="1188720" lvl="2" indent="-228600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28600" algn="l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Komunitní plánování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5213" y="1828800"/>
            <a:ext cx="8386786" cy="4457720"/>
          </a:xfrm>
        </p:spPr>
        <p:txBody>
          <a:bodyPr>
            <a:normAutofit/>
          </a:bodyPr>
          <a:lstStyle/>
          <a:p>
            <a:r>
              <a:rPr lang="cs-CZ" dirty="0"/>
              <a:t>Velmi záleží i na konkrétním území</a:t>
            </a:r>
          </a:p>
          <a:p>
            <a:r>
              <a:rPr lang="cs-CZ" dirty="0"/>
              <a:t>Vedlejší efekty </a:t>
            </a:r>
          </a:p>
          <a:p>
            <a:pPr lvl="1"/>
            <a:r>
              <a:rPr lang="cs-CZ" dirty="0"/>
              <a:t>Rozvoj lokální ekonomiky</a:t>
            </a:r>
          </a:p>
          <a:p>
            <a:pPr lvl="1"/>
            <a:r>
              <a:rPr lang="cs-CZ" dirty="0"/>
              <a:t>Obnova důvěry v území (sliby)</a:t>
            </a:r>
          </a:p>
          <a:p>
            <a:pPr lvl="1"/>
            <a:r>
              <a:rPr lang="cs-CZ" dirty="0"/>
              <a:t>Efektivita s ohledem na místní potřeby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https://damenavas.brno.cz/</a:t>
            </a:r>
          </a:p>
          <a:p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Pokuste se zpracovat velice stručnou </a:t>
            </a:r>
            <a:r>
              <a:rPr lang="cs-CZ" b="1" dirty="0"/>
              <a:t>případovou studii (max. 1 str. A4) </a:t>
            </a:r>
            <a:r>
              <a:rPr lang="cs-CZ" dirty="0"/>
              <a:t>zabývající se vámi vybraným příkladem </a:t>
            </a:r>
            <a:r>
              <a:rPr lang="cs-CZ" b="1" dirty="0"/>
              <a:t>tzv. komunitního/lidového </a:t>
            </a:r>
            <a:r>
              <a:rPr lang="cs-CZ" dirty="0"/>
              <a:t>plánování (viz. přednášky), tj. plánování vycházejícího z prostředí mimo tradiční plánovací instituce a mimo velkých </a:t>
            </a:r>
            <a:r>
              <a:rPr lang="cs-CZ" dirty="0" err="1"/>
              <a:t>korporátních</a:t>
            </a:r>
            <a:r>
              <a:rPr lang="cs-CZ" dirty="0"/>
              <a:t> developerů/investorů</a:t>
            </a:r>
          </a:p>
          <a:p>
            <a:pPr lvl="1" algn="just"/>
            <a:r>
              <a:rPr lang="cs-CZ" dirty="0"/>
              <a:t>Tj. přístup </a:t>
            </a:r>
            <a:r>
              <a:rPr lang="cs-CZ" b="1" dirty="0" err="1"/>
              <a:t>bottom</a:t>
            </a:r>
            <a:r>
              <a:rPr lang="cs-CZ" b="1" dirty="0"/>
              <a:t> </a:t>
            </a:r>
            <a:r>
              <a:rPr lang="cs-CZ" b="1" dirty="0" err="1"/>
              <a:t>up</a:t>
            </a:r>
            <a:endParaRPr lang="cs-CZ" b="1" dirty="0"/>
          </a:p>
          <a:p>
            <a:pPr algn="just"/>
            <a:r>
              <a:rPr lang="cs-CZ" dirty="0"/>
              <a:t>Popište podstatu plánovací akce, charakter a rozsah dotčeného území/lokality, případný úspěch či neúspěch plánovacího procesu</a:t>
            </a:r>
          </a:p>
          <a:p>
            <a:pPr algn="just"/>
            <a:r>
              <a:rPr lang="cs-CZ" dirty="0"/>
              <a:t>Charakterizujte skupiny, které se do plánovací akce zapojily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Pokud byla plánovací akce součástí nějakého územního konfliktu (např. více alternativních návrhů na využití daného území/lokality), pokuste se tento konflikt stručně popsat,</a:t>
            </a:r>
          </a:p>
          <a:p>
            <a:pPr algn="just"/>
            <a:r>
              <a:rPr lang="cs-CZ" dirty="0"/>
              <a:t>Případová studie není omezena měřítkem a případným úspěchem či neúspěchem popisované plánovací akce – může jít o návrh úpravy parku, alternativní návrh využití </a:t>
            </a:r>
            <a:r>
              <a:rPr lang="cs-CZ" dirty="0" err="1"/>
              <a:t>brownfield</a:t>
            </a:r>
            <a:r>
              <a:rPr lang="cs-CZ" dirty="0"/>
              <a:t> či plán řešení cyklostezek.</a:t>
            </a:r>
          </a:p>
          <a:p>
            <a:pPr lvl="1" algn="just"/>
            <a:r>
              <a:rPr lang="cs-CZ" dirty="0"/>
              <a:t>Může teoreticky jít i o akci např. na oživení ulic</a:t>
            </a:r>
          </a:p>
          <a:p>
            <a:pPr algn="just"/>
            <a:r>
              <a:rPr lang="cs-CZ" dirty="0"/>
              <a:t>Důležité je, aby popisovaná plánovací akce obsahovala prvky pozitivního plánování – tj. aby nešlo pouze o zachycení odporu vůči nějaké prosazované územní změně, ale aby byl přítomen i konstruktivní návrh, alternativa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Zadání cvičení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Odevzdat do 19. 10. 2017 23:59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planeering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074" y="214290"/>
            <a:ext cx="9594911" cy="639660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73F8600-3CFB-4EAD-88C6-EC4E986FF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34" y="285728"/>
            <a:ext cx="2071701" cy="1066800"/>
          </a:xfrm>
        </p:spPr>
        <p:txBody>
          <a:bodyPr>
            <a:normAutofit fontScale="90000"/>
          </a:bodyPr>
          <a:lstStyle/>
          <a:p>
            <a:r>
              <a:rPr lang="cs-CZ" dirty="0"/>
              <a:t>Díky za pozornost</a:t>
            </a:r>
          </a:p>
        </p:txBody>
      </p:sp>
    </p:spTree>
    <p:extLst>
      <p:ext uri="{BB962C8B-B14F-4D97-AF65-F5344CB8AC3E}">
        <p14:creationId xmlns:p14="http://schemas.microsoft.com/office/powerpoint/2010/main" val="4298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usiness Contrast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_Contrast_16x9_TP102895241.potx" id="{7CCACF51-7E93-4CDB-9CB3-109ACBD2E5B1}" vid="{C9E003EA-4B5C-4669-8AB7-F19B062ABD27}"/>
    </a:ext>
  </a:extLst>
</a:theme>
</file>

<file path=ppt/theme/theme2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D182A0E-7F17-4A86-A7C5-8846F54E43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Kontrastní obchodní prezentace (širokoúhlá)</Template>
  <TotalTime>0</TotalTime>
  <Words>381</Words>
  <Application>Microsoft Office PowerPoint</Application>
  <PresentationFormat>Vlastní</PresentationFormat>
  <Paragraphs>48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Franklin Gothic Medium</vt:lpstr>
      <vt:lpstr>Business Contrast 16x9</vt:lpstr>
      <vt:lpstr>Cvičení č. 1</vt:lpstr>
      <vt:lpstr>Podmínky cvičení</vt:lpstr>
      <vt:lpstr>Podmínky cvičení</vt:lpstr>
      <vt:lpstr>Komunitní plánování</vt:lpstr>
      <vt:lpstr>Komunitní plánování</vt:lpstr>
      <vt:lpstr>Zadání cvičení</vt:lpstr>
      <vt:lpstr>Zadání cvičení</vt:lpstr>
      <vt:lpstr>Zadání cvičení</vt:lpstr>
      <vt:lpstr>Díky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2017-10-04T16:11:53Z</dcterms:created>
  <dcterms:modified xsi:type="dcterms:W3CDTF">2017-10-05T19:21:53Z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TC028952669991</vt:lpwstr>
  </property>
</Properties>
</file>