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6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A3AC62-B993-4710-A279-24CEDE0078AC}" type="datetimeFigureOut">
              <a:rPr lang="cs-CZ" smtClean="0"/>
              <a:pPr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660B7ED-838E-4693-AA73-5D7C6A654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GEOSS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77200" cy="720080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Calibri" pitchFamily="34" charset="0"/>
              </a:rPr>
              <a:t>Z8105 Mapové zdroje</a:t>
            </a:r>
            <a:endParaRPr lang="cs-CZ" sz="2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GEOSS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51920"/>
          </a:xfrm>
        </p:spPr>
        <p:txBody>
          <a:bodyPr>
            <a:normAutofit/>
          </a:bodyPr>
          <a:lstStyle/>
          <a:p>
            <a:r>
              <a:rPr lang="cs-CZ" sz="2200" b="1" dirty="0" err="1" smtClean="0">
                <a:latin typeface="Calibri" pitchFamily="34" charset="0"/>
              </a:rPr>
              <a:t>Global</a:t>
            </a:r>
            <a:r>
              <a:rPr lang="cs-CZ" sz="2200" b="1" dirty="0" smtClean="0">
                <a:latin typeface="Calibri" pitchFamily="34" charset="0"/>
              </a:rPr>
              <a:t> </a:t>
            </a:r>
            <a:r>
              <a:rPr lang="cs-CZ" sz="2200" b="1" dirty="0" err="1" smtClean="0">
                <a:latin typeface="Calibri" pitchFamily="34" charset="0"/>
              </a:rPr>
              <a:t>Earth</a:t>
            </a:r>
            <a:r>
              <a:rPr lang="cs-CZ" sz="2200" b="1" dirty="0" smtClean="0">
                <a:latin typeface="Calibri" pitchFamily="34" charset="0"/>
              </a:rPr>
              <a:t> </a:t>
            </a:r>
            <a:r>
              <a:rPr lang="cs-CZ" sz="2200" b="1" dirty="0" err="1" smtClean="0">
                <a:latin typeface="Calibri" pitchFamily="34" charset="0"/>
              </a:rPr>
              <a:t>Observation</a:t>
            </a:r>
            <a:r>
              <a:rPr lang="cs-CZ" sz="2200" b="1" dirty="0" smtClean="0">
                <a:latin typeface="Calibri" pitchFamily="34" charset="0"/>
              </a:rPr>
              <a:t> </a:t>
            </a:r>
            <a:r>
              <a:rPr lang="cs-CZ" sz="2200" b="1" dirty="0" err="1" smtClean="0">
                <a:latin typeface="Calibri" pitchFamily="34" charset="0"/>
              </a:rPr>
              <a:t>System</a:t>
            </a:r>
            <a:r>
              <a:rPr lang="cs-CZ" sz="2200" b="1" dirty="0" smtClean="0">
                <a:latin typeface="Calibri" pitchFamily="34" charset="0"/>
              </a:rPr>
              <a:t> </a:t>
            </a:r>
            <a:r>
              <a:rPr lang="cs-CZ" sz="2200" b="1" dirty="0" err="1" smtClean="0">
                <a:latin typeface="Calibri" pitchFamily="34" charset="0"/>
              </a:rPr>
              <a:t>of</a:t>
            </a:r>
            <a:r>
              <a:rPr lang="cs-CZ" sz="2200" b="1" dirty="0" smtClean="0">
                <a:latin typeface="Calibri" pitchFamily="34" charset="0"/>
              </a:rPr>
              <a:t> Systems</a:t>
            </a:r>
            <a:endParaRPr lang="cs-CZ" sz="2200" b="1" dirty="0">
              <a:latin typeface="Calibri" pitchFamily="34" charset="0"/>
            </a:endParaRPr>
          </a:p>
          <a:p>
            <a:endParaRPr lang="cs-CZ" sz="2200" b="1" dirty="0" smtClean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Globální pozorovací systém Země</a:t>
            </a:r>
          </a:p>
          <a:p>
            <a:endParaRPr lang="cs-CZ" sz="2200" b="1" dirty="0">
              <a:latin typeface="Calibri" pitchFamily="34" charset="0"/>
            </a:endParaRPr>
          </a:p>
          <a:p>
            <a:endParaRPr lang="cs-CZ" sz="2200" b="1" dirty="0" smtClean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Komplexní a koordinované pozorování Země a následné zprostředkování koncovému uživateli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Klade důraz na využití DPZ</a:t>
            </a:r>
            <a:endParaRPr lang="cs-CZ" sz="18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a cíle GEOSS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Calibri" pitchFamily="34" charset="0"/>
              </a:rPr>
              <a:t>Sjednocení různých druhů pozorování do jednoho komplexního a standardizovaného globálního systému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Sjednocení různých typů dat z různých oborů a intenzivnější sdílení příslušného know-how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Jednoduchý přístup k datům, efektivní výměna získaných informací a znalostí extrahovaných z dat přispěje ke zkvalitnění veřejných a privátních služeb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Mezinárodní spolupráce ve vědách o </a:t>
            </a:r>
            <a:r>
              <a:rPr lang="cs-CZ" sz="2200" b="1" dirty="0" smtClean="0">
                <a:latin typeface="Calibri" pitchFamily="34" charset="0"/>
              </a:rPr>
              <a:t>Zemi - GEO</a:t>
            </a:r>
            <a:endParaRPr lang="cs-CZ" sz="2200" b="1" dirty="0" smtClean="0">
              <a:latin typeface="Calibri" pitchFamily="34" charset="0"/>
            </a:endParaRP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GEOSS může přinést řadu výhod i u řešení řady dalších politických a sociálních problémů v zemědělství, zdravotnictví, energetice, dopravě, krizovém řízení atd. </a:t>
            </a:r>
          </a:p>
        </p:txBody>
      </p:sp>
    </p:spTree>
    <p:extLst>
      <p:ext uri="{BB962C8B-B14F-4D97-AF65-F5344CB8AC3E}">
        <p14:creationId xmlns:p14="http://schemas.microsoft.com/office/powerpoint/2010/main" val="8030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Členské státy a organizace GEO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7504" y="5949280"/>
            <a:ext cx="9036496" cy="648072"/>
          </a:xfrm>
        </p:spPr>
        <p:txBody>
          <a:bodyPr>
            <a:normAutofit/>
          </a:bodyPr>
          <a:lstStyle/>
          <a:p>
            <a:r>
              <a:rPr lang="cs-CZ" b="1" dirty="0" smtClean="0"/>
              <a:t>EEA, ESA, FAO, OGC, UNESCO, WMO…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9" t="20766" r="10396" b="15833"/>
          <a:stretch/>
        </p:blipFill>
        <p:spPr bwMode="auto">
          <a:xfrm>
            <a:off x="-5162" y="1545093"/>
            <a:ext cx="9149162" cy="426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6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GEOSS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Autofit/>
          </a:bodyPr>
          <a:lstStyle/>
          <a:p>
            <a:r>
              <a:rPr lang="cs-CZ" sz="2200" b="1" dirty="0" smtClean="0">
                <a:latin typeface="Calibri" pitchFamily="34" charset="0"/>
              </a:rPr>
              <a:t>2007 – zapojení ČR do budování integrovaného a udržitelného Globálního pozorovacího systému Země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2009 – vládou schválena zpráva o přístupu ČR ke Skupině pro pozorování Země (GEO)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2010 – vznik národního sekretariátu GEOSS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2014 – vznik nového sekretariátu pro GEO i pro </a:t>
            </a:r>
            <a:r>
              <a:rPr lang="cs-CZ" sz="2200" b="1" dirty="0" err="1" smtClean="0">
                <a:latin typeface="Calibri" pitchFamily="34" charset="0"/>
              </a:rPr>
              <a:t>Copernicus</a:t>
            </a:r>
            <a:endParaRPr lang="cs-CZ" sz="2200" b="1" dirty="0" smtClean="0">
              <a:latin typeface="Calibri" pitchFamily="34" charset="0"/>
            </a:endParaRP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Zapojení dvou pracovišť:</a:t>
            </a:r>
          </a:p>
          <a:p>
            <a:pPr lvl="1"/>
            <a:r>
              <a:rPr lang="cs-CZ" sz="2200" b="1" dirty="0" smtClean="0">
                <a:latin typeface="Calibri" pitchFamily="34" charset="0"/>
              </a:rPr>
              <a:t>ČHMÚ - </a:t>
            </a:r>
            <a:r>
              <a:rPr lang="en-US" sz="2200" b="1" dirty="0">
                <a:latin typeface="Calibri" pitchFamily="34" charset="0"/>
              </a:rPr>
              <a:t>Advancing GEOSS Data Sharing </a:t>
            </a:r>
            <a:r>
              <a:rPr lang="en-US" sz="2200" b="1" dirty="0" smtClean="0">
                <a:latin typeface="Calibri" pitchFamily="34" charset="0"/>
              </a:rPr>
              <a:t>Principles</a:t>
            </a:r>
            <a:endParaRPr lang="cs-CZ" sz="2200" b="1" dirty="0" smtClean="0">
              <a:latin typeface="Calibri" pitchFamily="34" charset="0"/>
            </a:endParaRPr>
          </a:p>
          <a:p>
            <a:pPr lvl="1"/>
            <a:r>
              <a:rPr lang="cs-CZ" sz="2200" b="1" dirty="0" smtClean="0">
                <a:latin typeface="Calibri" pitchFamily="34" charset="0"/>
              </a:rPr>
              <a:t>MU-RECETOX - </a:t>
            </a:r>
            <a:r>
              <a:rPr lang="en-US" sz="2200" b="1" dirty="0">
                <a:latin typeface="Calibri" pitchFamily="34" charset="0"/>
              </a:rPr>
              <a:t>Global monitoring of Persistent Organic Pollutants, Emerging Contaminants and Global Change Indicators</a:t>
            </a:r>
            <a:endParaRPr lang="cs-CZ" sz="22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5448"/>
            <a:ext cx="8748464" cy="1252728"/>
          </a:xfrm>
        </p:spPr>
        <p:txBody>
          <a:bodyPr>
            <a:noAutofit/>
          </a:bodyPr>
          <a:lstStyle/>
          <a:p>
            <a:r>
              <a:rPr lang="cs-CZ" sz="3600" dirty="0" smtClean="0"/>
              <a:t>Projekt GEO Network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Capacity</a:t>
            </a:r>
            <a:r>
              <a:rPr lang="cs-CZ" sz="3600" dirty="0" smtClean="0"/>
              <a:t> </a:t>
            </a:r>
            <a:r>
              <a:rPr lang="cs-CZ" sz="3600" dirty="0" err="1" smtClean="0"/>
              <a:t>Building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>
            <a:normAutofit/>
          </a:bodyPr>
          <a:lstStyle/>
          <a:p>
            <a:r>
              <a:rPr lang="cs-CZ" sz="2200" b="1" dirty="0" smtClean="0">
                <a:latin typeface="Calibri" pitchFamily="34" charset="0"/>
              </a:rPr>
              <a:t>2009-2012</a:t>
            </a:r>
          </a:p>
          <a:p>
            <a:endParaRPr lang="cs-CZ" sz="2200" b="1" dirty="0">
              <a:latin typeface="Calibri" pitchFamily="34" charset="0"/>
            </a:endParaRPr>
          </a:p>
          <a:p>
            <a:r>
              <a:rPr lang="cs-CZ" sz="2200" b="1" dirty="0" smtClean="0">
                <a:latin typeface="Calibri" pitchFamily="34" charset="0"/>
              </a:rPr>
              <a:t>Hlavní cíl projektu:</a:t>
            </a:r>
          </a:p>
          <a:p>
            <a:pPr lvl="1"/>
            <a:r>
              <a:rPr lang="cs-CZ" sz="2200" b="1" dirty="0" smtClean="0">
                <a:latin typeface="Calibri" pitchFamily="34" charset="0"/>
              </a:rPr>
              <a:t>Propagovat aktivity GEOSS</a:t>
            </a:r>
          </a:p>
          <a:p>
            <a:pPr lvl="1"/>
            <a:r>
              <a:rPr lang="cs-CZ" sz="2200" b="1" dirty="0" smtClean="0">
                <a:latin typeface="Calibri" pitchFamily="34" charset="0"/>
              </a:rPr>
              <a:t>Vytvořit podmínky pro zvýšení nových příležitostí při zavádění moderních technologií DPZ</a:t>
            </a:r>
          </a:p>
        </p:txBody>
      </p:sp>
    </p:spTree>
    <p:extLst>
      <p:ext uri="{BB962C8B-B14F-4D97-AF65-F5344CB8AC3E}">
        <p14:creationId xmlns:p14="http://schemas.microsoft.com/office/powerpoint/2010/main" val="185626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02636"/>
            <a:ext cx="8229600" cy="125272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Děkuji za pozornost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2853</TotalTime>
  <Words>234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GEOSS</vt:lpstr>
      <vt:lpstr>Co je GEOSS</vt:lpstr>
      <vt:lpstr>Vize a cíle GEOSS</vt:lpstr>
      <vt:lpstr>Členské státy a organizace GEO</vt:lpstr>
      <vt:lpstr>GEOSS v ČR</vt:lpstr>
      <vt:lpstr>Projekt GEO Network for Capacity Building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Brodský</dc:creator>
  <cp:lastModifiedBy>Bróďa</cp:lastModifiedBy>
  <cp:revision>160</cp:revision>
  <dcterms:created xsi:type="dcterms:W3CDTF">2013-10-12T17:51:47Z</dcterms:created>
  <dcterms:modified xsi:type="dcterms:W3CDTF">2017-10-18T11:26:18Z</dcterms:modified>
</cp:coreProperties>
</file>