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9" r:id="rId3"/>
    <p:sldId id="262" r:id="rId4"/>
    <p:sldId id="297" r:id="rId5"/>
    <p:sldId id="295" r:id="rId6"/>
    <p:sldId id="298" r:id="rId7"/>
    <p:sldId id="300" r:id="rId8"/>
    <p:sldId id="301" r:id="rId9"/>
    <p:sldId id="292" r:id="rId10"/>
    <p:sldId id="307" r:id="rId11"/>
    <p:sldId id="308" r:id="rId12"/>
    <p:sldId id="313" r:id="rId13"/>
    <p:sldId id="314" r:id="rId14"/>
    <p:sldId id="299" r:id="rId15"/>
    <p:sldId id="302" r:id="rId16"/>
    <p:sldId id="304" r:id="rId17"/>
    <p:sldId id="311" r:id="rId18"/>
    <p:sldId id="312" r:id="rId19"/>
    <p:sldId id="306" r:id="rId20"/>
    <p:sldId id="288" r:id="rId21"/>
    <p:sldId id="315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4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13285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5" y="755179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254058">
            <a:off x="4891835" y="1178124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 rot="18062250">
            <a:off x="2939959" y="2152073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17605111">
            <a:off x="2831899" y="2611985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1849069">
            <a:off x="3598423" y="408963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2991467">
            <a:off x="3167844" y="373482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/>
              <a:t>Stélka: bičíkatá až vláknitá</a:t>
            </a:r>
          </a:p>
          <a:p>
            <a:r>
              <a:rPr lang="cs-CZ" altLang="cs-CZ" sz="2400" dirty="0" smtClean="0"/>
              <a:t>Dříve součástí </a:t>
            </a:r>
            <a:r>
              <a:rPr lang="cs-CZ" altLang="cs-CZ" sz="2400" dirty="0" err="1" smtClean="0"/>
              <a:t>Cryptophyta</a:t>
            </a:r>
            <a:endParaRPr lang="cs-CZ" altLang="cs-CZ" sz="2400" dirty="0" smtClean="0"/>
          </a:p>
          <a:p>
            <a:r>
              <a:rPr lang="cs-CZ" altLang="cs-CZ" sz="2400" dirty="0" smtClean="0"/>
              <a:t>Dva holé bičíky +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: podobné bičíku, jiná submikroskopická struktura</a:t>
            </a:r>
          </a:p>
          <a:p>
            <a:r>
              <a:rPr lang="cs-CZ" altLang="cs-CZ" sz="2400" dirty="0" smtClean="0"/>
              <a:t>Kontraktilní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 slouží k: </a:t>
            </a:r>
            <a:r>
              <a:rPr lang="cs-CZ" altLang="cs-CZ" sz="2400" dirty="0" err="1" smtClean="0"/>
              <a:t>fagotrofii</a:t>
            </a:r>
            <a:r>
              <a:rPr lang="cs-CZ" altLang="cs-CZ" sz="2400" dirty="0" smtClean="0"/>
              <a:t>, rychlé změně pohybu, přichycení k substrátu</a:t>
            </a:r>
          </a:p>
          <a:p>
            <a:r>
              <a:rPr lang="cs-CZ" altLang="cs-CZ" sz="2400" dirty="0" err="1" smtClean="0"/>
              <a:t>Fukoxantin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 srostlé po třech</a:t>
            </a:r>
          </a:p>
          <a:p>
            <a:r>
              <a:rPr lang="cs-CZ" altLang="cs-CZ" sz="2400" dirty="0" smtClean="0"/>
              <a:t>Chloroplasty s </a:t>
            </a:r>
            <a:r>
              <a:rPr lang="cs-CZ" altLang="cs-CZ" sz="2400" dirty="0" err="1" smtClean="0"/>
              <a:t>pyrenoidem</a:t>
            </a:r>
            <a:endParaRPr lang="cs-CZ" altLang="cs-CZ" sz="2400" dirty="0" smtClean="0"/>
          </a:p>
          <a:p>
            <a:r>
              <a:rPr lang="cs-CZ" altLang="cs-CZ" sz="2400" dirty="0" smtClean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Obrovský </a:t>
            </a:r>
            <a:r>
              <a:rPr lang="cs-CZ" sz="2400" dirty="0"/>
              <a:t>globální význam v koloběhu uhlíku a </a:t>
            </a:r>
            <a:r>
              <a:rPr lang="cs-CZ" sz="2400" dirty="0" smtClean="0"/>
              <a:t>síry</a:t>
            </a:r>
          </a:p>
          <a:p>
            <a:r>
              <a:rPr lang="cs-CZ" altLang="cs-CZ" sz="2400" dirty="0" smtClean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 smtClean="0"/>
              <a:t>huxleyi</a:t>
            </a:r>
            <a:r>
              <a:rPr lang="cs-CZ" sz="2400" i="1" dirty="0" smtClean="0"/>
              <a:t> </a:t>
            </a:r>
            <a:r>
              <a:rPr lang="cs-CZ" sz="2400" dirty="0" smtClean="0"/>
              <a:t>(tvoří bílý zákal v mořích- </a:t>
            </a:r>
            <a:r>
              <a:rPr lang="cs-CZ" sz="2400" dirty="0" err="1" smtClean="0"/>
              <a:t>white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533</Words>
  <Application>Microsoft Office PowerPoint</Application>
  <PresentationFormat>Předvádění na obrazovce (4:3)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trebuchet ms</vt:lpstr>
      <vt:lpstr>Motiv systému Office</vt:lpstr>
      <vt:lpstr>Fylogeneze a diverzita řas a hub: 2. přednáška Euglenophyta, Dinophyta, Cryptophyta, Haptophyta</vt:lpstr>
      <vt:lpstr>Systém</vt:lpstr>
      <vt:lpstr>Řasy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43</cp:revision>
  <dcterms:created xsi:type="dcterms:W3CDTF">2014-09-11T14:39:24Z</dcterms:created>
  <dcterms:modified xsi:type="dcterms:W3CDTF">2018-09-17T13:12:11Z</dcterms:modified>
</cp:coreProperties>
</file>