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handoutMasterIdLst>
    <p:handoutMasterId r:id="rId13"/>
  </p:handoutMasterIdLst>
  <p:sldIdLst>
    <p:sldId id="379" r:id="rId2"/>
    <p:sldId id="380" r:id="rId3"/>
    <p:sldId id="381" r:id="rId4"/>
    <p:sldId id="382" r:id="rId5"/>
    <p:sldId id="383" r:id="rId6"/>
    <p:sldId id="384" r:id="rId7"/>
    <p:sldId id="385" r:id="rId8"/>
    <p:sldId id="386" r:id="rId9"/>
    <p:sldId id="387" r:id="rId10"/>
    <p:sldId id="388" r:id="rId11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8485887-09BA-450F-B0C3-D92DF3CD905D}">
          <p14:sldIdLst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. Polcerova" initials="LP" lastIdx="2" clrIdx="0"/>
  <p:cmAuthor id="1" name="Miroslav Králík" initials="MK" lastIdx="1" clrIdx="1">
    <p:extLst/>
  </p:cmAuthor>
  <p:cmAuthor id="2" name="Miroslav Králík" initials="MK [2]" lastIdx="4" clrIdx="2">
    <p:extLst/>
  </p:cmAuthor>
  <p:cmAuthor id="3" name="Králik" initials="K" lastIdx="1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3823" autoAdjust="0"/>
  </p:normalViewPr>
  <p:slideViewPr>
    <p:cSldViewPr>
      <p:cViewPr>
        <p:scale>
          <a:sx n="100" d="100"/>
          <a:sy n="100" d="100"/>
        </p:scale>
        <p:origin x="-38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120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oslav Králík" userId="ff8e5870-1412-40a5-8243-506da866751a" providerId="ADAL" clId="{0AE009D3-0C86-457E-8F61-32AA11E976D3}"/>
    <pc:docChg chg="modSld">
      <pc:chgData name="Miroslav Králík" userId="ff8e5870-1412-40a5-8243-506da866751a" providerId="ADAL" clId="{0AE009D3-0C86-457E-8F61-32AA11E976D3}" dt="2018-09-10T11:12:28.262" v="7"/>
      <pc:docMkLst>
        <pc:docMk/>
      </pc:docMkLst>
      <pc:sldChg chg="addCm modCm">
        <pc:chgData name="Miroslav Králík" userId="ff8e5870-1412-40a5-8243-506da866751a" providerId="ADAL" clId="{0AE009D3-0C86-457E-8F61-32AA11E976D3}" dt="2018-09-10T09:29:28.740" v="5"/>
        <pc:sldMkLst>
          <pc:docMk/>
          <pc:sldMk cId="3121044308" sldId="258"/>
        </pc:sldMkLst>
      </pc:sldChg>
      <pc:sldChg chg="addCm modCm">
        <pc:chgData name="Miroslav Králík" userId="ff8e5870-1412-40a5-8243-506da866751a" providerId="ADAL" clId="{0AE009D3-0C86-457E-8F61-32AA11E976D3}" dt="2018-09-10T09:20:24.365" v="3"/>
        <pc:sldMkLst>
          <pc:docMk/>
          <pc:sldMk cId="2817868640" sldId="261"/>
        </pc:sldMkLst>
      </pc:sldChg>
      <pc:sldChg chg="addCm modCm">
        <pc:chgData name="Miroslav Králík" userId="ff8e5870-1412-40a5-8243-506da866751a" providerId="ADAL" clId="{0AE009D3-0C86-457E-8F61-32AA11E976D3}" dt="2018-09-10T11:12:28.262" v="7"/>
        <pc:sldMkLst>
          <pc:docMk/>
          <pc:sldMk cId="3412077612" sldId="30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3A0294-81B5-4214-84D4-1FB9A305F6FF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D36FC6B-DF5F-4D8B-AE5A-3CFA9438DA5B}">
      <dgm:prSet phldrT="[Text]" custT="1"/>
      <dgm:spPr/>
      <dgm:t>
        <a:bodyPr/>
        <a:lstStyle/>
        <a:p>
          <a:r>
            <a:rPr lang="cs-CZ" sz="2700" dirty="0"/>
            <a:t>Podmínka_1</a:t>
          </a:r>
        </a:p>
      </dgm:t>
    </dgm:pt>
    <dgm:pt modelId="{998A7B5B-69C8-4EE1-A3BB-F15409E1D732}" type="parTrans" cxnId="{E3479305-5EE4-4A1B-BA9F-32F2F73B3DEC}">
      <dgm:prSet/>
      <dgm:spPr/>
      <dgm:t>
        <a:bodyPr/>
        <a:lstStyle/>
        <a:p>
          <a:endParaRPr lang="cs-CZ"/>
        </a:p>
      </dgm:t>
    </dgm:pt>
    <dgm:pt modelId="{A85961BF-8E1E-4561-B51B-F6DC5A5AFFDD}" type="sibTrans" cxnId="{E3479305-5EE4-4A1B-BA9F-32F2F73B3DEC}">
      <dgm:prSet/>
      <dgm:spPr/>
      <dgm:t>
        <a:bodyPr/>
        <a:lstStyle/>
        <a:p>
          <a:endParaRPr lang="cs-CZ"/>
        </a:p>
      </dgm:t>
    </dgm:pt>
    <dgm:pt modelId="{B64388CC-1CDD-4BD9-B36D-36D3D0C61115}">
      <dgm:prSet phldrT="[Text]"/>
      <dgm:spPr/>
      <dgm:t>
        <a:bodyPr/>
        <a:lstStyle/>
        <a:p>
          <a:r>
            <a:rPr lang="cs-CZ" dirty="0"/>
            <a:t>Podmínka_2</a:t>
          </a:r>
        </a:p>
      </dgm:t>
    </dgm:pt>
    <dgm:pt modelId="{7E928EED-E683-44CC-803D-C86218E8875F}" type="parTrans" cxnId="{3EED0DF2-0DEA-4F5E-A2F6-397B29049E83}">
      <dgm:prSet/>
      <dgm:spPr/>
      <dgm:t>
        <a:bodyPr/>
        <a:lstStyle/>
        <a:p>
          <a:endParaRPr lang="cs-CZ"/>
        </a:p>
      </dgm:t>
    </dgm:pt>
    <dgm:pt modelId="{D9F83BC4-C0FF-41E0-803E-D3079FC8C1AB}" type="sibTrans" cxnId="{3EED0DF2-0DEA-4F5E-A2F6-397B29049E83}">
      <dgm:prSet/>
      <dgm:spPr/>
      <dgm:t>
        <a:bodyPr/>
        <a:lstStyle/>
        <a:p>
          <a:endParaRPr lang="cs-CZ"/>
        </a:p>
      </dgm:t>
    </dgm:pt>
    <dgm:pt modelId="{0EDB54A4-2307-487C-892A-C46D4E35E194}">
      <dgm:prSet phldrT="[Text]"/>
      <dgm:spPr/>
      <dgm:t>
        <a:bodyPr/>
        <a:lstStyle/>
        <a:p>
          <a:r>
            <a:rPr lang="cs-CZ" dirty="0"/>
            <a:t>Příkaz_2</a:t>
          </a:r>
        </a:p>
      </dgm:t>
    </dgm:pt>
    <dgm:pt modelId="{92731258-AD76-4789-89D4-97A2016E4CE2}" type="parTrans" cxnId="{98FEE28C-7F6C-4484-B71E-357D79D0969C}">
      <dgm:prSet/>
      <dgm:spPr/>
      <dgm:t>
        <a:bodyPr/>
        <a:lstStyle/>
        <a:p>
          <a:endParaRPr lang="cs-CZ"/>
        </a:p>
      </dgm:t>
    </dgm:pt>
    <dgm:pt modelId="{BCC41F15-6FDB-4D4C-BF8A-4F7030D374F9}" type="sibTrans" cxnId="{98FEE28C-7F6C-4484-B71E-357D79D0969C}">
      <dgm:prSet/>
      <dgm:spPr/>
      <dgm:t>
        <a:bodyPr/>
        <a:lstStyle/>
        <a:p>
          <a:endParaRPr lang="cs-CZ"/>
        </a:p>
      </dgm:t>
    </dgm:pt>
    <dgm:pt modelId="{EB0E36B2-84FA-4119-9DD3-ABBE956012A2}">
      <dgm:prSet phldrT="[Text]"/>
      <dgm:spPr/>
      <dgm:t>
        <a:bodyPr/>
        <a:lstStyle/>
        <a:p>
          <a:r>
            <a:rPr lang="cs-CZ" dirty="0"/>
            <a:t>Příkaz_3</a:t>
          </a:r>
        </a:p>
      </dgm:t>
    </dgm:pt>
    <dgm:pt modelId="{7E36A0AE-3A6F-4E3A-9CE5-FA33D1986E2D}" type="parTrans" cxnId="{558CE942-DB8A-494E-A3F9-4138869EC642}">
      <dgm:prSet/>
      <dgm:spPr/>
      <dgm:t>
        <a:bodyPr/>
        <a:lstStyle/>
        <a:p>
          <a:endParaRPr lang="cs-CZ"/>
        </a:p>
      </dgm:t>
    </dgm:pt>
    <dgm:pt modelId="{99A2B1AD-A570-42EA-92A2-FFE01254878E}" type="sibTrans" cxnId="{558CE942-DB8A-494E-A3F9-4138869EC642}">
      <dgm:prSet/>
      <dgm:spPr/>
      <dgm:t>
        <a:bodyPr/>
        <a:lstStyle/>
        <a:p>
          <a:endParaRPr lang="cs-CZ"/>
        </a:p>
      </dgm:t>
    </dgm:pt>
    <dgm:pt modelId="{75B01321-7BCE-4E3E-BF62-7859D62E89B1}">
      <dgm:prSet phldrT="[Text]" custT="1"/>
      <dgm:spPr/>
      <dgm:t>
        <a:bodyPr/>
        <a:lstStyle/>
        <a:p>
          <a:r>
            <a:rPr lang="cs-CZ" sz="2800" dirty="0"/>
            <a:t>Příkaz_1</a:t>
          </a:r>
        </a:p>
      </dgm:t>
    </dgm:pt>
    <dgm:pt modelId="{6EAFF814-FEA7-4E36-995F-6C3857179DA1}" type="parTrans" cxnId="{9257927E-D7EA-42B5-8282-85C56783DD01}">
      <dgm:prSet/>
      <dgm:spPr/>
      <dgm:t>
        <a:bodyPr/>
        <a:lstStyle/>
        <a:p>
          <a:endParaRPr lang="cs-CZ"/>
        </a:p>
      </dgm:t>
    </dgm:pt>
    <dgm:pt modelId="{11DEA2CE-558F-4703-8A5E-ADA794F54A44}" type="sibTrans" cxnId="{9257927E-D7EA-42B5-8282-85C56783DD01}">
      <dgm:prSet/>
      <dgm:spPr/>
      <dgm:t>
        <a:bodyPr/>
        <a:lstStyle/>
        <a:p>
          <a:endParaRPr lang="cs-CZ"/>
        </a:p>
      </dgm:t>
    </dgm:pt>
    <dgm:pt modelId="{8CAAFA25-5D46-4A6E-ACAE-1C58A979A45A}" type="pres">
      <dgm:prSet presAssocID="{B53A0294-81B5-4214-84D4-1FB9A305F6F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C29DC1-8AD3-422A-8D42-B4A3F7B86A08}" type="pres">
      <dgm:prSet presAssocID="{CD36FC6B-DF5F-4D8B-AE5A-3CFA9438DA5B}" presName="root1" presStyleCnt="0"/>
      <dgm:spPr/>
    </dgm:pt>
    <dgm:pt modelId="{524A35AE-34E2-4854-B10B-4672C2836F3B}" type="pres">
      <dgm:prSet presAssocID="{CD36FC6B-DF5F-4D8B-AE5A-3CFA9438DA5B}" presName="LevelOneTextNode" presStyleLbl="node0" presStyleIdx="0" presStyleCnt="1" custScaleX="115087" custScaleY="60281" custLinFactNeighborY="104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1F7060-BE00-4015-A611-F8F51E5C7DF1}" type="pres">
      <dgm:prSet presAssocID="{CD36FC6B-DF5F-4D8B-AE5A-3CFA9438DA5B}" presName="level2hierChild" presStyleCnt="0"/>
      <dgm:spPr/>
    </dgm:pt>
    <dgm:pt modelId="{279CFD5D-3F15-45CA-8B02-A4969CDCB1E0}" type="pres">
      <dgm:prSet presAssocID="{7E928EED-E683-44CC-803D-C86218E8875F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84B99D03-D45B-4A7E-9D96-529A83D80EE3}" type="pres">
      <dgm:prSet presAssocID="{7E928EED-E683-44CC-803D-C86218E8875F}" presName="connTx" presStyleLbl="parChTrans1D2" presStyleIdx="0" presStyleCnt="2"/>
      <dgm:spPr/>
      <dgm:t>
        <a:bodyPr/>
        <a:lstStyle/>
        <a:p>
          <a:endParaRPr lang="en-US"/>
        </a:p>
      </dgm:t>
    </dgm:pt>
    <dgm:pt modelId="{925191D7-0AB2-4879-9588-AF5AA4D6C437}" type="pres">
      <dgm:prSet presAssocID="{B64388CC-1CDD-4BD9-B36D-36D3D0C61115}" presName="root2" presStyleCnt="0"/>
      <dgm:spPr/>
    </dgm:pt>
    <dgm:pt modelId="{83E7A911-920D-494A-B1A5-9C5143197116}" type="pres">
      <dgm:prSet presAssocID="{B64388CC-1CDD-4BD9-B36D-36D3D0C61115}" presName="LevelTwoTextNode" presStyleLbl="node2" presStyleIdx="0" presStyleCnt="2" custScaleX="124047" custScaleY="568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14B4D1-6985-4197-9100-66511FE803D0}" type="pres">
      <dgm:prSet presAssocID="{B64388CC-1CDD-4BD9-B36D-36D3D0C61115}" presName="level3hierChild" presStyleCnt="0"/>
      <dgm:spPr/>
    </dgm:pt>
    <dgm:pt modelId="{91165AF7-A6A0-4238-B703-A56B0ABD0CBD}" type="pres">
      <dgm:prSet presAssocID="{92731258-AD76-4789-89D4-97A2016E4CE2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AF39693A-92C5-442E-9FC7-488AE833AD83}" type="pres">
      <dgm:prSet presAssocID="{92731258-AD76-4789-89D4-97A2016E4CE2}" presName="connTx" presStyleLbl="parChTrans1D3" presStyleIdx="0" presStyleCnt="2"/>
      <dgm:spPr/>
      <dgm:t>
        <a:bodyPr/>
        <a:lstStyle/>
        <a:p>
          <a:endParaRPr lang="en-US"/>
        </a:p>
      </dgm:t>
    </dgm:pt>
    <dgm:pt modelId="{749CC618-3B5F-4BC5-922F-77B1AA5B0DD3}" type="pres">
      <dgm:prSet presAssocID="{0EDB54A4-2307-487C-892A-C46D4E35E194}" presName="root2" presStyleCnt="0"/>
      <dgm:spPr/>
    </dgm:pt>
    <dgm:pt modelId="{722F9A00-AA85-4967-BB91-28F790B81228}" type="pres">
      <dgm:prSet presAssocID="{0EDB54A4-2307-487C-892A-C46D4E35E194}" presName="LevelTwoTextNode" presStyleLbl="node3" presStyleIdx="0" presStyleCnt="2" custScaleY="521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FDBC2A-784C-41AD-BA51-8E6728F021E8}" type="pres">
      <dgm:prSet presAssocID="{0EDB54A4-2307-487C-892A-C46D4E35E194}" presName="level3hierChild" presStyleCnt="0"/>
      <dgm:spPr/>
    </dgm:pt>
    <dgm:pt modelId="{CFCBF182-4486-4636-AFD7-08E1EAE3329B}" type="pres">
      <dgm:prSet presAssocID="{7E36A0AE-3A6F-4E3A-9CE5-FA33D1986E2D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E1DC40D1-7922-499B-8869-5AC3111C894E}" type="pres">
      <dgm:prSet presAssocID="{7E36A0AE-3A6F-4E3A-9CE5-FA33D1986E2D}" presName="connTx" presStyleLbl="parChTrans1D3" presStyleIdx="1" presStyleCnt="2"/>
      <dgm:spPr/>
      <dgm:t>
        <a:bodyPr/>
        <a:lstStyle/>
        <a:p>
          <a:endParaRPr lang="en-US"/>
        </a:p>
      </dgm:t>
    </dgm:pt>
    <dgm:pt modelId="{8709DF3A-4B50-43DB-8307-A0BC59830B01}" type="pres">
      <dgm:prSet presAssocID="{EB0E36B2-84FA-4119-9DD3-ABBE956012A2}" presName="root2" presStyleCnt="0"/>
      <dgm:spPr/>
    </dgm:pt>
    <dgm:pt modelId="{A2EB4980-CD8F-4485-B26D-9C582AE86F47}" type="pres">
      <dgm:prSet presAssocID="{EB0E36B2-84FA-4119-9DD3-ABBE956012A2}" presName="LevelTwoTextNode" presStyleLbl="node3" presStyleIdx="1" presStyleCnt="2" custScaleY="497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835261-9C53-4E4A-AB94-905873B72EEA}" type="pres">
      <dgm:prSet presAssocID="{EB0E36B2-84FA-4119-9DD3-ABBE956012A2}" presName="level3hierChild" presStyleCnt="0"/>
      <dgm:spPr/>
    </dgm:pt>
    <dgm:pt modelId="{FB86FC27-6AD1-4153-A05B-1D189892187F}" type="pres">
      <dgm:prSet presAssocID="{6EAFF814-FEA7-4E36-995F-6C3857179DA1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F1DA9209-0AEA-4B2E-AA54-1BE1ACB60665}" type="pres">
      <dgm:prSet presAssocID="{6EAFF814-FEA7-4E36-995F-6C3857179DA1}" presName="connTx" presStyleLbl="parChTrans1D2" presStyleIdx="1" presStyleCnt="2"/>
      <dgm:spPr/>
      <dgm:t>
        <a:bodyPr/>
        <a:lstStyle/>
        <a:p>
          <a:endParaRPr lang="en-US"/>
        </a:p>
      </dgm:t>
    </dgm:pt>
    <dgm:pt modelId="{F831851A-B672-4C26-92AB-CEA8EB05997B}" type="pres">
      <dgm:prSet presAssocID="{75B01321-7BCE-4E3E-BF62-7859D62E89B1}" presName="root2" presStyleCnt="0"/>
      <dgm:spPr/>
    </dgm:pt>
    <dgm:pt modelId="{F3DA1BFB-168A-4905-AC29-B596A93CB7BD}" type="pres">
      <dgm:prSet presAssocID="{75B01321-7BCE-4E3E-BF62-7859D62E89B1}" presName="LevelTwoTextNode" presStyleLbl="node2" presStyleIdx="1" presStyleCnt="2" custScaleX="125168" custScaleY="566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2BAB24-A2DD-48AB-A2A5-5A218B9130C5}" type="pres">
      <dgm:prSet presAssocID="{75B01321-7BCE-4E3E-BF62-7859D62E89B1}" presName="level3hierChild" presStyleCnt="0"/>
      <dgm:spPr/>
    </dgm:pt>
  </dgm:ptLst>
  <dgm:cxnLst>
    <dgm:cxn modelId="{DD424D70-3D4D-4913-B171-AC6CF0750C07}" type="presOf" srcId="{7E36A0AE-3A6F-4E3A-9CE5-FA33D1986E2D}" destId="{CFCBF182-4486-4636-AFD7-08E1EAE3329B}" srcOrd="0" destOrd="0" presId="urn:microsoft.com/office/officeart/2005/8/layout/hierarchy2"/>
    <dgm:cxn modelId="{9257927E-D7EA-42B5-8282-85C56783DD01}" srcId="{CD36FC6B-DF5F-4D8B-AE5A-3CFA9438DA5B}" destId="{75B01321-7BCE-4E3E-BF62-7859D62E89B1}" srcOrd="1" destOrd="0" parTransId="{6EAFF814-FEA7-4E36-995F-6C3857179DA1}" sibTransId="{11DEA2CE-558F-4703-8A5E-ADA794F54A44}"/>
    <dgm:cxn modelId="{98FEE28C-7F6C-4484-B71E-357D79D0969C}" srcId="{B64388CC-1CDD-4BD9-B36D-36D3D0C61115}" destId="{0EDB54A4-2307-487C-892A-C46D4E35E194}" srcOrd="0" destOrd="0" parTransId="{92731258-AD76-4789-89D4-97A2016E4CE2}" sibTransId="{BCC41F15-6FDB-4D4C-BF8A-4F7030D374F9}"/>
    <dgm:cxn modelId="{47BF3789-9C46-4749-9C0C-7C2414A10D5A}" type="presOf" srcId="{6EAFF814-FEA7-4E36-995F-6C3857179DA1}" destId="{FB86FC27-6AD1-4153-A05B-1D189892187F}" srcOrd="0" destOrd="0" presId="urn:microsoft.com/office/officeart/2005/8/layout/hierarchy2"/>
    <dgm:cxn modelId="{2A092E39-81C5-4A76-B694-CD6314B57D93}" type="presOf" srcId="{B64388CC-1CDD-4BD9-B36D-36D3D0C61115}" destId="{83E7A911-920D-494A-B1A5-9C5143197116}" srcOrd="0" destOrd="0" presId="urn:microsoft.com/office/officeart/2005/8/layout/hierarchy2"/>
    <dgm:cxn modelId="{1D54A871-AC52-4326-94C5-C7205D6001C8}" type="presOf" srcId="{EB0E36B2-84FA-4119-9DD3-ABBE956012A2}" destId="{A2EB4980-CD8F-4485-B26D-9C582AE86F47}" srcOrd="0" destOrd="0" presId="urn:microsoft.com/office/officeart/2005/8/layout/hierarchy2"/>
    <dgm:cxn modelId="{BA220604-7D7A-4EF5-BF31-CFEBBE744E58}" type="presOf" srcId="{92731258-AD76-4789-89D4-97A2016E4CE2}" destId="{AF39693A-92C5-442E-9FC7-488AE833AD83}" srcOrd="1" destOrd="0" presId="urn:microsoft.com/office/officeart/2005/8/layout/hierarchy2"/>
    <dgm:cxn modelId="{FF4F5DCF-5A8E-4A2D-987B-84E500262E20}" type="presOf" srcId="{B53A0294-81B5-4214-84D4-1FB9A305F6FF}" destId="{8CAAFA25-5D46-4A6E-ACAE-1C58A979A45A}" srcOrd="0" destOrd="0" presId="urn:microsoft.com/office/officeart/2005/8/layout/hierarchy2"/>
    <dgm:cxn modelId="{3EED0DF2-0DEA-4F5E-A2F6-397B29049E83}" srcId="{CD36FC6B-DF5F-4D8B-AE5A-3CFA9438DA5B}" destId="{B64388CC-1CDD-4BD9-B36D-36D3D0C61115}" srcOrd="0" destOrd="0" parTransId="{7E928EED-E683-44CC-803D-C86218E8875F}" sibTransId="{D9F83BC4-C0FF-41E0-803E-D3079FC8C1AB}"/>
    <dgm:cxn modelId="{A4DE7BB3-CFDD-4697-89B6-0E8303770E4A}" type="presOf" srcId="{7E928EED-E683-44CC-803D-C86218E8875F}" destId="{279CFD5D-3F15-45CA-8B02-A4969CDCB1E0}" srcOrd="0" destOrd="0" presId="urn:microsoft.com/office/officeart/2005/8/layout/hierarchy2"/>
    <dgm:cxn modelId="{9A56D8E6-D7D8-472F-9CFC-2A970F2D8D1D}" type="presOf" srcId="{92731258-AD76-4789-89D4-97A2016E4CE2}" destId="{91165AF7-A6A0-4238-B703-A56B0ABD0CBD}" srcOrd="0" destOrd="0" presId="urn:microsoft.com/office/officeart/2005/8/layout/hierarchy2"/>
    <dgm:cxn modelId="{E3479305-5EE4-4A1B-BA9F-32F2F73B3DEC}" srcId="{B53A0294-81B5-4214-84D4-1FB9A305F6FF}" destId="{CD36FC6B-DF5F-4D8B-AE5A-3CFA9438DA5B}" srcOrd="0" destOrd="0" parTransId="{998A7B5B-69C8-4EE1-A3BB-F15409E1D732}" sibTransId="{A85961BF-8E1E-4561-B51B-F6DC5A5AFFDD}"/>
    <dgm:cxn modelId="{928009E5-6363-416B-99B1-859A9402BF32}" type="presOf" srcId="{CD36FC6B-DF5F-4D8B-AE5A-3CFA9438DA5B}" destId="{524A35AE-34E2-4854-B10B-4672C2836F3B}" srcOrd="0" destOrd="0" presId="urn:microsoft.com/office/officeart/2005/8/layout/hierarchy2"/>
    <dgm:cxn modelId="{7701D674-9D50-4131-970C-85DECCC54ED9}" type="presOf" srcId="{7E36A0AE-3A6F-4E3A-9CE5-FA33D1986E2D}" destId="{E1DC40D1-7922-499B-8869-5AC3111C894E}" srcOrd="1" destOrd="0" presId="urn:microsoft.com/office/officeart/2005/8/layout/hierarchy2"/>
    <dgm:cxn modelId="{D427B1F9-84A6-492D-A82D-79FCE38BFB21}" type="presOf" srcId="{6EAFF814-FEA7-4E36-995F-6C3857179DA1}" destId="{F1DA9209-0AEA-4B2E-AA54-1BE1ACB60665}" srcOrd="1" destOrd="0" presId="urn:microsoft.com/office/officeart/2005/8/layout/hierarchy2"/>
    <dgm:cxn modelId="{593028F8-7A9E-4BD2-A2DD-196679AE56BF}" type="presOf" srcId="{0EDB54A4-2307-487C-892A-C46D4E35E194}" destId="{722F9A00-AA85-4967-BB91-28F790B81228}" srcOrd="0" destOrd="0" presId="urn:microsoft.com/office/officeart/2005/8/layout/hierarchy2"/>
    <dgm:cxn modelId="{156D81F1-8E99-44F2-9CB8-CDED4F8416F0}" type="presOf" srcId="{7E928EED-E683-44CC-803D-C86218E8875F}" destId="{84B99D03-D45B-4A7E-9D96-529A83D80EE3}" srcOrd="1" destOrd="0" presId="urn:microsoft.com/office/officeart/2005/8/layout/hierarchy2"/>
    <dgm:cxn modelId="{4E94D3BE-FD98-47A6-ABA3-097E390CA6E8}" type="presOf" srcId="{75B01321-7BCE-4E3E-BF62-7859D62E89B1}" destId="{F3DA1BFB-168A-4905-AC29-B596A93CB7BD}" srcOrd="0" destOrd="0" presId="urn:microsoft.com/office/officeart/2005/8/layout/hierarchy2"/>
    <dgm:cxn modelId="{558CE942-DB8A-494E-A3F9-4138869EC642}" srcId="{B64388CC-1CDD-4BD9-B36D-36D3D0C61115}" destId="{EB0E36B2-84FA-4119-9DD3-ABBE956012A2}" srcOrd="1" destOrd="0" parTransId="{7E36A0AE-3A6F-4E3A-9CE5-FA33D1986E2D}" sibTransId="{99A2B1AD-A570-42EA-92A2-FFE01254878E}"/>
    <dgm:cxn modelId="{B32BC9FC-B768-469F-81E5-FD5888A9C42B}" type="presParOf" srcId="{8CAAFA25-5D46-4A6E-ACAE-1C58A979A45A}" destId="{0FC29DC1-8AD3-422A-8D42-B4A3F7B86A08}" srcOrd="0" destOrd="0" presId="urn:microsoft.com/office/officeart/2005/8/layout/hierarchy2"/>
    <dgm:cxn modelId="{ED76035C-3ED1-4EC3-B31E-8D959F134F25}" type="presParOf" srcId="{0FC29DC1-8AD3-422A-8D42-B4A3F7B86A08}" destId="{524A35AE-34E2-4854-B10B-4672C2836F3B}" srcOrd="0" destOrd="0" presId="urn:microsoft.com/office/officeart/2005/8/layout/hierarchy2"/>
    <dgm:cxn modelId="{FA259380-862B-4293-BA71-5EEF7045B2BA}" type="presParOf" srcId="{0FC29DC1-8AD3-422A-8D42-B4A3F7B86A08}" destId="{CC1F7060-BE00-4015-A611-F8F51E5C7DF1}" srcOrd="1" destOrd="0" presId="urn:microsoft.com/office/officeart/2005/8/layout/hierarchy2"/>
    <dgm:cxn modelId="{6DD6BC91-AF11-44C0-93A8-D4A50765375D}" type="presParOf" srcId="{CC1F7060-BE00-4015-A611-F8F51E5C7DF1}" destId="{279CFD5D-3F15-45CA-8B02-A4969CDCB1E0}" srcOrd="0" destOrd="0" presId="urn:microsoft.com/office/officeart/2005/8/layout/hierarchy2"/>
    <dgm:cxn modelId="{C689D249-19EF-4AA9-B8EF-7D32B8462341}" type="presParOf" srcId="{279CFD5D-3F15-45CA-8B02-A4969CDCB1E0}" destId="{84B99D03-D45B-4A7E-9D96-529A83D80EE3}" srcOrd="0" destOrd="0" presId="urn:microsoft.com/office/officeart/2005/8/layout/hierarchy2"/>
    <dgm:cxn modelId="{1F030C3D-E300-4C26-89F8-C2B479C8F18F}" type="presParOf" srcId="{CC1F7060-BE00-4015-A611-F8F51E5C7DF1}" destId="{925191D7-0AB2-4879-9588-AF5AA4D6C437}" srcOrd="1" destOrd="0" presId="urn:microsoft.com/office/officeart/2005/8/layout/hierarchy2"/>
    <dgm:cxn modelId="{48D5075B-1168-4D44-88D6-92213AE2AA7D}" type="presParOf" srcId="{925191D7-0AB2-4879-9588-AF5AA4D6C437}" destId="{83E7A911-920D-494A-B1A5-9C5143197116}" srcOrd="0" destOrd="0" presId="urn:microsoft.com/office/officeart/2005/8/layout/hierarchy2"/>
    <dgm:cxn modelId="{8643D05F-FF19-4D90-AD39-E3B53BB5F6EA}" type="presParOf" srcId="{925191D7-0AB2-4879-9588-AF5AA4D6C437}" destId="{C114B4D1-6985-4197-9100-66511FE803D0}" srcOrd="1" destOrd="0" presId="urn:microsoft.com/office/officeart/2005/8/layout/hierarchy2"/>
    <dgm:cxn modelId="{1D88EF1D-29F4-4452-B355-4C10440C6B15}" type="presParOf" srcId="{C114B4D1-6985-4197-9100-66511FE803D0}" destId="{91165AF7-A6A0-4238-B703-A56B0ABD0CBD}" srcOrd="0" destOrd="0" presId="urn:microsoft.com/office/officeart/2005/8/layout/hierarchy2"/>
    <dgm:cxn modelId="{114F9C60-E01B-4B46-8327-A9730120472F}" type="presParOf" srcId="{91165AF7-A6A0-4238-B703-A56B0ABD0CBD}" destId="{AF39693A-92C5-442E-9FC7-488AE833AD83}" srcOrd="0" destOrd="0" presId="urn:microsoft.com/office/officeart/2005/8/layout/hierarchy2"/>
    <dgm:cxn modelId="{C8CC21C3-6831-4622-AA86-9B1E5B4A2991}" type="presParOf" srcId="{C114B4D1-6985-4197-9100-66511FE803D0}" destId="{749CC618-3B5F-4BC5-922F-77B1AA5B0DD3}" srcOrd="1" destOrd="0" presId="urn:microsoft.com/office/officeart/2005/8/layout/hierarchy2"/>
    <dgm:cxn modelId="{E7272E31-8BDC-4F73-8D07-2D4E43523354}" type="presParOf" srcId="{749CC618-3B5F-4BC5-922F-77B1AA5B0DD3}" destId="{722F9A00-AA85-4967-BB91-28F790B81228}" srcOrd="0" destOrd="0" presId="urn:microsoft.com/office/officeart/2005/8/layout/hierarchy2"/>
    <dgm:cxn modelId="{EEA6F63B-3D8A-4EFA-BAC3-A612B9AF96FD}" type="presParOf" srcId="{749CC618-3B5F-4BC5-922F-77B1AA5B0DD3}" destId="{9FFDBC2A-784C-41AD-BA51-8E6728F021E8}" srcOrd="1" destOrd="0" presId="urn:microsoft.com/office/officeart/2005/8/layout/hierarchy2"/>
    <dgm:cxn modelId="{5A12A787-6379-482D-BEB2-45E36E6BB693}" type="presParOf" srcId="{C114B4D1-6985-4197-9100-66511FE803D0}" destId="{CFCBF182-4486-4636-AFD7-08E1EAE3329B}" srcOrd="2" destOrd="0" presId="urn:microsoft.com/office/officeart/2005/8/layout/hierarchy2"/>
    <dgm:cxn modelId="{63141A51-F29A-40E3-918E-0D41CA21912C}" type="presParOf" srcId="{CFCBF182-4486-4636-AFD7-08E1EAE3329B}" destId="{E1DC40D1-7922-499B-8869-5AC3111C894E}" srcOrd="0" destOrd="0" presId="urn:microsoft.com/office/officeart/2005/8/layout/hierarchy2"/>
    <dgm:cxn modelId="{F64DD642-76E4-400E-A9C7-01C63338448F}" type="presParOf" srcId="{C114B4D1-6985-4197-9100-66511FE803D0}" destId="{8709DF3A-4B50-43DB-8307-A0BC59830B01}" srcOrd="3" destOrd="0" presId="urn:microsoft.com/office/officeart/2005/8/layout/hierarchy2"/>
    <dgm:cxn modelId="{21145DBA-BBB6-4348-9F1C-B12D2B46D590}" type="presParOf" srcId="{8709DF3A-4B50-43DB-8307-A0BC59830B01}" destId="{A2EB4980-CD8F-4485-B26D-9C582AE86F47}" srcOrd="0" destOrd="0" presId="urn:microsoft.com/office/officeart/2005/8/layout/hierarchy2"/>
    <dgm:cxn modelId="{1763D57D-78C7-4885-8879-85E3A0F29C56}" type="presParOf" srcId="{8709DF3A-4B50-43DB-8307-A0BC59830B01}" destId="{1A835261-9C53-4E4A-AB94-905873B72EEA}" srcOrd="1" destOrd="0" presId="urn:microsoft.com/office/officeart/2005/8/layout/hierarchy2"/>
    <dgm:cxn modelId="{10D30DEA-9122-4B84-AA4F-C1042420C545}" type="presParOf" srcId="{CC1F7060-BE00-4015-A611-F8F51E5C7DF1}" destId="{FB86FC27-6AD1-4153-A05B-1D189892187F}" srcOrd="2" destOrd="0" presId="urn:microsoft.com/office/officeart/2005/8/layout/hierarchy2"/>
    <dgm:cxn modelId="{AF069E6F-323D-4D3B-A7C9-5C18C8EA1A25}" type="presParOf" srcId="{FB86FC27-6AD1-4153-A05B-1D189892187F}" destId="{F1DA9209-0AEA-4B2E-AA54-1BE1ACB60665}" srcOrd="0" destOrd="0" presId="urn:microsoft.com/office/officeart/2005/8/layout/hierarchy2"/>
    <dgm:cxn modelId="{ECD7274E-3B9D-4D1B-84E0-3DB1DCBC092E}" type="presParOf" srcId="{CC1F7060-BE00-4015-A611-F8F51E5C7DF1}" destId="{F831851A-B672-4C26-92AB-CEA8EB05997B}" srcOrd="3" destOrd="0" presId="urn:microsoft.com/office/officeart/2005/8/layout/hierarchy2"/>
    <dgm:cxn modelId="{EECCB896-845C-424A-87FF-F31E9A3F97C5}" type="presParOf" srcId="{F831851A-B672-4C26-92AB-CEA8EB05997B}" destId="{F3DA1BFB-168A-4905-AC29-B596A93CB7BD}" srcOrd="0" destOrd="0" presId="urn:microsoft.com/office/officeart/2005/8/layout/hierarchy2"/>
    <dgm:cxn modelId="{06163B50-1A5A-4656-848D-BD6EB828793E}" type="presParOf" srcId="{F831851A-B672-4C26-92AB-CEA8EB05997B}" destId="{B22BAB24-A2DD-48AB-A2A5-5A218B9130C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A35AE-34E2-4854-B10B-4672C2836F3B}">
      <dsp:nvSpPr>
        <dsp:cNvPr id="0" name=""/>
        <dsp:cNvSpPr/>
      </dsp:nvSpPr>
      <dsp:spPr>
        <a:xfrm>
          <a:off x="498" y="1153674"/>
          <a:ext cx="2194435" cy="574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/>
            <a:t>Podmínka_1</a:t>
          </a:r>
        </a:p>
      </dsp:txBody>
      <dsp:txXfrm>
        <a:off x="17331" y="1170507"/>
        <a:ext cx="2160769" cy="541041"/>
      </dsp:txXfrm>
    </dsp:sp>
    <dsp:sp modelId="{279CFD5D-3F15-45CA-8B02-A4969CDCB1E0}">
      <dsp:nvSpPr>
        <dsp:cNvPr id="0" name=""/>
        <dsp:cNvSpPr/>
      </dsp:nvSpPr>
      <dsp:spPr>
        <a:xfrm rot="19796281">
          <a:off x="2135663" y="1184488"/>
          <a:ext cx="881246" cy="71630"/>
        </a:xfrm>
        <a:custGeom>
          <a:avLst/>
          <a:gdLst/>
          <a:ahLst/>
          <a:cxnLst/>
          <a:rect l="0" t="0" r="0" b="0"/>
          <a:pathLst>
            <a:path>
              <a:moveTo>
                <a:pt x="0" y="35815"/>
              </a:moveTo>
              <a:lnTo>
                <a:pt x="881246" y="358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554256" y="1198272"/>
        <a:ext cx="44062" cy="44062"/>
      </dsp:txXfrm>
    </dsp:sp>
    <dsp:sp modelId="{83E7A911-920D-494A-B1A5-9C5143197116}">
      <dsp:nvSpPr>
        <dsp:cNvPr id="0" name=""/>
        <dsp:cNvSpPr/>
      </dsp:nvSpPr>
      <dsp:spPr>
        <a:xfrm>
          <a:off x="2957639" y="728661"/>
          <a:ext cx="2365281" cy="5418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/>
            <a:t>Podmínka_2</a:t>
          </a:r>
        </a:p>
      </dsp:txBody>
      <dsp:txXfrm>
        <a:off x="2973509" y="744531"/>
        <a:ext cx="2333541" cy="510095"/>
      </dsp:txXfrm>
    </dsp:sp>
    <dsp:sp modelId="{91165AF7-A6A0-4238-B703-A56B0ABD0CBD}">
      <dsp:nvSpPr>
        <dsp:cNvPr id="0" name=""/>
        <dsp:cNvSpPr/>
      </dsp:nvSpPr>
      <dsp:spPr>
        <a:xfrm rot="20278582">
          <a:off x="5292903" y="809504"/>
          <a:ext cx="822741" cy="71630"/>
        </a:xfrm>
        <a:custGeom>
          <a:avLst/>
          <a:gdLst/>
          <a:ahLst/>
          <a:cxnLst/>
          <a:rect l="0" t="0" r="0" b="0"/>
          <a:pathLst>
            <a:path>
              <a:moveTo>
                <a:pt x="0" y="35815"/>
              </a:moveTo>
              <a:lnTo>
                <a:pt x="822741" y="358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683705" y="824750"/>
        <a:ext cx="41137" cy="41137"/>
      </dsp:txXfrm>
    </dsp:sp>
    <dsp:sp modelId="{722F9A00-AA85-4967-BB91-28F790B81228}">
      <dsp:nvSpPr>
        <dsp:cNvPr id="0" name=""/>
        <dsp:cNvSpPr/>
      </dsp:nvSpPr>
      <dsp:spPr>
        <a:xfrm>
          <a:off x="6085626" y="442475"/>
          <a:ext cx="1906762" cy="4971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/>
            <a:t>Příkaz_2</a:t>
          </a:r>
        </a:p>
      </dsp:txBody>
      <dsp:txXfrm>
        <a:off x="6100188" y="457037"/>
        <a:ext cx="1877638" cy="468045"/>
      </dsp:txXfrm>
    </dsp:sp>
    <dsp:sp modelId="{CFCBF182-4486-4636-AFD7-08E1EAE3329B}">
      <dsp:nvSpPr>
        <dsp:cNvPr id="0" name=""/>
        <dsp:cNvSpPr/>
      </dsp:nvSpPr>
      <dsp:spPr>
        <a:xfrm rot="1365994">
          <a:off x="5290699" y="1123807"/>
          <a:ext cx="827148" cy="71630"/>
        </a:xfrm>
        <a:custGeom>
          <a:avLst/>
          <a:gdLst/>
          <a:ahLst/>
          <a:cxnLst/>
          <a:rect l="0" t="0" r="0" b="0"/>
          <a:pathLst>
            <a:path>
              <a:moveTo>
                <a:pt x="0" y="35815"/>
              </a:moveTo>
              <a:lnTo>
                <a:pt x="827148" y="358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683595" y="1138944"/>
        <a:ext cx="41357" cy="41357"/>
      </dsp:txXfrm>
    </dsp:sp>
    <dsp:sp modelId="{A2EB4980-CD8F-4485-B26D-9C582AE86F47}">
      <dsp:nvSpPr>
        <dsp:cNvPr id="0" name=""/>
        <dsp:cNvSpPr/>
      </dsp:nvSpPr>
      <dsp:spPr>
        <a:xfrm>
          <a:off x="6085626" y="1082651"/>
          <a:ext cx="1906762" cy="474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/>
            <a:t>Příkaz_3</a:t>
          </a:r>
        </a:p>
      </dsp:txBody>
      <dsp:txXfrm>
        <a:off x="6099510" y="1096535"/>
        <a:ext cx="1878994" cy="446262"/>
      </dsp:txXfrm>
    </dsp:sp>
    <dsp:sp modelId="{FB86FC27-6AD1-4153-A05B-1D189892187F}">
      <dsp:nvSpPr>
        <dsp:cNvPr id="0" name=""/>
        <dsp:cNvSpPr/>
      </dsp:nvSpPr>
      <dsp:spPr>
        <a:xfrm rot="1057679">
          <a:off x="2176145" y="1526389"/>
          <a:ext cx="800284" cy="71630"/>
        </a:xfrm>
        <a:custGeom>
          <a:avLst/>
          <a:gdLst/>
          <a:ahLst/>
          <a:cxnLst/>
          <a:rect l="0" t="0" r="0" b="0"/>
          <a:pathLst>
            <a:path>
              <a:moveTo>
                <a:pt x="0" y="35815"/>
              </a:moveTo>
              <a:lnTo>
                <a:pt x="800284" y="358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556280" y="1542197"/>
        <a:ext cx="40014" cy="40014"/>
      </dsp:txXfrm>
    </dsp:sp>
    <dsp:sp modelId="{F3DA1BFB-168A-4905-AC29-B596A93CB7BD}">
      <dsp:nvSpPr>
        <dsp:cNvPr id="0" name=""/>
        <dsp:cNvSpPr/>
      </dsp:nvSpPr>
      <dsp:spPr>
        <a:xfrm>
          <a:off x="2957639" y="1413503"/>
          <a:ext cx="2386656" cy="5397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/>
            <a:t>Příkaz_1</a:t>
          </a:r>
        </a:p>
      </dsp:txBody>
      <dsp:txXfrm>
        <a:off x="2973448" y="1429312"/>
        <a:ext cx="2355038" cy="508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B519E-DA0F-4740-B58A-B126B4F729D0}" type="datetimeFigureOut">
              <a:rPr lang="cs-CZ" smtClean="0"/>
              <a:pPr/>
              <a:t>9.10.2018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A6931-C009-4BD7-86B3-E2A103687E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351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D8320-5E03-4B51-8A1D-BF171FFFCE15}" type="datetimeFigureOut">
              <a:rPr lang="cs-CZ" smtClean="0"/>
              <a:pPr/>
              <a:t>9.10.2018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61D5D-E0C4-40F2-A547-E266011A3C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151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9.10.2018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9.10.2018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9.10.2018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9.10.2018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9.10.2018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9.10.2018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9.10.2018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9.10.2018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9.10.2018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9.10.2018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9.10.2018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9.10.2018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PROGRAMOVÁNÍ V 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cs-CZ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cs-CZ" sz="2800" dirty="0"/>
              <a:t> podmínka</a:t>
            </a:r>
          </a:p>
          <a:p>
            <a:pPr lvl="1"/>
            <a:r>
              <a:rPr lang="cs-CZ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ifelse</a:t>
            </a:r>
            <a:r>
              <a:rPr 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cs-CZ" sz="2800" dirty="0"/>
              <a:t> alternativa</a:t>
            </a:r>
          </a:p>
          <a:p>
            <a:pPr lvl="1"/>
            <a:r>
              <a:rPr lang="cs-CZ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Switch</a:t>
            </a:r>
            <a:endParaRPr lang="cs-CZ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cs-CZ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cs-CZ" sz="2800" dirty="0"/>
              <a:t> cyklus</a:t>
            </a:r>
          </a:p>
          <a:p>
            <a:endParaRPr lang="cs-CZ" sz="2800" dirty="0"/>
          </a:p>
          <a:p>
            <a:r>
              <a:rPr lang="cs-CZ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apply</a:t>
            </a:r>
            <a:r>
              <a:rPr lang="cs-CZ" sz="2800" dirty="0"/>
              <a:t> funkce</a:t>
            </a:r>
          </a:p>
          <a:p>
            <a:endParaRPr lang="cs-CZ" sz="2800" dirty="0"/>
          </a:p>
          <a:p>
            <a:r>
              <a:rPr lang="cs-CZ" sz="2800" dirty="0"/>
              <a:t>funkce: </a:t>
            </a:r>
            <a:r>
              <a:rPr lang="cs-CZ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 {}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063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7620000" cy="5924128"/>
          </a:xfrm>
        </p:spPr>
        <p:txBody>
          <a:bodyPr/>
          <a:lstStyle/>
          <a:p>
            <a:r>
              <a:rPr lang="cs-CZ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EUKLIDOVSKÁ VZDÁLENOST DVOU BODŮ</a:t>
            </a:r>
          </a:p>
          <a:p>
            <a:endParaRPr lang="cs-CZ" dirty="0"/>
          </a:p>
          <a:p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x1 &lt;- c(0,0)</a:t>
            </a:r>
          </a:p>
          <a:p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x2 &lt;- c(1,2)</a:t>
            </a:r>
          </a:p>
          <a:p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euc_dist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(x1, x2) {</a:t>
            </a:r>
          </a:p>
          <a:p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(sum((x1 - x2)^2))</a:t>
            </a:r>
          </a:p>
          <a:p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euc_dist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(x1,x2)</a:t>
            </a:r>
          </a:p>
          <a:p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A &lt;- c(0,0,0)</a:t>
            </a:r>
          </a:p>
          <a:p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B &lt;- c(1,2,3)</a:t>
            </a:r>
          </a:p>
          <a:p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euc_dist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(A,B)</a:t>
            </a:r>
          </a:p>
        </p:txBody>
      </p:sp>
    </p:spTree>
    <p:extLst>
      <p:ext uri="{BB962C8B-B14F-4D97-AF65-F5344CB8AC3E}">
        <p14:creationId xmlns:p14="http://schemas.microsoft.com/office/powerpoint/2010/main" val="18523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…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/>
              <a:t>podmínka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(logická podmínka) {příkaz_1}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{příkaz_2}</a:t>
            </a:r>
          </a:p>
          <a:p>
            <a:pPr lvl="2"/>
            <a:r>
              <a:rPr lang="cs-CZ" dirty="0"/>
              <a:t>Pozn. složené závorky – pravý Alt + B/N; 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{}</a:t>
            </a:r>
          </a:p>
          <a:p>
            <a:pPr lvl="2"/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b="1" dirty="0"/>
              <a:t>logická podmínka </a:t>
            </a:r>
            <a:r>
              <a:rPr lang="cs-CZ" dirty="0"/>
              <a:t>vrací </a:t>
            </a:r>
            <a:r>
              <a:rPr lang="cs-CZ" b="1" dirty="0"/>
              <a:t>logickou hodnotu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cs-CZ" dirty="0"/>
              <a:t> nebo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cs-CZ" dirty="0"/>
              <a:t>, tzn. je-li logická podmínka splněna, provede se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příkaz_1</a:t>
            </a:r>
            <a:r>
              <a:rPr lang="cs-CZ" dirty="0"/>
              <a:t>, není-li logická podmínka splněna, je proveden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příkaz_2</a:t>
            </a:r>
          </a:p>
          <a:p>
            <a:endParaRPr lang="cs-CZ" dirty="0"/>
          </a:p>
          <a:p>
            <a:r>
              <a:rPr lang="cs-CZ" dirty="0"/>
              <a:t>POZOR! Příkaz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cs-CZ" dirty="0"/>
              <a:t> je volitelný, tzn. není nutný:</a:t>
            </a:r>
          </a:p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(logická podmínka) {příkaz_1}</a:t>
            </a:r>
            <a:endParaRPr lang="cs-CZ" dirty="0"/>
          </a:p>
          <a:p>
            <a:pPr lvl="1"/>
            <a:r>
              <a:rPr lang="cs-CZ" dirty="0"/>
              <a:t>v případě, že logická podmínka vrátí hodnotu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cs-CZ" dirty="0"/>
              <a:t> nebude proveden žádný příkaz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601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ifelse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…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cs-CZ" dirty="0"/>
              <a:t> bývá většinou součástí větších cyklů (zejména v případě programování) </a:t>
            </a:r>
          </a:p>
          <a:p>
            <a:pPr lvl="1"/>
            <a:r>
              <a:rPr lang="cs-CZ" dirty="0"/>
              <a:t>ALE osamoceně pracuje s vektory délky 1</a:t>
            </a:r>
          </a:p>
          <a:p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ifelse</a:t>
            </a:r>
            <a:r>
              <a:rPr lang="cs-CZ" dirty="0"/>
              <a:t> umožňuje práci s vektory delšími než 1</a:t>
            </a:r>
          </a:p>
          <a:p>
            <a:r>
              <a:rPr lang="cs-CZ" dirty="0"/>
              <a:t>Př.:</a:t>
            </a:r>
          </a:p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" t="73668" r="72713" b="9682"/>
          <a:stretch/>
        </p:blipFill>
        <p:spPr bwMode="auto">
          <a:xfrm>
            <a:off x="179512" y="3212976"/>
            <a:ext cx="8200571" cy="171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Zástupný symbol pro obsah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7404690"/>
              </p:ext>
            </p:extLst>
          </p:nvPr>
        </p:nvGraphicFramePr>
        <p:xfrm>
          <a:off x="323528" y="4561656"/>
          <a:ext cx="7992888" cy="2395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961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switch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osamoceně pracuje s vektory délky 1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 momentě, kdy je zadána hodnota, která neodpovídá textovému řetězci, nebude nic vypsáno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" t="81994" r="85143" b="5480"/>
          <a:stretch/>
        </p:blipFill>
        <p:spPr bwMode="auto">
          <a:xfrm>
            <a:off x="862297" y="2327921"/>
            <a:ext cx="5221871" cy="152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cs-CZ" dirty="0"/>
              <a:t> cyklus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případě, že máme opakovat několik příkazů mnohokrát</a:t>
            </a:r>
          </a:p>
          <a:p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cs-CZ" i="1" dirty="0">
                <a:latin typeface="Courier New" panose="02070309020205020404" pitchFamily="49" charset="0"/>
                <a:cs typeface="Courier New" panose="02070309020205020404" pitchFamily="49" charset="0"/>
              </a:rPr>
              <a:t>objekt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in </a:t>
            </a:r>
            <a:r>
              <a:rPr lang="cs-CZ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vektor_hodnot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) {příkaz 1} </a:t>
            </a:r>
          </a:p>
          <a:p>
            <a:r>
              <a:rPr lang="cs-CZ" dirty="0"/>
              <a:t>Př.: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objekt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cs-CZ" dirty="0"/>
              <a:t> v rámci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/>
              <a:t>cyklu upravujeme, ale cyklus to neovlivní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75062" r="91938" b="5468"/>
          <a:stretch/>
        </p:blipFill>
        <p:spPr bwMode="auto">
          <a:xfrm>
            <a:off x="860929" y="3041320"/>
            <a:ext cx="2774967" cy="240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Skupina 3074"/>
          <p:cNvGrpSpPr/>
          <p:nvPr/>
        </p:nvGrpSpPr>
        <p:grpSpPr>
          <a:xfrm>
            <a:off x="3923928" y="3008652"/>
            <a:ext cx="4392488" cy="2585323"/>
            <a:chOff x="3923928" y="3008652"/>
            <a:chExt cx="4392488" cy="2585323"/>
          </a:xfrm>
        </p:grpSpPr>
        <p:sp>
          <p:nvSpPr>
            <p:cNvPr id="4" name="TextovéPole 3"/>
            <p:cNvSpPr txBox="1"/>
            <p:nvPr/>
          </p:nvSpPr>
          <p:spPr>
            <a:xfrm>
              <a:off x="3923928" y="3008652"/>
              <a:ext cx="4392488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for</a:t>
              </a:r>
              <a:r>
                <a:rPr lang="cs-CZ" dirty="0">
                  <a:latin typeface="Courier New" panose="02070309020205020404" pitchFamily="49" charset="0"/>
                  <a:cs typeface="Courier New" panose="02070309020205020404" pitchFamily="49" charset="0"/>
                </a:rPr>
                <a:t>(i in 1:3) {</a:t>
              </a:r>
              <a:r>
                <a:rPr lang="cs-CZ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cs-CZ" dirty="0">
                  <a:latin typeface="Courier New" panose="02070309020205020404" pitchFamily="49" charset="0"/>
                  <a:cs typeface="Courier New" panose="02070309020205020404" pitchFamily="49" charset="0"/>
                </a:rPr>
                <a:t>(i^2)}</a:t>
              </a:r>
            </a:p>
            <a:p>
              <a:endParaRPr lang="cs-CZ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cs-CZ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cs-CZ" dirty="0">
                  <a:latin typeface="Courier New" panose="02070309020205020404" pitchFamily="49" charset="0"/>
                  <a:cs typeface="Courier New" panose="02070309020205020404" pitchFamily="49" charset="0"/>
                </a:rPr>
                <a:t>1   2   3   {</a:t>
              </a:r>
              <a:r>
                <a:rPr lang="cs-CZ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cs-CZ" dirty="0">
                  <a:latin typeface="Courier New" panose="02070309020205020404" pitchFamily="49" charset="0"/>
                  <a:cs typeface="Courier New" panose="02070309020205020404" pitchFamily="49" charset="0"/>
                </a:rPr>
                <a:t>(i^2)}</a:t>
              </a:r>
            </a:p>
            <a:p>
              <a:endParaRPr lang="cs-CZ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cs-CZ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algn="ctr"/>
              <a:r>
                <a:rPr lang="cs-CZ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  <a:p>
              <a:pPr algn="ctr"/>
              <a:r>
                <a:rPr lang="cs-CZ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  <a:p>
              <a:endParaRPr lang="cs-CZ" dirty="0"/>
            </a:p>
          </p:txBody>
        </p:sp>
        <p:sp>
          <p:nvSpPr>
            <p:cNvPr id="23" name="Volný tvar 22"/>
            <p:cNvSpPr/>
            <p:nvPr/>
          </p:nvSpPr>
          <p:spPr>
            <a:xfrm>
              <a:off x="4154750" y="3675336"/>
              <a:ext cx="2539013" cy="177573"/>
            </a:xfrm>
            <a:custGeom>
              <a:avLst/>
              <a:gdLst>
                <a:gd name="connsiteX0" fmla="*/ 0 w 2539013"/>
                <a:gd name="connsiteY0" fmla="*/ 177573 h 177573"/>
                <a:gd name="connsiteX1" fmla="*/ 1331650 w 2539013"/>
                <a:gd name="connsiteY1" fmla="*/ 19 h 177573"/>
                <a:gd name="connsiteX2" fmla="*/ 2539013 w 2539013"/>
                <a:gd name="connsiteY2" fmla="*/ 168695 h 17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39013" h="177573">
                  <a:moveTo>
                    <a:pt x="0" y="177573"/>
                  </a:moveTo>
                  <a:cubicBezTo>
                    <a:pt x="454240" y="89536"/>
                    <a:pt x="908481" y="1499"/>
                    <a:pt x="1331650" y="19"/>
                  </a:cubicBezTo>
                  <a:cubicBezTo>
                    <a:pt x="1754819" y="-1461"/>
                    <a:pt x="2146916" y="83617"/>
                    <a:pt x="2539013" y="168695"/>
                  </a:cubicBezTo>
                </a:path>
              </a:pathLst>
            </a:custGeom>
            <a:noFill/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Volný tvar 23"/>
            <p:cNvSpPr/>
            <p:nvPr/>
          </p:nvSpPr>
          <p:spPr>
            <a:xfrm>
              <a:off x="6276513" y="4243526"/>
              <a:ext cx="403509" cy="328474"/>
            </a:xfrm>
            <a:custGeom>
              <a:avLst/>
              <a:gdLst>
                <a:gd name="connsiteX0" fmla="*/ 399495 w 403509"/>
                <a:gd name="connsiteY0" fmla="*/ 0 h 328474"/>
                <a:gd name="connsiteX1" fmla="*/ 346229 w 403509"/>
                <a:gd name="connsiteY1" fmla="*/ 239697 h 328474"/>
                <a:gd name="connsiteX2" fmla="*/ 0 w 403509"/>
                <a:gd name="connsiteY2" fmla="*/ 328474 h 328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3509" h="328474">
                  <a:moveTo>
                    <a:pt x="399495" y="0"/>
                  </a:moveTo>
                  <a:cubicBezTo>
                    <a:pt x="406153" y="92475"/>
                    <a:pt x="412811" y="184951"/>
                    <a:pt x="346229" y="239697"/>
                  </a:cubicBezTo>
                  <a:cubicBezTo>
                    <a:pt x="279647" y="294443"/>
                    <a:pt x="139823" y="311458"/>
                    <a:pt x="0" y="328474"/>
                  </a:cubicBezTo>
                </a:path>
              </a:pathLst>
            </a:custGeom>
            <a:noFill/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Volný tvar 24"/>
            <p:cNvSpPr/>
            <p:nvPr/>
          </p:nvSpPr>
          <p:spPr>
            <a:xfrm>
              <a:off x="4660777" y="4225771"/>
              <a:ext cx="1269506" cy="347083"/>
            </a:xfrm>
            <a:custGeom>
              <a:avLst/>
              <a:gdLst>
                <a:gd name="connsiteX0" fmla="*/ 1269506 w 1269506"/>
                <a:gd name="connsiteY0" fmla="*/ 346229 h 347083"/>
                <a:gd name="connsiteX1" fmla="*/ 292963 w 1269506"/>
                <a:gd name="connsiteY1" fmla="*/ 292963 h 347083"/>
                <a:gd name="connsiteX2" fmla="*/ 0 w 1269506"/>
                <a:gd name="connsiteY2" fmla="*/ 0 h 3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506" h="347083">
                  <a:moveTo>
                    <a:pt x="1269506" y="346229"/>
                  </a:moveTo>
                  <a:cubicBezTo>
                    <a:pt x="887026" y="348448"/>
                    <a:pt x="504547" y="350668"/>
                    <a:pt x="292963" y="292963"/>
                  </a:cubicBezTo>
                  <a:cubicBezTo>
                    <a:pt x="81379" y="235258"/>
                    <a:pt x="40689" y="117629"/>
                    <a:pt x="0" y="0"/>
                  </a:cubicBezTo>
                </a:path>
              </a:pathLst>
            </a:custGeom>
            <a:noFill/>
            <a:ln>
              <a:solidFill>
                <a:schemeClr val="accent3">
                  <a:lumMod val="50000"/>
                </a:schemeClr>
              </a:solidFill>
              <a:prstDash val="sysDash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Volný tvar 27"/>
            <p:cNvSpPr/>
            <p:nvPr/>
          </p:nvSpPr>
          <p:spPr>
            <a:xfrm>
              <a:off x="4669654" y="3362873"/>
              <a:ext cx="2157274" cy="498913"/>
            </a:xfrm>
            <a:custGeom>
              <a:avLst/>
              <a:gdLst>
                <a:gd name="connsiteX0" fmla="*/ 0 w 2157274"/>
                <a:gd name="connsiteY0" fmla="*/ 498913 h 498913"/>
                <a:gd name="connsiteX1" fmla="*/ 337352 w 2157274"/>
                <a:gd name="connsiteY1" fmla="*/ 205950 h 498913"/>
                <a:gd name="connsiteX2" fmla="*/ 870012 w 2157274"/>
                <a:gd name="connsiteY2" fmla="*/ 28397 h 498913"/>
                <a:gd name="connsiteX3" fmla="*/ 1660125 w 2157274"/>
                <a:gd name="connsiteY3" fmla="*/ 46152 h 498913"/>
                <a:gd name="connsiteX4" fmla="*/ 2157274 w 2157274"/>
                <a:gd name="connsiteY4" fmla="*/ 463403 h 498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7274" h="498913">
                  <a:moveTo>
                    <a:pt x="0" y="498913"/>
                  </a:moveTo>
                  <a:cubicBezTo>
                    <a:pt x="96175" y="391641"/>
                    <a:pt x="192350" y="284369"/>
                    <a:pt x="337352" y="205950"/>
                  </a:cubicBezTo>
                  <a:cubicBezTo>
                    <a:pt x="482354" y="127531"/>
                    <a:pt x="649550" y="55030"/>
                    <a:pt x="870012" y="28397"/>
                  </a:cubicBezTo>
                  <a:cubicBezTo>
                    <a:pt x="1090474" y="1764"/>
                    <a:pt x="1445581" y="-26349"/>
                    <a:pt x="1660125" y="46152"/>
                  </a:cubicBezTo>
                  <a:cubicBezTo>
                    <a:pt x="1874669" y="118653"/>
                    <a:pt x="2015971" y="291028"/>
                    <a:pt x="2157274" y="463403"/>
                  </a:cubicBezTo>
                </a:path>
              </a:pathLst>
            </a:custGeom>
            <a:noFill/>
            <a:ln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Volný tvar 28"/>
            <p:cNvSpPr/>
            <p:nvPr/>
          </p:nvSpPr>
          <p:spPr>
            <a:xfrm>
              <a:off x="6338656" y="4225771"/>
              <a:ext cx="627080" cy="621437"/>
            </a:xfrm>
            <a:custGeom>
              <a:avLst/>
              <a:gdLst>
                <a:gd name="connsiteX0" fmla="*/ 559294 w 627080"/>
                <a:gd name="connsiteY0" fmla="*/ 0 h 621437"/>
                <a:gd name="connsiteX1" fmla="*/ 577049 w 627080"/>
                <a:gd name="connsiteY1" fmla="*/ 479394 h 621437"/>
                <a:gd name="connsiteX2" fmla="*/ 0 w 627080"/>
                <a:gd name="connsiteY2" fmla="*/ 621437 h 62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7080" h="621437">
                  <a:moveTo>
                    <a:pt x="559294" y="0"/>
                  </a:moveTo>
                  <a:cubicBezTo>
                    <a:pt x="614779" y="187910"/>
                    <a:pt x="670265" y="375821"/>
                    <a:pt x="577049" y="479394"/>
                  </a:cubicBezTo>
                  <a:cubicBezTo>
                    <a:pt x="483833" y="582967"/>
                    <a:pt x="241916" y="602202"/>
                    <a:pt x="0" y="621437"/>
                  </a:cubicBezTo>
                </a:path>
              </a:pathLst>
            </a:custGeom>
            <a:noFill/>
            <a:ln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Volný tvar 29"/>
            <p:cNvSpPr/>
            <p:nvPr/>
          </p:nvSpPr>
          <p:spPr>
            <a:xfrm>
              <a:off x="5122028" y="4234649"/>
              <a:ext cx="826011" cy="614276"/>
            </a:xfrm>
            <a:custGeom>
              <a:avLst/>
              <a:gdLst>
                <a:gd name="connsiteX0" fmla="*/ 826011 w 826011"/>
                <a:gd name="connsiteY0" fmla="*/ 603681 h 614276"/>
                <a:gd name="connsiteX1" fmla="*/ 115797 w 826011"/>
                <a:gd name="connsiteY1" fmla="*/ 532660 h 614276"/>
                <a:gd name="connsiteX2" fmla="*/ 9265 w 826011"/>
                <a:gd name="connsiteY2" fmla="*/ 0 h 61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6011" h="614276">
                  <a:moveTo>
                    <a:pt x="826011" y="603681"/>
                  </a:moveTo>
                  <a:cubicBezTo>
                    <a:pt x="538966" y="618477"/>
                    <a:pt x="251921" y="633273"/>
                    <a:pt x="115797" y="532660"/>
                  </a:cubicBezTo>
                  <a:cubicBezTo>
                    <a:pt x="-20327" y="432047"/>
                    <a:pt x="-5531" y="216023"/>
                    <a:pt x="9265" y="0"/>
                  </a:cubicBezTo>
                </a:path>
              </a:pathLst>
            </a:custGeom>
            <a:noFill/>
            <a:ln>
              <a:solidFill>
                <a:schemeClr val="accent5">
                  <a:lumMod val="75000"/>
                </a:schemeClr>
              </a:solidFill>
              <a:prstDash val="sysDash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72" name="Volný tvar 3071"/>
            <p:cNvSpPr/>
            <p:nvPr/>
          </p:nvSpPr>
          <p:spPr>
            <a:xfrm>
              <a:off x="6365289" y="4216893"/>
              <a:ext cx="852764" cy="896645"/>
            </a:xfrm>
            <a:custGeom>
              <a:avLst/>
              <a:gdLst>
                <a:gd name="connsiteX0" fmla="*/ 710214 w 852764"/>
                <a:gd name="connsiteY0" fmla="*/ 0 h 896645"/>
                <a:gd name="connsiteX1" fmla="*/ 852257 w 852764"/>
                <a:gd name="connsiteY1" fmla="*/ 559293 h 896645"/>
                <a:gd name="connsiteX2" fmla="*/ 665826 w 852764"/>
                <a:gd name="connsiteY2" fmla="*/ 834501 h 896645"/>
                <a:gd name="connsiteX3" fmla="*/ 0 w 852764"/>
                <a:gd name="connsiteY3" fmla="*/ 896645 h 89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2764" h="896645">
                  <a:moveTo>
                    <a:pt x="710214" y="0"/>
                  </a:moveTo>
                  <a:cubicBezTo>
                    <a:pt x="784934" y="210105"/>
                    <a:pt x="859655" y="420210"/>
                    <a:pt x="852257" y="559293"/>
                  </a:cubicBezTo>
                  <a:cubicBezTo>
                    <a:pt x="844859" y="698377"/>
                    <a:pt x="807869" y="778276"/>
                    <a:pt x="665826" y="834501"/>
                  </a:cubicBezTo>
                  <a:cubicBezTo>
                    <a:pt x="523783" y="890726"/>
                    <a:pt x="261891" y="893685"/>
                    <a:pt x="0" y="896645"/>
                  </a:cubicBezTo>
                </a:path>
              </a:pathLst>
            </a:custGeom>
            <a:noFill/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73" name="Volný tvar 3072"/>
            <p:cNvSpPr/>
            <p:nvPr/>
          </p:nvSpPr>
          <p:spPr>
            <a:xfrm>
              <a:off x="5264458" y="3453373"/>
              <a:ext cx="1784412" cy="399536"/>
            </a:xfrm>
            <a:custGeom>
              <a:avLst/>
              <a:gdLst>
                <a:gd name="connsiteX0" fmla="*/ 0 w 1784412"/>
                <a:gd name="connsiteY0" fmla="*/ 399536 h 399536"/>
                <a:gd name="connsiteX1" fmla="*/ 319596 w 1784412"/>
                <a:gd name="connsiteY1" fmla="*/ 106573 h 399536"/>
                <a:gd name="connsiteX2" fmla="*/ 870012 w 1784412"/>
                <a:gd name="connsiteY2" fmla="*/ 41 h 399536"/>
                <a:gd name="connsiteX3" fmla="*/ 1535837 w 1784412"/>
                <a:gd name="connsiteY3" fmla="*/ 97695 h 399536"/>
                <a:gd name="connsiteX4" fmla="*/ 1784412 w 1784412"/>
                <a:gd name="connsiteY4" fmla="*/ 364025 h 39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4412" h="399536">
                  <a:moveTo>
                    <a:pt x="0" y="399536"/>
                  </a:moveTo>
                  <a:cubicBezTo>
                    <a:pt x="87297" y="286345"/>
                    <a:pt x="174594" y="173155"/>
                    <a:pt x="319596" y="106573"/>
                  </a:cubicBezTo>
                  <a:cubicBezTo>
                    <a:pt x="464598" y="39991"/>
                    <a:pt x="667305" y="1521"/>
                    <a:pt x="870012" y="41"/>
                  </a:cubicBezTo>
                  <a:cubicBezTo>
                    <a:pt x="1072719" y="-1439"/>
                    <a:pt x="1383437" y="37031"/>
                    <a:pt x="1535837" y="97695"/>
                  </a:cubicBezTo>
                  <a:cubicBezTo>
                    <a:pt x="1688237" y="158359"/>
                    <a:pt x="1736324" y="261192"/>
                    <a:pt x="1784412" y="364025"/>
                  </a:cubicBezTo>
                </a:path>
              </a:pathLst>
            </a:custGeom>
            <a:noFill/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9578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Uložení výsledku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cs-CZ" dirty="0"/>
              <a:t> cyklu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vektor_pok_1 = c() </a:t>
            </a:r>
          </a:p>
          <a:p>
            <a:r>
              <a:rPr lang="cs-CZ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(i in 1:3) {vektor_pok_1[</a:t>
            </a:r>
            <a:r>
              <a:rPr lang="cs-CZ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(vektor_pok_1)+1] &lt;- i} </a:t>
            </a:r>
          </a:p>
          <a:p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vektor_pok_1 </a:t>
            </a:r>
          </a:p>
          <a:p>
            <a:endParaRPr lang="cs-CZ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vektor_pok_1 = c() </a:t>
            </a:r>
            <a:r>
              <a:rPr lang="cs-CZ" sz="2000" dirty="0">
                <a:cs typeface="Courier New" panose="02070309020205020404" pitchFamily="49" charset="0"/>
              </a:rPr>
              <a:t>&lt;- délka vektoru je 0</a:t>
            </a:r>
          </a:p>
          <a:p>
            <a:endParaRPr lang="cs-CZ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 2 3 {vektor_pok_1[</a:t>
            </a:r>
            <a:r>
              <a:rPr lang="cs-CZ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(vektor_pok_1)+1] &lt;- i^3}</a:t>
            </a:r>
          </a:p>
          <a:p>
            <a:endParaRPr lang="cs-CZ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 indent="0" algn="ctr">
              <a:buNone/>
            </a:pPr>
            <a:r>
              <a:rPr lang="cs-CZ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(0 + 1) = 1;  1</a:t>
            </a:r>
          </a:p>
          <a:p>
            <a:pPr marL="114300" indent="0" algn="ctr">
              <a:buNone/>
            </a:pPr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length(1 + 1) = 1;  8</a:t>
            </a:r>
          </a:p>
          <a:p>
            <a:pPr marL="114300" indent="0" algn="ctr">
              <a:buNone/>
            </a:pPr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length(2 + 1) = 1; 27</a:t>
            </a:r>
          </a:p>
          <a:p>
            <a:pPr marL="114300" indent="0">
              <a:buNone/>
            </a:pPr>
            <a:endParaRPr lang="cs-CZ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vektor_pok_1 </a:t>
            </a:r>
            <a:r>
              <a:rPr lang="cs-CZ" sz="1800" dirty="0">
                <a:cs typeface="Courier New" panose="02070309020205020404" pitchFamily="49" charset="0"/>
              </a:rPr>
              <a:t>&lt;- délka vektoru je nyní 3</a:t>
            </a:r>
          </a:p>
          <a:p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Volný tvar 5"/>
          <p:cNvSpPr/>
          <p:nvPr/>
        </p:nvSpPr>
        <p:spPr>
          <a:xfrm>
            <a:off x="1003177" y="3828607"/>
            <a:ext cx="6427433" cy="392481"/>
          </a:xfrm>
          <a:custGeom>
            <a:avLst/>
            <a:gdLst>
              <a:gd name="connsiteX0" fmla="*/ 0 w 6427433"/>
              <a:gd name="connsiteY0" fmla="*/ 392481 h 392481"/>
              <a:gd name="connsiteX1" fmla="*/ 301840 w 6427433"/>
              <a:gd name="connsiteY1" fmla="*/ 170539 h 392481"/>
              <a:gd name="connsiteX2" fmla="*/ 1376039 w 6427433"/>
              <a:gd name="connsiteY2" fmla="*/ 19619 h 392481"/>
              <a:gd name="connsiteX3" fmla="*/ 2974019 w 6427433"/>
              <a:gd name="connsiteY3" fmla="*/ 1863 h 392481"/>
              <a:gd name="connsiteX4" fmla="*/ 4820574 w 6427433"/>
              <a:gd name="connsiteY4" fmla="*/ 10741 h 392481"/>
              <a:gd name="connsiteX5" fmla="*/ 5779363 w 6427433"/>
              <a:gd name="connsiteY5" fmla="*/ 28496 h 392481"/>
              <a:gd name="connsiteX6" fmla="*/ 6427433 w 6427433"/>
              <a:gd name="connsiteY6" fmla="*/ 285949 h 392481"/>
              <a:gd name="connsiteX7" fmla="*/ 6427433 w 6427433"/>
              <a:gd name="connsiteY7" fmla="*/ 285949 h 392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7433" h="392481">
                <a:moveTo>
                  <a:pt x="0" y="392481"/>
                </a:moveTo>
                <a:cubicBezTo>
                  <a:pt x="36250" y="312582"/>
                  <a:pt x="72500" y="232683"/>
                  <a:pt x="301840" y="170539"/>
                </a:cubicBezTo>
                <a:cubicBezTo>
                  <a:pt x="531180" y="108395"/>
                  <a:pt x="930676" y="47732"/>
                  <a:pt x="1376039" y="19619"/>
                </a:cubicBezTo>
                <a:cubicBezTo>
                  <a:pt x="1821402" y="-8494"/>
                  <a:pt x="2974019" y="1863"/>
                  <a:pt x="2974019" y="1863"/>
                </a:cubicBezTo>
                <a:lnTo>
                  <a:pt x="4820574" y="10741"/>
                </a:lnTo>
                <a:cubicBezTo>
                  <a:pt x="5288131" y="15180"/>
                  <a:pt x="5511553" y="-17372"/>
                  <a:pt x="5779363" y="28496"/>
                </a:cubicBezTo>
                <a:cubicBezTo>
                  <a:pt x="6047173" y="74364"/>
                  <a:pt x="6427433" y="285949"/>
                  <a:pt x="6427433" y="285949"/>
                </a:cubicBezTo>
                <a:lnTo>
                  <a:pt x="6427433" y="285949"/>
                </a:ln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 6"/>
          <p:cNvSpPr/>
          <p:nvPr/>
        </p:nvSpPr>
        <p:spPr>
          <a:xfrm>
            <a:off x="6054571" y="4545367"/>
            <a:ext cx="1464815" cy="452761"/>
          </a:xfrm>
          <a:custGeom>
            <a:avLst/>
            <a:gdLst>
              <a:gd name="connsiteX0" fmla="*/ 1464815 w 1464815"/>
              <a:gd name="connsiteY0" fmla="*/ 0 h 452761"/>
              <a:gd name="connsiteX1" fmla="*/ 1180730 w 1464815"/>
              <a:gd name="connsiteY1" fmla="*/ 363984 h 452761"/>
              <a:gd name="connsiteX2" fmla="*/ 0 w 1464815"/>
              <a:gd name="connsiteY2" fmla="*/ 452761 h 45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4815" h="452761">
                <a:moveTo>
                  <a:pt x="1464815" y="0"/>
                </a:moveTo>
                <a:cubicBezTo>
                  <a:pt x="1444840" y="144262"/>
                  <a:pt x="1424866" y="288524"/>
                  <a:pt x="1180730" y="363984"/>
                </a:cubicBezTo>
                <a:cubicBezTo>
                  <a:pt x="936594" y="439444"/>
                  <a:pt x="468297" y="446102"/>
                  <a:pt x="0" y="452761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7"/>
          <p:cNvSpPr/>
          <p:nvPr/>
        </p:nvSpPr>
        <p:spPr>
          <a:xfrm>
            <a:off x="1260629" y="4580878"/>
            <a:ext cx="1535837" cy="428383"/>
          </a:xfrm>
          <a:custGeom>
            <a:avLst/>
            <a:gdLst>
              <a:gd name="connsiteX0" fmla="*/ 1535837 w 1535837"/>
              <a:gd name="connsiteY0" fmla="*/ 408372 h 428383"/>
              <a:gd name="connsiteX1" fmla="*/ 372862 w 1535837"/>
              <a:gd name="connsiteY1" fmla="*/ 381739 h 428383"/>
              <a:gd name="connsiteX2" fmla="*/ 0 w 1535837"/>
              <a:gd name="connsiteY2" fmla="*/ 0 h 428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5837" h="428383">
                <a:moveTo>
                  <a:pt x="1535837" y="408372"/>
                </a:moveTo>
                <a:cubicBezTo>
                  <a:pt x="1082336" y="429086"/>
                  <a:pt x="628835" y="449801"/>
                  <a:pt x="372862" y="381739"/>
                </a:cubicBezTo>
                <a:cubicBezTo>
                  <a:pt x="116889" y="313677"/>
                  <a:pt x="58444" y="156838"/>
                  <a:pt x="0" y="0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 9"/>
          <p:cNvSpPr/>
          <p:nvPr/>
        </p:nvSpPr>
        <p:spPr>
          <a:xfrm>
            <a:off x="6072326" y="4554245"/>
            <a:ext cx="1600467" cy="710213"/>
          </a:xfrm>
          <a:custGeom>
            <a:avLst/>
            <a:gdLst>
              <a:gd name="connsiteX0" fmla="*/ 1580225 w 1600467"/>
              <a:gd name="connsiteY0" fmla="*/ 0 h 710213"/>
              <a:gd name="connsiteX1" fmla="*/ 1500326 w 1600467"/>
              <a:gd name="connsiteY1" fmla="*/ 443883 h 710213"/>
              <a:gd name="connsiteX2" fmla="*/ 798991 w 1600467"/>
              <a:gd name="connsiteY2" fmla="*/ 648070 h 710213"/>
              <a:gd name="connsiteX3" fmla="*/ 0 w 1600467"/>
              <a:gd name="connsiteY3" fmla="*/ 710213 h 710213"/>
              <a:gd name="connsiteX4" fmla="*/ 0 w 1600467"/>
              <a:gd name="connsiteY4" fmla="*/ 710213 h 71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467" h="710213">
                <a:moveTo>
                  <a:pt x="1580225" y="0"/>
                </a:moveTo>
                <a:cubicBezTo>
                  <a:pt x="1605378" y="167935"/>
                  <a:pt x="1630532" y="335871"/>
                  <a:pt x="1500326" y="443883"/>
                </a:cubicBezTo>
                <a:cubicBezTo>
                  <a:pt x="1370120" y="551895"/>
                  <a:pt x="1049045" y="603682"/>
                  <a:pt x="798991" y="648070"/>
                </a:cubicBezTo>
                <a:cubicBezTo>
                  <a:pt x="548937" y="692458"/>
                  <a:pt x="0" y="710213"/>
                  <a:pt x="0" y="710213"/>
                </a:cubicBezTo>
                <a:lnTo>
                  <a:pt x="0" y="710213"/>
                </a:ln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1526959" y="4616388"/>
            <a:ext cx="1269507" cy="711684"/>
          </a:xfrm>
          <a:custGeom>
            <a:avLst/>
            <a:gdLst>
              <a:gd name="connsiteX0" fmla="*/ 1269507 w 1269507"/>
              <a:gd name="connsiteY0" fmla="*/ 701336 h 711684"/>
              <a:gd name="connsiteX1" fmla="*/ 577049 w 1269507"/>
              <a:gd name="connsiteY1" fmla="*/ 683581 h 711684"/>
              <a:gd name="connsiteX2" fmla="*/ 186431 w 1269507"/>
              <a:gd name="connsiteY2" fmla="*/ 461639 h 711684"/>
              <a:gd name="connsiteX3" fmla="*/ 0 w 1269507"/>
              <a:gd name="connsiteY3" fmla="*/ 0 h 71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507" h="711684">
                <a:moveTo>
                  <a:pt x="1269507" y="701336"/>
                </a:moveTo>
                <a:cubicBezTo>
                  <a:pt x="1013534" y="712433"/>
                  <a:pt x="757562" y="723531"/>
                  <a:pt x="577049" y="683581"/>
                </a:cubicBezTo>
                <a:cubicBezTo>
                  <a:pt x="396536" y="643631"/>
                  <a:pt x="282606" y="575569"/>
                  <a:pt x="186431" y="461639"/>
                </a:cubicBezTo>
                <a:cubicBezTo>
                  <a:pt x="90256" y="347709"/>
                  <a:pt x="45128" y="173854"/>
                  <a:pt x="0" y="0"/>
                </a:cubicBezTo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Volný tvar 13"/>
          <p:cNvSpPr/>
          <p:nvPr/>
        </p:nvSpPr>
        <p:spPr>
          <a:xfrm>
            <a:off x="6036816" y="4580878"/>
            <a:ext cx="1819372" cy="1003176"/>
          </a:xfrm>
          <a:custGeom>
            <a:avLst/>
            <a:gdLst>
              <a:gd name="connsiteX0" fmla="*/ 1731145 w 1819372"/>
              <a:gd name="connsiteY0" fmla="*/ 0 h 1003176"/>
              <a:gd name="connsiteX1" fmla="*/ 1802167 w 1819372"/>
              <a:gd name="connsiteY1" fmla="*/ 514905 h 1003176"/>
              <a:gd name="connsiteX2" fmla="*/ 1447060 w 1819372"/>
              <a:gd name="connsiteY2" fmla="*/ 816745 h 1003176"/>
              <a:gd name="connsiteX3" fmla="*/ 0 w 1819372"/>
              <a:gd name="connsiteY3" fmla="*/ 1003176 h 100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9372" h="1003176">
                <a:moveTo>
                  <a:pt x="1731145" y="0"/>
                </a:moveTo>
                <a:cubicBezTo>
                  <a:pt x="1790330" y="189390"/>
                  <a:pt x="1849515" y="378781"/>
                  <a:pt x="1802167" y="514905"/>
                </a:cubicBezTo>
                <a:cubicBezTo>
                  <a:pt x="1754820" y="651029"/>
                  <a:pt x="1747421" y="735367"/>
                  <a:pt x="1447060" y="816745"/>
                </a:cubicBezTo>
                <a:cubicBezTo>
                  <a:pt x="1146699" y="898123"/>
                  <a:pt x="573349" y="950649"/>
                  <a:pt x="0" y="1003176"/>
                </a:cubicBezTo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Volný tvar 14"/>
          <p:cNvSpPr/>
          <p:nvPr/>
        </p:nvSpPr>
        <p:spPr>
          <a:xfrm>
            <a:off x="1260629" y="3898140"/>
            <a:ext cx="6385607" cy="380897"/>
          </a:xfrm>
          <a:custGeom>
            <a:avLst/>
            <a:gdLst>
              <a:gd name="connsiteX0" fmla="*/ 0 w 6385607"/>
              <a:gd name="connsiteY0" fmla="*/ 380897 h 380897"/>
              <a:gd name="connsiteX1" fmla="*/ 150921 w 6385607"/>
              <a:gd name="connsiteY1" fmla="*/ 167833 h 380897"/>
              <a:gd name="connsiteX2" fmla="*/ 905522 w 6385607"/>
              <a:gd name="connsiteY2" fmla="*/ 87934 h 380897"/>
              <a:gd name="connsiteX3" fmla="*/ 2689934 w 6385607"/>
              <a:gd name="connsiteY3" fmla="*/ 34668 h 380897"/>
              <a:gd name="connsiteX4" fmla="*/ 5344357 w 6385607"/>
              <a:gd name="connsiteY4" fmla="*/ 25790 h 380897"/>
              <a:gd name="connsiteX5" fmla="*/ 6223247 w 6385607"/>
              <a:gd name="connsiteY5" fmla="*/ 16912 h 380897"/>
              <a:gd name="connsiteX6" fmla="*/ 6383045 w 6385607"/>
              <a:gd name="connsiteY6" fmla="*/ 274365 h 38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85607" h="380897">
                <a:moveTo>
                  <a:pt x="0" y="380897"/>
                </a:moveTo>
                <a:cubicBezTo>
                  <a:pt x="0" y="298778"/>
                  <a:pt x="1" y="216660"/>
                  <a:pt x="150921" y="167833"/>
                </a:cubicBezTo>
                <a:cubicBezTo>
                  <a:pt x="301841" y="119006"/>
                  <a:pt x="482353" y="110128"/>
                  <a:pt x="905522" y="87934"/>
                </a:cubicBezTo>
                <a:cubicBezTo>
                  <a:pt x="1328691" y="65740"/>
                  <a:pt x="1950128" y="45025"/>
                  <a:pt x="2689934" y="34668"/>
                </a:cubicBezTo>
                <a:cubicBezTo>
                  <a:pt x="3429740" y="24311"/>
                  <a:pt x="5344357" y="25790"/>
                  <a:pt x="5344357" y="25790"/>
                </a:cubicBezTo>
                <a:cubicBezTo>
                  <a:pt x="5933242" y="22831"/>
                  <a:pt x="6050132" y="-24517"/>
                  <a:pt x="6223247" y="16912"/>
                </a:cubicBezTo>
                <a:cubicBezTo>
                  <a:pt x="6396362" y="58341"/>
                  <a:pt x="6389703" y="166353"/>
                  <a:pt x="6383045" y="274365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Volný tvar 12"/>
          <p:cNvSpPr/>
          <p:nvPr/>
        </p:nvSpPr>
        <p:spPr>
          <a:xfrm>
            <a:off x="1571348" y="4037210"/>
            <a:ext cx="6354769" cy="241827"/>
          </a:xfrm>
          <a:custGeom>
            <a:avLst/>
            <a:gdLst>
              <a:gd name="connsiteX0" fmla="*/ 0 w 6354769"/>
              <a:gd name="connsiteY0" fmla="*/ 197439 h 241827"/>
              <a:gd name="connsiteX1" fmla="*/ 266330 w 6354769"/>
              <a:gd name="connsiteY1" fmla="*/ 82029 h 241827"/>
              <a:gd name="connsiteX2" fmla="*/ 1358283 w 6354769"/>
              <a:gd name="connsiteY2" fmla="*/ 28763 h 241827"/>
              <a:gd name="connsiteX3" fmla="*/ 3701988 w 6354769"/>
              <a:gd name="connsiteY3" fmla="*/ 2130 h 241827"/>
              <a:gd name="connsiteX4" fmla="*/ 6081203 w 6354769"/>
              <a:gd name="connsiteY4" fmla="*/ 28763 h 241827"/>
              <a:gd name="connsiteX5" fmla="*/ 6303145 w 6354769"/>
              <a:gd name="connsiteY5" fmla="*/ 241827 h 241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4769" h="241827">
                <a:moveTo>
                  <a:pt x="0" y="197439"/>
                </a:moveTo>
                <a:cubicBezTo>
                  <a:pt x="19975" y="153790"/>
                  <a:pt x="39950" y="110142"/>
                  <a:pt x="266330" y="82029"/>
                </a:cubicBezTo>
                <a:cubicBezTo>
                  <a:pt x="492710" y="53916"/>
                  <a:pt x="785673" y="42079"/>
                  <a:pt x="1358283" y="28763"/>
                </a:cubicBezTo>
                <a:cubicBezTo>
                  <a:pt x="1930893" y="15447"/>
                  <a:pt x="2914835" y="2130"/>
                  <a:pt x="3701988" y="2130"/>
                </a:cubicBezTo>
                <a:cubicBezTo>
                  <a:pt x="4489141" y="2130"/>
                  <a:pt x="5647677" y="-11187"/>
                  <a:pt x="6081203" y="28763"/>
                </a:cubicBezTo>
                <a:cubicBezTo>
                  <a:pt x="6514729" y="68712"/>
                  <a:pt x="6303145" y="241827"/>
                  <a:pt x="6303145" y="241827"/>
                </a:cubicBezTo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399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404664"/>
            <a:ext cx="7825680" cy="5996136"/>
          </a:xfrm>
        </p:spPr>
        <p:txBody>
          <a:bodyPr>
            <a:normAutofit lnSpcReduction="10000"/>
          </a:bodyPr>
          <a:lstStyle/>
          <a:p>
            <a:r>
              <a:rPr lang="cs-CZ" sz="2000" b="1" dirty="0"/>
              <a:t>POZOR:</a:t>
            </a:r>
          </a:p>
          <a:p>
            <a:r>
              <a:rPr lang="cs-CZ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(i in 1:3) {</a:t>
            </a:r>
            <a:r>
              <a:rPr lang="cs-CZ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vysledek</a:t>
            </a:r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cs-CZ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vysledek</a:t>
            </a:r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)+3] &lt;- 							c(i^3,i-2,i)}  </a:t>
            </a:r>
          </a:p>
          <a:p>
            <a:r>
              <a:rPr lang="cs-CZ" sz="2000" dirty="0"/>
              <a:t>v tomto případě, se do jedné dimenze snažíme vložit tři hodnoty najednou, resp.:</a:t>
            </a:r>
          </a:p>
          <a:p>
            <a:r>
              <a:rPr lang="cs-CZ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vysledek</a:t>
            </a:r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cs-CZ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vysledek</a:t>
            </a:r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)+3] = 0 + 3 = 3</a:t>
            </a:r>
          </a:p>
          <a:p>
            <a:r>
              <a:rPr lang="cs-CZ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vysledek</a:t>
            </a:r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[3] &lt;- c(1, -1, 1) </a:t>
            </a:r>
            <a:r>
              <a:rPr lang="cs-CZ" sz="2000" dirty="0"/>
              <a:t>což </a:t>
            </a:r>
            <a:r>
              <a:rPr lang="cs-CZ" sz="2000" b="1" dirty="0"/>
              <a:t>NELZE</a:t>
            </a:r>
            <a:r>
              <a:rPr lang="cs-CZ" sz="2000" dirty="0"/>
              <a:t>!</a:t>
            </a:r>
          </a:p>
          <a:p>
            <a:endParaRPr lang="cs-CZ" sz="1800" dirty="0"/>
          </a:p>
          <a:p>
            <a:r>
              <a:rPr lang="cs-CZ" sz="2000" i="1" dirty="0"/>
              <a:t>Alternativa:</a:t>
            </a:r>
          </a:p>
          <a:p>
            <a:r>
              <a:rPr lang="cs-CZ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(i in 1:3) {</a:t>
            </a:r>
          </a:p>
          <a:p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vysledek</a:t>
            </a:r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cs-CZ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vysledek</a:t>
            </a:r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)+1] &lt;- i^3</a:t>
            </a:r>
          </a:p>
          <a:p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vysledek</a:t>
            </a:r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cs-CZ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vysledek</a:t>
            </a:r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)+1] &lt;- i-2</a:t>
            </a:r>
          </a:p>
          <a:p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vysledek</a:t>
            </a:r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cs-CZ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vysledek</a:t>
            </a:r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)+1] &lt;- i</a:t>
            </a:r>
          </a:p>
          <a:p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  </a:t>
            </a:r>
          </a:p>
          <a:p>
            <a:endParaRPr lang="cs-CZ" sz="1800" dirty="0"/>
          </a:p>
          <a:p>
            <a:r>
              <a:rPr lang="cs-CZ" sz="2000" dirty="0"/>
              <a:t>Nebo přímo „slučováním“ vektorů, bez 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length()</a:t>
            </a:r>
            <a:r>
              <a:rPr lang="cs-CZ" sz="2000" dirty="0"/>
              <a:t>:</a:t>
            </a:r>
          </a:p>
          <a:p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vysledek_2 = c()</a:t>
            </a:r>
          </a:p>
          <a:p>
            <a:r>
              <a:rPr lang="cs-CZ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(i in 1:3){vysledek_2 = c(vysledek_2,i^3,i-2,i)}</a:t>
            </a:r>
          </a:p>
          <a:p>
            <a:endParaRPr lang="cs-CZ" sz="18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5034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apply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Funkce aplikuje funkci zadanou parametrem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FUN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Např.</a:t>
            </a:r>
          </a:p>
          <a:p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apply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(X =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, MARGIN = 1, FUN =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apply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(ma,1,mean)</a:t>
            </a:r>
            <a:r>
              <a:rPr lang="cs-CZ" dirty="0"/>
              <a:t>		průměr po řádcích</a:t>
            </a:r>
          </a:p>
          <a:p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apply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(ma,2,mean)</a:t>
            </a:r>
            <a:r>
              <a:rPr lang="cs-CZ" dirty="0"/>
              <a:t>		průměr po sloupcích</a:t>
            </a:r>
          </a:p>
          <a:p>
            <a:endParaRPr lang="cs-CZ" dirty="0"/>
          </a:p>
          <a:p>
            <a:r>
              <a:rPr lang="cs-CZ" dirty="0"/>
              <a:t>Jako parametr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FUN</a:t>
            </a:r>
            <a:r>
              <a:rPr lang="cs-CZ" dirty="0"/>
              <a:t> lze vkládat i námi vytvořené funkce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" t="86118" r="91990" b="6871"/>
          <a:stretch/>
        </p:blipFill>
        <p:spPr bwMode="auto">
          <a:xfrm>
            <a:off x="2555776" y="2321589"/>
            <a:ext cx="3240360" cy="100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87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nazev_funkce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(argument/y) {výraz/skript}</a:t>
            </a:r>
          </a:p>
          <a:p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podil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cs-CZ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citatel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jmenovatel)</a:t>
            </a:r>
          </a:p>
          <a:p>
            <a:pPr marL="114300" indent="0">
              <a:buNone/>
            </a:pP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 </a:t>
            </a:r>
            <a:r>
              <a:rPr lang="cs-CZ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cs-CZ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citatel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/jmenovatel </a:t>
            </a:r>
          </a:p>
          <a:p>
            <a:pPr marL="114300" indent="0">
              <a:buNone/>
            </a:pP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return(</a:t>
            </a:r>
            <a:r>
              <a:rPr lang="cs-CZ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14300" indent="0">
              <a:buNone/>
            </a:pP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endParaRPr lang="cs-CZ" dirty="0"/>
          </a:p>
          <a:p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return()</a:t>
            </a:r>
            <a:r>
              <a:rPr lang="cs-CZ" dirty="0"/>
              <a:t> vrátí hodnotu/výstup funkce </a:t>
            </a:r>
          </a:p>
          <a:p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cs-CZ" dirty="0"/>
              <a:t>zobrazí hodnotu/výstup funkce</a:t>
            </a:r>
          </a:p>
          <a:p>
            <a:r>
              <a:rPr lang="cs-CZ" dirty="0"/>
              <a:t>Note: v případě více výsledků:</a:t>
            </a:r>
          </a:p>
          <a:p>
            <a:pPr lvl="1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return(list(objekt1, objekt2, … 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objektN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241937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15504</TotalTime>
  <Words>419</Words>
  <Application>Microsoft Office PowerPoint</Application>
  <PresentationFormat>Předvádění na obrazovce (4:3)</PresentationFormat>
  <Paragraphs>128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Sousedství</vt:lpstr>
      <vt:lpstr>PROGRAMOVÁNÍ V R</vt:lpstr>
      <vt:lpstr>if … else podmínka</vt:lpstr>
      <vt:lpstr>ifelse</vt:lpstr>
      <vt:lpstr>switch</vt:lpstr>
      <vt:lpstr>for cyklus</vt:lpstr>
      <vt:lpstr>Uložení výsledku for cyklu</vt:lpstr>
      <vt:lpstr>Prezentace aplikace PowerPoint</vt:lpstr>
      <vt:lpstr>apply</vt:lpstr>
      <vt:lpstr>Funkce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Bi3434  Zpracování výzkumných dat v antropologii</dc:title>
  <dc:creator>L. Polcerova</dc:creator>
  <cp:lastModifiedBy>L. Polcerova</cp:lastModifiedBy>
  <cp:revision>395</cp:revision>
  <cp:lastPrinted>2018-02-09T07:27:43Z</cp:lastPrinted>
  <dcterms:created xsi:type="dcterms:W3CDTF">2018-01-08T11:58:25Z</dcterms:created>
  <dcterms:modified xsi:type="dcterms:W3CDTF">2018-10-09T08:11:50Z</dcterms:modified>
</cp:coreProperties>
</file>