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6" r:id="rId3"/>
    <p:sldId id="297" r:id="rId4"/>
    <p:sldId id="306" r:id="rId5"/>
    <p:sldId id="298" r:id="rId6"/>
    <p:sldId id="299" r:id="rId7"/>
    <p:sldId id="307" r:id="rId8"/>
    <p:sldId id="300" r:id="rId9"/>
    <p:sldId id="301" r:id="rId10"/>
    <p:sldId id="309" r:id="rId11"/>
    <p:sldId id="302" r:id="rId12"/>
    <p:sldId id="315" r:id="rId13"/>
    <p:sldId id="305" r:id="rId14"/>
    <p:sldId id="311" r:id="rId15"/>
    <p:sldId id="314" r:id="rId16"/>
    <p:sldId id="312" r:id="rId17"/>
    <p:sldId id="313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4" d="100"/>
          <a:sy n="74" d="100"/>
        </p:scale>
        <p:origin x="10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05.12.2018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2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05.12.2018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gaknihy.cz/26983__jan-goyvaerts" TargetMode="External"/><Relationship Id="rId2" Type="http://schemas.openxmlformats.org/officeDocument/2006/relationships/hyperlink" Target="http://www.regularnivyrazy.info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smtClean="0"/>
              <a:t>Lekce 7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 (array)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Na polo</a:t>
            </a:r>
            <a:r>
              <a:rPr lang="cs-CZ" dirty="0" err="1" smtClean="0"/>
              <a:t>žky</a:t>
            </a:r>
            <a:r>
              <a:rPr lang="cs-CZ" dirty="0" smtClean="0"/>
              <a:t> se odkazujeme indexem v hranatých závorkách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Index od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750" y="2204864"/>
            <a:ext cx="7920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datumy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[1] </a:t>
            </a:r>
            <a:r>
              <a:rPr lang="cs-CZ" dirty="0" err="1"/>
              <a:t>prvni_datum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[2]  </a:t>
            </a:r>
            <a:r>
              <a:rPr lang="cs-CZ" dirty="0" err="1"/>
              <a:t>druhe_datum</a:t>
            </a:r>
            <a:r>
              <a:rPr lang="cs-CZ" dirty="0"/>
              <a:t> FROM (</a:t>
            </a:r>
          </a:p>
          <a:p>
            <a:r>
              <a:rPr lang="cs-CZ" dirty="0"/>
              <a:t>SELECT REGEXP_MATCHES (</a:t>
            </a:r>
            <a:r>
              <a:rPr lang="cs-CZ" dirty="0" err="1"/>
              <a:t>values</a:t>
            </a:r>
            <a:r>
              <a:rPr lang="cs-CZ" dirty="0"/>
              <a:t>, '([0123]?\d\.[01]?\d\.\</a:t>
            </a:r>
            <a:r>
              <a:rPr lang="cs-CZ" dirty="0" smtClean="0"/>
              <a:t>d{4</a:t>
            </a:r>
            <a:r>
              <a:rPr lang="cs-CZ" dirty="0"/>
              <a:t>}).*?([0123]?\d\.[01]?\d\.\</a:t>
            </a:r>
            <a:r>
              <a:rPr lang="cs-CZ" dirty="0" smtClean="0"/>
              <a:t>d{4</a:t>
            </a:r>
            <a:r>
              <a:rPr lang="cs-CZ" dirty="0"/>
              <a:t>})') </a:t>
            </a:r>
            <a:r>
              <a:rPr lang="cs-CZ" dirty="0" err="1"/>
              <a:t>datumy</a:t>
            </a:r>
            <a:r>
              <a:rPr lang="cs-CZ" dirty="0"/>
              <a:t>,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) a</a:t>
            </a:r>
          </a:p>
        </p:txBody>
      </p:sp>
    </p:spTree>
    <p:extLst>
      <p:ext uri="{BB962C8B-B14F-4D97-AF65-F5344CB8AC3E}">
        <p14:creationId xmlns:p14="http://schemas.microsoft.com/office/powerpoint/2010/main" val="12133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73112" y="3252525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1539" y="111537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3112" y="1691441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1388" y="3821951"/>
            <a:ext cx="80023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</a:t>
            </a:r>
            <a:r>
              <a:rPr lang="cs-CZ" dirty="0" err="1"/>
              <a:t>age</a:t>
            </a:r>
            <a:r>
              <a:rPr lang="cs-CZ" dirty="0"/>
              <a:t>(datum) FROM (</a:t>
            </a:r>
          </a:p>
          <a:p>
            <a:r>
              <a:rPr lang="cs-CZ" dirty="0"/>
              <a:t>SELECT </a:t>
            </a:r>
            <a:r>
              <a:rPr lang="cs-CZ" dirty="0" err="1"/>
              <a:t>to_date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'[0123]?\d\.[01]?\d\.\d{4}'), '</a:t>
            </a:r>
            <a:r>
              <a:rPr lang="cs-CZ" dirty="0" err="1"/>
              <a:t>dd.mm.yyyy</a:t>
            </a:r>
            <a:r>
              <a:rPr lang="cs-CZ" dirty="0"/>
              <a:t>') datum,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and </a:t>
            </a:r>
            <a:r>
              <a:rPr lang="cs-CZ" dirty="0" err="1">
                <a:solidFill>
                  <a:srgbClr val="FF0000"/>
                </a:solidFill>
              </a:rPr>
              <a:t>is_date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'[0123]?\d\.[01]?\d\.\d{4}')) = </a:t>
            </a:r>
            <a:r>
              <a:rPr lang="cs-CZ" dirty="0" err="1"/>
              <a:t>true</a:t>
            </a:r>
            <a:endParaRPr lang="cs-CZ" dirty="0"/>
          </a:p>
          <a:p>
            <a:r>
              <a:rPr lang="cs-CZ" dirty="0"/>
              <a:t>)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DATE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268760"/>
            <a:ext cx="68952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/>
              <a:t>create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replace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is_date</a:t>
            </a:r>
            <a:r>
              <a:rPr lang="cs-CZ" dirty="0"/>
              <a:t>(s </a:t>
            </a:r>
            <a:r>
              <a:rPr lang="cs-CZ" dirty="0" err="1"/>
              <a:t>varchar</a:t>
            </a:r>
            <a:r>
              <a:rPr lang="cs-CZ" dirty="0"/>
              <a:t>) </a:t>
            </a:r>
            <a:r>
              <a:rPr lang="cs-CZ" dirty="0" err="1"/>
              <a:t>returns</a:t>
            </a:r>
            <a:r>
              <a:rPr lang="cs-CZ" dirty="0"/>
              <a:t> </a:t>
            </a:r>
            <a:r>
              <a:rPr lang="cs-CZ" dirty="0" err="1"/>
              <a:t>boolean</a:t>
            </a:r>
            <a:r>
              <a:rPr lang="cs-CZ" dirty="0"/>
              <a:t> as $$</a:t>
            </a:r>
          </a:p>
          <a:p>
            <a:r>
              <a:rPr lang="cs-CZ" dirty="0" err="1"/>
              <a:t>begin</a:t>
            </a:r>
            <a:endParaRPr lang="cs-CZ" dirty="0"/>
          </a:p>
          <a:p>
            <a:r>
              <a:rPr lang="cs-CZ" dirty="0"/>
              <a:t>  </a:t>
            </a:r>
            <a:r>
              <a:rPr lang="cs-CZ" dirty="0" err="1"/>
              <a:t>perform</a:t>
            </a:r>
            <a:r>
              <a:rPr lang="cs-CZ" dirty="0"/>
              <a:t> s::date;</a:t>
            </a:r>
          </a:p>
          <a:p>
            <a:r>
              <a:rPr lang="cs-CZ" dirty="0"/>
              <a:t>  return </a:t>
            </a:r>
            <a:r>
              <a:rPr lang="cs-CZ" dirty="0" err="1"/>
              <a:t>true</a:t>
            </a:r>
            <a:r>
              <a:rPr lang="cs-CZ" dirty="0"/>
              <a:t>;</a:t>
            </a:r>
          </a:p>
          <a:p>
            <a:r>
              <a:rPr lang="cs-CZ" dirty="0" err="1"/>
              <a:t>exception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then</a:t>
            </a:r>
            <a:endParaRPr lang="cs-CZ" dirty="0"/>
          </a:p>
          <a:p>
            <a:r>
              <a:rPr lang="cs-CZ" dirty="0"/>
              <a:t>  return </a:t>
            </a:r>
            <a:r>
              <a:rPr lang="cs-CZ" dirty="0" err="1"/>
              <a:t>false</a:t>
            </a:r>
            <a:r>
              <a:rPr lang="cs-CZ" dirty="0"/>
              <a:t>;</a:t>
            </a:r>
          </a:p>
          <a:p>
            <a:r>
              <a:rPr lang="cs-CZ" dirty="0"/>
              <a:t>end;</a:t>
            </a:r>
          </a:p>
          <a:p>
            <a:r>
              <a:rPr lang="cs-CZ" dirty="0"/>
              <a:t>$$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plpgsql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9861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6205" y="1196752"/>
            <a:ext cx="89691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</a:t>
            </a:r>
            <a:r>
              <a:rPr lang="cs-CZ" b="1" dirty="0" err="1" smtClean="0"/>
              <a:t>novy_text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modifikator</a:t>
            </a:r>
            <a:r>
              <a:rPr lang="cs-CZ" dirty="0" smtClean="0"/>
              <a:t>– </a:t>
            </a:r>
            <a:r>
              <a:rPr lang="en-US" dirty="0" smtClean="0"/>
              <a:t>‘g’ = v</a:t>
            </a:r>
            <a:r>
              <a:rPr lang="cs-CZ" dirty="0" err="1" smtClean="0"/>
              <a:t>šechny</a:t>
            </a:r>
            <a:r>
              <a:rPr lang="cs-CZ" dirty="0" smtClean="0"/>
              <a:t> výskyty</a:t>
            </a:r>
          </a:p>
          <a:p>
            <a:endParaRPr lang="cs-CZ" dirty="0" smtClean="0"/>
          </a:p>
          <a:p>
            <a:r>
              <a:rPr lang="en-US" dirty="0"/>
              <a:t>SELECT REGEXP_REPLACE(values, '([0123]?\d)\.([01]?\d)\.(\d{4})', </a:t>
            </a:r>
            <a:r>
              <a:rPr lang="en-US" dirty="0">
                <a:solidFill>
                  <a:srgbClr val="FF0000"/>
                </a:solidFill>
              </a:rPr>
              <a:t>'\3-\2-\1</a:t>
            </a:r>
            <a:r>
              <a:rPr lang="en-US" dirty="0"/>
              <a:t>') datum, 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</a:t>
            </a:r>
          </a:p>
          <a:p>
            <a:r>
              <a:rPr lang="en-US" dirty="0"/>
              <a:t>WHERE values ~ '[0123]?\d\.[01]?\d\.\d{4}'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Rozklad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cs-CZ" dirty="0" smtClean="0"/>
              <a:t>í </a:t>
            </a:r>
            <a:r>
              <a:rPr lang="cs-CZ" dirty="0" err="1" smtClean="0"/>
              <a:t>reg</a:t>
            </a:r>
            <a:r>
              <a:rPr lang="cs-CZ" dirty="0" smtClean="0"/>
              <a:t>. výrazu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615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foo</a:t>
            </a:r>
            <a:r>
              <a:rPr lang="cs-CZ" dirty="0"/>
              <a:t> FROM </a:t>
            </a:r>
            <a:r>
              <a:rPr lang="cs-CZ" dirty="0">
                <a:solidFill>
                  <a:srgbClr val="FF0000"/>
                </a:solidFill>
              </a:rPr>
              <a:t>REGEXP_SPLIT_TO_TABLE</a:t>
            </a:r>
            <a:r>
              <a:rPr lang="cs-CZ" dirty="0"/>
              <a:t>('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brown</a:t>
            </a:r>
            <a:r>
              <a:rPr lang="cs-CZ" dirty="0"/>
              <a:t> fox </a:t>
            </a:r>
            <a:r>
              <a:rPr lang="cs-CZ" dirty="0" err="1"/>
              <a:t>jumps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lazy</a:t>
            </a:r>
            <a:r>
              <a:rPr lang="cs-CZ" dirty="0"/>
              <a:t> dog', '\s+') AS </a:t>
            </a:r>
            <a:r>
              <a:rPr lang="cs-CZ" dirty="0" err="1"/>
              <a:t>foo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348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3649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http://www.regularnivyrazy.info</a:t>
            </a:r>
            <a:r>
              <a:rPr lang="cs-CZ" dirty="0" smtClean="0">
                <a:hlinkClick r:id="rId2"/>
              </a:rPr>
              <a:t>/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http://www.regexlib.com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2348880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3" tooltip="Zobrazit všechny knihy autora Jan Goyvaerts"/>
              </a:rPr>
              <a:t>Jan </a:t>
            </a:r>
            <a:r>
              <a:rPr lang="cs-CZ" dirty="0" err="1" smtClean="0">
                <a:hlinkClick r:id="rId3" tooltip="Zobrazit všechny knihy autora Jan Goyvaerts"/>
              </a:rPr>
              <a:t>Goyvaerts</a:t>
            </a:r>
            <a:r>
              <a:rPr lang="cs-CZ" dirty="0" smtClean="0"/>
              <a:t>: </a:t>
            </a:r>
            <a:r>
              <a:rPr lang="cs-CZ" b="1" dirty="0"/>
              <a:t>Regulární výrazy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9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12776"/>
            <a:ext cx="3534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Obsahuje tabulka PSČ?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Obsahuje tabulka Rodná čísla</a:t>
            </a:r>
            <a:r>
              <a:rPr lang="en-US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42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87624" y="2492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values</a:t>
            </a:r>
            <a:r>
              <a:rPr lang="cs-CZ" dirty="0"/>
              <a:t> ~ '^\d{6}/\d{4}'</a:t>
            </a:r>
          </a:p>
        </p:txBody>
      </p:sp>
      <p:sp>
        <p:nvSpPr>
          <p:cNvPr id="5" name="Obdélník 4"/>
          <p:cNvSpPr/>
          <p:nvPr/>
        </p:nvSpPr>
        <p:spPr>
          <a:xfrm>
            <a:off x="1187624" y="137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values</a:t>
            </a:r>
            <a:r>
              <a:rPr lang="cs-CZ" dirty="0"/>
              <a:t> ~ '^[1-7]\d{2}\s?\d{2}\s*$'</a:t>
            </a:r>
          </a:p>
        </p:txBody>
      </p:sp>
    </p:spTree>
    <p:extLst>
      <p:ext uri="{BB962C8B-B14F-4D97-AF65-F5344CB8AC3E}">
        <p14:creationId xmlns:p14="http://schemas.microsoft.com/office/powerpoint/2010/main" val="10569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80384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5409" y="9109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cs-CZ" dirty="0"/>
              <a:t>https://www.postgresql.org/docs/current/static/functions-matching.html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9817"/>
              </p:ext>
            </p:extLst>
          </p:nvPr>
        </p:nvGraphicFramePr>
        <p:xfrm>
          <a:off x="1115616" y="171852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Description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0658" y="4880369"/>
            <a:ext cx="794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		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sloupec</a:t>
            </a:r>
            <a:r>
              <a:rPr lang="en-US" dirty="0" smtClean="0">
                <a:solidFill>
                  <a:srgbClr val="FF0000"/>
                </a:solidFill>
              </a:rPr>
              <a:t> ~ ‘</a:t>
            </a:r>
            <a:r>
              <a:rPr lang="en-US" dirty="0" err="1" smtClean="0">
                <a:solidFill>
                  <a:srgbClr val="FF0000"/>
                </a:solidFill>
              </a:rPr>
              <a:t>vyraz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</a:p>
          <a:p>
            <a:r>
              <a:rPr lang="cs-CZ" dirty="0" smtClean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SUBSTRING (</a:t>
            </a:r>
            <a:r>
              <a:rPr lang="cs-CZ" dirty="0" err="1" smtClean="0"/>
              <a:t>string</a:t>
            </a:r>
            <a:r>
              <a:rPr lang="cs-CZ" dirty="0" smtClean="0"/>
              <a:t> FROM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R</a:t>
            </a:r>
            <a:r>
              <a:rPr lang="cs-CZ" dirty="0" smtClean="0"/>
              <a:t>EGEXP</a:t>
            </a:r>
            <a:r>
              <a:rPr lang="en-US" dirty="0" smtClean="0"/>
              <a:t>_</a:t>
            </a:r>
            <a:r>
              <a:rPr lang="cs-CZ" dirty="0" smtClean="0"/>
              <a:t>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cs-CZ" baseline="0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'\d\d\.\d\d\.\d\d\d\d'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9372"/>
              </p:ext>
            </p:extLst>
          </p:nvPr>
        </p:nvGraphicFramePr>
        <p:xfrm>
          <a:off x="1331640" y="1342509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79715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'\d{1,2}\.\d{1,2}\.\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values, </a:t>
            </a:r>
          </a:p>
          <a:p>
            <a:r>
              <a:rPr lang="en-US" dirty="0"/>
              <a:t>SUBSTRING(values from  '\d.*\d') greedy, </a:t>
            </a:r>
          </a:p>
          <a:p>
            <a:r>
              <a:rPr lang="en-US" dirty="0"/>
              <a:t>SUBSTRING(values, '\d.*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\d') </a:t>
            </a:r>
            <a:r>
              <a:rPr lang="en-US" dirty="0" err="1"/>
              <a:t>non_greedy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WHERE values ~ '\d.*\d'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'(\d)\</a:t>
            </a:r>
            <a:r>
              <a:rPr lang="en-US" dirty="0" smtClean="0"/>
              <a:t>1'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'[0123]?\d\.[01]?\d\.\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6732" y="1988840"/>
            <a:ext cx="7775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SUBSTRING (values from '[0123]?\d\.[01]?\d\.\d{4}'),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en-US" sz="1600" dirty="0" smtClean="0"/>
              <a:t>--</a:t>
            </a:r>
            <a:r>
              <a:rPr lang="en-US" sz="1600" dirty="0" err="1" smtClean="0">
                <a:solidFill>
                  <a:srgbClr val="FF0000"/>
                </a:solidFill>
              </a:rPr>
              <a:t>pouze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prvn</a:t>
            </a:r>
            <a:r>
              <a:rPr lang="cs-CZ" sz="1600" dirty="0" smtClean="0">
                <a:solidFill>
                  <a:srgbClr val="FF0000"/>
                </a:solidFill>
              </a:rPr>
              <a:t>í výskyt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7679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REGEXP_MATCHES (values, '[0123]?\d\.[01]?\d\.\d{4}', 'g'), 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cs-CZ" sz="1600" dirty="0" smtClean="0"/>
              <a:t>-- </a:t>
            </a:r>
            <a:r>
              <a:rPr lang="cs-CZ" sz="1600" dirty="0" smtClean="0">
                <a:solidFill>
                  <a:srgbClr val="FF0000"/>
                </a:solidFill>
              </a:rPr>
              <a:t>pro každý výskyt nový řádek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sz="1600" dirty="0"/>
          </a:p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.*?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'),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</a:t>
            </a:r>
            <a:r>
              <a:rPr lang="cs-CZ" sz="1600" dirty="0" smtClean="0"/>
              <a:t>d{4}</a:t>
            </a:r>
            <a:r>
              <a:rPr lang="en-US" sz="1600" dirty="0" smtClean="0"/>
              <a:t>’</a:t>
            </a:r>
            <a:endParaRPr lang="cs-CZ" sz="1600" dirty="0" smtClean="0"/>
          </a:p>
          <a:p>
            <a:r>
              <a:rPr lang="cs-CZ" sz="1600" dirty="0" smtClean="0"/>
              <a:t>--</a:t>
            </a:r>
            <a:r>
              <a:rPr lang="cs-CZ" sz="1600" dirty="0" smtClean="0">
                <a:solidFill>
                  <a:srgbClr val="FF0000"/>
                </a:solidFill>
              </a:rPr>
              <a:t>dva výskyty =&gt; pole (</a:t>
            </a:r>
            <a:r>
              <a:rPr lang="cs-CZ" sz="1600" dirty="0" err="1" smtClean="0">
                <a:solidFill>
                  <a:srgbClr val="FF0000"/>
                </a:solidFill>
              </a:rPr>
              <a:t>array</a:t>
            </a:r>
            <a:r>
              <a:rPr lang="cs-CZ" sz="1600" dirty="0" smtClean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4748</TotalTime>
  <Words>1138</Words>
  <Application>Microsoft Office PowerPoint</Application>
  <PresentationFormat>Předvádění na obrazovce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Vyhledávání v textu</vt:lpstr>
      <vt:lpstr>Regulární výrazy</vt:lpstr>
      <vt:lpstr>PostgreSQL</vt:lpstr>
      <vt:lpstr>Zástupné znaky</vt:lpstr>
      <vt:lpstr>Kvantifikátory, modifikátory</vt:lpstr>
      <vt:lpstr>Greedy x non-greedy</vt:lpstr>
      <vt:lpstr>Operátory</vt:lpstr>
      <vt:lpstr>Extrakce řetězce</vt:lpstr>
      <vt:lpstr>Pole (array)</vt:lpstr>
      <vt:lpstr>Extrakce a konverze</vt:lpstr>
      <vt:lpstr>IS DATE</vt:lpstr>
      <vt:lpstr>REGEXP_REPLACE</vt:lpstr>
      <vt:lpstr>Rozklad pomocí reg. výrazu</vt:lpstr>
      <vt:lpstr>Odkazy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RCX 2 classroom</cp:lastModifiedBy>
  <cp:revision>513</cp:revision>
  <dcterms:created xsi:type="dcterms:W3CDTF">2011-01-19T10:31:11Z</dcterms:created>
  <dcterms:modified xsi:type="dcterms:W3CDTF">2018-12-05T11:57:04Z</dcterms:modified>
</cp:coreProperties>
</file>