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6357" autoAdjust="0"/>
  </p:normalViewPr>
  <p:slideViewPr>
    <p:cSldViewPr>
      <p:cViewPr>
        <p:scale>
          <a:sx n="100" d="100"/>
          <a:sy n="100" d="100"/>
        </p:scale>
        <p:origin x="2526" y="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0062-F49C-4CA5-9C3F-6789A2931CDA}" type="datetimeFigureOut">
              <a:rPr lang="cs-CZ" smtClean="0"/>
              <a:t>7.12.2018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EFC3B-8947-43DE-A8D5-CD408C4486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893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0062-F49C-4CA5-9C3F-6789A2931CDA}" type="datetimeFigureOut">
              <a:rPr lang="cs-CZ" smtClean="0"/>
              <a:t>7.12.2018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EFC3B-8947-43DE-A8D5-CD408C4486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2407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0062-F49C-4CA5-9C3F-6789A2931CDA}" type="datetimeFigureOut">
              <a:rPr lang="cs-CZ" smtClean="0"/>
              <a:t>7.12.2018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EFC3B-8947-43DE-A8D5-CD408C4486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6775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0062-F49C-4CA5-9C3F-6789A2931CDA}" type="datetimeFigureOut">
              <a:rPr lang="cs-CZ" smtClean="0"/>
              <a:t>7.12.2018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EFC3B-8947-43DE-A8D5-CD408C4486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872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0062-F49C-4CA5-9C3F-6789A2931CDA}" type="datetimeFigureOut">
              <a:rPr lang="cs-CZ" smtClean="0"/>
              <a:t>7.12.2018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EFC3B-8947-43DE-A8D5-CD408C4486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838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0062-F49C-4CA5-9C3F-6789A2931CDA}" type="datetimeFigureOut">
              <a:rPr lang="cs-CZ" smtClean="0"/>
              <a:t>7.12.2018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EFC3B-8947-43DE-A8D5-CD408C4486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6639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0062-F49C-4CA5-9C3F-6789A2931CDA}" type="datetimeFigureOut">
              <a:rPr lang="cs-CZ" smtClean="0"/>
              <a:t>7.12.2018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EFC3B-8947-43DE-A8D5-CD408C4486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4297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0062-F49C-4CA5-9C3F-6789A2931CDA}" type="datetimeFigureOut">
              <a:rPr lang="cs-CZ" smtClean="0"/>
              <a:t>7.12.2018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EFC3B-8947-43DE-A8D5-CD408C4486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055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0062-F49C-4CA5-9C3F-6789A2931CDA}" type="datetimeFigureOut">
              <a:rPr lang="cs-CZ" smtClean="0"/>
              <a:t>7.12.2018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EFC3B-8947-43DE-A8D5-CD408C4486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5490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0062-F49C-4CA5-9C3F-6789A2931CDA}" type="datetimeFigureOut">
              <a:rPr lang="cs-CZ" smtClean="0"/>
              <a:t>7.12.2018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EFC3B-8947-43DE-A8D5-CD408C4486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6028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0062-F49C-4CA5-9C3F-6789A2931CDA}" type="datetimeFigureOut">
              <a:rPr lang="cs-CZ" smtClean="0"/>
              <a:t>7.12.2018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EFC3B-8947-43DE-A8D5-CD408C4486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8339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0062-F49C-4CA5-9C3F-6789A2931CDA}" type="datetimeFigureOut">
              <a:rPr lang="cs-CZ" smtClean="0"/>
              <a:t>7.12.2018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EFC3B-8947-43DE-A8D5-CD408C4486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992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MDM\Desktop\7.12.201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04665"/>
            <a:ext cx="5410987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7281640" y="404664"/>
            <a:ext cx="933204" cy="57861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100bp</a:t>
            </a:r>
          </a:p>
          <a:p>
            <a:r>
              <a:rPr lang="cs-CZ" dirty="0"/>
              <a:t>RN4220</a:t>
            </a:r>
          </a:p>
          <a:p>
            <a:r>
              <a:rPr lang="cs-CZ" dirty="0" err="1"/>
              <a:t>JevonsB</a:t>
            </a:r>
            <a:endParaRPr lang="cs-CZ" dirty="0"/>
          </a:p>
          <a:p>
            <a:r>
              <a:rPr lang="cs-CZ" dirty="0"/>
              <a:t>I.</a:t>
            </a:r>
          </a:p>
          <a:p>
            <a:r>
              <a:rPr lang="cs-CZ" dirty="0"/>
              <a:t>II.</a:t>
            </a:r>
          </a:p>
          <a:p>
            <a:r>
              <a:rPr lang="cs-CZ" dirty="0"/>
              <a:t>III.</a:t>
            </a:r>
          </a:p>
          <a:p>
            <a:r>
              <a:rPr lang="cs-CZ" dirty="0"/>
              <a:t>IV.</a:t>
            </a:r>
          </a:p>
          <a:p>
            <a:r>
              <a:rPr lang="cs-CZ" dirty="0"/>
              <a:t>V.</a:t>
            </a:r>
          </a:p>
          <a:p>
            <a:r>
              <a:rPr lang="cs-CZ" dirty="0"/>
              <a:t>VI.</a:t>
            </a:r>
          </a:p>
          <a:p>
            <a:r>
              <a:rPr lang="cs-CZ" dirty="0"/>
              <a:t>VII.</a:t>
            </a:r>
          </a:p>
          <a:p>
            <a:r>
              <a:rPr lang="cs-CZ" dirty="0"/>
              <a:t>RN4220</a:t>
            </a:r>
          </a:p>
          <a:p>
            <a:r>
              <a:rPr lang="cs-CZ" dirty="0" err="1"/>
              <a:t>JevonsB</a:t>
            </a:r>
            <a:endParaRPr lang="cs-CZ" dirty="0"/>
          </a:p>
          <a:p>
            <a:r>
              <a:rPr lang="cs-CZ" dirty="0"/>
              <a:t>I.</a:t>
            </a:r>
          </a:p>
          <a:p>
            <a:r>
              <a:rPr lang="cs-CZ" dirty="0"/>
              <a:t>II.</a:t>
            </a:r>
          </a:p>
          <a:p>
            <a:r>
              <a:rPr lang="cs-CZ" dirty="0"/>
              <a:t>III.</a:t>
            </a:r>
          </a:p>
          <a:p>
            <a:r>
              <a:rPr lang="cs-CZ" dirty="0"/>
              <a:t>IV.</a:t>
            </a:r>
          </a:p>
          <a:p>
            <a:r>
              <a:rPr lang="cs-CZ" dirty="0"/>
              <a:t>V.</a:t>
            </a:r>
          </a:p>
          <a:p>
            <a:r>
              <a:rPr lang="cs-CZ" dirty="0"/>
              <a:t>VI.</a:t>
            </a:r>
          </a:p>
          <a:p>
            <a:r>
              <a:rPr lang="cs-CZ" dirty="0"/>
              <a:t>VII.</a:t>
            </a:r>
          </a:p>
          <a:p>
            <a:endParaRPr lang="cs-CZ" sz="1400" dirty="0"/>
          </a:p>
          <a:p>
            <a:endParaRPr lang="cs-CZ" sz="1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43608" y="404665"/>
            <a:ext cx="1298753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100bp</a:t>
            </a:r>
          </a:p>
          <a:p>
            <a:r>
              <a:rPr lang="cs-CZ" dirty="0"/>
              <a:t>0</a:t>
            </a:r>
          </a:p>
          <a:p>
            <a:r>
              <a:rPr lang="cs-CZ" dirty="0"/>
              <a:t>5</a:t>
            </a:r>
          </a:p>
          <a:p>
            <a:r>
              <a:rPr lang="cs-CZ" dirty="0"/>
              <a:t>10</a:t>
            </a:r>
          </a:p>
          <a:p>
            <a:r>
              <a:rPr lang="cs-CZ" dirty="0"/>
              <a:t>15</a:t>
            </a:r>
          </a:p>
          <a:p>
            <a:r>
              <a:rPr lang="cs-CZ" dirty="0"/>
              <a:t>20</a:t>
            </a:r>
          </a:p>
          <a:p>
            <a:r>
              <a:rPr lang="cs-CZ" dirty="0"/>
              <a:t>K-RT</a:t>
            </a:r>
          </a:p>
          <a:p>
            <a:r>
              <a:rPr lang="cs-CZ" dirty="0"/>
              <a:t>K-DNA</a:t>
            </a:r>
          </a:p>
          <a:p>
            <a:r>
              <a:rPr lang="cs-CZ" dirty="0"/>
              <a:t>0</a:t>
            </a:r>
          </a:p>
          <a:p>
            <a:r>
              <a:rPr lang="cs-CZ" dirty="0"/>
              <a:t>5</a:t>
            </a:r>
          </a:p>
          <a:p>
            <a:r>
              <a:rPr lang="cs-CZ" dirty="0"/>
              <a:t>15</a:t>
            </a:r>
          </a:p>
          <a:p>
            <a:r>
              <a:rPr lang="cs-CZ" dirty="0"/>
              <a:t>20</a:t>
            </a:r>
          </a:p>
          <a:p>
            <a:r>
              <a:rPr lang="cs-CZ" dirty="0"/>
              <a:t>10</a:t>
            </a:r>
          </a:p>
          <a:p>
            <a:r>
              <a:rPr lang="cs-CZ" dirty="0"/>
              <a:t>RT</a:t>
            </a:r>
          </a:p>
          <a:p>
            <a:r>
              <a:rPr lang="cs-CZ" dirty="0"/>
              <a:t>DNA</a:t>
            </a:r>
          </a:p>
          <a:p>
            <a:r>
              <a:rPr lang="cs-CZ" dirty="0"/>
              <a:t>K </a:t>
            </a:r>
            <a:r>
              <a:rPr lang="cs-CZ" dirty="0" err="1"/>
              <a:t>neg</a:t>
            </a:r>
            <a:endParaRPr lang="cs-CZ" dirty="0"/>
          </a:p>
          <a:p>
            <a:r>
              <a:rPr lang="cs-CZ" dirty="0"/>
              <a:t>Sek </a:t>
            </a:r>
            <a:r>
              <a:rPr lang="cs-CZ" dirty="0" err="1"/>
              <a:t>spec</a:t>
            </a:r>
            <a:r>
              <a:rPr lang="cs-CZ" dirty="0"/>
              <a:t> R2</a:t>
            </a:r>
          </a:p>
          <a:p>
            <a:r>
              <a:rPr lang="cs-CZ" dirty="0"/>
              <a:t>Sek </a:t>
            </a:r>
            <a:r>
              <a:rPr lang="cs-CZ" dirty="0" err="1"/>
              <a:t>Spec</a:t>
            </a:r>
            <a:r>
              <a:rPr lang="cs-CZ" dirty="0"/>
              <a:t> R1</a:t>
            </a:r>
          </a:p>
        </p:txBody>
      </p:sp>
      <p:sp>
        <p:nvSpPr>
          <p:cNvPr id="6" name="TextovéPole 5"/>
          <p:cNvSpPr txBox="1"/>
          <p:nvPr/>
        </p:nvSpPr>
        <p:spPr>
          <a:xfrm rot="5400000">
            <a:off x="7318391" y="2866875"/>
            <a:ext cx="2716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blaZ</a:t>
            </a:r>
            <a:r>
              <a:rPr lang="cs-CZ" sz="1400" dirty="0"/>
              <a:t>                                                </a:t>
            </a:r>
            <a:r>
              <a:rPr lang="cs-CZ" sz="1400" dirty="0" err="1"/>
              <a:t>tetK</a:t>
            </a:r>
            <a:endParaRPr lang="cs-CZ" sz="1400" dirty="0"/>
          </a:p>
        </p:txBody>
      </p:sp>
      <p:cxnSp>
        <p:nvCxnSpPr>
          <p:cNvPr id="8" name="Přímá spojnice 7"/>
          <p:cNvCxnSpPr/>
          <p:nvPr/>
        </p:nvCxnSpPr>
        <p:spPr>
          <a:xfrm>
            <a:off x="4860032" y="3140969"/>
            <a:ext cx="3970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 rot="5400000">
            <a:off x="-1004654" y="2552021"/>
            <a:ext cx="3313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cs-CZ" dirty="0"/>
              <a:t>R1                                           R2       </a:t>
            </a:r>
          </a:p>
        </p:txBody>
      </p:sp>
      <p:cxnSp>
        <p:nvCxnSpPr>
          <p:cNvPr id="20" name="Přímá spojnice 19"/>
          <p:cNvCxnSpPr/>
          <p:nvPr/>
        </p:nvCxnSpPr>
        <p:spPr>
          <a:xfrm flipH="1">
            <a:off x="467544" y="2636912"/>
            <a:ext cx="42484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ovéPole 1">
            <a:extLst>
              <a:ext uri="{FF2B5EF4-FFF2-40B4-BE49-F238E27FC236}">
                <a16:creationId xmlns:a16="http://schemas.microsoft.com/office/drawing/2014/main" id="{7EC0182B-AEF2-46B6-A822-F8B8C7239F83}"/>
              </a:ext>
            </a:extLst>
          </p:cNvPr>
          <p:cNvSpPr txBox="1"/>
          <p:nvPr/>
        </p:nvSpPr>
        <p:spPr>
          <a:xfrm>
            <a:off x="836876" y="116632"/>
            <a:ext cx="271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>
                <a:solidFill>
                  <a:srgbClr val="00B050"/>
                </a:solidFill>
              </a:rPr>
              <a:t>Elekroforéza</a:t>
            </a:r>
            <a:r>
              <a:rPr lang="cs-CZ" dirty="0">
                <a:solidFill>
                  <a:srgbClr val="00B050"/>
                </a:solidFill>
              </a:rPr>
              <a:t> PCR </a:t>
            </a:r>
            <a:r>
              <a:rPr lang="cs-CZ" dirty="0" err="1">
                <a:solidFill>
                  <a:srgbClr val="00B050"/>
                </a:solidFill>
              </a:rPr>
              <a:t>endolyzin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085D879-38DD-4D5B-BB26-429097139205}"/>
              </a:ext>
            </a:extLst>
          </p:cNvPr>
          <p:cNvSpPr txBox="1"/>
          <p:nvPr/>
        </p:nvSpPr>
        <p:spPr>
          <a:xfrm>
            <a:off x="4572000" y="104073"/>
            <a:ext cx="3260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>
                <a:solidFill>
                  <a:srgbClr val="00B050"/>
                </a:solidFill>
              </a:rPr>
              <a:t>Elekroforéza</a:t>
            </a:r>
            <a:r>
              <a:rPr lang="cs-CZ" dirty="0">
                <a:solidFill>
                  <a:srgbClr val="00B050"/>
                </a:solidFill>
              </a:rPr>
              <a:t> PCR geny rezistence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F9BF42F-D02D-4AB1-B1E0-B4567164BB63}"/>
              </a:ext>
            </a:extLst>
          </p:cNvPr>
          <p:cNvSpPr txBox="1"/>
          <p:nvPr/>
        </p:nvSpPr>
        <p:spPr>
          <a:xfrm>
            <a:off x="4584200" y="5895803"/>
            <a:ext cx="4032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>
                <a:solidFill>
                  <a:srgbClr val="00B050"/>
                </a:solidFill>
              </a:rPr>
              <a:t>Popřemýšlejte nad tímto výsledkem na úterý, je tu mnoho nespecifických produktů!</a:t>
            </a:r>
            <a:endParaRPr lang="en-GB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4215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80</Words>
  <Application>Microsoft Office PowerPoint</Application>
  <PresentationFormat>Předvádění na obrazovce (4:3)</PresentationFormat>
  <Paragraphs>42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LMDM</dc:creator>
  <cp:lastModifiedBy>Adéla Indráková</cp:lastModifiedBy>
  <cp:revision>4</cp:revision>
  <dcterms:created xsi:type="dcterms:W3CDTF">2018-12-07T12:26:54Z</dcterms:created>
  <dcterms:modified xsi:type="dcterms:W3CDTF">2018-12-07T11:53:22Z</dcterms:modified>
</cp:coreProperties>
</file>