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584" y="7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15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Image" r:id="rId3" imgW="7098413" imgH="6768254" progId="">
                  <p:embed/>
                </p:oleObj>
              </mc:Choice>
              <mc:Fallback>
                <p:oleObj name="Image" r:id="rId3" imgW="7098413" imgH="67682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90" y="1700808"/>
                        <a:ext cx="44640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Image" r:id="rId3" imgW="5333333" imgH="4342857" progId="">
                  <p:embed/>
                </p:oleObj>
              </mc:Choice>
              <mc:Fallback>
                <p:oleObj name="Image" r:id="rId3" imgW="5333333" imgH="43428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324326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Image" r:id="rId3" imgW="3352381" imgH="6425397" progId="">
                  <p:embed/>
                </p:oleObj>
              </mc:Choice>
              <mc:Fallback>
                <p:oleObj name="Image" r:id="rId3" imgW="3352381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5775"/>
                        <a:ext cx="23907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Image" r:id="rId3" imgW="6323810" imgH="6425397" progId="">
                  <p:embed/>
                </p:oleObj>
              </mc:Choice>
              <mc:Fallback>
                <p:oleObj name="Image" r:id="rId3" imgW="6323810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460"/>
                        <a:ext cx="3898900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Image" r:id="rId3" imgW="3631746" imgH="4114286" progId="">
                  <p:embed/>
                </p:oleObj>
              </mc:Choice>
              <mc:Fallback>
                <p:oleObj name="Image" r:id="rId3" imgW="3631746" imgH="41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39478"/>
                        <a:ext cx="363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Image" r:id="rId5" imgW="14628571" imgH="4266667" progId="">
                  <p:embed/>
                </p:oleObj>
              </mc:Choice>
              <mc:Fallback>
                <p:oleObj name="Image" r:id="rId5" imgW="14628571" imgH="426666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85345"/>
                        <a:ext cx="45370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52478"/>
              </p:ext>
            </p:extLst>
          </p:nvPr>
        </p:nvGraphicFramePr>
        <p:xfrm>
          <a:off x="3176261" y="1802184"/>
          <a:ext cx="3225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Image" r:id="rId3" imgW="3225397" imgH="2019048" progId="">
                  <p:embed/>
                </p:oleObj>
              </mc:Choice>
              <mc:Fallback>
                <p:oleObj name="Image" r:id="rId3" imgW="3225397" imgH="2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261" y="1802184"/>
                        <a:ext cx="32258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</a:t>
            </a:r>
            <a:r>
              <a:rPr lang="cs-CZ" sz="2000" smtClean="0"/>
              <a:t>verze </a:t>
            </a:r>
            <a:r>
              <a:rPr lang="cs-CZ" sz="2000" smtClean="0"/>
              <a:t>13 </a:t>
            </a:r>
            <a:r>
              <a:rPr lang="cs-CZ" sz="2000" dirty="0" smtClean="0"/>
              <a:t>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Image" r:id="rId3" imgW="3466667" imgH="1930159" progId="">
                  <p:embed/>
                </p:oleObj>
              </mc:Choice>
              <mc:Fallback>
                <p:oleObj name="Image" r:id="rId3" imgW="3466667" imgH="19301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53158"/>
                        <a:ext cx="34671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Image" r:id="rId3" imgW="3631746" imgH="3301587" progId="">
                  <p:embed/>
                </p:oleObj>
              </mc:Choice>
              <mc:Fallback>
                <p:oleObj name="Image" r:id="rId3" imgW="3631746" imgH="33015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83779"/>
                        <a:ext cx="27368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Image" r:id="rId5" imgW="2793651" imgH="2996825" progId="">
                  <p:embed/>
                </p:oleObj>
              </mc:Choice>
              <mc:Fallback>
                <p:oleObj name="Image" r:id="rId5" imgW="2793651" imgH="299682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384004"/>
                        <a:ext cx="259238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Image" r:id="rId3" imgW="2006349" imgH="2412698" progId="">
                  <p:embed/>
                </p:oleObj>
              </mc:Choice>
              <mc:Fallback>
                <p:oleObj name="Image" r:id="rId3" imgW="2006349" imgH="241269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140868"/>
                        <a:ext cx="20066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Image" r:id="rId6" imgW="2971429" imgH="1904762" progId="">
                  <p:embed/>
                </p:oleObj>
              </mc:Choice>
              <mc:Fallback>
                <p:oleObj name="Image" r:id="rId6" imgW="2971429" imgH="190476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5818"/>
                        <a:ext cx="2160587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Image" r:id="rId3" imgW="6171429" imgH="2996825" progId="">
                  <p:embed/>
                </p:oleObj>
              </mc:Choice>
              <mc:Fallback>
                <p:oleObj name="Image" r:id="rId3" imgW="6171429" imgH="29968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47514"/>
                        <a:ext cx="5030787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Image" r:id="rId6" imgW="5358730" imgH="2438095" progId="">
                  <p:embed/>
                </p:oleObj>
              </mc:Choice>
              <mc:Fallback>
                <p:oleObj name="Image" r:id="rId6" imgW="5358730" imgH="243809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664"/>
                        <a:ext cx="374332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Image" r:id="rId3" imgW="4596825" imgH="2793651" progId="">
                  <p:embed/>
                </p:oleObj>
              </mc:Choice>
              <mc:Fallback>
                <p:oleObj name="Image" r:id="rId3" imgW="4596825" imgH="279365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694581"/>
                        <a:ext cx="309562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Image" r:id="rId3" imgW="6044444" imgH="3936508" progId="">
                  <p:embed/>
                </p:oleObj>
              </mc:Choice>
              <mc:Fallback>
                <p:oleObj name="Image" r:id="rId3" imgW="6044444" imgH="393650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49673"/>
                        <a:ext cx="46069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Image" r:id="rId5" imgW="8698413" imgH="5358730" progId="">
                  <p:embed/>
                </p:oleObj>
              </mc:Choice>
              <mc:Fallback>
                <p:oleObj name="Image" r:id="rId5" imgW="8698413" imgH="535873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93096"/>
                        <a:ext cx="31686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Image" r:id="rId3" imgW="7695238" imgH="4063492" progId="">
                  <p:embed/>
                </p:oleObj>
              </mc:Choice>
              <mc:Fallback>
                <p:oleObj name="Image" r:id="rId3" imgW="7695238" imgH="40634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40719"/>
                        <a:ext cx="3992562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Image" r:id="rId3" imgW="2793651" imgH="4457143" progId="">
                  <p:embed/>
                </p:oleObj>
              </mc:Choice>
              <mc:Fallback>
                <p:oleObj name="Image" r:id="rId3" imgW="2793651" imgH="4457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37595"/>
                        <a:ext cx="1397000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Image" r:id="rId5" imgW="2247619" imgH="4355556" progId="">
                  <p:embed/>
                </p:oleObj>
              </mc:Choice>
              <mc:Fallback>
                <p:oleObj name="Image" r:id="rId5" imgW="2247619" imgH="435555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37595"/>
                        <a:ext cx="11239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Image" r:id="rId7" imgW="6171429" imgH="6692063" progId="">
                  <p:embed/>
                </p:oleObj>
              </mc:Choice>
              <mc:Fallback>
                <p:oleObj name="Image" r:id="rId7" imgW="6171429" imgH="66920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82702"/>
                        <a:ext cx="268922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Image" r:id="rId7" imgW="1523272" imgH="1473016" progId="">
                  <p:embed/>
                </p:oleObj>
              </mc:Choice>
              <mc:Fallback>
                <p:oleObj name="Image" r:id="rId7" imgW="1523272" imgH="1473016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510" y="980728"/>
                        <a:ext cx="115093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Image" r:id="rId3" imgW="7555556" imgH="5968254" progId="">
                  <p:embed/>
                </p:oleObj>
              </mc:Choice>
              <mc:Fallback>
                <p:oleObj name="Image" r:id="rId3" imgW="7555556" imgH="596825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70993"/>
                        <a:ext cx="259238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Image" r:id="rId5" imgW="5053968" imgH="1485190" progId="">
                  <p:embed/>
                </p:oleObj>
              </mc:Choice>
              <mc:Fallback>
                <p:oleObj name="Image" r:id="rId5" imgW="5053968" imgH="148519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31" y="2205955"/>
                        <a:ext cx="3024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Image" r:id="rId7" imgW="7720635" imgH="9828571" progId="">
                  <p:embed/>
                </p:oleObj>
              </mc:Choice>
              <mc:Fallback>
                <p:oleObj name="Image" r:id="rId7" imgW="7720635" imgH="982857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318" y="2550443"/>
                        <a:ext cx="2387600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Image" r:id="rId3" imgW="2882540" imgH="4495238" progId="">
                  <p:embed/>
                </p:oleObj>
              </mc:Choice>
              <mc:Fallback>
                <p:oleObj name="Image" r:id="rId3" imgW="2882540" imgH="44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45" y="1628775"/>
                        <a:ext cx="28829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2963</TotalTime>
  <Words>887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01_Klin_dat_upravyM</vt:lpstr>
      <vt:lpstr>Image</vt:lpstr>
      <vt:lpstr>5. Statistica</vt:lpstr>
      <vt:lpstr>Prezentace aplikace PowerPoint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</cp:lastModifiedBy>
  <cp:revision>57</cp:revision>
  <dcterms:created xsi:type="dcterms:W3CDTF">2011-03-10T15:44:21Z</dcterms:created>
  <dcterms:modified xsi:type="dcterms:W3CDTF">2018-03-26T09:20:14Z</dcterms:modified>
</cp:coreProperties>
</file>