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6.2.2019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423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6.2.2019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787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6.2.2019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3820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6.2.2019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4978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6.2.2019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363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6.2.2019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4834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6.2.2019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631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6.2.2019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080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6.2.2019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30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6.2.2019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10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BC674-F568-498D-955A-1BFB9D25A083}" type="datetimeFigureOut">
              <a:rPr lang="cs-CZ" smtClean="0"/>
              <a:t>6.2.2019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363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BC674-F568-498D-955A-1BFB9D25A083}" type="datetimeFigureOut">
              <a:rPr lang="cs-CZ" smtClean="0"/>
              <a:t>6.2.2019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95815-8C4A-499A-8CA2-63529199195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4566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Detekce infekce </a:t>
            </a:r>
            <a:r>
              <a:rPr lang="cs-CZ" i="1" dirty="0" err="1" smtClean="0"/>
              <a:t>Streptococcus</a:t>
            </a:r>
            <a:r>
              <a:rPr lang="cs-CZ" i="1" dirty="0" smtClean="0"/>
              <a:t> </a:t>
            </a:r>
            <a:r>
              <a:rPr lang="cs-CZ" i="1" dirty="0" err="1" smtClean="0"/>
              <a:t>pyogenes</a:t>
            </a:r>
            <a:r>
              <a:rPr lang="cs-CZ" i="1" dirty="0" smtClean="0"/>
              <a:t> </a:t>
            </a:r>
            <a:r>
              <a:rPr lang="cs-CZ" dirty="0" smtClean="0"/>
              <a:t>ze stěru v hrdle pomocí </a:t>
            </a:r>
            <a:r>
              <a:rPr lang="cs-CZ" dirty="0" err="1" smtClean="0"/>
              <a:t>imunochromatografického</a:t>
            </a:r>
            <a:r>
              <a:rPr lang="cs-CZ" dirty="0" smtClean="0"/>
              <a:t> kazetového testu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791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r>
              <a:rPr lang="cs-CZ" b="1" dirty="0"/>
              <a:t>Teorie: </a:t>
            </a:r>
            <a:r>
              <a:rPr lang="cs-CZ" dirty="0" err="1"/>
              <a:t>Streptococcus</a:t>
            </a:r>
            <a:r>
              <a:rPr lang="cs-CZ" dirty="0"/>
              <a:t> </a:t>
            </a:r>
            <a:r>
              <a:rPr lang="cs-CZ" dirty="0" err="1"/>
              <a:t>pyogenes</a:t>
            </a:r>
            <a:r>
              <a:rPr lang="cs-CZ" dirty="0"/>
              <a:t> patří mezi pozitivní koky.  Obsahují skupinu </a:t>
            </a:r>
            <a:r>
              <a:rPr lang="cs-CZ" dirty="0" err="1"/>
              <a:t>Lancefield</a:t>
            </a:r>
            <a:r>
              <a:rPr lang="cs-CZ" dirty="0"/>
              <a:t> antigenů, které mohou způsobit závažné infekce jako faryngitida, respirační infekce, endokarditida, meningitida a arthritis. Pokud se tyto infekce neléčí, mohou vést ke komplikacím </a:t>
            </a:r>
            <a:r>
              <a:rPr lang="cs-CZ"/>
              <a:t>včetně </a:t>
            </a:r>
            <a:r>
              <a:rPr lang="cs-CZ" smtClean="0"/>
              <a:t>revmatické </a:t>
            </a:r>
            <a:r>
              <a:rPr lang="cs-CZ" dirty="0"/>
              <a:t>horečky a </a:t>
            </a:r>
            <a:r>
              <a:rPr lang="cs-CZ" dirty="0" err="1"/>
              <a:t>peritonzilárního</a:t>
            </a:r>
            <a:r>
              <a:rPr lang="cs-CZ" dirty="0"/>
              <a:t> abscesu.  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3042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b="1" dirty="0" smtClean="0"/>
              <a:t>Cíl: </a:t>
            </a:r>
            <a:r>
              <a:rPr lang="cs-CZ" sz="3200" b="1" dirty="0"/>
              <a:t>Potvrzení přítomnosti protilátek proti </a:t>
            </a:r>
            <a:r>
              <a:rPr lang="cs-CZ" sz="3200" b="1" dirty="0" err="1"/>
              <a:t>Streptococcus</a:t>
            </a:r>
            <a:r>
              <a:rPr lang="cs-CZ" sz="3200" b="1" dirty="0"/>
              <a:t> </a:t>
            </a:r>
            <a:r>
              <a:rPr lang="cs-CZ" sz="3200" b="1" dirty="0" err="1"/>
              <a:t>pyogenes</a:t>
            </a:r>
            <a:r>
              <a:rPr lang="cs-CZ" sz="3200" b="1" dirty="0"/>
              <a:t> detekcí antigenu v hrdle pacienta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Metoda: </a:t>
            </a:r>
            <a:r>
              <a:rPr lang="cs-CZ" dirty="0" err="1"/>
              <a:t>imunochromatografická</a:t>
            </a:r>
            <a:r>
              <a:rPr lang="cs-CZ" dirty="0"/>
              <a:t> metoda v podobě kazetového testu (precipitace)</a:t>
            </a:r>
          </a:p>
          <a:p>
            <a:r>
              <a:rPr lang="cs-CZ" dirty="0"/>
              <a:t>Materiál:  kazetový TEST, vzorek z hrdla jedince. V testu jsou anti </a:t>
            </a:r>
            <a:r>
              <a:rPr lang="cs-CZ" dirty="0" err="1"/>
              <a:t>Strep</a:t>
            </a:r>
            <a:r>
              <a:rPr lang="cs-CZ" dirty="0"/>
              <a:t> A protilátky imobilizované na </a:t>
            </a:r>
            <a:r>
              <a:rPr lang="cs-CZ" dirty="0" err="1"/>
              <a:t>stripu</a:t>
            </a:r>
            <a:r>
              <a:rPr lang="cs-CZ" dirty="0"/>
              <a:t> v testovací oblasti membrány. Během testu vzorek reaguje s </a:t>
            </a:r>
            <a:r>
              <a:rPr lang="cs-CZ" dirty="0" err="1"/>
              <a:t>polyklonální</a:t>
            </a:r>
            <a:r>
              <a:rPr lang="cs-CZ" dirty="0"/>
              <a:t> protilátkou konjugovanou na barevně označených částicích. Je-li v testu dostateční množství anti-</a:t>
            </a:r>
            <a:r>
              <a:rPr lang="cs-CZ" dirty="0" err="1"/>
              <a:t>strep</a:t>
            </a:r>
            <a:r>
              <a:rPr lang="cs-CZ" dirty="0"/>
              <a:t> antigenů, vytvoří se barevná linie v testovací oblasti T, což je pozitivní výsledek. V případě absence linie, je výsledek negativní. Přítomnost kontrolní barevní linie v oblasti C potvrzuje správnost postupu a dostatečné množství vzorku. </a:t>
            </a:r>
          </a:p>
        </p:txBody>
      </p:sp>
    </p:spTree>
    <p:extLst>
      <p:ext uri="{BB962C8B-B14F-4D97-AF65-F5344CB8AC3E}">
        <p14:creationId xmlns:p14="http://schemas.microsoft.com/office/powerpoint/2010/main" val="366433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329556" y="836712"/>
            <a:ext cx="794392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Postup: Odběr vzorku jako stěr z hrdla sterilním tamponem, což znamená </a:t>
            </a:r>
            <a:r>
              <a:rPr lang="cs-CZ" sz="2800" dirty="0" err="1"/>
              <a:t>posteriorpharynx</a:t>
            </a:r>
            <a:r>
              <a:rPr lang="cs-CZ" sz="2800" dirty="0"/>
              <a:t>, mandle   a </a:t>
            </a:r>
            <a:r>
              <a:rPr lang="cs-CZ" sz="2800" dirty="0" err="1"/>
              <a:t>ostaní</a:t>
            </a:r>
            <a:r>
              <a:rPr lang="cs-CZ" sz="2800" dirty="0"/>
              <a:t> zánětlivé oblasti. A dál postupujte dle obrázků.</a:t>
            </a:r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273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195</Words>
  <Application>Microsoft Office PowerPoint</Application>
  <PresentationFormat>Předvádění na obrazovce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Detekce infekce Streptococcus pyogenes ze stěru v hrdle pomocí imunochromatografického kazetového testu</vt:lpstr>
      <vt:lpstr>Prezentace aplikace PowerPoint</vt:lpstr>
      <vt:lpstr>Cíl: Potvrzení přítomnosti protilátek proti Streptococcus pyogenes detekcí antigenu v hrdle pacienta</vt:lpstr>
      <vt:lpstr>Prezentace aplikace PowerPoint</vt:lpstr>
    </vt:vector>
  </TitlesOfParts>
  <Company>UEB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Binax NOW detekce infekce Streptococcus pneumoniae v moči pomocí imunochromatografického kazetového testu</dc:title>
  <dc:creator>Alena Žákovská</dc:creator>
  <cp:lastModifiedBy>muni</cp:lastModifiedBy>
  <cp:revision>6</cp:revision>
  <dcterms:created xsi:type="dcterms:W3CDTF">2016-02-05T13:19:45Z</dcterms:created>
  <dcterms:modified xsi:type="dcterms:W3CDTF">2019-02-06T07:23:19Z</dcterms:modified>
</cp:coreProperties>
</file>