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1" r:id="rId5"/>
    <p:sldId id="272" r:id="rId6"/>
    <p:sldId id="277" r:id="rId7"/>
    <p:sldId id="264" r:id="rId8"/>
    <p:sldId id="276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09601"/>
            <a:ext cx="8280920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18b</a:t>
            </a:r>
            <a:r>
              <a:rPr lang="cs-CZ" sz="3500" dirty="0" smtClean="0">
                <a:solidFill>
                  <a:schemeClr val="tx1"/>
                </a:solidFill>
                <a:latin typeface="+mn-lt"/>
              </a:rPr>
              <a:t>-Metody </a:t>
            </a:r>
            <a:r>
              <a:rPr lang="cs-CZ" sz="3500" dirty="0" smtClean="0">
                <a:solidFill>
                  <a:schemeClr val="tx1"/>
                </a:solidFill>
                <a:latin typeface="+mn-lt"/>
              </a:rPr>
              <a:t>studia nukleových </a:t>
            </a:r>
            <a:r>
              <a:rPr lang="cs-CZ" sz="3500" dirty="0" smtClean="0">
                <a:solidFill>
                  <a:schemeClr val="tx1"/>
                </a:solidFill>
                <a:latin typeface="+mn-lt"/>
              </a:rPr>
              <a:t>kyselin</a:t>
            </a:r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10/18/2013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Modifikace PCR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Využití reverzní transkriptázy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cDNA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39" y="2682546"/>
            <a:ext cx="60293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4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Metody studia nukleových </a:t>
            </a:r>
            <a:r>
              <a:rPr lang="cs-CZ" dirty="0" smtClean="0">
                <a:solidFill>
                  <a:schemeClr val="tx1"/>
                </a:solidFill>
              </a:rPr>
              <a:t>kyselin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PCR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Určení sekvence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Sekvence </a:t>
            </a:r>
            <a:r>
              <a:rPr lang="cs-CZ" dirty="0" smtClean="0">
                <a:solidFill>
                  <a:schemeClr val="tx1"/>
                </a:solidFill>
              </a:rPr>
              <a:t>DNA, základní principy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chemická </a:t>
            </a:r>
            <a:r>
              <a:rPr lang="cs-CZ" dirty="0">
                <a:solidFill>
                  <a:schemeClr val="tx1"/>
                </a:solidFill>
              </a:rPr>
              <a:t>(selektivní štěpení – </a:t>
            </a:r>
            <a:r>
              <a:rPr lang="cs-CZ" dirty="0" err="1" smtClean="0">
                <a:solidFill>
                  <a:schemeClr val="tx1"/>
                </a:solidFill>
              </a:rPr>
              <a:t>Maxam</a:t>
            </a:r>
            <a:r>
              <a:rPr lang="cs-CZ" dirty="0" smtClean="0">
                <a:solidFill>
                  <a:schemeClr val="tx1"/>
                </a:solidFill>
              </a:rPr>
              <a:t>-Gilbert)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biochemická </a:t>
            </a:r>
            <a:r>
              <a:rPr lang="cs-CZ" dirty="0">
                <a:solidFill>
                  <a:schemeClr val="tx1"/>
                </a:solidFill>
              </a:rPr>
              <a:t>(syntéza, </a:t>
            </a:r>
            <a:r>
              <a:rPr lang="cs-CZ" dirty="0" err="1">
                <a:solidFill>
                  <a:schemeClr val="tx1"/>
                </a:solidFill>
              </a:rPr>
              <a:t>dideoxy</a:t>
            </a:r>
            <a:r>
              <a:rPr lang="cs-CZ" dirty="0">
                <a:solidFill>
                  <a:schemeClr val="tx1"/>
                </a:solidFill>
              </a:rPr>
              <a:t> metoda - </a:t>
            </a:r>
            <a:r>
              <a:rPr lang="cs-CZ" dirty="0" err="1">
                <a:solidFill>
                  <a:schemeClr val="tx1"/>
                </a:solidFill>
              </a:rPr>
              <a:t>Sanger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Postupná </a:t>
            </a:r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štěpů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Kombinace </a:t>
            </a:r>
            <a:r>
              <a:rPr lang="cs-CZ" dirty="0" err="1" smtClean="0">
                <a:solidFill>
                  <a:schemeClr val="tx1"/>
                </a:solidFill>
              </a:rPr>
              <a:t>oligonukleotidů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Další zdokonalování metod, modifikace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Vícekanálová zařízení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Hybridizační sondy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FISH (fluorescence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</a:rPr>
              <a:t>situ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hybridization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DNA čipy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schemeClr val="tx1"/>
                </a:solidFill>
              </a:rPr>
              <a:t>10/18/2013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Petr Zbořil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Určení sekvence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Dideoxy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– nápodoba replikace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Značené </a:t>
            </a:r>
            <a:r>
              <a:rPr lang="cs-CZ" dirty="0" err="1" smtClean="0">
                <a:solidFill>
                  <a:schemeClr val="tx1"/>
                </a:solidFill>
              </a:rPr>
              <a:t>primery</a:t>
            </a:r>
            <a:r>
              <a:rPr lang="cs-CZ" dirty="0" smtClean="0">
                <a:solidFill>
                  <a:schemeClr val="tx1"/>
                </a:solidFill>
              </a:rPr>
              <a:t> (+ </a:t>
            </a:r>
            <a:r>
              <a:rPr lang="cs-CZ" dirty="0" err="1" smtClean="0">
                <a:solidFill>
                  <a:schemeClr val="tx1"/>
                </a:solidFill>
              </a:rPr>
              <a:t>dNTP</a:t>
            </a:r>
            <a:r>
              <a:rPr lang="cs-CZ" dirty="0" smtClean="0">
                <a:solidFill>
                  <a:schemeClr val="tx1"/>
                </a:solidFill>
              </a:rPr>
              <a:t>, DNA </a:t>
            </a:r>
            <a:r>
              <a:rPr lang="cs-CZ" dirty="0" err="1" smtClean="0">
                <a:solidFill>
                  <a:schemeClr val="tx1"/>
                </a:solidFill>
              </a:rPr>
              <a:t>polymerasa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templát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ssDNA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Dideoxy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dd</a:t>
            </a:r>
            <a:r>
              <a:rPr lang="cs-CZ" dirty="0" smtClean="0">
                <a:solidFill>
                  <a:schemeClr val="tx1"/>
                </a:solidFill>
              </a:rPr>
              <a:t>)NTP – 4 nádobky (a)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Produkty končí danou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= (b)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53340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8456"/>
            <a:ext cx="3743325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Určení sekvence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Dideoxy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Elektroforesa</a:t>
            </a:r>
            <a:r>
              <a:rPr lang="cs-CZ" dirty="0" smtClean="0">
                <a:solidFill>
                  <a:schemeClr val="tx1"/>
                </a:solidFill>
              </a:rPr>
              <a:t> – autoradiografie – 4 dráhy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6450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6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Určení sekvence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Dideoxy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Fluorescenční značení – odlišné pro každý </a:t>
            </a:r>
            <a:r>
              <a:rPr lang="cs-CZ" dirty="0" err="1" smtClean="0">
                <a:solidFill>
                  <a:schemeClr val="tx1"/>
                </a:solidFill>
              </a:rPr>
              <a:t>ddNTP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Dideoxy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dd</a:t>
            </a:r>
            <a:r>
              <a:rPr lang="cs-CZ" dirty="0" smtClean="0">
                <a:solidFill>
                  <a:schemeClr val="tx1"/>
                </a:solidFill>
              </a:rPr>
              <a:t>)NTP – 1 nádobka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Produkty končí danou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- odlišně fluoreskující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CZE v 1 vzorku – automatizace, vícekanálové analýzy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8" y="2924944"/>
            <a:ext cx="7315834" cy="157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67" y="4581128"/>
            <a:ext cx="644366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5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PCR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Polymerázová řetězová reakce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Opakování replikace zkoumaného úseku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Cyklická změna 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Komponenty 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Taq</a:t>
            </a:r>
            <a:r>
              <a:rPr lang="cs-CZ" dirty="0">
                <a:solidFill>
                  <a:schemeClr val="tx1"/>
                </a:solidFill>
              </a:rPr>
              <a:t> polymeráza, </a:t>
            </a:r>
            <a:r>
              <a:rPr lang="cs-CZ" dirty="0" err="1">
                <a:solidFill>
                  <a:schemeClr val="tx1"/>
                </a:solidFill>
              </a:rPr>
              <a:t>dNTP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primery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vzorek-</a:t>
            </a:r>
            <a:r>
              <a:rPr lang="cs-CZ" dirty="0" err="1" smtClean="0">
                <a:solidFill>
                  <a:schemeClr val="tx1"/>
                </a:solidFill>
              </a:rPr>
              <a:t>templát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Termocycler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Potřeba </a:t>
            </a:r>
            <a:r>
              <a:rPr lang="cs-CZ" dirty="0" err="1" smtClean="0">
                <a:solidFill>
                  <a:schemeClr val="tx1"/>
                </a:solidFill>
              </a:rPr>
              <a:t>primerů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Kvantitativní </a:t>
            </a:r>
            <a:r>
              <a:rPr lang="cs-CZ" dirty="0" smtClean="0">
                <a:solidFill>
                  <a:schemeClr val="tx1"/>
                </a:solidFill>
              </a:rPr>
              <a:t>PCR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RT PCR</a:t>
            </a:r>
          </a:p>
          <a:p>
            <a:r>
              <a:rPr lang="cs-CZ" dirty="0">
                <a:solidFill>
                  <a:schemeClr val="tx1"/>
                </a:solidFill>
              </a:rPr>
              <a:t>Význam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analytický </a:t>
            </a:r>
            <a:r>
              <a:rPr lang="cs-CZ" dirty="0">
                <a:solidFill>
                  <a:schemeClr val="tx1"/>
                </a:solidFill>
              </a:rPr>
              <a:t>– diagnostika, forenzní analýza,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preparativní  </a:t>
            </a:r>
            <a:r>
              <a:rPr lang="cs-CZ" dirty="0">
                <a:solidFill>
                  <a:schemeClr val="tx1"/>
                </a:solidFill>
              </a:rPr>
              <a:t>- pomnožení </a:t>
            </a:r>
            <a:r>
              <a:rPr lang="cs-CZ" dirty="0" smtClean="0">
                <a:solidFill>
                  <a:schemeClr val="tx1"/>
                </a:solidFill>
              </a:rPr>
              <a:t>materiálu, cílené mutace, umělé </a:t>
            </a:r>
            <a:r>
              <a:rPr lang="cs-CZ" dirty="0">
                <a:solidFill>
                  <a:schemeClr val="tx1"/>
                </a:solidFill>
              </a:rPr>
              <a:t>geny atd.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PCR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Nadbytek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reaktantů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dNTP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primery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Střídání T – cykly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Denaturace – ca 95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Hybridizace – ca 50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Polymerace – ca 65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Geometrická řada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Analýza produktů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Variace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Hybridizace – vliv T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37" y="-10870"/>
            <a:ext cx="53149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077072"/>
            <a:ext cx="2326958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95936" y="3284984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Geometrická řada produktu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2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Kvantitativní PCR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Schéma RT PCR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Sledování fluorescencí, kvantifikace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Využití fluorescence, 3</a:t>
            </a:r>
            <a:r>
              <a:rPr lang="cs-CZ" baseline="30000" dirty="0" smtClean="0">
                <a:solidFill>
                  <a:schemeClr val="tx1"/>
                </a:solidFill>
              </a:rPr>
              <a:t>‘</a:t>
            </a:r>
            <a:r>
              <a:rPr lang="cs-CZ" dirty="0" smtClean="0">
                <a:solidFill>
                  <a:schemeClr val="tx1"/>
                </a:solidFill>
              </a:rPr>
              <a:t>-exonukleasové aktivity </a:t>
            </a:r>
            <a:r>
              <a:rPr lang="cs-CZ" dirty="0" err="1" smtClean="0">
                <a:solidFill>
                  <a:schemeClr val="tx1"/>
                </a:solidFill>
              </a:rPr>
              <a:t>Taq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polymerasy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6" y="2564904"/>
            <a:ext cx="38195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00" y="3717032"/>
            <a:ext cx="41433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5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272</TotalTime>
  <Words>289</Words>
  <Application>Microsoft Office PowerPoint</Application>
  <PresentationFormat>Předvádění na obrazovce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Exekutivní</vt:lpstr>
      <vt:lpstr>C5720 Biochemie</vt:lpstr>
      <vt:lpstr>Obsah</vt:lpstr>
      <vt:lpstr>Určení sekvence DNA</vt:lpstr>
      <vt:lpstr>Určení sekvence DNA</vt:lpstr>
      <vt:lpstr>Určení sekvence DNA</vt:lpstr>
      <vt:lpstr>Určení sekvence DNA</vt:lpstr>
      <vt:lpstr>PCR</vt:lpstr>
      <vt:lpstr>PCR</vt:lpstr>
      <vt:lpstr>Kvantitativní PCR</vt:lpstr>
      <vt:lpstr>Modifikace PCR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38</cp:revision>
  <dcterms:created xsi:type="dcterms:W3CDTF">2012-05-21T09:08:24Z</dcterms:created>
  <dcterms:modified xsi:type="dcterms:W3CDTF">2013-10-18T13:12:59Z</dcterms:modified>
</cp:coreProperties>
</file>